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</p:sldMasterIdLst>
  <p:notesMasterIdLst>
    <p:notesMasterId r:id="rId28"/>
  </p:notesMasterIdLst>
  <p:sldIdLst>
    <p:sldId id="341" r:id="rId2"/>
    <p:sldId id="324" r:id="rId3"/>
    <p:sldId id="257" r:id="rId4"/>
    <p:sldId id="279" r:id="rId5"/>
    <p:sldId id="284" r:id="rId6"/>
    <p:sldId id="287" r:id="rId7"/>
    <p:sldId id="288" r:id="rId8"/>
    <p:sldId id="289" r:id="rId9"/>
    <p:sldId id="290" r:id="rId10"/>
    <p:sldId id="325" r:id="rId11"/>
    <p:sldId id="342" r:id="rId12"/>
    <p:sldId id="328" r:id="rId13"/>
    <p:sldId id="329" r:id="rId14"/>
    <p:sldId id="330" r:id="rId15"/>
    <p:sldId id="331" r:id="rId16"/>
    <p:sldId id="332" r:id="rId17"/>
    <p:sldId id="343" r:id="rId18"/>
    <p:sldId id="344" r:id="rId19"/>
    <p:sldId id="333" r:id="rId20"/>
    <p:sldId id="334" r:id="rId21"/>
    <p:sldId id="335" r:id="rId22"/>
    <p:sldId id="338" r:id="rId23"/>
    <p:sldId id="345" r:id="rId24"/>
    <p:sldId id="340" r:id="rId25"/>
    <p:sldId id="305" r:id="rId26"/>
    <p:sldId id="346" r:id="rId27"/>
  </p:sldIdLst>
  <p:sldSz cx="9144000" cy="5143500" type="screen16x9"/>
  <p:notesSz cx="6858000" cy="9144000"/>
  <p:embeddedFontLst>
    <p:embeddedFont>
      <p:font typeface="Arial Rounded MT Bold" panose="020F0704030504030204" pitchFamily="34" charset="0"/>
      <p:regular r:id="rId29"/>
    </p:embeddedFont>
    <p:embeddedFont>
      <p:font typeface="Arvo" panose="020B0604020202020204" charset="0"/>
      <p:regular r:id="rId30"/>
      <p:bold r:id="rId31"/>
      <p:italic r:id="rId32"/>
      <p:boldItalic r:id="rId33"/>
    </p:embeddedFont>
    <p:embeddedFont>
      <p:font typeface="Calibri" panose="020F0502020204030204" pitchFamily="34" charset="0"/>
      <p:regular r:id="rId34"/>
      <p:bold r:id="rId35"/>
    </p:embeddedFont>
    <p:embeddedFont>
      <p:font typeface="Calibri Light" panose="020F0302020204030204" pitchFamily="34" charset="0"/>
      <p:regular r:id="rId36"/>
    </p:embeddedFont>
    <p:embeddedFont>
      <p:font typeface="Ubuntu" panose="020B0604020202020204" charset="0"/>
      <p:regular r:id="rId37"/>
      <p:bold r:id="rId38"/>
      <p:italic r:id="rId39"/>
      <p:boldItalic r:id="rId40"/>
    </p:embeddedFont>
    <p:embeddedFont>
      <p:font typeface="Ubuntu Light" panose="020B0604020202020204" charset="0"/>
      <p:regular r:id="rId41"/>
      <p:bold r:id="rId42"/>
      <p:italic r:id="rId43"/>
      <p:boldItalic r:id="rId44"/>
    </p:embeddedFont>
    <p:embeddedFont>
      <p:font typeface="Yanone Kaffeesatz" panose="020B0604020202020204" charset="0"/>
      <p:regular r:id="rId45"/>
      <p:bold r:id="rId4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>
          <p15:clr>
            <a:srgbClr val="A4A3A4"/>
          </p15:clr>
        </p15:guide>
        <p15:guide id="2" orient="horz" pos="3053">
          <p15:clr>
            <a:srgbClr val="A4A3A4"/>
          </p15:clr>
        </p15:guide>
        <p15:guide id="3" orient="horz" pos="2871">
          <p15:clr>
            <a:srgbClr val="A4A3A4"/>
          </p15:clr>
        </p15:guide>
        <p15:guide id="4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D50A"/>
    <a:srgbClr val="FFE047"/>
    <a:srgbClr val="D23D1B"/>
    <a:srgbClr val="EAAB9E"/>
    <a:srgbClr val="D1401E"/>
    <a:srgbClr val="DF8678"/>
    <a:srgbClr val="E66D50"/>
    <a:srgbClr val="E1877A"/>
    <a:srgbClr val="FFD60A"/>
    <a:srgbClr val="CB4D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5674C09-429A-45DF-9BBA-195B7C3BECCF}">
  <a:tblStyle styleId="{25674C09-429A-45DF-9BBA-195B7C3BECC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BB1E9C39-C6D7-426C-8E30-B43A04391A02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02" y="58"/>
      </p:cViewPr>
      <p:guideLst>
        <p:guide orient="horz"/>
        <p:guide orient="horz" pos="3053"/>
        <p:guide orient="horz" pos="2871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1.fntdata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42" Type="http://schemas.openxmlformats.org/officeDocument/2006/relationships/font" Target="fonts/font14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1.fntdata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45" Type="http://schemas.openxmlformats.org/officeDocument/2006/relationships/font" Target="fonts/font1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4" Type="http://schemas.openxmlformats.org/officeDocument/2006/relationships/font" Target="fonts/font1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font" Target="fonts/font15.fntdata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46" Type="http://schemas.openxmlformats.org/officeDocument/2006/relationships/font" Target="fonts/font18.fntdata"/><Relationship Id="rId20" Type="http://schemas.openxmlformats.org/officeDocument/2006/relationships/slide" Target="slides/slide19.xml"/><Relationship Id="rId41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ubtitle">
  <p:cSld name="SECTION_HEADER_1">
    <p:bg>
      <p:bgPr>
        <a:solidFill>
          <a:srgbClr val="FFFFFF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>
            <a:spLocks noGrp="1"/>
          </p:cNvSpPr>
          <p:nvPr>
            <p:ph type="title"/>
          </p:nvPr>
        </p:nvSpPr>
        <p:spPr>
          <a:xfrm>
            <a:off x="570047" y="993900"/>
            <a:ext cx="3055500" cy="111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subTitle" idx="1"/>
          </p:nvPr>
        </p:nvSpPr>
        <p:spPr>
          <a:xfrm>
            <a:off x="614775" y="2564775"/>
            <a:ext cx="2920800" cy="5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cxnSp>
        <p:nvCxnSpPr>
          <p:cNvPr id="44" name="Google Shape;44;p6"/>
          <p:cNvCxnSpPr/>
          <p:nvPr/>
        </p:nvCxnSpPr>
        <p:spPr>
          <a:xfrm>
            <a:off x="678525" y="2060575"/>
            <a:ext cx="6762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ubtitle">
  <p:cSld name="TITLE_AND_BODY_1">
    <p:bg>
      <p:bgPr>
        <a:solidFill>
          <a:srgbClr val="FFFFFF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4598900" y="773100"/>
            <a:ext cx="3888000" cy="12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64" name="Google Shape;64;p10"/>
          <p:cNvSpPr/>
          <p:nvPr/>
        </p:nvSpPr>
        <p:spPr>
          <a:xfrm>
            <a:off x="0" y="0"/>
            <a:ext cx="4259700" cy="5143500"/>
          </a:xfrm>
          <a:prstGeom prst="snip2DiagRect">
            <a:avLst>
              <a:gd name="adj1" fmla="val 0"/>
              <a:gd name="adj2" fmla="val 50000"/>
            </a:avLst>
          </a:prstGeom>
          <a:solidFill>
            <a:srgbClr val="81EC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subTitle" idx="1"/>
          </p:nvPr>
        </p:nvSpPr>
        <p:spPr>
          <a:xfrm>
            <a:off x="4598900" y="2968204"/>
            <a:ext cx="2920800" cy="5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6" name="Google Shape;66;p10"/>
          <p:cNvCxnSpPr/>
          <p:nvPr/>
        </p:nvCxnSpPr>
        <p:spPr>
          <a:xfrm>
            <a:off x="4778200" y="2780625"/>
            <a:ext cx="6762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 &amp; some text slide 2">
  <p:cSld name="BIG_NUMBER_2">
    <p:bg>
      <p:bgPr>
        <a:solidFill>
          <a:srgbClr val="FFFFFF"/>
        </a:solid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6"/>
          <p:cNvSpPr/>
          <p:nvPr/>
        </p:nvSpPr>
        <p:spPr>
          <a:xfrm>
            <a:off x="406950" y="352200"/>
            <a:ext cx="8330100" cy="4311000"/>
          </a:xfrm>
          <a:prstGeom prst="rect">
            <a:avLst/>
          </a:prstGeom>
          <a:solidFill>
            <a:srgbClr val="81EC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16"/>
          <p:cNvSpPr txBox="1">
            <a:spLocks noGrp="1"/>
          </p:cNvSpPr>
          <p:nvPr>
            <p:ph type="title" hasCustomPrompt="1"/>
          </p:nvPr>
        </p:nvSpPr>
        <p:spPr>
          <a:xfrm>
            <a:off x="742950" y="1238100"/>
            <a:ext cx="7729500" cy="196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5" name="Google Shape;125;p16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26" name="Google Shape;126;p16"/>
          <p:cNvSpPr txBox="1">
            <a:spLocks noGrp="1"/>
          </p:cNvSpPr>
          <p:nvPr>
            <p:ph type="subTitle" idx="1"/>
          </p:nvPr>
        </p:nvSpPr>
        <p:spPr>
          <a:xfrm>
            <a:off x="2433300" y="3015325"/>
            <a:ext cx="42774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bg>
      <p:bgPr>
        <a:solidFill>
          <a:srgbClr val="FFFFFF"/>
        </a:solidFill>
        <a:effectLst/>
      </p:bgPr>
    </p:bg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ite frame">
  <p:cSld name="BLANK_1_1">
    <p:bg>
      <p:bgPr>
        <a:solidFill>
          <a:srgbClr val="FFFFFF"/>
        </a:solidFill>
        <a:effectLst/>
      </p:bgPr>
    </p:bg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9"/>
          <p:cNvSpPr/>
          <p:nvPr/>
        </p:nvSpPr>
        <p:spPr>
          <a:xfrm>
            <a:off x="406950" y="416250"/>
            <a:ext cx="8330100" cy="4311000"/>
          </a:xfrm>
          <a:prstGeom prst="rect">
            <a:avLst/>
          </a:prstGeom>
          <a:solidFill>
            <a:srgbClr val="81EC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noFill/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buntu"/>
              <a:buNone/>
              <a:defRPr sz="2400"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Char char="●"/>
              <a:defRPr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Char char="○"/>
              <a:defRPr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marL="1371600" lvl="2" indent="-3111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Char char="■"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marL="1828800" lvl="3" indent="-3111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Char char="●"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Char char="○"/>
              <a:defRPr sz="12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Char char="■"/>
              <a:defRPr sz="12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marL="3200400" lvl="6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Char char="●"/>
              <a:defRPr sz="11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marL="3657600" lvl="7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Char char="○"/>
              <a:defRPr sz="11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marL="4114800" lvl="8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Ubuntu Light"/>
              <a:buChar char="■"/>
              <a:defRPr sz="10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2" r:id="rId1"/>
    <p:sldLayoutId id="2147483656" r:id="rId2"/>
    <p:sldLayoutId id="2147483662" r:id="rId3"/>
    <p:sldLayoutId id="2147483664" r:id="rId4"/>
    <p:sldLayoutId id="2147483665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fif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7" Type="http://schemas.openxmlformats.org/officeDocument/2006/relationships/image" Target="../media/image50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9.png"/><Relationship Id="rId5" Type="http://schemas.openxmlformats.org/officeDocument/2006/relationships/image" Target="../media/image48.svg"/><Relationship Id="rId4" Type="http://schemas.openxmlformats.org/officeDocument/2006/relationships/image" Target="../media/image4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7" Type="http://schemas.openxmlformats.org/officeDocument/2006/relationships/image" Target="../media/image56.sv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5.png"/><Relationship Id="rId5" Type="http://schemas.openxmlformats.org/officeDocument/2006/relationships/image" Target="../media/image54.svg"/><Relationship Id="rId4" Type="http://schemas.openxmlformats.org/officeDocument/2006/relationships/image" Target="../media/image5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8.svg"/><Relationship Id="rId7" Type="http://schemas.openxmlformats.org/officeDocument/2006/relationships/image" Target="../media/image54.sv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3.png"/><Relationship Id="rId5" Type="http://schemas.openxmlformats.org/officeDocument/2006/relationships/image" Target="../media/image52.svg"/><Relationship Id="rId4" Type="http://schemas.openxmlformats.org/officeDocument/2006/relationships/image" Target="../media/image51.png"/><Relationship Id="rId9" Type="http://schemas.openxmlformats.org/officeDocument/2006/relationships/image" Target="../media/image56.sv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17.xml"/><Relationship Id="rId7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Relationship Id="rId6" Type="http://schemas.openxmlformats.org/officeDocument/2006/relationships/slide" Target="slide18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sv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6.svg"/><Relationship Id="rId4" Type="http://schemas.openxmlformats.org/officeDocument/2006/relationships/image" Target="../media/image6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sv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gif"/><Relationship Id="rId13" Type="http://schemas.openxmlformats.org/officeDocument/2006/relationships/image" Target="../media/image80.gif"/><Relationship Id="rId3" Type="http://schemas.openxmlformats.org/officeDocument/2006/relationships/image" Target="../media/image70.gif"/><Relationship Id="rId7" Type="http://schemas.openxmlformats.org/officeDocument/2006/relationships/image" Target="../media/image74.gif"/><Relationship Id="rId12" Type="http://schemas.openxmlformats.org/officeDocument/2006/relationships/image" Target="../media/image79.gif"/><Relationship Id="rId17" Type="http://schemas.openxmlformats.org/officeDocument/2006/relationships/image" Target="../media/image84.png"/><Relationship Id="rId2" Type="http://schemas.openxmlformats.org/officeDocument/2006/relationships/image" Target="../media/image41.jpeg"/><Relationship Id="rId16" Type="http://schemas.openxmlformats.org/officeDocument/2006/relationships/image" Target="../media/image83.gi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3.gif"/><Relationship Id="rId11" Type="http://schemas.openxmlformats.org/officeDocument/2006/relationships/image" Target="../media/image78.gif"/><Relationship Id="rId5" Type="http://schemas.openxmlformats.org/officeDocument/2006/relationships/image" Target="../media/image72.gif"/><Relationship Id="rId15" Type="http://schemas.openxmlformats.org/officeDocument/2006/relationships/image" Target="../media/image82.gif"/><Relationship Id="rId10" Type="http://schemas.openxmlformats.org/officeDocument/2006/relationships/image" Target="../media/image77.gif"/><Relationship Id="rId4" Type="http://schemas.openxmlformats.org/officeDocument/2006/relationships/image" Target="../media/image71.gif"/><Relationship Id="rId9" Type="http://schemas.openxmlformats.org/officeDocument/2006/relationships/image" Target="../media/image76.gif"/><Relationship Id="rId14" Type="http://schemas.openxmlformats.org/officeDocument/2006/relationships/image" Target="../media/image81.gi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jpg"/><Relationship Id="rId18" Type="http://schemas.openxmlformats.org/officeDocument/2006/relationships/image" Target="../media/image22.png"/><Relationship Id="rId3" Type="http://schemas.openxmlformats.org/officeDocument/2006/relationships/image" Target="../media/image8.gif"/><Relationship Id="rId21" Type="http://schemas.openxmlformats.org/officeDocument/2006/relationships/image" Target="../media/image25.jpg"/><Relationship Id="rId7" Type="http://schemas.openxmlformats.org/officeDocument/2006/relationships/image" Target="../media/image11.png"/><Relationship Id="rId12" Type="http://schemas.openxmlformats.org/officeDocument/2006/relationships/image" Target="../media/image16.jpg"/><Relationship Id="rId17" Type="http://schemas.openxmlformats.org/officeDocument/2006/relationships/image" Target="../media/image21.png"/><Relationship Id="rId2" Type="http://schemas.openxmlformats.org/officeDocument/2006/relationships/image" Target="../media/image7.jpg"/><Relationship Id="rId16" Type="http://schemas.openxmlformats.org/officeDocument/2006/relationships/image" Target="../media/image20.png"/><Relationship Id="rId20" Type="http://schemas.openxmlformats.org/officeDocument/2006/relationships/image" Target="../media/image24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jpg"/><Relationship Id="rId11" Type="http://schemas.openxmlformats.org/officeDocument/2006/relationships/image" Target="../media/image15.png"/><Relationship Id="rId24" Type="http://schemas.openxmlformats.org/officeDocument/2006/relationships/image" Target="../media/image28.jpg"/><Relationship Id="rId5" Type="http://schemas.openxmlformats.org/officeDocument/2006/relationships/image" Target="../media/image3.jpg"/><Relationship Id="rId15" Type="http://schemas.openxmlformats.org/officeDocument/2006/relationships/image" Target="../media/image19.jpg"/><Relationship Id="rId23" Type="http://schemas.openxmlformats.org/officeDocument/2006/relationships/image" Target="../media/image27.png"/><Relationship Id="rId10" Type="http://schemas.openxmlformats.org/officeDocument/2006/relationships/image" Target="../media/image14.png"/><Relationship Id="rId19" Type="http://schemas.openxmlformats.org/officeDocument/2006/relationships/image" Target="../media/image23.jpg"/><Relationship Id="rId4" Type="http://schemas.openxmlformats.org/officeDocument/2006/relationships/image" Target="../media/image9.jpg"/><Relationship Id="rId9" Type="http://schemas.openxmlformats.org/officeDocument/2006/relationships/image" Target="../media/image13.png"/><Relationship Id="rId14" Type="http://schemas.openxmlformats.org/officeDocument/2006/relationships/image" Target="../media/image18.jpg"/><Relationship Id="rId22" Type="http://schemas.openxmlformats.org/officeDocument/2006/relationships/image" Target="../media/image26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13" Type="http://schemas.openxmlformats.org/officeDocument/2006/relationships/image" Target="../media/image19.jpg"/><Relationship Id="rId18" Type="http://schemas.openxmlformats.org/officeDocument/2006/relationships/image" Target="../media/image30.jpg"/><Relationship Id="rId3" Type="http://schemas.openxmlformats.org/officeDocument/2006/relationships/image" Target="../media/image7.jpg"/><Relationship Id="rId21" Type="http://schemas.openxmlformats.org/officeDocument/2006/relationships/image" Target="../media/image33.svg"/><Relationship Id="rId7" Type="http://schemas.openxmlformats.org/officeDocument/2006/relationships/image" Target="../media/image25.jpg"/><Relationship Id="rId12" Type="http://schemas.openxmlformats.org/officeDocument/2006/relationships/image" Target="../media/image18.jpg"/><Relationship Id="rId17" Type="http://schemas.openxmlformats.org/officeDocument/2006/relationships/image" Target="../media/image28.jpg"/><Relationship Id="rId2" Type="http://schemas.openxmlformats.org/officeDocument/2006/relationships/image" Target="../media/image9.jpg"/><Relationship Id="rId16" Type="http://schemas.openxmlformats.org/officeDocument/2006/relationships/image" Target="../media/image26.jpg"/><Relationship Id="rId20" Type="http://schemas.openxmlformats.org/officeDocument/2006/relationships/image" Target="../media/image3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.jpg"/><Relationship Id="rId11" Type="http://schemas.openxmlformats.org/officeDocument/2006/relationships/image" Target="../media/image17.jpg"/><Relationship Id="rId5" Type="http://schemas.openxmlformats.org/officeDocument/2006/relationships/image" Target="../media/image8.gif"/><Relationship Id="rId15" Type="http://schemas.openxmlformats.org/officeDocument/2006/relationships/image" Target="../media/image24.jpg"/><Relationship Id="rId10" Type="http://schemas.openxmlformats.org/officeDocument/2006/relationships/image" Target="../media/image16.jpg"/><Relationship Id="rId19" Type="http://schemas.openxmlformats.org/officeDocument/2006/relationships/image" Target="../media/image31.jpg"/><Relationship Id="rId4" Type="http://schemas.openxmlformats.org/officeDocument/2006/relationships/image" Target="../media/image29.png"/><Relationship Id="rId9" Type="http://schemas.openxmlformats.org/officeDocument/2006/relationships/image" Target="../media/image14.png"/><Relationship Id="rId14" Type="http://schemas.openxmlformats.org/officeDocument/2006/relationships/image" Target="../media/image23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g"/><Relationship Id="rId13" Type="http://schemas.openxmlformats.org/officeDocument/2006/relationships/image" Target="../media/image24.jpg"/><Relationship Id="rId18" Type="http://schemas.openxmlformats.org/officeDocument/2006/relationships/image" Target="../media/image28.jpg"/><Relationship Id="rId3" Type="http://schemas.openxmlformats.org/officeDocument/2006/relationships/image" Target="../media/image8.gif"/><Relationship Id="rId21" Type="http://schemas.openxmlformats.org/officeDocument/2006/relationships/image" Target="../media/image32.png"/><Relationship Id="rId7" Type="http://schemas.openxmlformats.org/officeDocument/2006/relationships/image" Target="../media/image14.png"/><Relationship Id="rId12" Type="http://schemas.openxmlformats.org/officeDocument/2006/relationships/image" Target="../media/image23.jpg"/><Relationship Id="rId17" Type="http://schemas.openxmlformats.org/officeDocument/2006/relationships/image" Target="../media/image34.gif"/><Relationship Id="rId2" Type="http://schemas.openxmlformats.org/officeDocument/2006/relationships/image" Target="../media/image7.jpg"/><Relationship Id="rId16" Type="http://schemas.openxmlformats.org/officeDocument/2006/relationships/image" Target="../media/image30.jpg"/><Relationship Id="rId20" Type="http://schemas.openxmlformats.org/officeDocument/2006/relationships/image" Target="../media/image31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jpg"/><Relationship Id="rId11" Type="http://schemas.openxmlformats.org/officeDocument/2006/relationships/image" Target="../media/image19.jpg"/><Relationship Id="rId5" Type="http://schemas.openxmlformats.org/officeDocument/2006/relationships/image" Target="../media/image3.jpg"/><Relationship Id="rId15" Type="http://schemas.openxmlformats.org/officeDocument/2006/relationships/image" Target="../media/image26.jpg"/><Relationship Id="rId23" Type="http://schemas.openxmlformats.org/officeDocument/2006/relationships/image" Target="../media/image15.png"/><Relationship Id="rId10" Type="http://schemas.openxmlformats.org/officeDocument/2006/relationships/image" Target="../media/image18.jpg"/><Relationship Id="rId19" Type="http://schemas.openxmlformats.org/officeDocument/2006/relationships/image" Target="../media/image35.jpg"/><Relationship Id="rId4" Type="http://schemas.openxmlformats.org/officeDocument/2006/relationships/image" Target="../media/image9.jpg"/><Relationship Id="rId9" Type="http://schemas.openxmlformats.org/officeDocument/2006/relationships/image" Target="../media/image17.jpg"/><Relationship Id="rId14" Type="http://schemas.openxmlformats.org/officeDocument/2006/relationships/image" Target="../media/image25.jpg"/><Relationship Id="rId22" Type="http://schemas.openxmlformats.org/officeDocument/2006/relationships/image" Target="../media/image33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23.jpg"/><Relationship Id="rId18" Type="http://schemas.openxmlformats.org/officeDocument/2006/relationships/image" Target="../media/image28.jpg"/><Relationship Id="rId26" Type="http://schemas.openxmlformats.org/officeDocument/2006/relationships/image" Target="../media/image38.png"/><Relationship Id="rId3" Type="http://schemas.openxmlformats.org/officeDocument/2006/relationships/image" Target="../media/image8.gif"/><Relationship Id="rId21" Type="http://schemas.openxmlformats.org/officeDocument/2006/relationships/image" Target="../media/image32.png"/><Relationship Id="rId7" Type="http://schemas.openxmlformats.org/officeDocument/2006/relationships/image" Target="../media/image10.jpg"/><Relationship Id="rId12" Type="http://schemas.openxmlformats.org/officeDocument/2006/relationships/image" Target="../media/image19.jpg"/><Relationship Id="rId17" Type="http://schemas.openxmlformats.org/officeDocument/2006/relationships/image" Target="../media/image30.jpg"/><Relationship Id="rId25" Type="http://schemas.openxmlformats.org/officeDocument/2006/relationships/slide" Target="slide9.xml"/><Relationship Id="rId2" Type="http://schemas.openxmlformats.org/officeDocument/2006/relationships/image" Target="../media/image7.jpg"/><Relationship Id="rId16" Type="http://schemas.openxmlformats.org/officeDocument/2006/relationships/image" Target="../media/image26.jpg"/><Relationship Id="rId20" Type="http://schemas.openxmlformats.org/officeDocument/2006/relationships/image" Target="../media/image31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6.gif"/><Relationship Id="rId11" Type="http://schemas.openxmlformats.org/officeDocument/2006/relationships/image" Target="../media/image18.jpg"/><Relationship Id="rId24" Type="http://schemas.openxmlformats.org/officeDocument/2006/relationships/image" Target="../media/image38.png"/><Relationship Id="rId5" Type="http://schemas.openxmlformats.org/officeDocument/2006/relationships/image" Target="../media/image3.jpg"/><Relationship Id="rId15" Type="http://schemas.openxmlformats.org/officeDocument/2006/relationships/image" Target="../media/image25.jpg"/><Relationship Id="rId23" Type="http://schemas.openxmlformats.org/officeDocument/2006/relationships/image" Target="../media/image37.jpeg"/><Relationship Id="rId10" Type="http://schemas.openxmlformats.org/officeDocument/2006/relationships/image" Target="../media/image17.jpg"/><Relationship Id="rId19" Type="http://schemas.openxmlformats.org/officeDocument/2006/relationships/image" Target="../media/image35.jpg"/><Relationship Id="rId4" Type="http://schemas.openxmlformats.org/officeDocument/2006/relationships/image" Target="../media/image9.jpg"/><Relationship Id="rId9" Type="http://schemas.openxmlformats.org/officeDocument/2006/relationships/image" Target="../media/image16.jpg"/><Relationship Id="rId14" Type="http://schemas.openxmlformats.org/officeDocument/2006/relationships/image" Target="../media/image24.jpg"/><Relationship Id="rId22" Type="http://schemas.openxmlformats.org/officeDocument/2006/relationships/image" Target="../media/image33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مستطيل 1">
            <a:extLst>
              <a:ext uri="{FF2B5EF4-FFF2-40B4-BE49-F238E27FC236}">
                <a16:creationId xmlns:a16="http://schemas.microsoft.com/office/drawing/2014/main" id="{DCA7EE59-69C4-4507-A249-C726B1C27E5F}"/>
              </a:ext>
            </a:extLst>
          </p:cNvPr>
          <p:cNvSpPr/>
          <p:nvPr/>
        </p:nvSpPr>
        <p:spPr>
          <a:xfrm>
            <a:off x="1" y="0"/>
            <a:ext cx="9144000" cy="5077522"/>
          </a:xfrm>
          <a:prstGeom prst="rect">
            <a:avLst/>
          </a:prstGeom>
          <a:noFill/>
          <a:ln w="339725">
            <a:solidFill>
              <a:srgbClr val="CB4D37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grpSp>
        <p:nvGrpSpPr>
          <p:cNvPr id="10" name="مجموعة 9">
            <a:extLst>
              <a:ext uri="{FF2B5EF4-FFF2-40B4-BE49-F238E27FC236}">
                <a16:creationId xmlns:a16="http://schemas.microsoft.com/office/drawing/2014/main" id="{78306AD6-9234-4530-B12D-E9F1CC9E6999}"/>
              </a:ext>
            </a:extLst>
          </p:cNvPr>
          <p:cNvGrpSpPr/>
          <p:nvPr/>
        </p:nvGrpSpPr>
        <p:grpSpPr>
          <a:xfrm>
            <a:off x="3197638" y="3112218"/>
            <a:ext cx="1415182" cy="318867"/>
            <a:chOff x="3288998" y="3585424"/>
            <a:chExt cx="1415182" cy="318867"/>
          </a:xfrm>
        </p:grpSpPr>
        <p:sp>
          <p:nvSpPr>
            <p:cNvPr id="47" name="Google Shape;877;p60">
              <a:extLst>
                <a:ext uri="{FF2B5EF4-FFF2-40B4-BE49-F238E27FC236}">
                  <a16:creationId xmlns:a16="http://schemas.microsoft.com/office/drawing/2014/main" id="{8A73989F-60A3-45DF-8F4F-6FA1C394CF81}"/>
                </a:ext>
              </a:extLst>
            </p:cNvPr>
            <p:cNvSpPr txBox="1"/>
            <p:nvPr/>
          </p:nvSpPr>
          <p:spPr>
            <a:xfrm>
              <a:off x="3288998" y="3585424"/>
              <a:ext cx="1415182" cy="3066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1000" b="1" dirty="0" err="1">
                  <a:solidFill>
                    <a:srgbClr val="434343"/>
                  </a:solidFill>
                  <a:latin typeface="Ubuntu" panose="020B0604020202020204" charset="0"/>
                  <a:cs typeface="Calibri" panose="020F0502020204030204" pitchFamily="34" charset="0"/>
                </a:rPr>
                <a:t>Myasem</a:t>
              </a:r>
              <a:r>
                <a:rPr lang="es-ES" sz="1000" dirty="0">
                  <a:solidFill>
                    <a:srgbClr val="434343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s-ES" sz="1000" b="1" dirty="0" err="1">
                  <a:solidFill>
                    <a:srgbClr val="434343"/>
                  </a:solidFill>
                  <a:latin typeface="Ubuntu" panose="020B0604020202020204" charset="0"/>
                  <a:cs typeface="Calibri" panose="020F0502020204030204" pitchFamily="34" charset="0"/>
                </a:rPr>
                <a:t>Mahjub</a:t>
              </a:r>
              <a:endParaRPr sz="1000" b="1" dirty="0">
                <a:solidFill>
                  <a:srgbClr val="434343"/>
                </a:solidFill>
                <a:latin typeface="Ubuntu" panose="020B0604020202020204" charset="0"/>
                <a:cs typeface="Calibri" panose="020F0502020204030204" pitchFamily="34" charset="0"/>
                <a:sym typeface="Ubuntu"/>
              </a:endParaRPr>
            </a:p>
          </p:txBody>
        </p:sp>
        <p:cxnSp>
          <p:nvCxnSpPr>
            <p:cNvPr id="49" name="Google Shape;907;p60">
              <a:extLst>
                <a:ext uri="{FF2B5EF4-FFF2-40B4-BE49-F238E27FC236}">
                  <a16:creationId xmlns:a16="http://schemas.microsoft.com/office/drawing/2014/main" id="{3393809D-8AAF-4322-BBBA-6B45A078C776}"/>
                </a:ext>
              </a:extLst>
            </p:cNvPr>
            <p:cNvCxnSpPr/>
            <p:nvPr/>
          </p:nvCxnSpPr>
          <p:spPr>
            <a:xfrm>
              <a:off x="3881663" y="3904291"/>
              <a:ext cx="180242" cy="0"/>
            </a:xfrm>
            <a:prstGeom prst="straightConnector1">
              <a:avLst/>
            </a:prstGeom>
            <a:noFill/>
            <a:ln w="28575" cap="flat" cmpd="sng">
              <a:solidFill>
                <a:srgbClr val="CB4D37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9" name="Google Shape;877;p60">
            <a:extLst>
              <a:ext uri="{FF2B5EF4-FFF2-40B4-BE49-F238E27FC236}">
                <a16:creationId xmlns:a16="http://schemas.microsoft.com/office/drawing/2014/main" id="{628C9825-48A6-458D-B82A-7D310FD818B9}"/>
              </a:ext>
            </a:extLst>
          </p:cNvPr>
          <p:cNvSpPr txBox="1"/>
          <p:nvPr/>
        </p:nvSpPr>
        <p:spPr>
          <a:xfrm>
            <a:off x="1932845" y="2362423"/>
            <a:ext cx="1415182" cy="3066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None/>
              <a:defRPr sz="900" b="1">
                <a:solidFill>
                  <a:srgbClr val="434343"/>
                </a:solidFill>
                <a:effectLst/>
                <a:latin typeface="Ubuntu" panose="020B060402020202020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sz="1000" dirty="0" err="1"/>
              <a:t>Rufaida</a:t>
            </a:r>
            <a:r>
              <a:rPr lang="en-US" sz="1000" dirty="0"/>
              <a:t> Butt</a:t>
            </a:r>
            <a:endParaRPr sz="1000" dirty="0">
              <a:sym typeface="Ubuntu"/>
            </a:endParaRPr>
          </a:p>
        </p:txBody>
      </p:sp>
      <p:cxnSp>
        <p:nvCxnSpPr>
          <p:cNvPr id="61" name="Google Shape;907;p60">
            <a:extLst>
              <a:ext uri="{FF2B5EF4-FFF2-40B4-BE49-F238E27FC236}">
                <a16:creationId xmlns:a16="http://schemas.microsoft.com/office/drawing/2014/main" id="{E65442C0-34A4-4B2C-B3DC-01854B4C085F}"/>
              </a:ext>
            </a:extLst>
          </p:cNvPr>
          <p:cNvCxnSpPr/>
          <p:nvPr/>
        </p:nvCxnSpPr>
        <p:spPr>
          <a:xfrm>
            <a:off x="2525510" y="2681290"/>
            <a:ext cx="180242" cy="0"/>
          </a:xfrm>
          <a:prstGeom prst="straightConnector1">
            <a:avLst/>
          </a:prstGeom>
          <a:noFill/>
          <a:ln w="28575" cap="flat" cmpd="sng">
            <a:solidFill>
              <a:srgbClr val="D23D1B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1" name="Google Shape;877;p60">
            <a:extLst>
              <a:ext uri="{FF2B5EF4-FFF2-40B4-BE49-F238E27FC236}">
                <a16:creationId xmlns:a16="http://schemas.microsoft.com/office/drawing/2014/main" id="{B1C509F0-6B5D-4C62-9100-89309C984C9A}"/>
              </a:ext>
            </a:extLst>
          </p:cNvPr>
          <p:cNvSpPr txBox="1"/>
          <p:nvPr/>
        </p:nvSpPr>
        <p:spPr>
          <a:xfrm>
            <a:off x="982012" y="3076470"/>
            <a:ext cx="1415182" cy="3066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dirty="0" err="1">
                <a:solidFill>
                  <a:srgbClr val="434343"/>
                </a:solidFill>
                <a:effectLst/>
                <a:latin typeface="Ubuntu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Bodor</a:t>
            </a:r>
            <a:r>
              <a:rPr lang="en-US" sz="1000" b="1" dirty="0">
                <a:solidFill>
                  <a:srgbClr val="434343"/>
                </a:solidFill>
                <a:effectLst/>
                <a:latin typeface="Ubuntu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 Al-Zahrani</a:t>
            </a:r>
            <a:endParaRPr sz="1000" b="1" dirty="0">
              <a:solidFill>
                <a:srgbClr val="434343"/>
              </a:solidFill>
              <a:latin typeface="Ubuntu" panose="020B0604020202020204" charset="0"/>
              <a:ea typeface="Ubuntu"/>
              <a:cs typeface="Ubuntu"/>
              <a:sym typeface="Ubuntu"/>
            </a:endParaRPr>
          </a:p>
        </p:txBody>
      </p:sp>
      <p:cxnSp>
        <p:nvCxnSpPr>
          <p:cNvPr id="73" name="Google Shape;907;p60">
            <a:extLst>
              <a:ext uri="{FF2B5EF4-FFF2-40B4-BE49-F238E27FC236}">
                <a16:creationId xmlns:a16="http://schemas.microsoft.com/office/drawing/2014/main" id="{2522B556-CC37-46A5-AD13-A11A6F9461FC}"/>
              </a:ext>
            </a:extLst>
          </p:cNvPr>
          <p:cNvCxnSpPr/>
          <p:nvPr/>
        </p:nvCxnSpPr>
        <p:spPr>
          <a:xfrm>
            <a:off x="1574677" y="3397363"/>
            <a:ext cx="180242" cy="0"/>
          </a:xfrm>
          <a:prstGeom prst="straightConnector1">
            <a:avLst/>
          </a:prstGeom>
          <a:noFill/>
          <a:ln w="28575" cap="flat" cmpd="sng">
            <a:solidFill>
              <a:srgbClr val="CB4D37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" name="مجموعة 7">
            <a:extLst>
              <a:ext uri="{FF2B5EF4-FFF2-40B4-BE49-F238E27FC236}">
                <a16:creationId xmlns:a16="http://schemas.microsoft.com/office/drawing/2014/main" id="{84A7491D-977E-40F2-9777-B9D94D903FAD}"/>
              </a:ext>
            </a:extLst>
          </p:cNvPr>
          <p:cNvGrpSpPr/>
          <p:nvPr/>
        </p:nvGrpSpPr>
        <p:grpSpPr>
          <a:xfrm>
            <a:off x="5763826" y="3105236"/>
            <a:ext cx="1415182" cy="318867"/>
            <a:chOff x="5812620" y="3597639"/>
            <a:chExt cx="1415182" cy="318867"/>
          </a:xfrm>
        </p:grpSpPr>
        <p:sp>
          <p:nvSpPr>
            <p:cNvPr id="95" name="Google Shape;877;p60">
              <a:extLst>
                <a:ext uri="{FF2B5EF4-FFF2-40B4-BE49-F238E27FC236}">
                  <a16:creationId xmlns:a16="http://schemas.microsoft.com/office/drawing/2014/main" id="{6B59E82E-8206-4B63-990F-CFD0A21D0DAE}"/>
                </a:ext>
              </a:extLst>
            </p:cNvPr>
            <p:cNvSpPr txBox="1"/>
            <p:nvPr/>
          </p:nvSpPr>
          <p:spPr>
            <a:xfrm>
              <a:off x="5812620" y="3597639"/>
              <a:ext cx="1415182" cy="3066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 marL="0" indent="0" algn="ctr">
                <a:buNone/>
                <a:defRPr sz="900" b="1">
                  <a:solidFill>
                    <a:srgbClr val="434343"/>
                  </a:solidFill>
                  <a:effectLst/>
                  <a:latin typeface="Ubuntu" panose="020B0604020202020204" charset="0"/>
                  <a:ea typeface="Calibri" panose="020F0502020204030204" pitchFamily="34" charset="0"/>
                  <a:cs typeface="Calibri" panose="020F0502020204030204" pitchFamily="34" charset="0"/>
                </a:defRPr>
              </a:lvl1pPr>
            </a:lstStyle>
            <a:p>
              <a:r>
                <a:rPr lang="es-ES" sz="1000" dirty="0" err="1"/>
                <a:t>Wejdan</a:t>
              </a:r>
              <a:r>
                <a:rPr lang="es-ES" sz="1000" dirty="0"/>
                <a:t> Al-</a:t>
              </a:r>
              <a:r>
                <a:rPr lang="es-ES" sz="1000" dirty="0" err="1"/>
                <a:t>Barnwi</a:t>
              </a:r>
              <a:endParaRPr sz="1000" dirty="0">
                <a:sym typeface="Ubuntu"/>
              </a:endParaRPr>
            </a:p>
          </p:txBody>
        </p:sp>
        <p:cxnSp>
          <p:nvCxnSpPr>
            <p:cNvPr id="97" name="Google Shape;907;p60">
              <a:extLst>
                <a:ext uri="{FF2B5EF4-FFF2-40B4-BE49-F238E27FC236}">
                  <a16:creationId xmlns:a16="http://schemas.microsoft.com/office/drawing/2014/main" id="{4E9AE48D-A668-4819-AD59-B1B25DA4E9F0}"/>
                </a:ext>
              </a:extLst>
            </p:cNvPr>
            <p:cNvCxnSpPr/>
            <p:nvPr/>
          </p:nvCxnSpPr>
          <p:spPr>
            <a:xfrm>
              <a:off x="6405285" y="3916506"/>
              <a:ext cx="180242" cy="0"/>
            </a:xfrm>
            <a:prstGeom prst="straightConnector1">
              <a:avLst/>
            </a:prstGeom>
            <a:noFill/>
            <a:ln w="28575" cap="flat" cmpd="sng">
              <a:solidFill>
                <a:srgbClr val="CB4D37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9" name="مجموعة 8">
            <a:extLst>
              <a:ext uri="{FF2B5EF4-FFF2-40B4-BE49-F238E27FC236}">
                <a16:creationId xmlns:a16="http://schemas.microsoft.com/office/drawing/2014/main" id="{E492FBA5-C72E-4626-B1B7-4E8661DF5DA4}"/>
              </a:ext>
            </a:extLst>
          </p:cNvPr>
          <p:cNvGrpSpPr/>
          <p:nvPr/>
        </p:nvGrpSpPr>
        <p:grpSpPr>
          <a:xfrm>
            <a:off x="4403466" y="2350208"/>
            <a:ext cx="1415182" cy="318867"/>
            <a:chOff x="4544007" y="3585424"/>
            <a:chExt cx="1415182" cy="318867"/>
          </a:xfrm>
        </p:grpSpPr>
        <p:sp>
          <p:nvSpPr>
            <p:cNvPr id="107" name="Google Shape;877;p60">
              <a:extLst>
                <a:ext uri="{FF2B5EF4-FFF2-40B4-BE49-F238E27FC236}">
                  <a16:creationId xmlns:a16="http://schemas.microsoft.com/office/drawing/2014/main" id="{0307B1D2-EA0B-4BB2-9F5C-169B86AEB067}"/>
                </a:ext>
              </a:extLst>
            </p:cNvPr>
            <p:cNvSpPr txBox="1"/>
            <p:nvPr/>
          </p:nvSpPr>
          <p:spPr>
            <a:xfrm>
              <a:off x="4544007" y="3585424"/>
              <a:ext cx="1415182" cy="3066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 marL="0" indent="0" algn="ctr">
                <a:buNone/>
                <a:defRPr sz="900" b="1">
                  <a:solidFill>
                    <a:srgbClr val="434343"/>
                  </a:solidFill>
                  <a:effectLst/>
                  <a:latin typeface="Ubuntu" panose="020B0604020202020204" charset="0"/>
                  <a:ea typeface="Calibri" panose="020F0502020204030204" pitchFamily="34" charset="0"/>
                  <a:cs typeface="Calibri" panose="020F0502020204030204" pitchFamily="34" charset="0"/>
                </a:defRPr>
              </a:lvl1pPr>
            </a:lstStyle>
            <a:p>
              <a:r>
                <a:rPr lang="es-ES" sz="1000" dirty="0" err="1"/>
                <a:t>Ameena</a:t>
              </a:r>
              <a:r>
                <a:rPr lang="es-ES" sz="1000" dirty="0"/>
                <a:t> </a:t>
              </a:r>
              <a:r>
                <a:rPr lang="es-ES" sz="1000" dirty="0" err="1"/>
                <a:t>Adaam</a:t>
              </a:r>
              <a:endParaRPr sz="1000" dirty="0">
                <a:sym typeface="Ubuntu"/>
              </a:endParaRPr>
            </a:p>
          </p:txBody>
        </p:sp>
        <p:cxnSp>
          <p:nvCxnSpPr>
            <p:cNvPr id="109" name="Google Shape;907;p60">
              <a:extLst>
                <a:ext uri="{FF2B5EF4-FFF2-40B4-BE49-F238E27FC236}">
                  <a16:creationId xmlns:a16="http://schemas.microsoft.com/office/drawing/2014/main" id="{044923AD-12E1-421E-9CA4-2A9EF1D317F7}"/>
                </a:ext>
              </a:extLst>
            </p:cNvPr>
            <p:cNvCxnSpPr/>
            <p:nvPr/>
          </p:nvCxnSpPr>
          <p:spPr>
            <a:xfrm>
              <a:off x="5136672" y="3904291"/>
              <a:ext cx="180242" cy="0"/>
            </a:xfrm>
            <a:prstGeom prst="straightConnector1">
              <a:avLst/>
            </a:prstGeom>
            <a:noFill/>
            <a:ln w="28575" cap="flat" cmpd="sng">
              <a:solidFill>
                <a:srgbClr val="D23D1B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19" name="Google Shape;910;p60">
            <a:extLst>
              <a:ext uri="{FF2B5EF4-FFF2-40B4-BE49-F238E27FC236}">
                <a16:creationId xmlns:a16="http://schemas.microsoft.com/office/drawing/2014/main" id="{A9EA6412-57BB-480C-8B16-58F6017867D6}"/>
              </a:ext>
            </a:extLst>
          </p:cNvPr>
          <p:cNvSpPr txBox="1">
            <a:spLocks/>
          </p:cNvSpPr>
          <p:nvPr/>
        </p:nvSpPr>
        <p:spPr>
          <a:xfrm>
            <a:off x="3308934" y="712167"/>
            <a:ext cx="2454892" cy="53188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 rtl="0">
              <a:lnSpc>
                <a:spcPct val="107000"/>
              </a:lnSpc>
              <a:spcAft>
                <a:spcPts val="800"/>
              </a:spcAft>
            </a:pPr>
            <a:r>
              <a:rPr lang="en-US" sz="3600" b="1" dirty="0">
                <a:solidFill>
                  <a:srgbClr val="434343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Authors</a:t>
            </a:r>
            <a:endParaRPr lang="en-US" sz="36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grpSp>
        <p:nvGrpSpPr>
          <p:cNvPr id="7" name="مجموعة 6">
            <a:extLst>
              <a:ext uri="{FF2B5EF4-FFF2-40B4-BE49-F238E27FC236}">
                <a16:creationId xmlns:a16="http://schemas.microsoft.com/office/drawing/2014/main" id="{1A7B7270-1248-4F88-914D-6393F611F18F}"/>
              </a:ext>
            </a:extLst>
          </p:cNvPr>
          <p:cNvGrpSpPr/>
          <p:nvPr/>
        </p:nvGrpSpPr>
        <p:grpSpPr>
          <a:xfrm>
            <a:off x="6890626" y="2365295"/>
            <a:ext cx="1415182" cy="327355"/>
            <a:chOff x="6890626" y="2365295"/>
            <a:chExt cx="1415182" cy="327355"/>
          </a:xfrm>
        </p:grpSpPr>
        <p:sp>
          <p:nvSpPr>
            <p:cNvPr id="83" name="Google Shape;877;p60">
              <a:extLst>
                <a:ext uri="{FF2B5EF4-FFF2-40B4-BE49-F238E27FC236}">
                  <a16:creationId xmlns:a16="http://schemas.microsoft.com/office/drawing/2014/main" id="{EB22DEA4-A9D8-485A-9028-10771A154AEB}"/>
                </a:ext>
              </a:extLst>
            </p:cNvPr>
            <p:cNvSpPr txBox="1"/>
            <p:nvPr/>
          </p:nvSpPr>
          <p:spPr>
            <a:xfrm>
              <a:off x="6890626" y="2365295"/>
              <a:ext cx="1415182" cy="3066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b="1" dirty="0" err="1">
                  <a:solidFill>
                    <a:srgbClr val="434343"/>
                  </a:solidFill>
                  <a:latin typeface="Ubuntu" panose="020B0604020202020204" charset="0"/>
                  <a:cs typeface="Calibri" panose="020F0502020204030204" pitchFamily="34" charset="0"/>
                </a:rPr>
                <a:t>Ebtisam</a:t>
              </a:r>
              <a:r>
                <a:rPr lang="en-US" sz="1000" b="1" dirty="0">
                  <a:solidFill>
                    <a:srgbClr val="434343"/>
                  </a:solidFill>
                  <a:latin typeface="Ubuntu" panose="020B0604020202020204" charset="0"/>
                  <a:cs typeface="Calibri" panose="020F0502020204030204" pitchFamily="34" charset="0"/>
                </a:rPr>
                <a:t> Al-</a:t>
              </a:r>
              <a:r>
                <a:rPr lang="en-US" sz="1000" b="1" dirty="0" err="1">
                  <a:solidFill>
                    <a:srgbClr val="434343"/>
                  </a:solidFill>
                  <a:latin typeface="Ubuntu" panose="020B0604020202020204" charset="0"/>
                  <a:cs typeface="Calibri" panose="020F0502020204030204" pitchFamily="34" charset="0"/>
                </a:rPr>
                <a:t>Malki</a:t>
              </a:r>
              <a:endParaRPr sz="1000" b="1" dirty="0">
                <a:solidFill>
                  <a:srgbClr val="434343"/>
                </a:solidFill>
                <a:latin typeface="Ubuntu" panose="020B0604020202020204" charset="0"/>
                <a:cs typeface="Calibri" panose="020F0502020204030204" pitchFamily="34" charset="0"/>
                <a:sym typeface="Ubuntu"/>
              </a:endParaRPr>
            </a:p>
          </p:txBody>
        </p:sp>
        <p:cxnSp>
          <p:nvCxnSpPr>
            <p:cNvPr id="172" name="Google Shape;907;p60">
              <a:extLst>
                <a:ext uri="{FF2B5EF4-FFF2-40B4-BE49-F238E27FC236}">
                  <a16:creationId xmlns:a16="http://schemas.microsoft.com/office/drawing/2014/main" id="{B2398FAF-0AD0-4065-857C-79BF869BF398}"/>
                </a:ext>
              </a:extLst>
            </p:cNvPr>
            <p:cNvCxnSpPr/>
            <p:nvPr/>
          </p:nvCxnSpPr>
          <p:spPr>
            <a:xfrm>
              <a:off x="7501905" y="2692650"/>
              <a:ext cx="180242" cy="0"/>
            </a:xfrm>
            <a:prstGeom prst="straightConnector1">
              <a:avLst/>
            </a:prstGeom>
            <a:noFill/>
            <a:ln w="28575" cap="flat" cmpd="sng">
              <a:solidFill>
                <a:srgbClr val="D23D1B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79" name="مربع نص 178">
            <a:extLst>
              <a:ext uri="{FF2B5EF4-FFF2-40B4-BE49-F238E27FC236}">
                <a16:creationId xmlns:a16="http://schemas.microsoft.com/office/drawing/2014/main" id="{2A58334F-E18D-4365-968C-D7816EBFBE35}"/>
              </a:ext>
            </a:extLst>
          </p:cNvPr>
          <p:cNvSpPr txBox="1"/>
          <p:nvPr/>
        </p:nvSpPr>
        <p:spPr>
          <a:xfrm>
            <a:off x="3908541" y="4022606"/>
            <a:ext cx="1350528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1400" b="1" dirty="0">
                <a:solidFill>
                  <a:srgbClr val="434343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Supervisor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3210" indent="-283210" algn="ctr">
              <a:spcAft>
                <a:spcPts val="600"/>
              </a:spcAft>
            </a:pPr>
            <a:r>
              <a:rPr lang="en-US" sz="1400" dirty="0" err="1">
                <a:solidFill>
                  <a:srgbClr val="434343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Dr.olfat</a:t>
            </a:r>
            <a:r>
              <a:rPr lang="en-US" sz="1400" dirty="0">
                <a:solidFill>
                  <a:srgbClr val="434343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Mirza 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grpSp>
        <p:nvGrpSpPr>
          <p:cNvPr id="6" name="مجموعة 5">
            <a:extLst>
              <a:ext uri="{FF2B5EF4-FFF2-40B4-BE49-F238E27FC236}">
                <a16:creationId xmlns:a16="http://schemas.microsoft.com/office/drawing/2014/main" id="{137901B4-E283-47D9-9D67-0A25B78E5FFA}"/>
              </a:ext>
            </a:extLst>
          </p:cNvPr>
          <p:cNvGrpSpPr/>
          <p:nvPr/>
        </p:nvGrpSpPr>
        <p:grpSpPr>
          <a:xfrm>
            <a:off x="1154923" y="1519629"/>
            <a:ext cx="6822980" cy="1537784"/>
            <a:chOff x="1168361" y="1691923"/>
            <a:chExt cx="6822980" cy="1537784"/>
          </a:xfrm>
        </p:grpSpPr>
        <p:grpSp>
          <p:nvGrpSpPr>
            <p:cNvPr id="159" name="Google Shape;7116;p75">
              <a:extLst>
                <a:ext uri="{FF2B5EF4-FFF2-40B4-BE49-F238E27FC236}">
                  <a16:creationId xmlns:a16="http://schemas.microsoft.com/office/drawing/2014/main" id="{41261651-AACF-4375-9B52-4C57ED28E520}"/>
                </a:ext>
              </a:extLst>
            </p:cNvPr>
            <p:cNvGrpSpPr/>
            <p:nvPr/>
          </p:nvGrpSpPr>
          <p:grpSpPr>
            <a:xfrm>
              <a:off x="6056554" y="2362104"/>
              <a:ext cx="634634" cy="584514"/>
              <a:chOff x="-55557950" y="4042450"/>
              <a:chExt cx="281200" cy="259175"/>
            </a:xfrm>
            <a:solidFill>
              <a:schemeClr val="bg1"/>
            </a:solidFill>
          </p:grpSpPr>
          <p:sp>
            <p:nvSpPr>
              <p:cNvPr id="161" name="Google Shape;7118;p75">
                <a:extLst>
                  <a:ext uri="{FF2B5EF4-FFF2-40B4-BE49-F238E27FC236}">
                    <a16:creationId xmlns:a16="http://schemas.microsoft.com/office/drawing/2014/main" id="{551E9F10-934A-4554-809A-B97C1585AE5C}"/>
                  </a:ext>
                </a:extLst>
              </p:cNvPr>
              <p:cNvSpPr/>
              <p:nvPr/>
            </p:nvSpPr>
            <p:spPr>
              <a:xfrm>
                <a:off x="-55343725" y="4203125"/>
                <a:ext cx="66975" cy="41000"/>
              </a:xfrm>
              <a:custGeom>
                <a:avLst/>
                <a:gdLst/>
                <a:ahLst/>
                <a:cxnLst/>
                <a:rect l="l" t="t" r="r" b="b"/>
                <a:pathLst>
                  <a:path w="2679" h="1640" extrusionOk="0">
                    <a:moveTo>
                      <a:pt x="1418" y="1"/>
                    </a:moveTo>
                    <a:cubicBezTo>
                      <a:pt x="1135" y="379"/>
                      <a:pt x="757" y="663"/>
                      <a:pt x="284" y="789"/>
                    </a:cubicBezTo>
                    <a:cubicBezTo>
                      <a:pt x="190" y="1072"/>
                      <a:pt x="127" y="1387"/>
                      <a:pt x="1" y="1639"/>
                    </a:cubicBezTo>
                    <a:lnTo>
                      <a:pt x="2300" y="1639"/>
                    </a:lnTo>
                    <a:cubicBezTo>
                      <a:pt x="2458" y="1639"/>
                      <a:pt x="2615" y="1545"/>
                      <a:pt x="2647" y="1387"/>
                    </a:cubicBezTo>
                    <a:cubicBezTo>
                      <a:pt x="2678" y="1167"/>
                      <a:pt x="2615" y="1009"/>
                      <a:pt x="2458" y="946"/>
                    </a:cubicBezTo>
                    <a:cubicBezTo>
                      <a:pt x="2017" y="757"/>
                      <a:pt x="1670" y="379"/>
                      <a:pt x="1418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7120;p75">
                <a:extLst>
                  <a:ext uri="{FF2B5EF4-FFF2-40B4-BE49-F238E27FC236}">
                    <a16:creationId xmlns:a16="http://schemas.microsoft.com/office/drawing/2014/main" id="{63B144B0-1956-4FF4-AC15-971E07063C38}"/>
                  </a:ext>
                </a:extLst>
              </p:cNvPr>
              <p:cNvSpPr/>
              <p:nvPr/>
            </p:nvSpPr>
            <p:spPr>
              <a:xfrm>
                <a:off x="-55557950" y="4042450"/>
                <a:ext cx="206375" cy="259175"/>
              </a:xfrm>
              <a:custGeom>
                <a:avLst/>
                <a:gdLst/>
                <a:ahLst/>
                <a:cxnLst/>
                <a:rect l="l" t="t" r="r" b="b"/>
                <a:pathLst>
                  <a:path w="8255" h="10367" extrusionOk="0">
                    <a:moveTo>
                      <a:pt x="2584" y="4349"/>
                    </a:moveTo>
                    <a:cubicBezTo>
                      <a:pt x="2773" y="4349"/>
                      <a:pt x="2993" y="4475"/>
                      <a:pt x="2993" y="4695"/>
                    </a:cubicBezTo>
                    <a:cubicBezTo>
                      <a:pt x="2993" y="4884"/>
                      <a:pt x="2836" y="5073"/>
                      <a:pt x="2615" y="5073"/>
                    </a:cubicBezTo>
                    <a:cubicBezTo>
                      <a:pt x="2395" y="5073"/>
                      <a:pt x="2237" y="4916"/>
                      <a:pt x="2237" y="4727"/>
                    </a:cubicBezTo>
                    <a:cubicBezTo>
                      <a:pt x="2237" y="4538"/>
                      <a:pt x="2395" y="4349"/>
                      <a:pt x="2584" y="4349"/>
                    </a:cubicBezTo>
                    <a:close/>
                    <a:moveTo>
                      <a:pt x="5545" y="4349"/>
                    </a:moveTo>
                    <a:cubicBezTo>
                      <a:pt x="5734" y="4349"/>
                      <a:pt x="5923" y="4506"/>
                      <a:pt x="5923" y="4695"/>
                    </a:cubicBezTo>
                    <a:cubicBezTo>
                      <a:pt x="5986" y="4884"/>
                      <a:pt x="5829" y="5042"/>
                      <a:pt x="5577" y="5073"/>
                    </a:cubicBezTo>
                    <a:cubicBezTo>
                      <a:pt x="5388" y="5073"/>
                      <a:pt x="5198" y="4916"/>
                      <a:pt x="5198" y="4727"/>
                    </a:cubicBezTo>
                    <a:cubicBezTo>
                      <a:pt x="5198" y="4538"/>
                      <a:pt x="5356" y="4349"/>
                      <a:pt x="5545" y="4349"/>
                    </a:cubicBezTo>
                    <a:close/>
                    <a:moveTo>
                      <a:pt x="5191" y="6908"/>
                    </a:moveTo>
                    <a:cubicBezTo>
                      <a:pt x="5285" y="6908"/>
                      <a:pt x="5372" y="6948"/>
                      <a:pt x="5419" y="7027"/>
                    </a:cubicBezTo>
                    <a:cubicBezTo>
                      <a:pt x="5577" y="7121"/>
                      <a:pt x="5577" y="7373"/>
                      <a:pt x="5451" y="7531"/>
                    </a:cubicBezTo>
                    <a:cubicBezTo>
                      <a:pt x="5104" y="7877"/>
                      <a:pt x="4631" y="8066"/>
                      <a:pt x="4159" y="8066"/>
                    </a:cubicBezTo>
                    <a:cubicBezTo>
                      <a:pt x="3655" y="8066"/>
                      <a:pt x="3182" y="7877"/>
                      <a:pt x="2836" y="7531"/>
                    </a:cubicBezTo>
                    <a:cubicBezTo>
                      <a:pt x="2678" y="7373"/>
                      <a:pt x="2678" y="7121"/>
                      <a:pt x="2836" y="7027"/>
                    </a:cubicBezTo>
                    <a:cubicBezTo>
                      <a:pt x="2914" y="6948"/>
                      <a:pt x="3009" y="6908"/>
                      <a:pt x="3099" y="6908"/>
                    </a:cubicBezTo>
                    <a:cubicBezTo>
                      <a:pt x="3190" y="6908"/>
                      <a:pt x="3277" y="6948"/>
                      <a:pt x="3340" y="7027"/>
                    </a:cubicBezTo>
                    <a:cubicBezTo>
                      <a:pt x="3556" y="7227"/>
                      <a:pt x="3848" y="7322"/>
                      <a:pt x="4133" y="7322"/>
                    </a:cubicBezTo>
                    <a:cubicBezTo>
                      <a:pt x="4431" y="7322"/>
                      <a:pt x="4722" y="7219"/>
                      <a:pt x="4915" y="7027"/>
                    </a:cubicBezTo>
                    <a:cubicBezTo>
                      <a:pt x="4994" y="6948"/>
                      <a:pt x="5096" y="6908"/>
                      <a:pt x="5191" y="6908"/>
                    </a:cubicBezTo>
                    <a:close/>
                    <a:moveTo>
                      <a:pt x="6616" y="1"/>
                    </a:moveTo>
                    <a:cubicBezTo>
                      <a:pt x="6553" y="348"/>
                      <a:pt x="6490" y="726"/>
                      <a:pt x="6333" y="1072"/>
                    </a:cubicBezTo>
                    <a:cubicBezTo>
                      <a:pt x="5703" y="2584"/>
                      <a:pt x="4253" y="3624"/>
                      <a:pt x="2584" y="3624"/>
                    </a:cubicBezTo>
                    <a:lnTo>
                      <a:pt x="0" y="3656"/>
                    </a:lnTo>
                    <a:lnTo>
                      <a:pt x="32" y="6302"/>
                    </a:lnTo>
                    <a:cubicBezTo>
                      <a:pt x="63" y="8520"/>
                      <a:pt x="1891" y="10366"/>
                      <a:pt x="4103" y="10366"/>
                    </a:cubicBezTo>
                    <a:cubicBezTo>
                      <a:pt x="4121" y="10366"/>
                      <a:pt x="4140" y="10366"/>
                      <a:pt x="4159" y="10366"/>
                    </a:cubicBezTo>
                    <a:cubicBezTo>
                      <a:pt x="6396" y="10335"/>
                      <a:pt x="8254" y="8476"/>
                      <a:pt x="8223" y="6239"/>
                    </a:cubicBezTo>
                    <a:lnTo>
                      <a:pt x="8191" y="3246"/>
                    </a:lnTo>
                    <a:cubicBezTo>
                      <a:pt x="8191" y="1891"/>
                      <a:pt x="7561" y="757"/>
                      <a:pt x="6616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7121;p75">
                <a:extLst>
                  <a:ext uri="{FF2B5EF4-FFF2-40B4-BE49-F238E27FC236}">
                    <a16:creationId xmlns:a16="http://schemas.microsoft.com/office/drawing/2014/main" id="{BB414A2F-C235-4F51-8AF7-2F9BBC032594}"/>
                  </a:ext>
                </a:extLst>
              </p:cNvPr>
              <p:cNvSpPr/>
              <p:nvPr/>
            </p:nvSpPr>
            <p:spPr>
              <a:xfrm>
                <a:off x="-55335050" y="4136200"/>
                <a:ext cx="18900" cy="64600"/>
              </a:xfrm>
              <a:custGeom>
                <a:avLst/>
                <a:gdLst/>
                <a:ahLst/>
                <a:cxnLst/>
                <a:rect l="l" t="t" r="r" b="b"/>
                <a:pathLst>
                  <a:path w="756" h="2584" extrusionOk="0">
                    <a:moveTo>
                      <a:pt x="0" y="0"/>
                    </a:moveTo>
                    <a:lnTo>
                      <a:pt x="0" y="2426"/>
                    </a:lnTo>
                    <a:lnTo>
                      <a:pt x="0" y="2583"/>
                    </a:lnTo>
                    <a:cubicBezTo>
                      <a:pt x="441" y="2331"/>
                      <a:pt x="756" y="1859"/>
                      <a:pt x="756" y="1292"/>
                    </a:cubicBezTo>
                    <a:cubicBezTo>
                      <a:pt x="756" y="756"/>
                      <a:pt x="441" y="284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1" name="مجموعة 80">
              <a:extLst>
                <a:ext uri="{FF2B5EF4-FFF2-40B4-BE49-F238E27FC236}">
                  <a16:creationId xmlns:a16="http://schemas.microsoft.com/office/drawing/2014/main" id="{E4F6A0EE-F5BE-4871-8748-D63EC2C53CA7}"/>
                </a:ext>
              </a:extLst>
            </p:cNvPr>
            <p:cNvGrpSpPr/>
            <p:nvPr/>
          </p:nvGrpSpPr>
          <p:grpSpPr>
            <a:xfrm>
              <a:off x="5952594" y="2453032"/>
              <a:ext cx="888950" cy="776675"/>
              <a:chOff x="7546326" y="2758967"/>
              <a:chExt cx="1214856" cy="1094833"/>
            </a:xfrm>
          </p:grpSpPr>
          <p:sp>
            <p:nvSpPr>
              <p:cNvPr id="82" name="Google Shape;659;p35">
                <a:extLst>
                  <a:ext uri="{FF2B5EF4-FFF2-40B4-BE49-F238E27FC236}">
                    <a16:creationId xmlns:a16="http://schemas.microsoft.com/office/drawing/2014/main" id="{F52E7F95-F09D-4B93-A134-A543622B8BEF}"/>
                  </a:ext>
                </a:extLst>
              </p:cNvPr>
              <p:cNvSpPr/>
              <p:nvPr/>
            </p:nvSpPr>
            <p:spPr>
              <a:xfrm>
                <a:off x="7546326" y="2758967"/>
                <a:ext cx="1214856" cy="1094833"/>
              </a:xfrm>
              <a:custGeom>
                <a:avLst/>
                <a:gdLst/>
                <a:ahLst/>
                <a:cxnLst/>
                <a:rect l="l" t="t" r="r" b="b"/>
                <a:pathLst>
                  <a:path w="229543" h="206865" extrusionOk="0">
                    <a:moveTo>
                      <a:pt x="143620" y="0"/>
                    </a:moveTo>
                    <a:cubicBezTo>
                      <a:pt x="130205" y="0"/>
                      <a:pt x="116938" y="4603"/>
                      <a:pt x="105815" y="13117"/>
                    </a:cubicBezTo>
                    <a:cubicBezTo>
                      <a:pt x="80705" y="32337"/>
                      <a:pt x="62430" y="58549"/>
                      <a:pt x="34953" y="75203"/>
                    </a:cubicBezTo>
                    <a:cubicBezTo>
                      <a:pt x="12012" y="89108"/>
                      <a:pt x="0" y="111569"/>
                      <a:pt x="7717" y="143314"/>
                    </a:cubicBezTo>
                    <a:cubicBezTo>
                      <a:pt x="15007" y="173304"/>
                      <a:pt x="38401" y="191467"/>
                      <a:pt x="64728" y="191467"/>
                    </a:cubicBezTo>
                    <a:cubicBezTo>
                      <a:pt x="66267" y="191467"/>
                      <a:pt x="67817" y="191405"/>
                      <a:pt x="69375" y="191279"/>
                    </a:cubicBezTo>
                    <a:cubicBezTo>
                      <a:pt x="74315" y="190881"/>
                      <a:pt x="79303" y="190656"/>
                      <a:pt x="84288" y="190656"/>
                    </a:cubicBezTo>
                    <a:cubicBezTo>
                      <a:pt x="102953" y="190656"/>
                      <a:pt x="121582" y="193806"/>
                      <a:pt x="137570" y="202784"/>
                    </a:cubicBezTo>
                    <a:cubicBezTo>
                      <a:pt x="142416" y="205504"/>
                      <a:pt x="148258" y="206865"/>
                      <a:pt x="154722" y="206865"/>
                    </a:cubicBezTo>
                    <a:cubicBezTo>
                      <a:pt x="172405" y="206865"/>
                      <a:pt x="194749" y="196686"/>
                      <a:pt x="214129" y="176340"/>
                    </a:cubicBezTo>
                    <a:cubicBezTo>
                      <a:pt x="229542" y="160157"/>
                      <a:pt x="228050" y="139582"/>
                      <a:pt x="223027" y="120341"/>
                    </a:cubicBezTo>
                    <a:cubicBezTo>
                      <a:pt x="219931" y="108481"/>
                      <a:pt x="217912" y="96332"/>
                      <a:pt x="215508" y="84284"/>
                    </a:cubicBezTo>
                    <a:cubicBezTo>
                      <a:pt x="213814" y="75793"/>
                      <a:pt x="211930" y="67350"/>
                      <a:pt x="209343" y="59095"/>
                    </a:cubicBezTo>
                    <a:cubicBezTo>
                      <a:pt x="201836" y="35128"/>
                      <a:pt x="186890" y="10878"/>
                      <a:pt x="161224" y="2726"/>
                    </a:cubicBezTo>
                    <a:cubicBezTo>
                      <a:pt x="155440" y="889"/>
                      <a:pt x="149516" y="0"/>
                      <a:pt x="143620" y="0"/>
                    </a:cubicBezTo>
                    <a:close/>
                  </a:path>
                </a:pathLst>
              </a:custGeom>
              <a:solidFill>
                <a:srgbClr val="D23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grpSp>
            <p:nvGrpSpPr>
              <p:cNvPr id="85" name="Google Shape;11728;p64">
                <a:extLst>
                  <a:ext uri="{FF2B5EF4-FFF2-40B4-BE49-F238E27FC236}">
                    <a16:creationId xmlns:a16="http://schemas.microsoft.com/office/drawing/2014/main" id="{1AB8EEF7-94FF-4F48-AC10-2589E42C2FE8}"/>
                  </a:ext>
                </a:extLst>
              </p:cNvPr>
              <p:cNvGrpSpPr/>
              <p:nvPr/>
            </p:nvGrpSpPr>
            <p:grpSpPr>
              <a:xfrm>
                <a:off x="7940549" y="2820130"/>
                <a:ext cx="668236" cy="925011"/>
                <a:chOff x="6702211" y="3782599"/>
                <a:chExt cx="270104" cy="361754"/>
              </a:xfrm>
              <a:noFill/>
            </p:grpSpPr>
            <p:sp>
              <p:nvSpPr>
                <p:cNvPr id="86" name="Google Shape;11729;p64">
                  <a:extLst>
                    <a:ext uri="{FF2B5EF4-FFF2-40B4-BE49-F238E27FC236}">
                      <a16:creationId xmlns:a16="http://schemas.microsoft.com/office/drawing/2014/main" id="{F5416ABC-FE18-4705-A5F7-AC5410FDB90A}"/>
                    </a:ext>
                  </a:extLst>
                </p:cNvPr>
                <p:cNvSpPr/>
                <p:nvPr/>
              </p:nvSpPr>
              <p:spPr>
                <a:xfrm>
                  <a:off x="6798011" y="3907070"/>
                  <a:ext cx="10233" cy="162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3" h="513" extrusionOk="0">
                      <a:moveTo>
                        <a:pt x="156" y="0"/>
                      </a:moveTo>
                      <a:cubicBezTo>
                        <a:pt x="72" y="0"/>
                        <a:pt x="1" y="83"/>
                        <a:pt x="1" y="167"/>
                      </a:cubicBezTo>
                      <a:lnTo>
                        <a:pt x="1" y="345"/>
                      </a:lnTo>
                      <a:cubicBezTo>
                        <a:pt x="1" y="441"/>
                        <a:pt x="72" y="512"/>
                        <a:pt x="156" y="512"/>
                      </a:cubicBezTo>
                      <a:cubicBezTo>
                        <a:pt x="251" y="512"/>
                        <a:pt x="322" y="441"/>
                        <a:pt x="322" y="345"/>
                      </a:cubicBezTo>
                      <a:lnTo>
                        <a:pt x="322" y="167"/>
                      </a:lnTo>
                      <a:cubicBezTo>
                        <a:pt x="322" y="83"/>
                        <a:pt x="251" y="0"/>
                        <a:pt x="156" y="0"/>
                      </a:cubicBezTo>
                      <a:close/>
                    </a:path>
                  </a:pathLst>
                </a:custGeom>
                <a:grpFill/>
                <a:ln>
                  <a:solidFill>
                    <a:schemeClr val="bg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" name="Google Shape;11730;p64">
                  <a:extLst>
                    <a:ext uri="{FF2B5EF4-FFF2-40B4-BE49-F238E27FC236}">
                      <a16:creationId xmlns:a16="http://schemas.microsoft.com/office/drawing/2014/main" id="{56BEF62C-C8D4-4291-AD6E-AC402DC516F1}"/>
                    </a:ext>
                  </a:extLst>
                </p:cNvPr>
                <p:cNvSpPr/>
                <p:nvPr/>
              </p:nvSpPr>
              <p:spPr>
                <a:xfrm>
                  <a:off x="6865933" y="3907070"/>
                  <a:ext cx="10201" cy="162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2" h="513" extrusionOk="0">
                      <a:moveTo>
                        <a:pt x="155" y="0"/>
                      </a:moveTo>
                      <a:cubicBezTo>
                        <a:pt x="72" y="0"/>
                        <a:pt x="0" y="83"/>
                        <a:pt x="0" y="167"/>
                      </a:cubicBezTo>
                      <a:lnTo>
                        <a:pt x="0" y="345"/>
                      </a:lnTo>
                      <a:cubicBezTo>
                        <a:pt x="0" y="441"/>
                        <a:pt x="72" y="512"/>
                        <a:pt x="155" y="512"/>
                      </a:cubicBezTo>
                      <a:cubicBezTo>
                        <a:pt x="250" y="512"/>
                        <a:pt x="322" y="441"/>
                        <a:pt x="322" y="345"/>
                      </a:cubicBezTo>
                      <a:lnTo>
                        <a:pt x="322" y="167"/>
                      </a:lnTo>
                      <a:cubicBezTo>
                        <a:pt x="322" y="83"/>
                        <a:pt x="250" y="0"/>
                        <a:pt x="155" y="0"/>
                      </a:cubicBezTo>
                      <a:close/>
                    </a:path>
                  </a:pathLst>
                </a:custGeom>
                <a:grpFill/>
                <a:ln>
                  <a:solidFill>
                    <a:schemeClr val="bg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" name="Google Shape;11731;p64">
                  <a:extLst>
                    <a:ext uri="{FF2B5EF4-FFF2-40B4-BE49-F238E27FC236}">
                      <a16:creationId xmlns:a16="http://schemas.microsoft.com/office/drawing/2014/main" id="{5AFBCDD2-0B15-4E19-9B4E-C0B8B00BD64F}"/>
                    </a:ext>
                  </a:extLst>
                </p:cNvPr>
                <p:cNvSpPr/>
                <p:nvPr/>
              </p:nvSpPr>
              <p:spPr>
                <a:xfrm>
                  <a:off x="6814231" y="3946765"/>
                  <a:ext cx="45302" cy="16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0" h="510" extrusionOk="0">
                      <a:moveTo>
                        <a:pt x="180" y="0"/>
                      </a:moveTo>
                      <a:cubicBezTo>
                        <a:pt x="135" y="0"/>
                        <a:pt x="90" y="15"/>
                        <a:pt x="60" y="45"/>
                      </a:cubicBezTo>
                      <a:cubicBezTo>
                        <a:pt x="1" y="104"/>
                        <a:pt x="1" y="223"/>
                        <a:pt x="60" y="283"/>
                      </a:cubicBezTo>
                      <a:cubicBezTo>
                        <a:pt x="215" y="438"/>
                        <a:pt x="453" y="509"/>
                        <a:pt x="715" y="509"/>
                      </a:cubicBezTo>
                      <a:cubicBezTo>
                        <a:pt x="989" y="509"/>
                        <a:pt x="1227" y="414"/>
                        <a:pt x="1370" y="283"/>
                      </a:cubicBezTo>
                      <a:cubicBezTo>
                        <a:pt x="1430" y="212"/>
                        <a:pt x="1430" y="104"/>
                        <a:pt x="1370" y="45"/>
                      </a:cubicBezTo>
                      <a:cubicBezTo>
                        <a:pt x="1340" y="15"/>
                        <a:pt x="1302" y="0"/>
                        <a:pt x="1260" y="0"/>
                      </a:cubicBezTo>
                      <a:cubicBezTo>
                        <a:pt x="1218" y="0"/>
                        <a:pt x="1174" y="15"/>
                        <a:pt x="1132" y="45"/>
                      </a:cubicBezTo>
                      <a:cubicBezTo>
                        <a:pt x="1073" y="104"/>
                        <a:pt x="930" y="176"/>
                        <a:pt x="715" y="176"/>
                      </a:cubicBezTo>
                      <a:cubicBezTo>
                        <a:pt x="513" y="176"/>
                        <a:pt x="358" y="104"/>
                        <a:pt x="299" y="45"/>
                      </a:cubicBezTo>
                      <a:cubicBezTo>
                        <a:pt x="269" y="15"/>
                        <a:pt x="224" y="0"/>
                        <a:pt x="180" y="0"/>
                      </a:cubicBezTo>
                      <a:close/>
                    </a:path>
                  </a:pathLst>
                </a:custGeom>
                <a:grpFill/>
                <a:ln>
                  <a:solidFill>
                    <a:schemeClr val="bg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" name="Google Shape;11732;p64">
                  <a:extLst>
                    <a:ext uri="{FF2B5EF4-FFF2-40B4-BE49-F238E27FC236}">
                      <a16:creationId xmlns:a16="http://schemas.microsoft.com/office/drawing/2014/main" id="{97718CC8-060A-40BD-B9F2-19675BEF3B89}"/>
                    </a:ext>
                  </a:extLst>
                </p:cNvPr>
                <p:cNvSpPr/>
                <p:nvPr/>
              </p:nvSpPr>
              <p:spPr>
                <a:xfrm>
                  <a:off x="6702211" y="3782599"/>
                  <a:ext cx="270104" cy="3617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26" h="11419" extrusionOk="0">
                      <a:moveTo>
                        <a:pt x="4251" y="322"/>
                      </a:moveTo>
                      <a:cubicBezTo>
                        <a:pt x="5835" y="322"/>
                        <a:pt x="7109" y="1595"/>
                        <a:pt x="7109" y="3179"/>
                      </a:cubicBezTo>
                      <a:lnTo>
                        <a:pt x="7133" y="3810"/>
                      </a:lnTo>
                      <a:cubicBezTo>
                        <a:pt x="7037" y="3774"/>
                        <a:pt x="6954" y="3739"/>
                        <a:pt x="6847" y="3739"/>
                      </a:cubicBezTo>
                      <a:lnTo>
                        <a:pt x="6573" y="3739"/>
                      </a:lnTo>
                      <a:cubicBezTo>
                        <a:pt x="5835" y="3739"/>
                        <a:pt x="5025" y="3441"/>
                        <a:pt x="4335" y="2905"/>
                      </a:cubicBezTo>
                      <a:cubicBezTo>
                        <a:pt x="3632" y="2369"/>
                        <a:pt x="3061" y="1643"/>
                        <a:pt x="2692" y="774"/>
                      </a:cubicBezTo>
                      <a:cubicBezTo>
                        <a:pt x="3144" y="476"/>
                        <a:pt x="3680" y="322"/>
                        <a:pt x="4251" y="322"/>
                      </a:cubicBezTo>
                      <a:close/>
                      <a:moveTo>
                        <a:pt x="2406" y="976"/>
                      </a:moveTo>
                      <a:cubicBezTo>
                        <a:pt x="2811" y="1846"/>
                        <a:pt x="3394" y="2608"/>
                        <a:pt x="4120" y="3155"/>
                      </a:cubicBezTo>
                      <a:cubicBezTo>
                        <a:pt x="4882" y="3739"/>
                        <a:pt x="5740" y="4048"/>
                        <a:pt x="6561" y="4048"/>
                      </a:cubicBezTo>
                      <a:lnTo>
                        <a:pt x="6835" y="4048"/>
                      </a:lnTo>
                      <a:cubicBezTo>
                        <a:pt x="6906" y="4048"/>
                        <a:pt x="6978" y="4084"/>
                        <a:pt x="7037" y="4143"/>
                      </a:cubicBezTo>
                      <a:cubicBezTo>
                        <a:pt x="7097" y="4227"/>
                        <a:pt x="7133" y="4310"/>
                        <a:pt x="7109" y="4393"/>
                      </a:cubicBezTo>
                      <a:cubicBezTo>
                        <a:pt x="7097" y="4524"/>
                        <a:pt x="6966" y="4643"/>
                        <a:pt x="6811" y="4643"/>
                      </a:cubicBezTo>
                      <a:lnTo>
                        <a:pt x="6740" y="4643"/>
                      </a:lnTo>
                      <a:lnTo>
                        <a:pt x="6740" y="4632"/>
                      </a:lnTo>
                      <a:cubicBezTo>
                        <a:pt x="6740" y="4548"/>
                        <a:pt x="6668" y="4465"/>
                        <a:pt x="6573" y="4465"/>
                      </a:cubicBezTo>
                      <a:cubicBezTo>
                        <a:pt x="6490" y="4465"/>
                        <a:pt x="6418" y="4548"/>
                        <a:pt x="6418" y="4632"/>
                      </a:cubicBezTo>
                      <a:cubicBezTo>
                        <a:pt x="6418" y="5822"/>
                        <a:pt x="5442" y="6775"/>
                        <a:pt x="4251" y="6775"/>
                      </a:cubicBezTo>
                      <a:cubicBezTo>
                        <a:pt x="3061" y="6775"/>
                        <a:pt x="2096" y="5810"/>
                        <a:pt x="2096" y="4620"/>
                      </a:cubicBezTo>
                      <a:cubicBezTo>
                        <a:pt x="2096" y="4524"/>
                        <a:pt x="2025" y="4453"/>
                        <a:pt x="1930" y="4453"/>
                      </a:cubicBezTo>
                      <a:cubicBezTo>
                        <a:pt x="1846" y="4453"/>
                        <a:pt x="1775" y="4524"/>
                        <a:pt x="1775" y="4620"/>
                      </a:cubicBezTo>
                      <a:lnTo>
                        <a:pt x="1775" y="4632"/>
                      </a:lnTo>
                      <a:lnTo>
                        <a:pt x="1668" y="4632"/>
                      </a:lnTo>
                      <a:cubicBezTo>
                        <a:pt x="1596" y="4632"/>
                        <a:pt x="1513" y="4608"/>
                        <a:pt x="1453" y="4548"/>
                      </a:cubicBezTo>
                      <a:cubicBezTo>
                        <a:pt x="1394" y="4489"/>
                        <a:pt x="1382" y="4405"/>
                        <a:pt x="1382" y="4322"/>
                      </a:cubicBezTo>
                      <a:cubicBezTo>
                        <a:pt x="1394" y="4191"/>
                        <a:pt x="1537" y="4072"/>
                        <a:pt x="1680" y="4072"/>
                      </a:cubicBezTo>
                      <a:lnTo>
                        <a:pt x="1739" y="4072"/>
                      </a:lnTo>
                      <a:cubicBezTo>
                        <a:pt x="1930" y="4072"/>
                        <a:pt x="2096" y="3989"/>
                        <a:pt x="2227" y="3858"/>
                      </a:cubicBezTo>
                      <a:cubicBezTo>
                        <a:pt x="2370" y="3727"/>
                        <a:pt x="2442" y="3548"/>
                        <a:pt x="2442" y="3370"/>
                      </a:cubicBezTo>
                      <a:lnTo>
                        <a:pt x="2442" y="3191"/>
                      </a:lnTo>
                      <a:cubicBezTo>
                        <a:pt x="2442" y="2965"/>
                        <a:pt x="2549" y="2738"/>
                        <a:pt x="2727" y="2608"/>
                      </a:cubicBezTo>
                      <a:cubicBezTo>
                        <a:pt x="2799" y="2548"/>
                        <a:pt x="2811" y="2441"/>
                        <a:pt x="2751" y="2369"/>
                      </a:cubicBezTo>
                      <a:cubicBezTo>
                        <a:pt x="2717" y="2329"/>
                        <a:pt x="2668" y="2307"/>
                        <a:pt x="2619" y="2307"/>
                      </a:cubicBezTo>
                      <a:cubicBezTo>
                        <a:pt x="2581" y="2307"/>
                        <a:pt x="2544" y="2320"/>
                        <a:pt x="2513" y="2346"/>
                      </a:cubicBezTo>
                      <a:cubicBezTo>
                        <a:pt x="2251" y="2548"/>
                        <a:pt x="2096" y="2846"/>
                        <a:pt x="2096" y="3191"/>
                      </a:cubicBezTo>
                      <a:lnTo>
                        <a:pt x="2096" y="3370"/>
                      </a:lnTo>
                      <a:cubicBezTo>
                        <a:pt x="2096" y="3477"/>
                        <a:pt x="2049" y="3560"/>
                        <a:pt x="1989" y="3620"/>
                      </a:cubicBezTo>
                      <a:cubicBezTo>
                        <a:pt x="1918" y="3691"/>
                        <a:pt x="1834" y="3727"/>
                        <a:pt x="1739" y="3727"/>
                      </a:cubicBezTo>
                      <a:lnTo>
                        <a:pt x="1680" y="3727"/>
                      </a:lnTo>
                      <a:cubicBezTo>
                        <a:pt x="1572" y="3727"/>
                        <a:pt x="1477" y="3751"/>
                        <a:pt x="1382" y="3798"/>
                      </a:cubicBezTo>
                      <a:lnTo>
                        <a:pt x="1382" y="3179"/>
                      </a:lnTo>
                      <a:cubicBezTo>
                        <a:pt x="1382" y="2298"/>
                        <a:pt x="1787" y="1512"/>
                        <a:pt x="2406" y="976"/>
                      </a:cubicBezTo>
                      <a:close/>
                      <a:moveTo>
                        <a:pt x="1394" y="4905"/>
                      </a:moveTo>
                      <a:cubicBezTo>
                        <a:pt x="1489" y="4941"/>
                        <a:pt x="1572" y="4965"/>
                        <a:pt x="1668" y="4965"/>
                      </a:cubicBezTo>
                      <a:lnTo>
                        <a:pt x="1787" y="4965"/>
                      </a:lnTo>
                      <a:cubicBezTo>
                        <a:pt x="1894" y="5739"/>
                        <a:pt x="2370" y="6394"/>
                        <a:pt x="3001" y="6775"/>
                      </a:cubicBezTo>
                      <a:lnTo>
                        <a:pt x="3001" y="7501"/>
                      </a:lnTo>
                      <a:lnTo>
                        <a:pt x="3025" y="7501"/>
                      </a:lnTo>
                      <a:cubicBezTo>
                        <a:pt x="3025" y="7703"/>
                        <a:pt x="2918" y="7894"/>
                        <a:pt x="2739" y="7977"/>
                      </a:cubicBezTo>
                      <a:cubicBezTo>
                        <a:pt x="2453" y="7715"/>
                        <a:pt x="1513" y="6668"/>
                        <a:pt x="1394" y="4905"/>
                      </a:cubicBezTo>
                      <a:close/>
                      <a:moveTo>
                        <a:pt x="7454" y="8954"/>
                      </a:moveTo>
                      <a:lnTo>
                        <a:pt x="7585" y="8989"/>
                      </a:lnTo>
                      <a:cubicBezTo>
                        <a:pt x="7740" y="9037"/>
                        <a:pt x="7859" y="9132"/>
                        <a:pt x="7966" y="9227"/>
                      </a:cubicBezTo>
                      <a:lnTo>
                        <a:pt x="7454" y="9668"/>
                      </a:lnTo>
                      <a:lnTo>
                        <a:pt x="7454" y="8954"/>
                      </a:lnTo>
                      <a:close/>
                      <a:moveTo>
                        <a:pt x="2311" y="8489"/>
                      </a:moveTo>
                      <a:cubicBezTo>
                        <a:pt x="2632" y="9275"/>
                        <a:pt x="3406" y="9787"/>
                        <a:pt x="4251" y="9787"/>
                      </a:cubicBezTo>
                      <a:cubicBezTo>
                        <a:pt x="4763" y="9787"/>
                        <a:pt x="5251" y="9596"/>
                        <a:pt x="5621" y="9275"/>
                      </a:cubicBezTo>
                      <a:cubicBezTo>
                        <a:pt x="5680" y="9394"/>
                        <a:pt x="5763" y="9501"/>
                        <a:pt x="5823" y="9608"/>
                      </a:cubicBezTo>
                      <a:cubicBezTo>
                        <a:pt x="5371" y="9966"/>
                        <a:pt x="4823" y="10156"/>
                        <a:pt x="4251" y="10156"/>
                      </a:cubicBezTo>
                      <a:cubicBezTo>
                        <a:pt x="3239" y="10156"/>
                        <a:pt x="2334" y="9549"/>
                        <a:pt x="1953" y="8620"/>
                      </a:cubicBezTo>
                      <a:lnTo>
                        <a:pt x="2311" y="8489"/>
                      </a:lnTo>
                      <a:close/>
                      <a:moveTo>
                        <a:pt x="4251" y="0"/>
                      </a:moveTo>
                      <a:cubicBezTo>
                        <a:pt x="2489" y="0"/>
                        <a:pt x="1060" y="1429"/>
                        <a:pt x="1060" y="3203"/>
                      </a:cubicBezTo>
                      <a:lnTo>
                        <a:pt x="1060" y="4572"/>
                      </a:lnTo>
                      <a:cubicBezTo>
                        <a:pt x="1060" y="5858"/>
                        <a:pt x="1477" y="6787"/>
                        <a:pt x="1834" y="7370"/>
                      </a:cubicBezTo>
                      <a:cubicBezTo>
                        <a:pt x="2037" y="7715"/>
                        <a:pt x="2263" y="7965"/>
                        <a:pt x="2406" y="8132"/>
                      </a:cubicBezTo>
                      <a:lnTo>
                        <a:pt x="822" y="8692"/>
                      </a:lnTo>
                      <a:cubicBezTo>
                        <a:pt x="322" y="8870"/>
                        <a:pt x="1" y="9335"/>
                        <a:pt x="1" y="9858"/>
                      </a:cubicBezTo>
                      <a:lnTo>
                        <a:pt x="1" y="11240"/>
                      </a:lnTo>
                      <a:cubicBezTo>
                        <a:pt x="1" y="11323"/>
                        <a:pt x="72" y="11406"/>
                        <a:pt x="167" y="11406"/>
                      </a:cubicBezTo>
                      <a:cubicBezTo>
                        <a:pt x="251" y="11406"/>
                        <a:pt x="322" y="11323"/>
                        <a:pt x="322" y="11240"/>
                      </a:cubicBezTo>
                      <a:lnTo>
                        <a:pt x="322" y="9858"/>
                      </a:lnTo>
                      <a:cubicBezTo>
                        <a:pt x="322" y="9751"/>
                        <a:pt x="334" y="9632"/>
                        <a:pt x="382" y="9537"/>
                      </a:cubicBezTo>
                      <a:lnTo>
                        <a:pt x="1239" y="10275"/>
                      </a:lnTo>
                      <a:cubicBezTo>
                        <a:pt x="1358" y="10370"/>
                        <a:pt x="1430" y="10525"/>
                        <a:pt x="1430" y="10692"/>
                      </a:cubicBezTo>
                      <a:lnTo>
                        <a:pt x="1430" y="11251"/>
                      </a:lnTo>
                      <a:cubicBezTo>
                        <a:pt x="1430" y="11347"/>
                        <a:pt x="1501" y="11418"/>
                        <a:pt x="1596" y="11418"/>
                      </a:cubicBezTo>
                      <a:cubicBezTo>
                        <a:pt x="1680" y="11418"/>
                        <a:pt x="1751" y="11347"/>
                        <a:pt x="1751" y="11251"/>
                      </a:cubicBezTo>
                      <a:lnTo>
                        <a:pt x="1751" y="10692"/>
                      </a:lnTo>
                      <a:cubicBezTo>
                        <a:pt x="1751" y="10430"/>
                        <a:pt x="1632" y="10180"/>
                        <a:pt x="1441" y="10013"/>
                      </a:cubicBezTo>
                      <a:lnTo>
                        <a:pt x="560" y="9263"/>
                      </a:lnTo>
                      <a:cubicBezTo>
                        <a:pt x="668" y="9156"/>
                        <a:pt x="787" y="9061"/>
                        <a:pt x="929" y="9025"/>
                      </a:cubicBezTo>
                      <a:lnTo>
                        <a:pt x="1632" y="8763"/>
                      </a:lnTo>
                      <a:cubicBezTo>
                        <a:pt x="2072" y="9823"/>
                        <a:pt x="3108" y="10525"/>
                        <a:pt x="4275" y="10525"/>
                      </a:cubicBezTo>
                      <a:cubicBezTo>
                        <a:pt x="4906" y="10525"/>
                        <a:pt x="5525" y="10311"/>
                        <a:pt x="6013" y="9930"/>
                      </a:cubicBezTo>
                      <a:cubicBezTo>
                        <a:pt x="6240" y="10311"/>
                        <a:pt x="6418" y="10728"/>
                        <a:pt x="6418" y="11251"/>
                      </a:cubicBezTo>
                      <a:cubicBezTo>
                        <a:pt x="6418" y="11347"/>
                        <a:pt x="6490" y="11418"/>
                        <a:pt x="6573" y="11418"/>
                      </a:cubicBezTo>
                      <a:cubicBezTo>
                        <a:pt x="6668" y="11418"/>
                        <a:pt x="6740" y="11347"/>
                        <a:pt x="6740" y="11251"/>
                      </a:cubicBezTo>
                      <a:cubicBezTo>
                        <a:pt x="6740" y="10513"/>
                        <a:pt x="6430" y="9989"/>
                        <a:pt x="6109" y="9477"/>
                      </a:cubicBezTo>
                      <a:cubicBezTo>
                        <a:pt x="5787" y="8942"/>
                        <a:pt x="5490" y="8453"/>
                        <a:pt x="5490" y="7691"/>
                      </a:cubicBezTo>
                      <a:lnTo>
                        <a:pt x="5490" y="7513"/>
                      </a:lnTo>
                      <a:cubicBezTo>
                        <a:pt x="5490" y="7430"/>
                        <a:pt x="5418" y="7358"/>
                        <a:pt x="5323" y="7358"/>
                      </a:cubicBezTo>
                      <a:cubicBezTo>
                        <a:pt x="5240" y="7358"/>
                        <a:pt x="5168" y="7430"/>
                        <a:pt x="5168" y="7513"/>
                      </a:cubicBezTo>
                      <a:lnTo>
                        <a:pt x="5168" y="7691"/>
                      </a:lnTo>
                      <a:cubicBezTo>
                        <a:pt x="5168" y="8227"/>
                        <a:pt x="5299" y="8644"/>
                        <a:pt x="5478" y="9025"/>
                      </a:cubicBezTo>
                      <a:cubicBezTo>
                        <a:pt x="5144" y="9335"/>
                        <a:pt x="4716" y="9501"/>
                        <a:pt x="4251" y="9501"/>
                      </a:cubicBezTo>
                      <a:cubicBezTo>
                        <a:pt x="3537" y="9501"/>
                        <a:pt x="2906" y="9085"/>
                        <a:pt x="2620" y="8442"/>
                      </a:cubicBezTo>
                      <a:lnTo>
                        <a:pt x="2763" y="8382"/>
                      </a:lnTo>
                      <a:cubicBezTo>
                        <a:pt x="3120" y="8263"/>
                        <a:pt x="3346" y="7918"/>
                        <a:pt x="3346" y="7549"/>
                      </a:cubicBezTo>
                      <a:lnTo>
                        <a:pt x="3346" y="6977"/>
                      </a:lnTo>
                      <a:cubicBezTo>
                        <a:pt x="3632" y="7084"/>
                        <a:pt x="3930" y="7144"/>
                        <a:pt x="4251" y="7144"/>
                      </a:cubicBezTo>
                      <a:cubicBezTo>
                        <a:pt x="5501" y="7144"/>
                        <a:pt x="6549" y="6203"/>
                        <a:pt x="6704" y="5001"/>
                      </a:cubicBezTo>
                      <a:lnTo>
                        <a:pt x="6811" y="5001"/>
                      </a:lnTo>
                      <a:cubicBezTo>
                        <a:pt x="6918" y="5001"/>
                        <a:pt x="7025" y="4977"/>
                        <a:pt x="7109" y="4929"/>
                      </a:cubicBezTo>
                      <a:lnTo>
                        <a:pt x="7109" y="11251"/>
                      </a:lnTo>
                      <a:cubicBezTo>
                        <a:pt x="7109" y="11347"/>
                        <a:pt x="7180" y="11418"/>
                        <a:pt x="7276" y="11418"/>
                      </a:cubicBezTo>
                      <a:cubicBezTo>
                        <a:pt x="7359" y="11418"/>
                        <a:pt x="7442" y="11347"/>
                        <a:pt x="7442" y="11251"/>
                      </a:cubicBezTo>
                      <a:lnTo>
                        <a:pt x="7442" y="10108"/>
                      </a:lnTo>
                      <a:lnTo>
                        <a:pt x="8121" y="9525"/>
                      </a:lnTo>
                      <a:cubicBezTo>
                        <a:pt x="8168" y="9632"/>
                        <a:pt x="8180" y="9739"/>
                        <a:pt x="8180" y="9847"/>
                      </a:cubicBezTo>
                      <a:lnTo>
                        <a:pt x="8180" y="11228"/>
                      </a:lnTo>
                      <a:cubicBezTo>
                        <a:pt x="8180" y="11311"/>
                        <a:pt x="8252" y="11394"/>
                        <a:pt x="8347" y="11394"/>
                      </a:cubicBezTo>
                      <a:cubicBezTo>
                        <a:pt x="8430" y="11394"/>
                        <a:pt x="8514" y="11311"/>
                        <a:pt x="8514" y="11228"/>
                      </a:cubicBezTo>
                      <a:lnTo>
                        <a:pt x="8514" y="9847"/>
                      </a:lnTo>
                      <a:cubicBezTo>
                        <a:pt x="8526" y="9323"/>
                        <a:pt x="8204" y="8846"/>
                        <a:pt x="7692" y="8680"/>
                      </a:cubicBezTo>
                      <a:lnTo>
                        <a:pt x="7454" y="8596"/>
                      </a:lnTo>
                      <a:lnTo>
                        <a:pt x="7454" y="3203"/>
                      </a:lnTo>
                      <a:cubicBezTo>
                        <a:pt x="7454" y="1453"/>
                        <a:pt x="6025" y="0"/>
                        <a:pt x="4251" y="0"/>
                      </a:cubicBezTo>
                      <a:close/>
                    </a:path>
                  </a:pathLst>
                </a:custGeom>
                <a:grpFill/>
                <a:ln>
                  <a:solidFill>
                    <a:schemeClr val="bg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" name="Google Shape;11733;p64">
                  <a:extLst>
                    <a:ext uri="{FF2B5EF4-FFF2-40B4-BE49-F238E27FC236}">
                      <a16:creationId xmlns:a16="http://schemas.microsoft.com/office/drawing/2014/main" id="{44AE5E10-C156-4719-A00F-017B1CE247DE}"/>
                    </a:ext>
                  </a:extLst>
                </p:cNvPr>
                <p:cNvSpPr/>
                <p:nvPr/>
              </p:nvSpPr>
              <p:spPr>
                <a:xfrm>
                  <a:off x="6785941" y="3884229"/>
                  <a:ext cx="29082" cy="16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8" h="519" extrusionOk="0">
                      <a:moveTo>
                        <a:pt x="717" y="1"/>
                      </a:moveTo>
                      <a:cubicBezTo>
                        <a:pt x="701" y="1"/>
                        <a:pt x="684" y="3"/>
                        <a:pt x="668" y="7"/>
                      </a:cubicBezTo>
                      <a:lnTo>
                        <a:pt x="144" y="185"/>
                      </a:lnTo>
                      <a:cubicBezTo>
                        <a:pt x="49" y="221"/>
                        <a:pt x="1" y="304"/>
                        <a:pt x="37" y="400"/>
                      </a:cubicBezTo>
                      <a:cubicBezTo>
                        <a:pt x="61" y="471"/>
                        <a:pt x="120" y="519"/>
                        <a:pt x="191" y="519"/>
                      </a:cubicBezTo>
                      <a:cubicBezTo>
                        <a:pt x="215" y="519"/>
                        <a:pt x="227" y="519"/>
                        <a:pt x="263" y="495"/>
                      </a:cubicBezTo>
                      <a:lnTo>
                        <a:pt x="787" y="316"/>
                      </a:lnTo>
                      <a:cubicBezTo>
                        <a:pt x="870" y="304"/>
                        <a:pt x="918" y="209"/>
                        <a:pt x="882" y="114"/>
                      </a:cubicBezTo>
                      <a:cubicBezTo>
                        <a:pt x="862" y="45"/>
                        <a:pt x="794" y="1"/>
                        <a:pt x="717" y="1"/>
                      </a:cubicBezTo>
                      <a:close/>
                    </a:path>
                  </a:pathLst>
                </a:custGeom>
                <a:grpFill/>
                <a:ln>
                  <a:solidFill>
                    <a:schemeClr val="bg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91" name="مجموعة 90">
              <a:extLst>
                <a:ext uri="{FF2B5EF4-FFF2-40B4-BE49-F238E27FC236}">
                  <a16:creationId xmlns:a16="http://schemas.microsoft.com/office/drawing/2014/main" id="{DDD9ADB4-42ED-4EDF-A677-777E95768934}"/>
                </a:ext>
              </a:extLst>
            </p:cNvPr>
            <p:cNvGrpSpPr/>
            <p:nvPr/>
          </p:nvGrpSpPr>
          <p:grpSpPr>
            <a:xfrm>
              <a:off x="7130010" y="1719884"/>
              <a:ext cx="861331" cy="776537"/>
              <a:chOff x="3871588" y="2759162"/>
              <a:chExt cx="1177112" cy="1094638"/>
            </a:xfrm>
          </p:grpSpPr>
          <p:sp>
            <p:nvSpPr>
              <p:cNvPr id="92" name="Google Shape;658;p35">
                <a:extLst>
                  <a:ext uri="{FF2B5EF4-FFF2-40B4-BE49-F238E27FC236}">
                    <a16:creationId xmlns:a16="http://schemas.microsoft.com/office/drawing/2014/main" id="{5F5857D9-CD95-480A-A5C5-1DBD75FF644F}"/>
                  </a:ext>
                </a:extLst>
              </p:cNvPr>
              <p:cNvSpPr/>
              <p:nvPr/>
            </p:nvSpPr>
            <p:spPr>
              <a:xfrm>
                <a:off x="3871588" y="2759162"/>
                <a:ext cx="1177112" cy="1094638"/>
              </a:xfrm>
              <a:custGeom>
                <a:avLst/>
                <a:gdLst/>
                <a:ahLst/>
                <a:cxnLst/>
                <a:rect l="l" t="t" r="r" b="b"/>
                <a:pathLst>
                  <a:path w="223892" h="208205" extrusionOk="0">
                    <a:moveTo>
                      <a:pt x="118680" y="0"/>
                    </a:moveTo>
                    <a:cubicBezTo>
                      <a:pt x="115987" y="0"/>
                      <a:pt x="113245" y="117"/>
                      <a:pt x="110461" y="368"/>
                    </a:cubicBezTo>
                    <a:cubicBezTo>
                      <a:pt x="67318" y="4246"/>
                      <a:pt x="55200" y="25089"/>
                      <a:pt x="41627" y="47872"/>
                    </a:cubicBezTo>
                    <a:cubicBezTo>
                      <a:pt x="30944" y="65804"/>
                      <a:pt x="25477" y="86906"/>
                      <a:pt x="18740" y="106507"/>
                    </a:cubicBezTo>
                    <a:cubicBezTo>
                      <a:pt x="12574" y="124454"/>
                      <a:pt x="1" y="142157"/>
                      <a:pt x="1861" y="161949"/>
                    </a:cubicBezTo>
                    <a:cubicBezTo>
                      <a:pt x="4214" y="186980"/>
                      <a:pt x="28839" y="203287"/>
                      <a:pt x="51777" y="207322"/>
                    </a:cubicBezTo>
                    <a:cubicBezTo>
                      <a:pt x="55202" y="207924"/>
                      <a:pt x="58484" y="208205"/>
                      <a:pt x="61645" y="208205"/>
                    </a:cubicBezTo>
                    <a:cubicBezTo>
                      <a:pt x="88027" y="208205"/>
                      <a:pt x="105935" y="188663"/>
                      <a:pt x="127504" y="173717"/>
                    </a:cubicBezTo>
                    <a:lnTo>
                      <a:pt x="127640" y="173622"/>
                    </a:lnTo>
                    <a:cubicBezTo>
                      <a:pt x="131136" y="171212"/>
                      <a:pt x="134752" y="168970"/>
                      <a:pt x="138576" y="167119"/>
                    </a:cubicBezTo>
                    <a:cubicBezTo>
                      <a:pt x="168631" y="152577"/>
                      <a:pt x="199655" y="165180"/>
                      <a:pt x="211773" y="130764"/>
                    </a:cubicBezTo>
                    <a:cubicBezTo>
                      <a:pt x="223892" y="96347"/>
                      <a:pt x="208380" y="48357"/>
                      <a:pt x="186567" y="24605"/>
                    </a:cubicBezTo>
                    <a:cubicBezTo>
                      <a:pt x="186567" y="24605"/>
                      <a:pt x="157721" y="0"/>
                      <a:pt x="118680" y="0"/>
                    </a:cubicBezTo>
                    <a:close/>
                  </a:path>
                </a:pathLst>
              </a:custGeom>
              <a:solidFill>
                <a:srgbClr val="D23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grpSp>
            <p:nvGrpSpPr>
              <p:cNvPr id="98" name="Google Shape;11801;p64">
                <a:extLst>
                  <a:ext uri="{FF2B5EF4-FFF2-40B4-BE49-F238E27FC236}">
                    <a16:creationId xmlns:a16="http://schemas.microsoft.com/office/drawing/2014/main" id="{6F8398D4-362B-43C4-AF2E-995590C9AE65}"/>
                  </a:ext>
                </a:extLst>
              </p:cNvPr>
              <p:cNvGrpSpPr/>
              <p:nvPr/>
            </p:nvGrpSpPr>
            <p:grpSpPr>
              <a:xfrm>
                <a:off x="4113196" y="2879271"/>
                <a:ext cx="684067" cy="945262"/>
                <a:chOff x="8048421" y="3334486"/>
                <a:chExt cx="276503" cy="369674"/>
              </a:xfrm>
              <a:noFill/>
            </p:grpSpPr>
            <p:sp>
              <p:nvSpPr>
                <p:cNvPr id="99" name="Google Shape;11802;p64">
                  <a:extLst>
                    <a:ext uri="{FF2B5EF4-FFF2-40B4-BE49-F238E27FC236}">
                      <a16:creationId xmlns:a16="http://schemas.microsoft.com/office/drawing/2014/main" id="{2BF74C31-7351-4007-B8A9-C190E961CDDB}"/>
                    </a:ext>
                  </a:extLst>
                </p:cNvPr>
                <p:cNvSpPr/>
                <p:nvPr/>
              </p:nvSpPr>
              <p:spPr>
                <a:xfrm>
                  <a:off x="8146471" y="3456327"/>
                  <a:ext cx="10613" cy="162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5" h="513" extrusionOk="0">
                      <a:moveTo>
                        <a:pt x="156" y="0"/>
                      </a:moveTo>
                      <a:cubicBezTo>
                        <a:pt x="72" y="0"/>
                        <a:pt x="1" y="84"/>
                        <a:pt x="1" y="167"/>
                      </a:cubicBezTo>
                      <a:lnTo>
                        <a:pt x="1" y="345"/>
                      </a:lnTo>
                      <a:cubicBezTo>
                        <a:pt x="1" y="441"/>
                        <a:pt x="72" y="512"/>
                        <a:pt x="156" y="512"/>
                      </a:cubicBezTo>
                      <a:cubicBezTo>
                        <a:pt x="251" y="512"/>
                        <a:pt x="322" y="441"/>
                        <a:pt x="322" y="345"/>
                      </a:cubicBezTo>
                      <a:lnTo>
                        <a:pt x="322" y="167"/>
                      </a:lnTo>
                      <a:cubicBezTo>
                        <a:pt x="334" y="84"/>
                        <a:pt x="251" y="0"/>
                        <a:pt x="156" y="0"/>
                      </a:cubicBezTo>
                      <a:close/>
                    </a:path>
                  </a:pathLst>
                </a:custGeom>
                <a:grpFill/>
                <a:ln>
                  <a:solidFill>
                    <a:schemeClr val="bg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0" name="Google Shape;11803;p64">
                  <a:extLst>
                    <a:ext uri="{FF2B5EF4-FFF2-40B4-BE49-F238E27FC236}">
                      <a16:creationId xmlns:a16="http://schemas.microsoft.com/office/drawing/2014/main" id="{91CA8919-D39C-44A6-8C85-4455E8A1E8F5}"/>
                    </a:ext>
                  </a:extLst>
                </p:cNvPr>
                <p:cNvSpPr/>
                <p:nvPr/>
              </p:nvSpPr>
              <p:spPr>
                <a:xfrm>
                  <a:off x="8215501" y="3456327"/>
                  <a:ext cx="10961" cy="162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6" h="513" extrusionOk="0">
                      <a:moveTo>
                        <a:pt x="167" y="0"/>
                      </a:moveTo>
                      <a:cubicBezTo>
                        <a:pt x="84" y="0"/>
                        <a:pt x="1" y="84"/>
                        <a:pt x="1" y="167"/>
                      </a:cubicBezTo>
                      <a:lnTo>
                        <a:pt x="1" y="345"/>
                      </a:lnTo>
                      <a:cubicBezTo>
                        <a:pt x="1" y="441"/>
                        <a:pt x="84" y="512"/>
                        <a:pt x="167" y="512"/>
                      </a:cubicBezTo>
                      <a:cubicBezTo>
                        <a:pt x="263" y="512"/>
                        <a:pt x="334" y="441"/>
                        <a:pt x="334" y="345"/>
                      </a:cubicBezTo>
                      <a:lnTo>
                        <a:pt x="334" y="167"/>
                      </a:lnTo>
                      <a:cubicBezTo>
                        <a:pt x="346" y="84"/>
                        <a:pt x="275" y="0"/>
                        <a:pt x="167" y="0"/>
                      </a:cubicBezTo>
                      <a:close/>
                    </a:path>
                  </a:pathLst>
                </a:custGeom>
                <a:grpFill/>
                <a:ln>
                  <a:solidFill>
                    <a:schemeClr val="bg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" name="Google Shape;11804;p64">
                  <a:extLst>
                    <a:ext uri="{FF2B5EF4-FFF2-40B4-BE49-F238E27FC236}">
                      <a16:creationId xmlns:a16="http://schemas.microsoft.com/office/drawing/2014/main" id="{1F7A5C42-0F1D-407C-87CA-88F16839B2C7}"/>
                    </a:ext>
                  </a:extLst>
                </p:cNvPr>
                <p:cNvSpPr/>
                <p:nvPr/>
              </p:nvSpPr>
              <p:spPr>
                <a:xfrm>
                  <a:off x="8048421" y="3334486"/>
                  <a:ext cx="276503" cy="369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28" h="11669" extrusionOk="0">
                      <a:moveTo>
                        <a:pt x="4322" y="334"/>
                      </a:moveTo>
                      <a:cubicBezTo>
                        <a:pt x="4703" y="334"/>
                        <a:pt x="5084" y="417"/>
                        <a:pt x="5441" y="548"/>
                      </a:cubicBezTo>
                      <a:cubicBezTo>
                        <a:pt x="5179" y="655"/>
                        <a:pt x="4953" y="786"/>
                        <a:pt x="4787" y="953"/>
                      </a:cubicBezTo>
                      <a:cubicBezTo>
                        <a:pt x="4679" y="810"/>
                        <a:pt x="4536" y="727"/>
                        <a:pt x="4358" y="727"/>
                      </a:cubicBezTo>
                      <a:cubicBezTo>
                        <a:pt x="4179" y="727"/>
                        <a:pt x="4013" y="810"/>
                        <a:pt x="3917" y="953"/>
                      </a:cubicBezTo>
                      <a:cubicBezTo>
                        <a:pt x="3739" y="774"/>
                        <a:pt x="3501" y="620"/>
                        <a:pt x="3239" y="536"/>
                      </a:cubicBezTo>
                      <a:cubicBezTo>
                        <a:pt x="3584" y="417"/>
                        <a:pt x="3953" y="334"/>
                        <a:pt x="4322" y="334"/>
                      </a:cubicBezTo>
                      <a:close/>
                      <a:moveTo>
                        <a:pt x="6151" y="749"/>
                      </a:moveTo>
                      <a:cubicBezTo>
                        <a:pt x="6261" y="749"/>
                        <a:pt x="6366" y="761"/>
                        <a:pt x="6465" y="786"/>
                      </a:cubicBezTo>
                      <a:cubicBezTo>
                        <a:pt x="6322" y="965"/>
                        <a:pt x="6072" y="1108"/>
                        <a:pt x="5787" y="1203"/>
                      </a:cubicBezTo>
                      <a:cubicBezTo>
                        <a:pt x="5617" y="1253"/>
                        <a:pt x="5443" y="1281"/>
                        <a:pt x="5282" y="1281"/>
                      </a:cubicBezTo>
                      <a:cubicBezTo>
                        <a:pt x="5172" y="1281"/>
                        <a:pt x="5069" y="1268"/>
                        <a:pt x="4977" y="1239"/>
                      </a:cubicBezTo>
                      <a:cubicBezTo>
                        <a:pt x="5132" y="1060"/>
                        <a:pt x="5382" y="917"/>
                        <a:pt x="5668" y="822"/>
                      </a:cubicBezTo>
                      <a:cubicBezTo>
                        <a:pt x="5834" y="773"/>
                        <a:pt x="5997" y="749"/>
                        <a:pt x="6151" y="749"/>
                      </a:cubicBezTo>
                      <a:close/>
                      <a:moveTo>
                        <a:pt x="2542" y="750"/>
                      </a:moveTo>
                      <a:cubicBezTo>
                        <a:pt x="2703" y="750"/>
                        <a:pt x="2878" y="777"/>
                        <a:pt x="3048" y="834"/>
                      </a:cubicBezTo>
                      <a:cubicBezTo>
                        <a:pt x="3334" y="917"/>
                        <a:pt x="3584" y="1072"/>
                        <a:pt x="3727" y="1251"/>
                      </a:cubicBezTo>
                      <a:cubicBezTo>
                        <a:pt x="3646" y="1273"/>
                        <a:pt x="3553" y="1284"/>
                        <a:pt x="3454" y="1284"/>
                      </a:cubicBezTo>
                      <a:cubicBezTo>
                        <a:pt x="3290" y="1284"/>
                        <a:pt x="3107" y="1255"/>
                        <a:pt x="2929" y="1203"/>
                      </a:cubicBezTo>
                      <a:cubicBezTo>
                        <a:pt x="2643" y="1108"/>
                        <a:pt x="2393" y="965"/>
                        <a:pt x="2239" y="786"/>
                      </a:cubicBezTo>
                      <a:cubicBezTo>
                        <a:pt x="2330" y="762"/>
                        <a:pt x="2433" y="750"/>
                        <a:pt x="2542" y="750"/>
                      </a:cubicBezTo>
                      <a:close/>
                      <a:moveTo>
                        <a:pt x="4358" y="1072"/>
                      </a:moveTo>
                      <a:cubicBezTo>
                        <a:pt x="4465" y="1072"/>
                        <a:pt x="4548" y="1155"/>
                        <a:pt x="4548" y="1263"/>
                      </a:cubicBezTo>
                      <a:cubicBezTo>
                        <a:pt x="4548" y="1370"/>
                        <a:pt x="4465" y="1453"/>
                        <a:pt x="4358" y="1453"/>
                      </a:cubicBezTo>
                      <a:cubicBezTo>
                        <a:pt x="4251" y="1453"/>
                        <a:pt x="4167" y="1370"/>
                        <a:pt x="4167" y="1263"/>
                      </a:cubicBezTo>
                      <a:cubicBezTo>
                        <a:pt x="4167" y="1155"/>
                        <a:pt x="4251" y="1072"/>
                        <a:pt x="4358" y="1072"/>
                      </a:cubicBezTo>
                      <a:close/>
                      <a:moveTo>
                        <a:pt x="2203" y="1167"/>
                      </a:moveTo>
                      <a:cubicBezTo>
                        <a:pt x="2381" y="1322"/>
                        <a:pt x="2620" y="1441"/>
                        <a:pt x="2870" y="1524"/>
                      </a:cubicBezTo>
                      <a:cubicBezTo>
                        <a:pt x="3072" y="1584"/>
                        <a:pt x="3286" y="1620"/>
                        <a:pt x="3477" y="1620"/>
                      </a:cubicBezTo>
                      <a:cubicBezTo>
                        <a:pt x="3644" y="1620"/>
                        <a:pt x="3810" y="1584"/>
                        <a:pt x="3953" y="1548"/>
                      </a:cubicBezTo>
                      <a:cubicBezTo>
                        <a:pt x="4048" y="1691"/>
                        <a:pt x="4227" y="1798"/>
                        <a:pt x="4417" y="1798"/>
                      </a:cubicBezTo>
                      <a:cubicBezTo>
                        <a:pt x="4608" y="1798"/>
                        <a:pt x="4775" y="1691"/>
                        <a:pt x="4882" y="1548"/>
                      </a:cubicBezTo>
                      <a:cubicBezTo>
                        <a:pt x="5013" y="1584"/>
                        <a:pt x="5179" y="1620"/>
                        <a:pt x="5358" y="1620"/>
                      </a:cubicBezTo>
                      <a:cubicBezTo>
                        <a:pt x="5549" y="1620"/>
                        <a:pt x="5751" y="1584"/>
                        <a:pt x="5965" y="1524"/>
                      </a:cubicBezTo>
                      <a:cubicBezTo>
                        <a:pt x="6203" y="1453"/>
                        <a:pt x="6430" y="1334"/>
                        <a:pt x="6608" y="1203"/>
                      </a:cubicBezTo>
                      <a:cubicBezTo>
                        <a:pt x="7287" y="1810"/>
                        <a:pt x="7704" y="2656"/>
                        <a:pt x="7763" y="3549"/>
                      </a:cubicBezTo>
                      <a:lnTo>
                        <a:pt x="7930" y="6370"/>
                      </a:lnTo>
                      <a:cubicBezTo>
                        <a:pt x="7977" y="7120"/>
                        <a:pt x="7775" y="7870"/>
                        <a:pt x="7358" y="8490"/>
                      </a:cubicBezTo>
                      <a:lnTo>
                        <a:pt x="5989" y="8037"/>
                      </a:lnTo>
                      <a:cubicBezTo>
                        <a:pt x="5775" y="7954"/>
                        <a:pt x="5620" y="7740"/>
                        <a:pt x="5620" y="7513"/>
                      </a:cubicBezTo>
                      <a:lnTo>
                        <a:pt x="5620" y="6763"/>
                      </a:lnTo>
                      <a:cubicBezTo>
                        <a:pt x="6287" y="6382"/>
                        <a:pt x="6763" y="5715"/>
                        <a:pt x="6870" y="4906"/>
                      </a:cubicBezTo>
                      <a:lnTo>
                        <a:pt x="7001" y="4906"/>
                      </a:lnTo>
                      <a:cubicBezTo>
                        <a:pt x="7346" y="4906"/>
                        <a:pt x="7632" y="4620"/>
                        <a:pt x="7632" y="4287"/>
                      </a:cubicBezTo>
                      <a:cubicBezTo>
                        <a:pt x="7632" y="3941"/>
                        <a:pt x="7346" y="3656"/>
                        <a:pt x="7001" y="3656"/>
                      </a:cubicBezTo>
                      <a:lnTo>
                        <a:pt x="6918" y="3656"/>
                      </a:lnTo>
                      <a:cubicBezTo>
                        <a:pt x="6811" y="3656"/>
                        <a:pt x="6727" y="3560"/>
                        <a:pt x="6727" y="3465"/>
                      </a:cubicBezTo>
                      <a:cubicBezTo>
                        <a:pt x="6727" y="2656"/>
                        <a:pt x="6072" y="2013"/>
                        <a:pt x="5275" y="2013"/>
                      </a:cubicBezTo>
                      <a:cubicBezTo>
                        <a:pt x="5191" y="2013"/>
                        <a:pt x="5120" y="2096"/>
                        <a:pt x="5120" y="2179"/>
                      </a:cubicBezTo>
                      <a:cubicBezTo>
                        <a:pt x="5120" y="2275"/>
                        <a:pt x="5191" y="2346"/>
                        <a:pt x="5275" y="2346"/>
                      </a:cubicBezTo>
                      <a:cubicBezTo>
                        <a:pt x="5894" y="2346"/>
                        <a:pt x="6382" y="2834"/>
                        <a:pt x="6382" y="3453"/>
                      </a:cubicBezTo>
                      <a:cubicBezTo>
                        <a:pt x="6382" y="3751"/>
                        <a:pt x="6620" y="3989"/>
                        <a:pt x="6918" y="3989"/>
                      </a:cubicBezTo>
                      <a:lnTo>
                        <a:pt x="7001" y="3989"/>
                      </a:lnTo>
                      <a:cubicBezTo>
                        <a:pt x="7168" y="3989"/>
                        <a:pt x="7287" y="4120"/>
                        <a:pt x="7287" y="4263"/>
                      </a:cubicBezTo>
                      <a:cubicBezTo>
                        <a:pt x="7287" y="4418"/>
                        <a:pt x="7156" y="4549"/>
                        <a:pt x="7001" y="4549"/>
                      </a:cubicBezTo>
                      <a:lnTo>
                        <a:pt x="6906" y="4549"/>
                      </a:lnTo>
                      <a:lnTo>
                        <a:pt x="6906" y="4537"/>
                      </a:lnTo>
                      <a:cubicBezTo>
                        <a:pt x="6906" y="4441"/>
                        <a:pt x="6822" y="4370"/>
                        <a:pt x="6739" y="4370"/>
                      </a:cubicBezTo>
                      <a:cubicBezTo>
                        <a:pt x="6644" y="4370"/>
                        <a:pt x="6572" y="4441"/>
                        <a:pt x="6572" y="4537"/>
                      </a:cubicBezTo>
                      <a:cubicBezTo>
                        <a:pt x="6572" y="5751"/>
                        <a:pt x="5596" y="6739"/>
                        <a:pt x="4370" y="6739"/>
                      </a:cubicBezTo>
                      <a:cubicBezTo>
                        <a:pt x="3155" y="6739"/>
                        <a:pt x="2167" y="5751"/>
                        <a:pt x="2167" y="4537"/>
                      </a:cubicBezTo>
                      <a:cubicBezTo>
                        <a:pt x="2167" y="4441"/>
                        <a:pt x="2096" y="4370"/>
                        <a:pt x="2000" y="4370"/>
                      </a:cubicBezTo>
                      <a:cubicBezTo>
                        <a:pt x="1917" y="4370"/>
                        <a:pt x="1846" y="4441"/>
                        <a:pt x="1846" y="4537"/>
                      </a:cubicBezTo>
                      <a:lnTo>
                        <a:pt x="1846" y="4549"/>
                      </a:lnTo>
                      <a:lnTo>
                        <a:pt x="1739" y="4549"/>
                      </a:lnTo>
                      <a:cubicBezTo>
                        <a:pt x="1572" y="4549"/>
                        <a:pt x="1453" y="4418"/>
                        <a:pt x="1453" y="4263"/>
                      </a:cubicBezTo>
                      <a:cubicBezTo>
                        <a:pt x="1453" y="4120"/>
                        <a:pt x="1584" y="3989"/>
                        <a:pt x="1739" y="3989"/>
                      </a:cubicBezTo>
                      <a:lnTo>
                        <a:pt x="1822" y="3989"/>
                      </a:lnTo>
                      <a:cubicBezTo>
                        <a:pt x="2120" y="3989"/>
                        <a:pt x="2358" y="3751"/>
                        <a:pt x="2358" y="3453"/>
                      </a:cubicBezTo>
                      <a:cubicBezTo>
                        <a:pt x="2358" y="2834"/>
                        <a:pt x="2858" y="2346"/>
                        <a:pt x="3465" y="2346"/>
                      </a:cubicBezTo>
                      <a:lnTo>
                        <a:pt x="4560" y="2346"/>
                      </a:lnTo>
                      <a:cubicBezTo>
                        <a:pt x="4656" y="2346"/>
                        <a:pt x="4727" y="2275"/>
                        <a:pt x="4727" y="2179"/>
                      </a:cubicBezTo>
                      <a:cubicBezTo>
                        <a:pt x="4727" y="2096"/>
                        <a:pt x="4656" y="2013"/>
                        <a:pt x="4560" y="2013"/>
                      </a:cubicBezTo>
                      <a:lnTo>
                        <a:pt x="3465" y="2013"/>
                      </a:lnTo>
                      <a:cubicBezTo>
                        <a:pt x="2655" y="2013"/>
                        <a:pt x="2024" y="2667"/>
                        <a:pt x="2024" y="3465"/>
                      </a:cubicBezTo>
                      <a:cubicBezTo>
                        <a:pt x="2024" y="3572"/>
                        <a:pt x="1929" y="3656"/>
                        <a:pt x="1822" y="3656"/>
                      </a:cubicBezTo>
                      <a:lnTo>
                        <a:pt x="1739" y="3656"/>
                      </a:lnTo>
                      <a:cubicBezTo>
                        <a:pt x="1393" y="3656"/>
                        <a:pt x="1107" y="3941"/>
                        <a:pt x="1107" y="4287"/>
                      </a:cubicBezTo>
                      <a:cubicBezTo>
                        <a:pt x="1107" y="4620"/>
                        <a:pt x="1393" y="4906"/>
                        <a:pt x="1739" y="4906"/>
                      </a:cubicBezTo>
                      <a:lnTo>
                        <a:pt x="1869" y="4906"/>
                      </a:lnTo>
                      <a:cubicBezTo>
                        <a:pt x="1977" y="5692"/>
                        <a:pt x="2465" y="6382"/>
                        <a:pt x="3120" y="6763"/>
                      </a:cubicBezTo>
                      <a:lnTo>
                        <a:pt x="3120" y="7513"/>
                      </a:lnTo>
                      <a:cubicBezTo>
                        <a:pt x="3120" y="7751"/>
                        <a:pt x="2977" y="7954"/>
                        <a:pt x="2751" y="8037"/>
                      </a:cubicBezTo>
                      <a:lnTo>
                        <a:pt x="1488" y="8478"/>
                      </a:lnTo>
                      <a:cubicBezTo>
                        <a:pt x="1072" y="7859"/>
                        <a:pt x="869" y="7108"/>
                        <a:pt x="917" y="6346"/>
                      </a:cubicBezTo>
                      <a:lnTo>
                        <a:pt x="1084" y="3465"/>
                      </a:lnTo>
                      <a:cubicBezTo>
                        <a:pt x="1131" y="2584"/>
                        <a:pt x="1548" y="1751"/>
                        <a:pt x="2203" y="1167"/>
                      </a:cubicBezTo>
                      <a:close/>
                      <a:moveTo>
                        <a:pt x="4346" y="0"/>
                      </a:moveTo>
                      <a:cubicBezTo>
                        <a:pt x="3763" y="0"/>
                        <a:pt x="3179" y="143"/>
                        <a:pt x="2679" y="417"/>
                      </a:cubicBezTo>
                      <a:cubicBezTo>
                        <a:pt x="2631" y="413"/>
                        <a:pt x="2583" y="411"/>
                        <a:pt x="2536" y="411"/>
                      </a:cubicBezTo>
                      <a:cubicBezTo>
                        <a:pt x="2303" y="411"/>
                        <a:pt x="2085" y="459"/>
                        <a:pt x="1917" y="548"/>
                      </a:cubicBezTo>
                      <a:cubicBezTo>
                        <a:pt x="1846" y="584"/>
                        <a:pt x="1798" y="691"/>
                        <a:pt x="1846" y="774"/>
                      </a:cubicBezTo>
                      <a:cubicBezTo>
                        <a:pt x="1869" y="810"/>
                        <a:pt x="1905" y="870"/>
                        <a:pt x="1929" y="917"/>
                      </a:cubicBezTo>
                      <a:cubicBezTo>
                        <a:pt x="1215" y="1560"/>
                        <a:pt x="774" y="2465"/>
                        <a:pt x="715" y="3429"/>
                      </a:cubicBezTo>
                      <a:lnTo>
                        <a:pt x="548" y="6323"/>
                      </a:lnTo>
                      <a:cubicBezTo>
                        <a:pt x="500" y="7120"/>
                        <a:pt x="691" y="7918"/>
                        <a:pt x="1131" y="8585"/>
                      </a:cubicBezTo>
                      <a:lnTo>
                        <a:pt x="846" y="8692"/>
                      </a:lnTo>
                      <a:cubicBezTo>
                        <a:pt x="334" y="8871"/>
                        <a:pt x="0" y="9347"/>
                        <a:pt x="0" y="9883"/>
                      </a:cubicBezTo>
                      <a:lnTo>
                        <a:pt x="0" y="11466"/>
                      </a:lnTo>
                      <a:cubicBezTo>
                        <a:pt x="0" y="11561"/>
                        <a:pt x="72" y="11633"/>
                        <a:pt x="155" y="11633"/>
                      </a:cubicBezTo>
                      <a:cubicBezTo>
                        <a:pt x="250" y="11633"/>
                        <a:pt x="322" y="11561"/>
                        <a:pt x="322" y="11466"/>
                      </a:cubicBezTo>
                      <a:lnTo>
                        <a:pt x="322" y="9883"/>
                      </a:lnTo>
                      <a:cubicBezTo>
                        <a:pt x="322" y="9490"/>
                        <a:pt x="572" y="9133"/>
                        <a:pt x="929" y="9002"/>
                      </a:cubicBezTo>
                      <a:lnTo>
                        <a:pt x="1941" y="8644"/>
                      </a:lnTo>
                      <a:cubicBezTo>
                        <a:pt x="2036" y="8835"/>
                        <a:pt x="2167" y="9002"/>
                        <a:pt x="2310" y="9168"/>
                      </a:cubicBezTo>
                      <a:cubicBezTo>
                        <a:pt x="2346" y="9192"/>
                        <a:pt x="2393" y="9228"/>
                        <a:pt x="2429" y="9228"/>
                      </a:cubicBezTo>
                      <a:cubicBezTo>
                        <a:pt x="2477" y="9228"/>
                        <a:pt x="2524" y="9204"/>
                        <a:pt x="2548" y="9180"/>
                      </a:cubicBezTo>
                      <a:cubicBezTo>
                        <a:pt x="2631" y="9121"/>
                        <a:pt x="2631" y="9002"/>
                        <a:pt x="2548" y="8942"/>
                      </a:cubicBezTo>
                      <a:cubicBezTo>
                        <a:pt x="2429" y="8823"/>
                        <a:pt x="2346" y="8692"/>
                        <a:pt x="2250" y="8537"/>
                      </a:cubicBezTo>
                      <a:lnTo>
                        <a:pt x="2810" y="8347"/>
                      </a:lnTo>
                      <a:cubicBezTo>
                        <a:pt x="3167" y="8216"/>
                        <a:pt x="3405" y="7882"/>
                        <a:pt x="3405" y="7501"/>
                      </a:cubicBezTo>
                      <a:lnTo>
                        <a:pt x="3405" y="6918"/>
                      </a:lnTo>
                      <a:cubicBezTo>
                        <a:pt x="3679" y="7037"/>
                        <a:pt x="4001" y="7097"/>
                        <a:pt x="4322" y="7097"/>
                      </a:cubicBezTo>
                      <a:cubicBezTo>
                        <a:pt x="4656" y="7097"/>
                        <a:pt x="4965" y="7037"/>
                        <a:pt x="5251" y="6918"/>
                      </a:cubicBezTo>
                      <a:lnTo>
                        <a:pt x="5251" y="7501"/>
                      </a:lnTo>
                      <a:cubicBezTo>
                        <a:pt x="5251" y="7882"/>
                        <a:pt x="5489" y="8228"/>
                        <a:pt x="5846" y="8347"/>
                      </a:cubicBezTo>
                      <a:lnTo>
                        <a:pt x="6394" y="8537"/>
                      </a:lnTo>
                      <a:cubicBezTo>
                        <a:pt x="6227" y="8847"/>
                        <a:pt x="5965" y="9121"/>
                        <a:pt x="5632" y="9311"/>
                      </a:cubicBezTo>
                      <a:cubicBezTo>
                        <a:pt x="5251" y="9549"/>
                        <a:pt x="4787" y="9668"/>
                        <a:pt x="4310" y="9668"/>
                      </a:cubicBezTo>
                      <a:cubicBezTo>
                        <a:pt x="3882" y="9668"/>
                        <a:pt x="3453" y="9561"/>
                        <a:pt x="3072" y="9359"/>
                      </a:cubicBezTo>
                      <a:cubicBezTo>
                        <a:pt x="3047" y="9344"/>
                        <a:pt x="3019" y="9337"/>
                        <a:pt x="2991" y="9337"/>
                      </a:cubicBezTo>
                      <a:cubicBezTo>
                        <a:pt x="2929" y="9337"/>
                        <a:pt x="2867" y="9372"/>
                        <a:pt x="2834" y="9430"/>
                      </a:cubicBezTo>
                      <a:cubicBezTo>
                        <a:pt x="2798" y="9525"/>
                        <a:pt x="2822" y="9621"/>
                        <a:pt x="2917" y="9668"/>
                      </a:cubicBezTo>
                      <a:cubicBezTo>
                        <a:pt x="3334" y="9895"/>
                        <a:pt x="3810" y="10026"/>
                        <a:pt x="4310" y="10026"/>
                      </a:cubicBezTo>
                      <a:cubicBezTo>
                        <a:pt x="4846" y="10026"/>
                        <a:pt x="5370" y="9883"/>
                        <a:pt x="5799" y="9621"/>
                      </a:cubicBezTo>
                      <a:cubicBezTo>
                        <a:pt x="6203" y="9383"/>
                        <a:pt x="6501" y="9061"/>
                        <a:pt x="6703" y="8668"/>
                      </a:cubicBezTo>
                      <a:lnTo>
                        <a:pt x="7715" y="9025"/>
                      </a:lnTo>
                      <a:cubicBezTo>
                        <a:pt x="8096" y="9156"/>
                        <a:pt x="8335" y="9502"/>
                        <a:pt x="8335" y="9906"/>
                      </a:cubicBezTo>
                      <a:lnTo>
                        <a:pt x="8335" y="11502"/>
                      </a:lnTo>
                      <a:cubicBezTo>
                        <a:pt x="8335" y="11585"/>
                        <a:pt x="8406" y="11669"/>
                        <a:pt x="8489" y="11669"/>
                      </a:cubicBezTo>
                      <a:cubicBezTo>
                        <a:pt x="8585" y="11669"/>
                        <a:pt x="8656" y="11585"/>
                        <a:pt x="8656" y="11502"/>
                      </a:cubicBezTo>
                      <a:lnTo>
                        <a:pt x="8656" y="9906"/>
                      </a:lnTo>
                      <a:cubicBezTo>
                        <a:pt x="8727" y="9359"/>
                        <a:pt x="8394" y="8883"/>
                        <a:pt x="7882" y="8704"/>
                      </a:cubicBezTo>
                      <a:lnTo>
                        <a:pt x="7596" y="8597"/>
                      </a:lnTo>
                      <a:cubicBezTo>
                        <a:pt x="8037" y="7918"/>
                        <a:pt x="8227" y="7144"/>
                        <a:pt x="8180" y="6335"/>
                      </a:cubicBezTo>
                      <a:lnTo>
                        <a:pt x="8013" y="3525"/>
                      </a:lnTo>
                      <a:cubicBezTo>
                        <a:pt x="7954" y="2560"/>
                        <a:pt x="7513" y="1632"/>
                        <a:pt x="6763" y="953"/>
                      </a:cubicBezTo>
                      <a:cubicBezTo>
                        <a:pt x="6811" y="893"/>
                        <a:pt x="6858" y="834"/>
                        <a:pt x="6882" y="774"/>
                      </a:cubicBezTo>
                      <a:cubicBezTo>
                        <a:pt x="6930" y="679"/>
                        <a:pt x="6906" y="584"/>
                        <a:pt x="6811" y="548"/>
                      </a:cubicBezTo>
                      <a:cubicBezTo>
                        <a:pt x="6634" y="455"/>
                        <a:pt x="6427" y="406"/>
                        <a:pt x="6192" y="406"/>
                      </a:cubicBezTo>
                      <a:cubicBezTo>
                        <a:pt x="6127" y="406"/>
                        <a:pt x="6059" y="409"/>
                        <a:pt x="5989" y="417"/>
                      </a:cubicBezTo>
                      <a:cubicBezTo>
                        <a:pt x="5477" y="131"/>
                        <a:pt x="4906" y="0"/>
                        <a:pt x="4346" y="0"/>
                      </a:cubicBezTo>
                      <a:close/>
                    </a:path>
                  </a:pathLst>
                </a:custGeom>
                <a:grpFill/>
                <a:ln>
                  <a:solidFill>
                    <a:schemeClr val="bg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02" name="Google Shape;11805;p64">
                  <a:extLst>
                    <a:ext uri="{FF2B5EF4-FFF2-40B4-BE49-F238E27FC236}">
                      <a16:creationId xmlns:a16="http://schemas.microsoft.com/office/drawing/2014/main" id="{E9D31ACC-2682-49C6-9CC0-98CDA37BE48C}"/>
                    </a:ext>
                  </a:extLst>
                </p:cNvPr>
                <p:cNvSpPr/>
                <p:nvPr/>
              </p:nvSpPr>
              <p:spPr>
                <a:xfrm>
                  <a:off x="8154771" y="3491016"/>
                  <a:ext cx="63392" cy="33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1" h="1073" extrusionOk="0">
                      <a:moveTo>
                        <a:pt x="1608" y="334"/>
                      </a:moveTo>
                      <a:cubicBezTo>
                        <a:pt x="1537" y="560"/>
                        <a:pt x="1287" y="727"/>
                        <a:pt x="1001" y="727"/>
                      </a:cubicBezTo>
                      <a:cubicBezTo>
                        <a:pt x="715" y="727"/>
                        <a:pt x="465" y="560"/>
                        <a:pt x="370" y="334"/>
                      </a:cubicBezTo>
                      <a:close/>
                      <a:moveTo>
                        <a:pt x="167" y="1"/>
                      </a:moveTo>
                      <a:cubicBezTo>
                        <a:pt x="72" y="1"/>
                        <a:pt x="1" y="72"/>
                        <a:pt x="1" y="155"/>
                      </a:cubicBezTo>
                      <a:cubicBezTo>
                        <a:pt x="1" y="655"/>
                        <a:pt x="453" y="1072"/>
                        <a:pt x="1001" y="1072"/>
                      </a:cubicBezTo>
                      <a:cubicBezTo>
                        <a:pt x="1549" y="1072"/>
                        <a:pt x="2001" y="667"/>
                        <a:pt x="2001" y="155"/>
                      </a:cubicBezTo>
                      <a:cubicBezTo>
                        <a:pt x="2001" y="72"/>
                        <a:pt x="1906" y="1"/>
                        <a:pt x="1822" y="1"/>
                      </a:cubicBezTo>
                      <a:close/>
                    </a:path>
                  </a:pathLst>
                </a:custGeom>
                <a:grpFill/>
                <a:ln>
                  <a:solidFill>
                    <a:schemeClr val="bg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" name="Google Shape;11806;p64">
                  <a:extLst>
                    <a:ext uri="{FF2B5EF4-FFF2-40B4-BE49-F238E27FC236}">
                      <a16:creationId xmlns:a16="http://schemas.microsoft.com/office/drawing/2014/main" id="{8A6BE5D3-C733-4045-8A93-A17CCF3BDDD0}"/>
                    </a:ext>
                  </a:extLst>
                </p:cNvPr>
                <p:cNvSpPr/>
                <p:nvPr/>
              </p:nvSpPr>
              <p:spPr>
                <a:xfrm>
                  <a:off x="8139691" y="3435988"/>
                  <a:ext cx="23792" cy="139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1" h="440" extrusionOk="0">
                      <a:moveTo>
                        <a:pt x="575" y="1"/>
                      </a:moveTo>
                      <a:cubicBezTo>
                        <a:pt x="558" y="1"/>
                        <a:pt x="541" y="4"/>
                        <a:pt x="524" y="11"/>
                      </a:cubicBezTo>
                      <a:lnTo>
                        <a:pt x="155" y="94"/>
                      </a:lnTo>
                      <a:cubicBezTo>
                        <a:pt x="60" y="130"/>
                        <a:pt x="1" y="214"/>
                        <a:pt x="36" y="309"/>
                      </a:cubicBezTo>
                      <a:cubicBezTo>
                        <a:pt x="48" y="380"/>
                        <a:pt x="120" y="440"/>
                        <a:pt x="191" y="440"/>
                      </a:cubicBezTo>
                      <a:lnTo>
                        <a:pt x="239" y="440"/>
                      </a:lnTo>
                      <a:lnTo>
                        <a:pt x="608" y="345"/>
                      </a:lnTo>
                      <a:cubicBezTo>
                        <a:pt x="691" y="309"/>
                        <a:pt x="751" y="214"/>
                        <a:pt x="727" y="130"/>
                      </a:cubicBezTo>
                      <a:cubicBezTo>
                        <a:pt x="708" y="54"/>
                        <a:pt x="643" y="1"/>
                        <a:pt x="575" y="1"/>
                      </a:cubicBezTo>
                      <a:close/>
                    </a:path>
                  </a:pathLst>
                </a:custGeom>
                <a:grpFill/>
                <a:ln>
                  <a:solidFill>
                    <a:schemeClr val="bg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" name="Google Shape;11807;p64">
                  <a:extLst>
                    <a:ext uri="{FF2B5EF4-FFF2-40B4-BE49-F238E27FC236}">
                      <a16:creationId xmlns:a16="http://schemas.microsoft.com/office/drawing/2014/main" id="{6F471005-FF2E-4554-B9F3-5EEFA45AAE2E}"/>
                    </a:ext>
                  </a:extLst>
                </p:cNvPr>
                <p:cNvSpPr/>
                <p:nvPr/>
              </p:nvSpPr>
              <p:spPr>
                <a:xfrm>
                  <a:off x="8209102" y="3435418"/>
                  <a:ext cx="23412" cy="134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9" h="423" extrusionOk="0">
                      <a:moveTo>
                        <a:pt x="196" y="0"/>
                      </a:moveTo>
                      <a:cubicBezTo>
                        <a:pt x="119" y="0"/>
                        <a:pt x="54" y="54"/>
                        <a:pt x="24" y="124"/>
                      </a:cubicBezTo>
                      <a:cubicBezTo>
                        <a:pt x="0" y="220"/>
                        <a:pt x="60" y="303"/>
                        <a:pt x="143" y="339"/>
                      </a:cubicBezTo>
                      <a:lnTo>
                        <a:pt x="512" y="422"/>
                      </a:lnTo>
                      <a:lnTo>
                        <a:pt x="560" y="422"/>
                      </a:lnTo>
                      <a:cubicBezTo>
                        <a:pt x="631" y="422"/>
                        <a:pt x="715" y="386"/>
                        <a:pt x="727" y="291"/>
                      </a:cubicBezTo>
                      <a:cubicBezTo>
                        <a:pt x="738" y="220"/>
                        <a:pt x="703" y="124"/>
                        <a:pt x="607" y="101"/>
                      </a:cubicBezTo>
                      <a:lnTo>
                        <a:pt x="238" y="5"/>
                      </a:lnTo>
                      <a:cubicBezTo>
                        <a:pt x="224" y="2"/>
                        <a:pt x="210" y="0"/>
                        <a:pt x="196" y="0"/>
                      </a:cubicBezTo>
                      <a:close/>
                    </a:path>
                  </a:pathLst>
                </a:custGeom>
                <a:grpFill/>
                <a:ln>
                  <a:solidFill>
                    <a:schemeClr val="bg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08" name="مجموعة 107">
              <a:extLst>
                <a:ext uri="{FF2B5EF4-FFF2-40B4-BE49-F238E27FC236}">
                  <a16:creationId xmlns:a16="http://schemas.microsoft.com/office/drawing/2014/main" id="{30185B23-791D-465C-A9F3-6F1A150E5A48}"/>
                </a:ext>
              </a:extLst>
            </p:cNvPr>
            <p:cNvGrpSpPr/>
            <p:nvPr/>
          </p:nvGrpSpPr>
          <p:grpSpPr>
            <a:xfrm>
              <a:off x="4591679" y="1705021"/>
              <a:ext cx="888950" cy="776675"/>
              <a:chOff x="1888779" y="2758967"/>
              <a:chExt cx="1214856" cy="1094833"/>
            </a:xfrm>
          </p:grpSpPr>
          <p:sp>
            <p:nvSpPr>
              <p:cNvPr id="111" name="Google Shape;659;p35">
                <a:extLst>
                  <a:ext uri="{FF2B5EF4-FFF2-40B4-BE49-F238E27FC236}">
                    <a16:creationId xmlns:a16="http://schemas.microsoft.com/office/drawing/2014/main" id="{1FA1AD7B-4A27-45E3-BBD2-16BF6C3B1DCA}"/>
                  </a:ext>
                </a:extLst>
              </p:cNvPr>
              <p:cNvSpPr/>
              <p:nvPr/>
            </p:nvSpPr>
            <p:spPr>
              <a:xfrm>
                <a:off x="1888779" y="2758967"/>
                <a:ext cx="1214856" cy="1094833"/>
              </a:xfrm>
              <a:custGeom>
                <a:avLst/>
                <a:gdLst/>
                <a:ahLst/>
                <a:cxnLst/>
                <a:rect l="l" t="t" r="r" b="b"/>
                <a:pathLst>
                  <a:path w="229543" h="206865" extrusionOk="0">
                    <a:moveTo>
                      <a:pt x="143620" y="0"/>
                    </a:moveTo>
                    <a:cubicBezTo>
                      <a:pt x="130205" y="0"/>
                      <a:pt x="116938" y="4603"/>
                      <a:pt x="105815" y="13117"/>
                    </a:cubicBezTo>
                    <a:cubicBezTo>
                      <a:pt x="80705" y="32337"/>
                      <a:pt x="62430" y="58549"/>
                      <a:pt x="34953" y="75203"/>
                    </a:cubicBezTo>
                    <a:cubicBezTo>
                      <a:pt x="12012" y="89108"/>
                      <a:pt x="0" y="111569"/>
                      <a:pt x="7717" y="143314"/>
                    </a:cubicBezTo>
                    <a:cubicBezTo>
                      <a:pt x="15007" y="173304"/>
                      <a:pt x="38401" y="191467"/>
                      <a:pt x="64728" y="191467"/>
                    </a:cubicBezTo>
                    <a:cubicBezTo>
                      <a:pt x="66267" y="191467"/>
                      <a:pt x="67817" y="191405"/>
                      <a:pt x="69375" y="191279"/>
                    </a:cubicBezTo>
                    <a:cubicBezTo>
                      <a:pt x="74315" y="190881"/>
                      <a:pt x="79303" y="190656"/>
                      <a:pt x="84288" y="190656"/>
                    </a:cubicBezTo>
                    <a:cubicBezTo>
                      <a:pt x="102953" y="190656"/>
                      <a:pt x="121582" y="193806"/>
                      <a:pt x="137570" y="202784"/>
                    </a:cubicBezTo>
                    <a:cubicBezTo>
                      <a:pt x="142416" y="205504"/>
                      <a:pt x="148258" y="206865"/>
                      <a:pt x="154722" y="206865"/>
                    </a:cubicBezTo>
                    <a:cubicBezTo>
                      <a:pt x="172405" y="206865"/>
                      <a:pt x="194749" y="196686"/>
                      <a:pt x="214129" y="176340"/>
                    </a:cubicBezTo>
                    <a:cubicBezTo>
                      <a:pt x="229542" y="160157"/>
                      <a:pt x="228050" y="139582"/>
                      <a:pt x="223027" y="120341"/>
                    </a:cubicBezTo>
                    <a:cubicBezTo>
                      <a:pt x="219931" y="108481"/>
                      <a:pt x="217912" y="96332"/>
                      <a:pt x="215508" y="84284"/>
                    </a:cubicBezTo>
                    <a:cubicBezTo>
                      <a:pt x="213814" y="75793"/>
                      <a:pt x="211930" y="67350"/>
                      <a:pt x="209343" y="59095"/>
                    </a:cubicBezTo>
                    <a:cubicBezTo>
                      <a:pt x="201836" y="35128"/>
                      <a:pt x="186890" y="10878"/>
                      <a:pt x="161224" y="2726"/>
                    </a:cubicBezTo>
                    <a:cubicBezTo>
                      <a:pt x="155440" y="889"/>
                      <a:pt x="149516" y="0"/>
                      <a:pt x="143620" y="0"/>
                    </a:cubicBezTo>
                    <a:close/>
                  </a:path>
                </a:pathLst>
              </a:custGeom>
              <a:solidFill>
                <a:srgbClr val="D23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grpSp>
            <p:nvGrpSpPr>
              <p:cNvPr id="112" name="Google Shape;11914;p64">
                <a:extLst>
                  <a:ext uri="{FF2B5EF4-FFF2-40B4-BE49-F238E27FC236}">
                    <a16:creationId xmlns:a16="http://schemas.microsoft.com/office/drawing/2014/main" id="{52FDFA64-DA1D-4188-B1C8-14EECD35D31A}"/>
                  </a:ext>
                </a:extLst>
              </p:cNvPr>
              <p:cNvGrpSpPr/>
              <p:nvPr/>
            </p:nvGrpSpPr>
            <p:grpSpPr>
              <a:xfrm>
                <a:off x="2219123" y="2912501"/>
                <a:ext cx="645899" cy="889368"/>
                <a:chOff x="6709751" y="2881842"/>
                <a:chExt cx="261075" cy="347815"/>
              </a:xfrm>
              <a:noFill/>
            </p:grpSpPr>
            <p:sp>
              <p:nvSpPr>
                <p:cNvPr id="113" name="Google Shape;11915;p64">
                  <a:extLst>
                    <a:ext uri="{FF2B5EF4-FFF2-40B4-BE49-F238E27FC236}">
                      <a16:creationId xmlns:a16="http://schemas.microsoft.com/office/drawing/2014/main" id="{4AEC5957-8490-438D-AAB5-5EBDFDBA5C96}"/>
                    </a:ext>
                  </a:extLst>
                </p:cNvPr>
                <p:cNvSpPr/>
                <p:nvPr/>
              </p:nvSpPr>
              <p:spPr>
                <a:xfrm>
                  <a:off x="6709751" y="2881842"/>
                  <a:ext cx="261075" cy="3478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41" h="10979" extrusionOk="0">
                      <a:moveTo>
                        <a:pt x="1394" y="4680"/>
                      </a:moveTo>
                      <a:cubicBezTo>
                        <a:pt x="1477" y="4728"/>
                        <a:pt x="1573" y="4740"/>
                        <a:pt x="1668" y="4740"/>
                      </a:cubicBezTo>
                      <a:lnTo>
                        <a:pt x="1787" y="4740"/>
                      </a:lnTo>
                      <a:cubicBezTo>
                        <a:pt x="1858" y="5323"/>
                        <a:pt x="2156" y="5823"/>
                        <a:pt x="2561" y="6180"/>
                      </a:cubicBezTo>
                      <a:cubicBezTo>
                        <a:pt x="2468" y="6204"/>
                        <a:pt x="2384" y="6215"/>
                        <a:pt x="2308" y="6215"/>
                      </a:cubicBezTo>
                      <a:cubicBezTo>
                        <a:pt x="1897" y="6215"/>
                        <a:pt x="1727" y="5915"/>
                        <a:pt x="1727" y="5895"/>
                      </a:cubicBezTo>
                      <a:cubicBezTo>
                        <a:pt x="1692" y="5835"/>
                        <a:pt x="1632" y="5799"/>
                        <a:pt x="1573" y="5799"/>
                      </a:cubicBezTo>
                      <a:cubicBezTo>
                        <a:pt x="1546" y="5802"/>
                        <a:pt x="1520" y="5803"/>
                        <a:pt x="1495" y="5803"/>
                      </a:cubicBezTo>
                      <a:cubicBezTo>
                        <a:pt x="1123" y="5803"/>
                        <a:pt x="974" y="5562"/>
                        <a:pt x="918" y="5395"/>
                      </a:cubicBezTo>
                      <a:cubicBezTo>
                        <a:pt x="1144" y="5323"/>
                        <a:pt x="1394" y="5133"/>
                        <a:pt x="1394" y="4716"/>
                      </a:cubicBezTo>
                      <a:lnTo>
                        <a:pt x="1394" y="4680"/>
                      </a:lnTo>
                      <a:close/>
                      <a:moveTo>
                        <a:pt x="6871" y="4716"/>
                      </a:moveTo>
                      <a:lnTo>
                        <a:pt x="6871" y="4740"/>
                      </a:lnTo>
                      <a:cubicBezTo>
                        <a:pt x="6895" y="5144"/>
                        <a:pt x="7145" y="5335"/>
                        <a:pt x="7371" y="5418"/>
                      </a:cubicBezTo>
                      <a:cubicBezTo>
                        <a:pt x="7314" y="5566"/>
                        <a:pt x="7159" y="5813"/>
                        <a:pt x="6770" y="5813"/>
                      </a:cubicBezTo>
                      <a:cubicBezTo>
                        <a:pt x="6752" y="5813"/>
                        <a:pt x="6734" y="5812"/>
                        <a:pt x="6716" y="5811"/>
                      </a:cubicBezTo>
                      <a:cubicBezTo>
                        <a:pt x="6645" y="5811"/>
                        <a:pt x="6597" y="5847"/>
                        <a:pt x="6561" y="5906"/>
                      </a:cubicBezTo>
                      <a:cubicBezTo>
                        <a:pt x="6551" y="5917"/>
                        <a:pt x="6367" y="6237"/>
                        <a:pt x="5922" y="6237"/>
                      </a:cubicBezTo>
                      <a:cubicBezTo>
                        <a:pt x="5859" y="6237"/>
                        <a:pt x="5790" y="6231"/>
                        <a:pt x="5716" y="6216"/>
                      </a:cubicBezTo>
                      <a:cubicBezTo>
                        <a:pt x="6133" y="5847"/>
                        <a:pt x="6418" y="5335"/>
                        <a:pt x="6490" y="4775"/>
                      </a:cubicBezTo>
                      <a:lnTo>
                        <a:pt x="6609" y="4775"/>
                      </a:lnTo>
                      <a:cubicBezTo>
                        <a:pt x="6692" y="4775"/>
                        <a:pt x="6799" y="4740"/>
                        <a:pt x="6871" y="4716"/>
                      </a:cubicBezTo>
                      <a:close/>
                      <a:moveTo>
                        <a:pt x="4132" y="275"/>
                      </a:moveTo>
                      <a:cubicBezTo>
                        <a:pt x="4656" y="275"/>
                        <a:pt x="5002" y="382"/>
                        <a:pt x="5133" y="596"/>
                      </a:cubicBezTo>
                      <a:cubicBezTo>
                        <a:pt x="5204" y="715"/>
                        <a:pt x="5359" y="787"/>
                        <a:pt x="5502" y="811"/>
                      </a:cubicBezTo>
                      <a:cubicBezTo>
                        <a:pt x="6299" y="906"/>
                        <a:pt x="6871" y="1561"/>
                        <a:pt x="6871" y="2347"/>
                      </a:cubicBezTo>
                      <a:lnTo>
                        <a:pt x="6871" y="3632"/>
                      </a:lnTo>
                      <a:cubicBezTo>
                        <a:pt x="6799" y="3585"/>
                        <a:pt x="6692" y="3573"/>
                        <a:pt x="6609" y="3573"/>
                      </a:cubicBezTo>
                      <a:lnTo>
                        <a:pt x="6514" y="3573"/>
                      </a:lnTo>
                      <a:lnTo>
                        <a:pt x="6514" y="3394"/>
                      </a:lnTo>
                      <a:cubicBezTo>
                        <a:pt x="6514" y="2858"/>
                        <a:pt x="6240" y="2632"/>
                        <a:pt x="5942" y="2394"/>
                      </a:cubicBezTo>
                      <a:cubicBezTo>
                        <a:pt x="5823" y="2299"/>
                        <a:pt x="5704" y="2204"/>
                        <a:pt x="5585" y="2085"/>
                      </a:cubicBezTo>
                      <a:cubicBezTo>
                        <a:pt x="5555" y="2055"/>
                        <a:pt x="5514" y="2040"/>
                        <a:pt x="5472" y="2040"/>
                      </a:cubicBezTo>
                      <a:cubicBezTo>
                        <a:pt x="5430" y="2040"/>
                        <a:pt x="5388" y="2055"/>
                        <a:pt x="5359" y="2085"/>
                      </a:cubicBezTo>
                      <a:cubicBezTo>
                        <a:pt x="5299" y="2144"/>
                        <a:pt x="5299" y="2239"/>
                        <a:pt x="5359" y="2299"/>
                      </a:cubicBezTo>
                      <a:cubicBezTo>
                        <a:pt x="5490" y="2442"/>
                        <a:pt x="5621" y="2537"/>
                        <a:pt x="5740" y="2644"/>
                      </a:cubicBezTo>
                      <a:cubicBezTo>
                        <a:pt x="6025" y="2870"/>
                        <a:pt x="6204" y="3013"/>
                        <a:pt x="6204" y="3394"/>
                      </a:cubicBezTo>
                      <a:lnTo>
                        <a:pt x="6204" y="3728"/>
                      </a:lnTo>
                      <a:cubicBezTo>
                        <a:pt x="6204" y="3787"/>
                        <a:pt x="6240" y="3835"/>
                        <a:pt x="6276" y="3871"/>
                      </a:cubicBezTo>
                      <a:cubicBezTo>
                        <a:pt x="6323" y="3894"/>
                        <a:pt x="6323" y="3894"/>
                        <a:pt x="6490" y="3894"/>
                      </a:cubicBezTo>
                      <a:lnTo>
                        <a:pt x="6621" y="3894"/>
                      </a:lnTo>
                      <a:cubicBezTo>
                        <a:pt x="6776" y="3894"/>
                        <a:pt x="6895" y="4013"/>
                        <a:pt x="6895" y="4168"/>
                      </a:cubicBezTo>
                      <a:cubicBezTo>
                        <a:pt x="6895" y="4311"/>
                        <a:pt x="6776" y="4430"/>
                        <a:pt x="6621" y="4430"/>
                      </a:cubicBezTo>
                      <a:lnTo>
                        <a:pt x="6537" y="4430"/>
                      </a:lnTo>
                      <a:lnTo>
                        <a:pt x="6537" y="4418"/>
                      </a:lnTo>
                      <a:cubicBezTo>
                        <a:pt x="6537" y="4323"/>
                        <a:pt x="6454" y="4252"/>
                        <a:pt x="6371" y="4252"/>
                      </a:cubicBezTo>
                      <a:cubicBezTo>
                        <a:pt x="6276" y="4252"/>
                        <a:pt x="6204" y="4323"/>
                        <a:pt x="6204" y="4418"/>
                      </a:cubicBezTo>
                      <a:cubicBezTo>
                        <a:pt x="6204" y="5549"/>
                        <a:pt x="5287" y="6478"/>
                        <a:pt x="4132" y="6478"/>
                      </a:cubicBezTo>
                      <a:cubicBezTo>
                        <a:pt x="4118" y="6478"/>
                        <a:pt x="4104" y="6478"/>
                        <a:pt x="4090" y="6478"/>
                      </a:cubicBezTo>
                      <a:cubicBezTo>
                        <a:pt x="2979" y="6478"/>
                        <a:pt x="2085" y="5547"/>
                        <a:pt x="2085" y="4430"/>
                      </a:cubicBezTo>
                      <a:cubicBezTo>
                        <a:pt x="2085" y="4347"/>
                        <a:pt x="2013" y="4263"/>
                        <a:pt x="1918" y="4263"/>
                      </a:cubicBezTo>
                      <a:cubicBezTo>
                        <a:pt x="1834" y="4263"/>
                        <a:pt x="1751" y="4347"/>
                        <a:pt x="1751" y="4430"/>
                      </a:cubicBezTo>
                      <a:lnTo>
                        <a:pt x="1751" y="4442"/>
                      </a:lnTo>
                      <a:lnTo>
                        <a:pt x="1668" y="4442"/>
                      </a:lnTo>
                      <a:cubicBezTo>
                        <a:pt x="1513" y="4442"/>
                        <a:pt x="1394" y="4323"/>
                        <a:pt x="1394" y="4180"/>
                      </a:cubicBezTo>
                      <a:cubicBezTo>
                        <a:pt x="1394" y="4025"/>
                        <a:pt x="1513" y="3906"/>
                        <a:pt x="1668" y="3906"/>
                      </a:cubicBezTo>
                      <a:lnTo>
                        <a:pt x="1751" y="3906"/>
                      </a:lnTo>
                      <a:cubicBezTo>
                        <a:pt x="2037" y="3906"/>
                        <a:pt x="2263" y="3692"/>
                        <a:pt x="2263" y="3406"/>
                      </a:cubicBezTo>
                      <a:cubicBezTo>
                        <a:pt x="2263" y="3228"/>
                        <a:pt x="2346" y="3073"/>
                        <a:pt x="2501" y="2942"/>
                      </a:cubicBezTo>
                      <a:lnTo>
                        <a:pt x="2513" y="2954"/>
                      </a:lnTo>
                      <a:cubicBezTo>
                        <a:pt x="2549" y="2989"/>
                        <a:pt x="2585" y="3001"/>
                        <a:pt x="2632" y="3001"/>
                      </a:cubicBezTo>
                      <a:cubicBezTo>
                        <a:pt x="2680" y="3001"/>
                        <a:pt x="2704" y="2989"/>
                        <a:pt x="2739" y="2954"/>
                      </a:cubicBezTo>
                      <a:cubicBezTo>
                        <a:pt x="2799" y="2894"/>
                        <a:pt x="2811" y="2823"/>
                        <a:pt x="2763" y="2751"/>
                      </a:cubicBezTo>
                      <a:cubicBezTo>
                        <a:pt x="3085" y="2573"/>
                        <a:pt x="3513" y="2442"/>
                        <a:pt x="3930" y="2299"/>
                      </a:cubicBezTo>
                      <a:cubicBezTo>
                        <a:pt x="4644" y="2061"/>
                        <a:pt x="5323" y="1846"/>
                        <a:pt x="5502" y="1394"/>
                      </a:cubicBezTo>
                      <a:cubicBezTo>
                        <a:pt x="5537" y="1311"/>
                        <a:pt x="5502" y="1215"/>
                        <a:pt x="5418" y="1192"/>
                      </a:cubicBezTo>
                      <a:cubicBezTo>
                        <a:pt x="5393" y="1182"/>
                        <a:pt x="5369" y="1178"/>
                        <a:pt x="5347" y="1178"/>
                      </a:cubicBezTo>
                      <a:cubicBezTo>
                        <a:pt x="5283" y="1178"/>
                        <a:pt x="5230" y="1213"/>
                        <a:pt x="5204" y="1275"/>
                      </a:cubicBezTo>
                      <a:cubicBezTo>
                        <a:pt x="5085" y="1585"/>
                        <a:pt x="4454" y="1799"/>
                        <a:pt x="3823" y="1989"/>
                      </a:cubicBezTo>
                      <a:cubicBezTo>
                        <a:pt x="3382" y="2144"/>
                        <a:pt x="2906" y="2287"/>
                        <a:pt x="2549" y="2513"/>
                      </a:cubicBezTo>
                      <a:lnTo>
                        <a:pt x="2085" y="2025"/>
                      </a:lnTo>
                      <a:cubicBezTo>
                        <a:pt x="2049" y="1990"/>
                        <a:pt x="1997" y="1967"/>
                        <a:pt x="1947" y="1967"/>
                      </a:cubicBezTo>
                      <a:cubicBezTo>
                        <a:pt x="1914" y="1967"/>
                        <a:pt x="1882" y="1977"/>
                        <a:pt x="1858" y="2001"/>
                      </a:cubicBezTo>
                      <a:cubicBezTo>
                        <a:pt x="1799" y="2061"/>
                        <a:pt x="1787" y="2168"/>
                        <a:pt x="1846" y="2227"/>
                      </a:cubicBezTo>
                      <a:lnTo>
                        <a:pt x="2275" y="2692"/>
                      </a:lnTo>
                      <a:cubicBezTo>
                        <a:pt x="2073" y="2870"/>
                        <a:pt x="1930" y="3097"/>
                        <a:pt x="1930" y="3394"/>
                      </a:cubicBezTo>
                      <a:cubicBezTo>
                        <a:pt x="1930" y="3490"/>
                        <a:pt x="1858" y="3573"/>
                        <a:pt x="1751" y="3573"/>
                      </a:cubicBezTo>
                      <a:lnTo>
                        <a:pt x="1668" y="3573"/>
                      </a:lnTo>
                      <a:cubicBezTo>
                        <a:pt x="1573" y="3573"/>
                        <a:pt x="1477" y="3597"/>
                        <a:pt x="1394" y="3632"/>
                      </a:cubicBezTo>
                      <a:lnTo>
                        <a:pt x="1394" y="2692"/>
                      </a:lnTo>
                      <a:cubicBezTo>
                        <a:pt x="1394" y="1787"/>
                        <a:pt x="1906" y="1204"/>
                        <a:pt x="2335" y="894"/>
                      </a:cubicBezTo>
                      <a:cubicBezTo>
                        <a:pt x="2858" y="501"/>
                        <a:pt x="3525" y="275"/>
                        <a:pt x="4132" y="275"/>
                      </a:cubicBezTo>
                      <a:close/>
                      <a:moveTo>
                        <a:pt x="5013" y="6680"/>
                      </a:moveTo>
                      <a:lnTo>
                        <a:pt x="5013" y="7526"/>
                      </a:lnTo>
                      <a:cubicBezTo>
                        <a:pt x="5013" y="7633"/>
                        <a:pt x="5002" y="7716"/>
                        <a:pt x="4966" y="7811"/>
                      </a:cubicBezTo>
                      <a:cubicBezTo>
                        <a:pt x="4942" y="7895"/>
                        <a:pt x="4990" y="7990"/>
                        <a:pt x="5073" y="8014"/>
                      </a:cubicBezTo>
                      <a:cubicBezTo>
                        <a:pt x="5085" y="8014"/>
                        <a:pt x="5109" y="8038"/>
                        <a:pt x="5133" y="8038"/>
                      </a:cubicBezTo>
                      <a:cubicBezTo>
                        <a:pt x="5192" y="8038"/>
                        <a:pt x="5263" y="7990"/>
                        <a:pt x="5287" y="7931"/>
                      </a:cubicBezTo>
                      <a:cubicBezTo>
                        <a:pt x="5323" y="7800"/>
                        <a:pt x="5359" y="7681"/>
                        <a:pt x="5359" y="7526"/>
                      </a:cubicBezTo>
                      <a:lnTo>
                        <a:pt x="5359" y="7240"/>
                      </a:lnTo>
                      <a:lnTo>
                        <a:pt x="5787" y="7395"/>
                      </a:lnTo>
                      <a:cubicBezTo>
                        <a:pt x="5859" y="7419"/>
                        <a:pt x="5906" y="7478"/>
                        <a:pt x="5906" y="7561"/>
                      </a:cubicBezTo>
                      <a:cubicBezTo>
                        <a:pt x="5918" y="8133"/>
                        <a:pt x="5787" y="8633"/>
                        <a:pt x="5656" y="8931"/>
                      </a:cubicBezTo>
                      <a:cubicBezTo>
                        <a:pt x="5567" y="9130"/>
                        <a:pt x="5376" y="9255"/>
                        <a:pt x="5170" y="9255"/>
                      </a:cubicBezTo>
                      <a:cubicBezTo>
                        <a:pt x="5130" y="9255"/>
                        <a:pt x="5090" y="9250"/>
                        <a:pt x="5049" y="9240"/>
                      </a:cubicBezTo>
                      <a:lnTo>
                        <a:pt x="4180" y="9026"/>
                      </a:lnTo>
                      <a:lnTo>
                        <a:pt x="4109" y="9026"/>
                      </a:lnTo>
                      <a:lnTo>
                        <a:pt x="3239" y="9240"/>
                      </a:lnTo>
                      <a:cubicBezTo>
                        <a:pt x="3197" y="9250"/>
                        <a:pt x="3154" y="9255"/>
                        <a:pt x="3112" y="9255"/>
                      </a:cubicBezTo>
                      <a:cubicBezTo>
                        <a:pt x="2908" y="9255"/>
                        <a:pt x="2721" y="9138"/>
                        <a:pt x="2632" y="8931"/>
                      </a:cubicBezTo>
                      <a:cubicBezTo>
                        <a:pt x="2513" y="8633"/>
                        <a:pt x="2370" y="8133"/>
                        <a:pt x="2406" y="7538"/>
                      </a:cubicBezTo>
                      <a:cubicBezTo>
                        <a:pt x="2406" y="7466"/>
                        <a:pt x="2466" y="7407"/>
                        <a:pt x="2525" y="7383"/>
                      </a:cubicBezTo>
                      <a:lnTo>
                        <a:pt x="2966" y="7228"/>
                      </a:lnTo>
                      <a:lnTo>
                        <a:pt x="2966" y="7514"/>
                      </a:lnTo>
                      <a:cubicBezTo>
                        <a:pt x="2966" y="8169"/>
                        <a:pt x="3501" y="8704"/>
                        <a:pt x="4156" y="8704"/>
                      </a:cubicBezTo>
                      <a:cubicBezTo>
                        <a:pt x="4394" y="8704"/>
                        <a:pt x="4609" y="8633"/>
                        <a:pt x="4811" y="8514"/>
                      </a:cubicBezTo>
                      <a:cubicBezTo>
                        <a:pt x="4882" y="8466"/>
                        <a:pt x="4894" y="8359"/>
                        <a:pt x="4847" y="8288"/>
                      </a:cubicBezTo>
                      <a:cubicBezTo>
                        <a:pt x="4824" y="8242"/>
                        <a:pt x="4771" y="8215"/>
                        <a:pt x="4717" y="8215"/>
                      </a:cubicBezTo>
                      <a:cubicBezTo>
                        <a:pt x="4688" y="8215"/>
                        <a:pt x="4658" y="8223"/>
                        <a:pt x="4632" y="8240"/>
                      </a:cubicBezTo>
                      <a:cubicBezTo>
                        <a:pt x="4478" y="8335"/>
                        <a:pt x="4311" y="8395"/>
                        <a:pt x="4156" y="8395"/>
                      </a:cubicBezTo>
                      <a:cubicBezTo>
                        <a:pt x="3680" y="8395"/>
                        <a:pt x="3287" y="8002"/>
                        <a:pt x="3287" y="7526"/>
                      </a:cubicBezTo>
                      <a:lnTo>
                        <a:pt x="3287" y="6680"/>
                      </a:lnTo>
                      <a:cubicBezTo>
                        <a:pt x="3561" y="6788"/>
                        <a:pt x="3859" y="6847"/>
                        <a:pt x="4156" y="6847"/>
                      </a:cubicBezTo>
                      <a:cubicBezTo>
                        <a:pt x="4454" y="6847"/>
                        <a:pt x="4752" y="6788"/>
                        <a:pt x="5013" y="6680"/>
                      </a:cubicBezTo>
                      <a:close/>
                      <a:moveTo>
                        <a:pt x="4109" y="1"/>
                      </a:moveTo>
                      <a:cubicBezTo>
                        <a:pt x="3418" y="1"/>
                        <a:pt x="2680" y="251"/>
                        <a:pt x="2108" y="668"/>
                      </a:cubicBezTo>
                      <a:cubicBezTo>
                        <a:pt x="1620" y="1025"/>
                        <a:pt x="1037" y="1680"/>
                        <a:pt x="1037" y="2716"/>
                      </a:cubicBezTo>
                      <a:lnTo>
                        <a:pt x="1037" y="4728"/>
                      </a:lnTo>
                      <a:cubicBezTo>
                        <a:pt x="1037" y="5097"/>
                        <a:pt x="739" y="5133"/>
                        <a:pt x="680" y="5133"/>
                      </a:cubicBezTo>
                      <a:cubicBezTo>
                        <a:pt x="644" y="5133"/>
                        <a:pt x="596" y="5144"/>
                        <a:pt x="561" y="5192"/>
                      </a:cubicBezTo>
                      <a:cubicBezTo>
                        <a:pt x="537" y="5216"/>
                        <a:pt x="525" y="5264"/>
                        <a:pt x="525" y="5311"/>
                      </a:cubicBezTo>
                      <a:cubicBezTo>
                        <a:pt x="525" y="5323"/>
                        <a:pt x="608" y="6133"/>
                        <a:pt x="1442" y="6145"/>
                      </a:cubicBezTo>
                      <a:cubicBezTo>
                        <a:pt x="1501" y="6216"/>
                        <a:pt x="1596" y="6323"/>
                        <a:pt x="1739" y="6407"/>
                      </a:cubicBezTo>
                      <a:cubicBezTo>
                        <a:pt x="1874" y="6489"/>
                        <a:pt x="2069" y="6571"/>
                        <a:pt x="2325" y="6571"/>
                      </a:cubicBezTo>
                      <a:cubicBezTo>
                        <a:pt x="2477" y="6571"/>
                        <a:pt x="2651" y="6542"/>
                        <a:pt x="2847" y="6466"/>
                      </a:cubicBezTo>
                      <a:cubicBezTo>
                        <a:pt x="2870" y="6478"/>
                        <a:pt x="2882" y="6502"/>
                        <a:pt x="2918" y="6514"/>
                      </a:cubicBezTo>
                      <a:lnTo>
                        <a:pt x="2918" y="6895"/>
                      </a:lnTo>
                      <a:lnTo>
                        <a:pt x="2382" y="7073"/>
                      </a:lnTo>
                      <a:cubicBezTo>
                        <a:pt x="2192" y="7157"/>
                        <a:pt x="2049" y="7323"/>
                        <a:pt x="2037" y="7526"/>
                      </a:cubicBezTo>
                      <a:lnTo>
                        <a:pt x="2037" y="7561"/>
                      </a:lnTo>
                      <a:lnTo>
                        <a:pt x="787" y="8002"/>
                      </a:lnTo>
                      <a:cubicBezTo>
                        <a:pt x="310" y="8169"/>
                        <a:pt x="1" y="8609"/>
                        <a:pt x="1" y="9121"/>
                      </a:cubicBezTo>
                      <a:lnTo>
                        <a:pt x="1" y="10788"/>
                      </a:lnTo>
                      <a:cubicBezTo>
                        <a:pt x="1" y="10871"/>
                        <a:pt x="72" y="10955"/>
                        <a:pt x="168" y="10955"/>
                      </a:cubicBezTo>
                      <a:cubicBezTo>
                        <a:pt x="251" y="10955"/>
                        <a:pt x="322" y="10871"/>
                        <a:pt x="322" y="10788"/>
                      </a:cubicBezTo>
                      <a:lnTo>
                        <a:pt x="322" y="9121"/>
                      </a:lnTo>
                      <a:cubicBezTo>
                        <a:pt x="322" y="9014"/>
                        <a:pt x="346" y="8895"/>
                        <a:pt x="382" y="8812"/>
                      </a:cubicBezTo>
                      <a:lnTo>
                        <a:pt x="1203" y="9502"/>
                      </a:lnTo>
                      <a:cubicBezTo>
                        <a:pt x="1323" y="9609"/>
                        <a:pt x="1382" y="9740"/>
                        <a:pt x="1382" y="9907"/>
                      </a:cubicBezTo>
                      <a:lnTo>
                        <a:pt x="1382" y="10788"/>
                      </a:lnTo>
                      <a:cubicBezTo>
                        <a:pt x="1382" y="10871"/>
                        <a:pt x="1453" y="10955"/>
                        <a:pt x="1549" y="10955"/>
                      </a:cubicBezTo>
                      <a:cubicBezTo>
                        <a:pt x="1632" y="10955"/>
                        <a:pt x="1715" y="10871"/>
                        <a:pt x="1715" y="10788"/>
                      </a:cubicBezTo>
                      <a:lnTo>
                        <a:pt x="1715" y="9907"/>
                      </a:lnTo>
                      <a:cubicBezTo>
                        <a:pt x="1715" y="9657"/>
                        <a:pt x="1608" y="9431"/>
                        <a:pt x="1418" y="9264"/>
                      </a:cubicBezTo>
                      <a:lnTo>
                        <a:pt x="561" y="8538"/>
                      </a:lnTo>
                      <a:cubicBezTo>
                        <a:pt x="656" y="8431"/>
                        <a:pt x="775" y="8359"/>
                        <a:pt x="906" y="8312"/>
                      </a:cubicBezTo>
                      <a:lnTo>
                        <a:pt x="2037" y="7919"/>
                      </a:lnTo>
                      <a:cubicBezTo>
                        <a:pt x="2049" y="8419"/>
                        <a:pt x="2180" y="8824"/>
                        <a:pt x="2287" y="9085"/>
                      </a:cubicBezTo>
                      <a:cubicBezTo>
                        <a:pt x="2426" y="9414"/>
                        <a:pt x="2740" y="9609"/>
                        <a:pt x="3075" y="9609"/>
                      </a:cubicBezTo>
                      <a:cubicBezTo>
                        <a:pt x="3141" y="9609"/>
                        <a:pt x="3208" y="9601"/>
                        <a:pt x="3275" y="9586"/>
                      </a:cubicBezTo>
                      <a:lnTo>
                        <a:pt x="4085" y="9371"/>
                      </a:lnTo>
                      <a:lnTo>
                        <a:pt x="4906" y="9586"/>
                      </a:lnTo>
                      <a:cubicBezTo>
                        <a:pt x="4978" y="9597"/>
                        <a:pt x="5049" y="9609"/>
                        <a:pt x="5121" y="9609"/>
                      </a:cubicBezTo>
                      <a:cubicBezTo>
                        <a:pt x="5442" y="9609"/>
                        <a:pt x="5752" y="9419"/>
                        <a:pt x="5895" y="9085"/>
                      </a:cubicBezTo>
                      <a:cubicBezTo>
                        <a:pt x="6002" y="8824"/>
                        <a:pt x="6133" y="8419"/>
                        <a:pt x="6145" y="7931"/>
                      </a:cubicBezTo>
                      <a:lnTo>
                        <a:pt x="7276" y="8335"/>
                      </a:lnTo>
                      <a:cubicBezTo>
                        <a:pt x="7407" y="8371"/>
                        <a:pt x="7526" y="8466"/>
                        <a:pt x="7621" y="8550"/>
                      </a:cubicBezTo>
                      <a:lnTo>
                        <a:pt x="6764" y="9288"/>
                      </a:lnTo>
                      <a:cubicBezTo>
                        <a:pt x="6573" y="9443"/>
                        <a:pt x="6466" y="9669"/>
                        <a:pt x="6466" y="9919"/>
                      </a:cubicBezTo>
                      <a:lnTo>
                        <a:pt x="6466" y="10800"/>
                      </a:lnTo>
                      <a:cubicBezTo>
                        <a:pt x="6466" y="10895"/>
                        <a:pt x="6549" y="10967"/>
                        <a:pt x="6633" y="10967"/>
                      </a:cubicBezTo>
                      <a:cubicBezTo>
                        <a:pt x="6728" y="10967"/>
                        <a:pt x="6799" y="10895"/>
                        <a:pt x="6799" y="10800"/>
                      </a:cubicBezTo>
                      <a:lnTo>
                        <a:pt x="6799" y="9919"/>
                      </a:lnTo>
                      <a:cubicBezTo>
                        <a:pt x="6799" y="9776"/>
                        <a:pt x="6859" y="9621"/>
                        <a:pt x="6978" y="9526"/>
                      </a:cubicBezTo>
                      <a:lnTo>
                        <a:pt x="7776" y="8835"/>
                      </a:lnTo>
                      <a:cubicBezTo>
                        <a:pt x="7823" y="8943"/>
                        <a:pt x="7835" y="9050"/>
                        <a:pt x="7835" y="9145"/>
                      </a:cubicBezTo>
                      <a:lnTo>
                        <a:pt x="7835" y="10812"/>
                      </a:lnTo>
                      <a:cubicBezTo>
                        <a:pt x="7835" y="10907"/>
                        <a:pt x="7919" y="10979"/>
                        <a:pt x="8002" y="10979"/>
                      </a:cubicBezTo>
                      <a:cubicBezTo>
                        <a:pt x="8097" y="10979"/>
                        <a:pt x="8169" y="10907"/>
                        <a:pt x="8169" y="10812"/>
                      </a:cubicBezTo>
                      <a:lnTo>
                        <a:pt x="8169" y="9145"/>
                      </a:lnTo>
                      <a:cubicBezTo>
                        <a:pt x="8240" y="8597"/>
                        <a:pt x="7919" y="8133"/>
                        <a:pt x="7442" y="7978"/>
                      </a:cubicBezTo>
                      <a:lnTo>
                        <a:pt x="6204" y="7538"/>
                      </a:lnTo>
                      <a:lnTo>
                        <a:pt x="6204" y="7514"/>
                      </a:lnTo>
                      <a:cubicBezTo>
                        <a:pt x="6192" y="7300"/>
                        <a:pt x="6061" y="7121"/>
                        <a:pt x="5859" y="7061"/>
                      </a:cubicBezTo>
                      <a:lnTo>
                        <a:pt x="5323" y="6883"/>
                      </a:lnTo>
                      <a:lnTo>
                        <a:pt x="5323" y="6502"/>
                      </a:lnTo>
                      <a:cubicBezTo>
                        <a:pt x="5359" y="6478"/>
                        <a:pt x="5371" y="6466"/>
                        <a:pt x="5406" y="6454"/>
                      </a:cubicBezTo>
                      <a:cubicBezTo>
                        <a:pt x="5597" y="6526"/>
                        <a:pt x="5775" y="6561"/>
                        <a:pt x="5918" y="6561"/>
                      </a:cubicBezTo>
                      <a:cubicBezTo>
                        <a:pt x="6180" y="6561"/>
                        <a:pt x="6371" y="6490"/>
                        <a:pt x="6490" y="6407"/>
                      </a:cubicBezTo>
                      <a:cubicBezTo>
                        <a:pt x="6633" y="6323"/>
                        <a:pt x="6728" y="6216"/>
                        <a:pt x="6787" y="6145"/>
                      </a:cubicBezTo>
                      <a:cubicBezTo>
                        <a:pt x="7621" y="6133"/>
                        <a:pt x="7704" y="5323"/>
                        <a:pt x="7704" y="5311"/>
                      </a:cubicBezTo>
                      <a:cubicBezTo>
                        <a:pt x="7704" y="5264"/>
                        <a:pt x="7692" y="5216"/>
                        <a:pt x="7669" y="5192"/>
                      </a:cubicBezTo>
                      <a:cubicBezTo>
                        <a:pt x="7633" y="5156"/>
                        <a:pt x="7585" y="5133"/>
                        <a:pt x="7549" y="5133"/>
                      </a:cubicBezTo>
                      <a:cubicBezTo>
                        <a:pt x="7549" y="5133"/>
                        <a:pt x="7454" y="5133"/>
                        <a:pt x="7371" y="5073"/>
                      </a:cubicBezTo>
                      <a:cubicBezTo>
                        <a:pt x="7252" y="5014"/>
                        <a:pt x="7192" y="4894"/>
                        <a:pt x="7192" y="4728"/>
                      </a:cubicBezTo>
                      <a:lnTo>
                        <a:pt x="7192" y="2382"/>
                      </a:lnTo>
                      <a:cubicBezTo>
                        <a:pt x="7192" y="1430"/>
                        <a:pt x="6478" y="620"/>
                        <a:pt x="5525" y="513"/>
                      </a:cubicBezTo>
                      <a:cubicBezTo>
                        <a:pt x="5466" y="513"/>
                        <a:pt x="5406" y="489"/>
                        <a:pt x="5371" y="442"/>
                      </a:cubicBezTo>
                      <a:cubicBezTo>
                        <a:pt x="5180" y="144"/>
                        <a:pt x="4752" y="1"/>
                        <a:pt x="4109" y="1"/>
                      </a:cubicBezTo>
                      <a:close/>
                    </a:path>
                  </a:pathLst>
                </a:custGeom>
                <a:grpFill/>
                <a:ln>
                  <a:solidFill>
                    <a:schemeClr val="bg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" name="Google Shape;11916;p64">
                  <a:extLst>
                    <a:ext uri="{FF2B5EF4-FFF2-40B4-BE49-F238E27FC236}">
                      <a16:creationId xmlns:a16="http://schemas.microsoft.com/office/drawing/2014/main" id="{76D60B29-B37F-45E4-A909-884C6054B929}"/>
                    </a:ext>
                  </a:extLst>
                </p:cNvPr>
                <p:cNvSpPr/>
                <p:nvPr/>
              </p:nvSpPr>
              <p:spPr>
                <a:xfrm>
                  <a:off x="6819522" y="3044519"/>
                  <a:ext cx="43402" cy="153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0" h="486" extrusionOk="0">
                      <a:moveTo>
                        <a:pt x="173" y="1"/>
                      </a:moveTo>
                      <a:cubicBezTo>
                        <a:pt x="132" y="1"/>
                        <a:pt x="90" y="15"/>
                        <a:pt x="60" y="45"/>
                      </a:cubicBezTo>
                      <a:cubicBezTo>
                        <a:pt x="1" y="105"/>
                        <a:pt x="1" y="200"/>
                        <a:pt x="60" y="260"/>
                      </a:cubicBezTo>
                      <a:cubicBezTo>
                        <a:pt x="191" y="402"/>
                        <a:pt x="429" y="486"/>
                        <a:pt x="691" y="486"/>
                      </a:cubicBezTo>
                      <a:cubicBezTo>
                        <a:pt x="941" y="486"/>
                        <a:pt x="1179" y="414"/>
                        <a:pt x="1310" y="260"/>
                      </a:cubicBezTo>
                      <a:cubicBezTo>
                        <a:pt x="1370" y="200"/>
                        <a:pt x="1370" y="105"/>
                        <a:pt x="1310" y="45"/>
                      </a:cubicBezTo>
                      <a:cubicBezTo>
                        <a:pt x="1281" y="15"/>
                        <a:pt x="1239" y="1"/>
                        <a:pt x="1197" y="1"/>
                      </a:cubicBezTo>
                      <a:cubicBezTo>
                        <a:pt x="1156" y="1"/>
                        <a:pt x="1114" y="15"/>
                        <a:pt x="1084" y="45"/>
                      </a:cubicBezTo>
                      <a:cubicBezTo>
                        <a:pt x="1025" y="105"/>
                        <a:pt x="894" y="152"/>
                        <a:pt x="691" y="152"/>
                      </a:cubicBezTo>
                      <a:cubicBezTo>
                        <a:pt x="477" y="152"/>
                        <a:pt x="346" y="81"/>
                        <a:pt x="286" y="45"/>
                      </a:cubicBezTo>
                      <a:cubicBezTo>
                        <a:pt x="257" y="15"/>
                        <a:pt x="215" y="1"/>
                        <a:pt x="173" y="1"/>
                      </a:cubicBezTo>
                      <a:close/>
                    </a:path>
                  </a:pathLst>
                </a:custGeom>
                <a:grpFill/>
                <a:ln>
                  <a:solidFill>
                    <a:schemeClr val="bg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" name="Google Shape;11917;p64">
                  <a:extLst>
                    <a:ext uri="{FF2B5EF4-FFF2-40B4-BE49-F238E27FC236}">
                      <a16:creationId xmlns:a16="http://schemas.microsoft.com/office/drawing/2014/main" id="{89C05223-E007-4874-BE27-14B25D1A0F46}"/>
                    </a:ext>
                  </a:extLst>
                </p:cNvPr>
                <p:cNvSpPr/>
                <p:nvPr/>
              </p:nvSpPr>
              <p:spPr>
                <a:xfrm>
                  <a:off x="6803682" y="3006344"/>
                  <a:ext cx="10233" cy="154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3" h="489" extrusionOk="0">
                      <a:moveTo>
                        <a:pt x="155" y="0"/>
                      </a:moveTo>
                      <a:cubicBezTo>
                        <a:pt x="72" y="0"/>
                        <a:pt x="1" y="71"/>
                        <a:pt x="1" y="155"/>
                      </a:cubicBezTo>
                      <a:lnTo>
                        <a:pt x="1" y="322"/>
                      </a:lnTo>
                      <a:cubicBezTo>
                        <a:pt x="1" y="417"/>
                        <a:pt x="72" y="488"/>
                        <a:pt x="155" y="488"/>
                      </a:cubicBezTo>
                      <a:cubicBezTo>
                        <a:pt x="251" y="488"/>
                        <a:pt x="322" y="417"/>
                        <a:pt x="322" y="322"/>
                      </a:cubicBezTo>
                      <a:lnTo>
                        <a:pt x="322" y="155"/>
                      </a:lnTo>
                      <a:cubicBezTo>
                        <a:pt x="310" y="71"/>
                        <a:pt x="251" y="0"/>
                        <a:pt x="155" y="0"/>
                      </a:cubicBezTo>
                      <a:close/>
                    </a:path>
                  </a:pathLst>
                </a:custGeom>
                <a:grpFill/>
                <a:ln>
                  <a:solidFill>
                    <a:schemeClr val="bg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" name="Google Shape;11918;p64">
                  <a:extLst>
                    <a:ext uri="{FF2B5EF4-FFF2-40B4-BE49-F238E27FC236}">
                      <a16:creationId xmlns:a16="http://schemas.microsoft.com/office/drawing/2014/main" id="{24F90291-CAF2-4AA8-BEAE-67CD7DD120C4}"/>
                    </a:ext>
                  </a:extLst>
                </p:cNvPr>
                <p:cNvSpPr/>
                <p:nvPr/>
              </p:nvSpPr>
              <p:spPr>
                <a:xfrm>
                  <a:off x="6868183" y="3006344"/>
                  <a:ext cx="10201" cy="154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2" h="489" extrusionOk="0">
                      <a:moveTo>
                        <a:pt x="167" y="0"/>
                      </a:moveTo>
                      <a:cubicBezTo>
                        <a:pt x="72" y="0"/>
                        <a:pt x="1" y="71"/>
                        <a:pt x="1" y="155"/>
                      </a:cubicBezTo>
                      <a:lnTo>
                        <a:pt x="1" y="322"/>
                      </a:lnTo>
                      <a:cubicBezTo>
                        <a:pt x="1" y="417"/>
                        <a:pt x="72" y="488"/>
                        <a:pt x="167" y="488"/>
                      </a:cubicBezTo>
                      <a:cubicBezTo>
                        <a:pt x="251" y="488"/>
                        <a:pt x="322" y="417"/>
                        <a:pt x="322" y="322"/>
                      </a:cubicBezTo>
                      <a:lnTo>
                        <a:pt x="322" y="155"/>
                      </a:lnTo>
                      <a:cubicBezTo>
                        <a:pt x="322" y="71"/>
                        <a:pt x="251" y="0"/>
                        <a:pt x="167" y="0"/>
                      </a:cubicBezTo>
                      <a:close/>
                    </a:path>
                  </a:pathLst>
                </a:custGeom>
                <a:grpFill/>
                <a:ln>
                  <a:solidFill>
                    <a:schemeClr val="bg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" name="Google Shape;11919;p64">
                  <a:extLst>
                    <a:ext uri="{FF2B5EF4-FFF2-40B4-BE49-F238E27FC236}">
                      <a16:creationId xmlns:a16="http://schemas.microsoft.com/office/drawing/2014/main" id="{5A66BCDA-E5AE-4349-894A-E3D5A3F14F9E}"/>
                    </a:ext>
                  </a:extLst>
                </p:cNvPr>
                <p:cNvSpPr/>
                <p:nvPr/>
              </p:nvSpPr>
              <p:spPr>
                <a:xfrm>
                  <a:off x="6798011" y="2990124"/>
                  <a:ext cx="21162" cy="105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8" h="334" extrusionOk="0">
                      <a:moveTo>
                        <a:pt x="156" y="0"/>
                      </a:moveTo>
                      <a:cubicBezTo>
                        <a:pt x="72" y="0"/>
                        <a:pt x="1" y="72"/>
                        <a:pt x="1" y="167"/>
                      </a:cubicBezTo>
                      <a:cubicBezTo>
                        <a:pt x="1" y="250"/>
                        <a:pt x="72" y="333"/>
                        <a:pt x="156" y="333"/>
                      </a:cubicBezTo>
                      <a:lnTo>
                        <a:pt x="501" y="333"/>
                      </a:lnTo>
                      <a:cubicBezTo>
                        <a:pt x="584" y="333"/>
                        <a:pt x="668" y="250"/>
                        <a:pt x="668" y="167"/>
                      </a:cubicBezTo>
                      <a:cubicBezTo>
                        <a:pt x="668" y="60"/>
                        <a:pt x="596" y="0"/>
                        <a:pt x="501" y="0"/>
                      </a:cubicBezTo>
                      <a:close/>
                    </a:path>
                  </a:pathLst>
                </a:custGeom>
                <a:grpFill/>
                <a:ln>
                  <a:solidFill>
                    <a:schemeClr val="bg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" name="Google Shape;11920;p64">
                  <a:extLst>
                    <a:ext uri="{FF2B5EF4-FFF2-40B4-BE49-F238E27FC236}">
                      <a16:creationId xmlns:a16="http://schemas.microsoft.com/office/drawing/2014/main" id="{14559809-0E55-47C4-BAB4-35EDBE458728}"/>
                    </a:ext>
                  </a:extLst>
                </p:cNvPr>
                <p:cNvSpPr/>
                <p:nvPr/>
              </p:nvSpPr>
              <p:spPr>
                <a:xfrm>
                  <a:off x="6862892" y="2990124"/>
                  <a:ext cx="21162" cy="105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8" h="334" extrusionOk="0">
                      <a:moveTo>
                        <a:pt x="168" y="0"/>
                      </a:moveTo>
                      <a:cubicBezTo>
                        <a:pt x="72" y="0"/>
                        <a:pt x="1" y="72"/>
                        <a:pt x="1" y="167"/>
                      </a:cubicBezTo>
                      <a:cubicBezTo>
                        <a:pt x="1" y="250"/>
                        <a:pt x="72" y="333"/>
                        <a:pt x="168" y="333"/>
                      </a:cubicBezTo>
                      <a:lnTo>
                        <a:pt x="513" y="333"/>
                      </a:lnTo>
                      <a:cubicBezTo>
                        <a:pt x="596" y="333"/>
                        <a:pt x="668" y="250"/>
                        <a:pt x="668" y="167"/>
                      </a:cubicBezTo>
                      <a:cubicBezTo>
                        <a:pt x="668" y="60"/>
                        <a:pt x="596" y="0"/>
                        <a:pt x="513" y="0"/>
                      </a:cubicBezTo>
                      <a:close/>
                    </a:path>
                  </a:pathLst>
                </a:custGeom>
                <a:grpFill/>
                <a:ln>
                  <a:solidFill>
                    <a:schemeClr val="bg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25" name="مجموعة 124">
              <a:extLst>
                <a:ext uri="{FF2B5EF4-FFF2-40B4-BE49-F238E27FC236}">
                  <a16:creationId xmlns:a16="http://schemas.microsoft.com/office/drawing/2014/main" id="{929701BB-8F18-476D-A301-9986A5D710B0}"/>
                </a:ext>
              </a:extLst>
            </p:cNvPr>
            <p:cNvGrpSpPr/>
            <p:nvPr/>
          </p:nvGrpSpPr>
          <p:grpSpPr>
            <a:xfrm>
              <a:off x="2150956" y="1691923"/>
              <a:ext cx="936425" cy="776650"/>
              <a:chOff x="211792" y="2759002"/>
              <a:chExt cx="1279737" cy="1094798"/>
            </a:xfrm>
          </p:grpSpPr>
          <p:sp>
            <p:nvSpPr>
              <p:cNvPr id="127" name="Google Shape;657;p35">
                <a:extLst>
                  <a:ext uri="{FF2B5EF4-FFF2-40B4-BE49-F238E27FC236}">
                    <a16:creationId xmlns:a16="http://schemas.microsoft.com/office/drawing/2014/main" id="{C19D96C6-0A9B-4AC7-B69B-5943888E8C85}"/>
                  </a:ext>
                </a:extLst>
              </p:cNvPr>
              <p:cNvSpPr/>
              <p:nvPr/>
            </p:nvSpPr>
            <p:spPr>
              <a:xfrm>
                <a:off x="211792" y="2759002"/>
                <a:ext cx="1279737" cy="1094798"/>
              </a:xfrm>
              <a:custGeom>
                <a:avLst/>
                <a:gdLst/>
                <a:ahLst/>
                <a:cxnLst/>
                <a:rect l="l" t="t" r="r" b="b"/>
                <a:pathLst>
                  <a:path w="218852" h="187225" extrusionOk="0">
                    <a:moveTo>
                      <a:pt x="141436" y="0"/>
                    </a:moveTo>
                    <a:cubicBezTo>
                      <a:pt x="133917" y="0"/>
                      <a:pt x="126400" y="1762"/>
                      <a:pt x="119263" y="5720"/>
                    </a:cubicBezTo>
                    <a:cubicBezTo>
                      <a:pt x="104474" y="13920"/>
                      <a:pt x="95167" y="31175"/>
                      <a:pt x="77239" y="33599"/>
                    </a:cubicBezTo>
                    <a:cubicBezTo>
                      <a:pt x="75347" y="33855"/>
                      <a:pt x="73558" y="33967"/>
                      <a:pt x="71850" y="33967"/>
                    </a:cubicBezTo>
                    <a:cubicBezTo>
                      <a:pt x="59436" y="33967"/>
                      <a:pt x="51333" y="28033"/>
                      <a:pt x="39842" y="28033"/>
                    </a:cubicBezTo>
                    <a:cubicBezTo>
                      <a:pt x="35425" y="28033"/>
                      <a:pt x="30508" y="28909"/>
                      <a:pt x="24653" y="31337"/>
                    </a:cubicBezTo>
                    <a:cubicBezTo>
                      <a:pt x="15532" y="35119"/>
                      <a:pt x="7671" y="41986"/>
                      <a:pt x="4072" y="51333"/>
                    </a:cubicBezTo>
                    <a:cubicBezTo>
                      <a:pt x="1" y="61910"/>
                      <a:pt x="3516" y="69816"/>
                      <a:pt x="7859" y="79672"/>
                    </a:cubicBezTo>
                    <a:cubicBezTo>
                      <a:pt x="12547" y="90312"/>
                      <a:pt x="14716" y="102029"/>
                      <a:pt x="14288" y="113641"/>
                    </a:cubicBezTo>
                    <a:cubicBezTo>
                      <a:pt x="13905" y="123973"/>
                      <a:pt x="9712" y="133642"/>
                      <a:pt x="9692" y="143933"/>
                    </a:cubicBezTo>
                    <a:cubicBezTo>
                      <a:pt x="9657" y="162089"/>
                      <a:pt x="20737" y="180171"/>
                      <a:pt x="38789" y="185137"/>
                    </a:cubicBezTo>
                    <a:cubicBezTo>
                      <a:pt x="40683" y="185657"/>
                      <a:pt x="42573" y="185897"/>
                      <a:pt x="44461" y="185897"/>
                    </a:cubicBezTo>
                    <a:cubicBezTo>
                      <a:pt x="65118" y="185897"/>
                      <a:pt x="85540" y="157242"/>
                      <a:pt x="108336" y="155167"/>
                    </a:cubicBezTo>
                    <a:cubicBezTo>
                      <a:pt x="109017" y="155105"/>
                      <a:pt x="109681" y="155075"/>
                      <a:pt x="110329" y="155075"/>
                    </a:cubicBezTo>
                    <a:cubicBezTo>
                      <a:pt x="122037" y="155075"/>
                      <a:pt x="128598" y="164843"/>
                      <a:pt x="136618" y="172175"/>
                    </a:cubicBezTo>
                    <a:cubicBezTo>
                      <a:pt x="146299" y="181027"/>
                      <a:pt x="158973" y="187224"/>
                      <a:pt x="172247" y="187224"/>
                    </a:cubicBezTo>
                    <a:cubicBezTo>
                      <a:pt x="172874" y="187224"/>
                      <a:pt x="173502" y="187210"/>
                      <a:pt x="174132" y="187182"/>
                    </a:cubicBezTo>
                    <a:cubicBezTo>
                      <a:pt x="203883" y="185858"/>
                      <a:pt x="218852" y="153223"/>
                      <a:pt x="205593" y="128028"/>
                    </a:cubicBezTo>
                    <a:cubicBezTo>
                      <a:pt x="200229" y="117834"/>
                      <a:pt x="197705" y="107961"/>
                      <a:pt x="200669" y="96676"/>
                    </a:cubicBezTo>
                    <a:cubicBezTo>
                      <a:pt x="203795" y="84778"/>
                      <a:pt x="209809" y="72127"/>
                      <a:pt x="207915" y="59548"/>
                    </a:cubicBezTo>
                    <a:cubicBezTo>
                      <a:pt x="205096" y="40828"/>
                      <a:pt x="191638" y="21954"/>
                      <a:pt x="174279" y="10619"/>
                    </a:cubicBezTo>
                    <a:cubicBezTo>
                      <a:pt x="164206" y="4040"/>
                      <a:pt x="152819" y="0"/>
                      <a:pt x="141436" y="0"/>
                    </a:cubicBezTo>
                    <a:close/>
                  </a:path>
                </a:pathLst>
              </a:custGeom>
              <a:solidFill>
                <a:srgbClr val="D23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grpSp>
            <p:nvGrpSpPr>
              <p:cNvPr id="128" name="Google Shape;11938;p64">
                <a:extLst>
                  <a:ext uri="{FF2B5EF4-FFF2-40B4-BE49-F238E27FC236}">
                    <a16:creationId xmlns:a16="http://schemas.microsoft.com/office/drawing/2014/main" id="{0A882FF7-B482-4389-A36D-117930A29087}"/>
                  </a:ext>
                </a:extLst>
              </p:cNvPr>
              <p:cNvGrpSpPr/>
              <p:nvPr/>
            </p:nvGrpSpPr>
            <p:grpSpPr>
              <a:xfrm>
                <a:off x="502607" y="2920667"/>
                <a:ext cx="655146" cy="902895"/>
                <a:chOff x="7609368" y="2893912"/>
                <a:chExt cx="264813" cy="353105"/>
              </a:xfrm>
              <a:noFill/>
            </p:grpSpPr>
            <p:sp>
              <p:nvSpPr>
                <p:cNvPr id="129" name="Google Shape;11939;p64">
                  <a:extLst>
                    <a:ext uri="{FF2B5EF4-FFF2-40B4-BE49-F238E27FC236}">
                      <a16:creationId xmlns:a16="http://schemas.microsoft.com/office/drawing/2014/main" id="{E05CA318-03FE-4C5E-9A42-0C141BF1B3AA}"/>
                    </a:ext>
                  </a:extLst>
                </p:cNvPr>
                <p:cNvSpPr/>
                <p:nvPr/>
              </p:nvSpPr>
              <p:spPr>
                <a:xfrm>
                  <a:off x="7703267" y="3015753"/>
                  <a:ext cx="10233" cy="158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3" h="501" extrusionOk="0">
                      <a:moveTo>
                        <a:pt x="156" y="1"/>
                      </a:moveTo>
                      <a:cubicBezTo>
                        <a:pt x="72" y="1"/>
                        <a:pt x="1" y="72"/>
                        <a:pt x="1" y="155"/>
                      </a:cubicBezTo>
                      <a:lnTo>
                        <a:pt x="1" y="334"/>
                      </a:lnTo>
                      <a:cubicBezTo>
                        <a:pt x="1" y="429"/>
                        <a:pt x="72" y="501"/>
                        <a:pt x="156" y="501"/>
                      </a:cubicBezTo>
                      <a:cubicBezTo>
                        <a:pt x="251" y="501"/>
                        <a:pt x="322" y="429"/>
                        <a:pt x="322" y="334"/>
                      </a:cubicBezTo>
                      <a:lnTo>
                        <a:pt x="322" y="155"/>
                      </a:lnTo>
                      <a:cubicBezTo>
                        <a:pt x="322" y="72"/>
                        <a:pt x="251" y="1"/>
                        <a:pt x="156" y="1"/>
                      </a:cubicBezTo>
                      <a:close/>
                    </a:path>
                  </a:pathLst>
                </a:custGeom>
                <a:grpFill/>
                <a:ln>
                  <a:solidFill>
                    <a:schemeClr val="bg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0" name="Google Shape;11940;p64">
                  <a:extLst>
                    <a:ext uri="{FF2B5EF4-FFF2-40B4-BE49-F238E27FC236}">
                      <a16:creationId xmlns:a16="http://schemas.microsoft.com/office/drawing/2014/main" id="{FA717AA7-06EA-4947-A496-E7486772B3B6}"/>
                    </a:ext>
                  </a:extLst>
                </p:cNvPr>
                <p:cNvSpPr/>
                <p:nvPr/>
              </p:nvSpPr>
              <p:spPr>
                <a:xfrm>
                  <a:off x="7769288" y="3015753"/>
                  <a:ext cx="10233" cy="158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3" h="501" extrusionOk="0">
                      <a:moveTo>
                        <a:pt x="155" y="1"/>
                      </a:moveTo>
                      <a:cubicBezTo>
                        <a:pt x="72" y="1"/>
                        <a:pt x="1" y="72"/>
                        <a:pt x="1" y="155"/>
                      </a:cubicBezTo>
                      <a:lnTo>
                        <a:pt x="1" y="334"/>
                      </a:lnTo>
                      <a:cubicBezTo>
                        <a:pt x="1" y="429"/>
                        <a:pt x="72" y="501"/>
                        <a:pt x="155" y="501"/>
                      </a:cubicBezTo>
                      <a:cubicBezTo>
                        <a:pt x="251" y="501"/>
                        <a:pt x="322" y="429"/>
                        <a:pt x="322" y="334"/>
                      </a:cubicBezTo>
                      <a:lnTo>
                        <a:pt x="322" y="155"/>
                      </a:lnTo>
                      <a:cubicBezTo>
                        <a:pt x="322" y="72"/>
                        <a:pt x="251" y="1"/>
                        <a:pt x="155" y="1"/>
                      </a:cubicBezTo>
                      <a:close/>
                    </a:path>
                  </a:pathLst>
                </a:custGeom>
                <a:grpFill/>
                <a:ln>
                  <a:solidFill>
                    <a:schemeClr val="bg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" name="Google Shape;11941;p64">
                  <a:extLst>
                    <a:ext uri="{FF2B5EF4-FFF2-40B4-BE49-F238E27FC236}">
                      <a16:creationId xmlns:a16="http://schemas.microsoft.com/office/drawing/2014/main" id="{763B1754-442C-4B3C-A5D5-C15859F059D6}"/>
                    </a:ext>
                  </a:extLst>
                </p:cNvPr>
                <p:cNvSpPr/>
                <p:nvPr/>
              </p:nvSpPr>
              <p:spPr>
                <a:xfrm>
                  <a:off x="7697628" y="2997664"/>
                  <a:ext cx="21542" cy="117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0" h="370" extrusionOk="0">
                      <a:moveTo>
                        <a:pt x="489" y="0"/>
                      </a:moveTo>
                      <a:lnTo>
                        <a:pt x="143" y="48"/>
                      </a:lnTo>
                      <a:cubicBezTo>
                        <a:pt x="60" y="60"/>
                        <a:pt x="0" y="131"/>
                        <a:pt x="0" y="226"/>
                      </a:cubicBezTo>
                      <a:cubicBezTo>
                        <a:pt x="12" y="310"/>
                        <a:pt x="72" y="369"/>
                        <a:pt x="155" y="369"/>
                      </a:cubicBezTo>
                      <a:lnTo>
                        <a:pt x="167" y="369"/>
                      </a:lnTo>
                      <a:lnTo>
                        <a:pt x="512" y="334"/>
                      </a:lnTo>
                      <a:cubicBezTo>
                        <a:pt x="620" y="322"/>
                        <a:pt x="679" y="238"/>
                        <a:pt x="667" y="155"/>
                      </a:cubicBezTo>
                      <a:cubicBezTo>
                        <a:pt x="655" y="60"/>
                        <a:pt x="572" y="0"/>
                        <a:pt x="489" y="0"/>
                      </a:cubicBezTo>
                      <a:close/>
                    </a:path>
                  </a:pathLst>
                </a:custGeom>
                <a:grpFill/>
                <a:ln>
                  <a:solidFill>
                    <a:schemeClr val="bg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3" name="Google Shape;11942;p64">
                  <a:extLst>
                    <a:ext uri="{FF2B5EF4-FFF2-40B4-BE49-F238E27FC236}">
                      <a16:creationId xmlns:a16="http://schemas.microsoft.com/office/drawing/2014/main" id="{E2CF8B50-E03A-4951-B33C-B25250E881B7}"/>
                    </a:ext>
                  </a:extLst>
                </p:cNvPr>
                <p:cNvSpPr/>
                <p:nvPr/>
              </p:nvSpPr>
              <p:spPr>
                <a:xfrm>
                  <a:off x="7763618" y="2997600"/>
                  <a:ext cx="21542" cy="117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0" h="372" extrusionOk="0">
                      <a:moveTo>
                        <a:pt x="171" y="1"/>
                      </a:moveTo>
                      <a:cubicBezTo>
                        <a:pt x="86" y="1"/>
                        <a:pt x="24" y="69"/>
                        <a:pt x="13" y="157"/>
                      </a:cubicBezTo>
                      <a:cubicBezTo>
                        <a:pt x="1" y="240"/>
                        <a:pt x="72" y="312"/>
                        <a:pt x="156" y="336"/>
                      </a:cubicBezTo>
                      <a:lnTo>
                        <a:pt x="501" y="371"/>
                      </a:lnTo>
                      <a:lnTo>
                        <a:pt x="513" y="371"/>
                      </a:lnTo>
                      <a:cubicBezTo>
                        <a:pt x="584" y="371"/>
                        <a:pt x="668" y="312"/>
                        <a:pt x="680" y="228"/>
                      </a:cubicBezTo>
                      <a:cubicBezTo>
                        <a:pt x="680" y="133"/>
                        <a:pt x="620" y="62"/>
                        <a:pt x="537" y="50"/>
                      </a:cubicBezTo>
                      <a:lnTo>
                        <a:pt x="191" y="2"/>
                      </a:lnTo>
                      <a:cubicBezTo>
                        <a:pt x="184" y="1"/>
                        <a:pt x="178" y="1"/>
                        <a:pt x="171" y="1"/>
                      </a:cubicBezTo>
                      <a:close/>
                    </a:path>
                  </a:pathLst>
                </a:custGeom>
                <a:grpFill/>
                <a:ln>
                  <a:solidFill>
                    <a:schemeClr val="bg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4" name="Google Shape;11943;p64">
                  <a:extLst>
                    <a:ext uri="{FF2B5EF4-FFF2-40B4-BE49-F238E27FC236}">
                      <a16:creationId xmlns:a16="http://schemas.microsoft.com/office/drawing/2014/main" id="{92AE1CF5-E6CE-4E29-BA0E-58BCE7320358}"/>
                    </a:ext>
                  </a:extLst>
                </p:cNvPr>
                <p:cNvSpPr/>
                <p:nvPr/>
              </p:nvSpPr>
              <p:spPr>
                <a:xfrm>
                  <a:off x="7609368" y="2893912"/>
                  <a:ext cx="264813" cy="3531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59" h="11146" extrusionOk="0">
                      <a:moveTo>
                        <a:pt x="4168" y="370"/>
                      </a:moveTo>
                      <a:cubicBezTo>
                        <a:pt x="5715" y="370"/>
                        <a:pt x="6965" y="1620"/>
                        <a:pt x="6965" y="3168"/>
                      </a:cubicBezTo>
                      <a:cubicBezTo>
                        <a:pt x="6965" y="3370"/>
                        <a:pt x="6954" y="3561"/>
                        <a:pt x="6906" y="3751"/>
                      </a:cubicBezTo>
                      <a:cubicBezTo>
                        <a:pt x="6846" y="3728"/>
                        <a:pt x="6775" y="3704"/>
                        <a:pt x="6692" y="3704"/>
                      </a:cubicBezTo>
                      <a:lnTo>
                        <a:pt x="6596" y="3704"/>
                      </a:lnTo>
                      <a:lnTo>
                        <a:pt x="6596" y="3323"/>
                      </a:lnTo>
                      <a:lnTo>
                        <a:pt x="6608" y="3323"/>
                      </a:lnTo>
                      <a:cubicBezTo>
                        <a:pt x="6692" y="3323"/>
                        <a:pt x="6763" y="3251"/>
                        <a:pt x="6763" y="3156"/>
                      </a:cubicBezTo>
                      <a:cubicBezTo>
                        <a:pt x="6763" y="3073"/>
                        <a:pt x="6692" y="2989"/>
                        <a:pt x="6608" y="2989"/>
                      </a:cubicBezTo>
                      <a:cubicBezTo>
                        <a:pt x="5239" y="2989"/>
                        <a:pt x="4251" y="2549"/>
                        <a:pt x="3667" y="2180"/>
                      </a:cubicBezTo>
                      <a:cubicBezTo>
                        <a:pt x="3036" y="1775"/>
                        <a:pt x="2715" y="1358"/>
                        <a:pt x="2703" y="1358"/>
                      </a:cubicBezTo>
                      <a:cubicBezTo>
                        <a:pt x="2667" y="1315"/>
                        <a:pt x="2617" y="1289"/>
                        <a:pt x="2568" y="1289"/>
                      </a:cubicBezTo>
                      <a:cubicBezTo>
                        <a:pt x="2536" y="1289"/>
                        <a:pt x="2505" y="1299"/>
                        <a:pt x="2477" y="1323"/>
                      </a:cubicBezTo>
                      <a:cubicBezTo>
                        <a:pt x="2405" y="1382"/>
                        <a:pt x="2393" y="1489"/>
                        <a:pt x="2453" y="1549"/>
                      </a:cubicBezTo>
                      <a:cubicBezTo>
                        <a:pt x="2465" y="1561"/>
                        <a:pt x="2798" y="2001"/>
                        <a:pt x="3477" y="2430"/>
                      </a:cubicBezTo>
                      <a:cubicBezTo>
                        <a:pt x="4060" y="2799"/>
                        <a:pt x="5001" y="3216"/>
                        <a:pt x="6263" y="3287"/>
                      </a:cubicBezTo>
                      <a:lnTo>
                        <a:pt x="6263" y="3847"/>
                      </a:lnTo>
                      <a:cubicBezTo>
                        <a:pt x="6263" y="3906"/>
                        <a:pt x="6299" y="3942"/>
                        <a:pt x="6334" y="3978"/>
                      </a:cubicBezTo>
                      <a:cubicBezTo>
                        <a:pt x="6382" y="4001"/>
                        <a:pt x="6382" y="4001"/>
                        <a:pt x="6549" y="4001"/>
                      </a:cubicBezTo>
                      <a:lnTo>
                        <a:pt x="6680" y="4001"/>
                      </a:lnTo>
                      <a:cubicBezTo>
                        <a:pt x="6835" y="4001"/>
                        <a:pt x="6954" y="4121"/>
                        <a:pt x="6954" y="4275"/>
                      </a:cubicBezTo>
                      <a:cubicBezTo>
                        <a:pt x="6954" y="4418"/>
                        <a:pt x="6835" y="4537"/>
                        <a:pt x="6680" y="4537"/>
                      </a:cubicBezTo>
                      <a:lnTo>
                        <a:pt x="6573" y="4537"/>
                      </a:lnTo>
                      <a:lnTo>
                        <a:pt x="6573" y="4525"/>
                      </a:lnTo>
                      <a:cubicBezTo>
                        <a:pt x="6573" y="4430"/>
                        <a:pt x="6501" y="4359"/>
                        <a:pt x="6418" y="4359"/>
                      </a:cubicBezTo>
                      <a:cubicBezTo>
                        <a:pt x="6323" y="4359"/>
                        <a:pt x="6251" y="4430"/>
                        <a:pt x="6251" y="4525"/>
                      </a:cubicBezTo>
                      <a:cubicBezTo>
                        <a:pt x="6263" y="5692"/>
                        <a:pt x="5322" y="6645"/>
                        <a:pt x="4168" y="6645"/>
                      </a:cubicBezTo>
                      <a:cubicBezTo>
                        <a:pt x="3001" y="6645"/>
                        <a:pt x="2072" y="5704"/>
                        <a:pt x="2072" y="4537"/>
                      </a:cubicBezTo>
                      <a:cubicBezTo>
                        <a:pt x="2072" y="4454"/>
                        <a:pt x="1989" y="4382"/>
                        <a:pt x="1905" y="4382"/>
                      </a:cubicBezTo>
                      <a:cubicBezTo>
                        <a:pt x="1810" y="4382"/>
                        <a:pt x="1739" y="4454"/>
                        <a:pt x="1739" y="4537"/>
                      </a:cubicBezTo>
                      <a:lnTo>
                        <a:pt x="1739" y="4561"/>
                      </a:lnTo>
                      <a:lnTo>
                        <a:pt x="1631" y="4561"/>
                      </a:lnTo>
                      <a:cubicBezTo>
                        <a:pt x="1489" y="4561"/>
                        <a:pt x="1370" y="4442"/>
                        <a:pt x="1370" y="4287"/>
                      </a:cubicBezTo>
                      <a:cubicBezTo>
                        <a:pt x="1370" y="4144"/>
                        <a:pt x="1489" y="4025"/>
                        <a:pt x="1631" y="4025"/>
                      </a:cubicBezTo>
                      <a:lnTo>
                        <a:pt x="1774" y="4025"/>
                      </a:lnTo>
                      <a:cubicBezTo>
                        <a:pt x="1953" y="4025"/>
                        <a:pt x="1953" y="4025"/>
                        <a:pt x="1977" y="4001"/>
                      </a:cubicBezTo>
                      <a:cubicBezTo>
                        <a:pt x="2036" y="3978"/>
                        <a:pt x="2072" y="3918"/>
                        <a:pt x="2072" y="3859"/>
                      </a:cubicBezTo>
                      <a:lnTo>
                        <a:pt x="2072" y="3680"/>
                      </a:lnTo>
                      <a:cubicBezTo>
                        <a:pt x="2072" y="3156"/>
                        <a:pt x="2227" y="2716"/>
                        <a:pt x="2548" y="2335"/>
                      </a:cubicBezTo>
                      <a:cubicBezTo>
                        <a:pt x="2608" y="2263"/>
                        <a:pt x="2584" y="2156"/>
                        <a:pt x="2524" y="2120"/>
                      </a:cubicBezTo>
                      <a:cubicBezTo>
                        <a:pt x="2492" y="2093"/>
                        <a:pt x="2453" y="2081"/>
                        <a:pt x="2416" y="2081"/>
                      </a:cubicBezTo>
                      <a:cubicBezTo>
                        <a:pt x="2371" y="2081"/>
                        <a:pt x="2330" y="2099"/>
                        <a:pt x="2310" y="2132"/>
                      </a:cubicBezTo>
                      <a:cubicBezTo>
                        <a:pt x="1929" y="2561"/>
                        <a:pt x="1739" y="3085"/>
                        <a:pt x="1739" y="3692"/>
                      </a:cubicBezTo>
                      <a:lnTo>
                        <a:pt x="1739" y="3704"/>
                      </a:lnTo>
                      <a:lnTo>
                        <a:pt x="1631" y="3704"/>
                      </a:lnTo>
                      <a:cubicBezTo>
                        <a:pt x="1560" y="3704"/>
                        <a:pt x="1489" y="3728"/>
                        <a:pt x="1429" y="3751"/>
                      </a:cubicBezTo>
                      <a:cubicBezTo>
                        <a:pt x="1381" y="3561"/>
                        <a:pt x="1370" y="3370"/>
                        <a:pt x="1370" y="3168"/>
                      </a:cubicBezTo>
                      <a:cubicBezTo>
                        <a:pt x="1370" y="1620"/>
                        <a:pt x="2620" y="370"/>
                        <a:pt x="4168" y="370"/>
                      </a:cubicBezTo>
                      <a:close/>
                      <a:moveTo>
                        <a:pt x="2132" y="5823"/>
                      </a:moveTo>
                      <a:lnTo>
                        <a:pt x="2132" y="5823"/>
                      </a:lnTo>
                      <a:cubicBezTo>
                        <a:pt x="2334" y="6157"/>
                        <a:pt x="2632" y="6442"/>
                        <a:pt x="2977" y="6645"/>
                      </a:cubicBezTo>
                      <a:lnTo>
                        <a:pt x="2977" y="6799"/>
                      </a:lnTo>
                      <a:lnTo>
                        <a:pt x="2370" y="6799"/>
                      </a:lnTo>
                      <a:cubicBezTo>
                        <a:pt x="2346" y="6680"/>
                        <a:pt x="2322" y="6561"/>
                        <a:pt x="2286" y="6442"/>
                      </a:cubicBezTo>
                      <a:lnTo>
                        <a:pt x="2132" y="5823"/>
                      </a:lnTo>
                      <a:close/>
                      <a:moveTo>
                        <a:pt x="6239" y="5823"/>
                      </a:moveTo>
                      <a:lnTo>
                        <a:pt x="6061" y="6442"/>
                      </a:lnTo>
                      <a:cubicBezTo>
                        <a:pt x="6025" y="6561"/>
                        <a:pt x="6001" y="6680"/>
                        <a:pt x="5977" y="6799"/>
                      </a:cubicBezTo>
                      <a:lnTo>
                        <a:pt x="5382" y="6799"/>
                      </a:lnTo>
                      <a:lnTo>
                        <a:pt x="5382" y="6645"/>
                      </a:lnTo>
                      <a:cubicBezTo>
                        <a:pt x="5727" y="6442"/>
                        <a:pt x="6025" y="6157"/>
                        <a:pt x="6239" y="5823"/>
                      </a:cubicBezTo>
                      <a:close/>
                      <a:moveTo>
                        <a:pt x="2965" y="7133"/>
                      </a:moveTo>
                      <a:lnTo>
                        <a:pt x="2965" y="7502"/>
                      </a:lnTo>
                      <a:lnTo>
                        <a:pt x="2405" y="7502"/>
                      </a:lnTo>
                      <a:lnTo>
                        <a:pt x="2405" y="7478"/>
                      </a:lnTo>
                      <a:cubicBezTo>
                        <a:pt x="2405" y="7359"/>
                        <a:pt x="2405" y="7252"/>
                        <a:pt x="2393" y="7133"/>
                      </a:cubicBezTo>
                      <a:close/>
                      <a:moveTo>
                        <a:pt x="5930" y="7133"/>
                      </a:moveTo>
                      <a:cubicBezTo>
                        <a:pt x="5918" y="7252"/>
                        <a:pt x="5918" y="7359"/>
                        <a:pt x="5918" y="7478"/>
                      </a:cubicBezTo>
                      <a:lnTo>
                        <a:pt x="5918" y="7502"/>
                      </a:lnTo>
                      <a:lnTo>
                        <a:pt x="5370" y="7502"/>
                      </a:lnTo>
                      <a:lnTo>
                        <a:pt x="5370" y="7133"/>
                      </a:lnTo>
                      <a:close/>
                      <a:moveTo>
                        <a:pt x="4168" y="1"/>
                      </a:moveTo>
                      <a:cubicBezTo>
                        <a:pt x="2441" y="1"/>
                        <a:pt x="1036" y="1406"/>
                        <a:pt x="1036" y="3132"/>
                      </a:cubicBezTo>
                      <a:cubicBezTo>
                        <a:pt x="1036" y="3394"/>
                        <a:pt x="1072" y="3668"/>
                        <a:pt x="1143" y="3930"/>
                      </a:cubicBezTo>
                      <a:cubicBezTo>
                        <a:pt x="1084" y="4025"/>
                        <a:pt x="1036" y="4144"/>
                        <a:pt x="1036" y="4275"/>
                      </a:cubicBezTo>
                      <a:cubicBezTo>
                        <a:pt x="1036" y="4561"/>
                        <a:pt x="1250" y="4799"/>
                        <a:pt x="1512" y="4859"/>
                      </a:cubicBezTo>
                      <a:lnTo>
                        <a:pt x="1965" y="6538"/>
                      </a:lnTo>
                      <a:cubicBezTo>
                        <a:pt x="2048" y="6847"/>
                        <a:pt x="2084" y="7157"/>
                        <a:pt x="2084" y="7478"/>
                      </a:cubicBezTo>
                      <a:cubicBezTo>
                        <a:pt x="2084" y="7597"/>
                        <a:pt x="2084" y="7728"/>
                        <a:pt x="2072" y="7847"/>
                      </a:cubicBezTo>
                      <a:lnTo>
                        <a:pt x="2048" y="8050"/>
                      </a:lnTo>
                      <a:lnTo>
                        <a:pt x="798" y="8490"/>
                      </a:lnTo>
                      <a:cubicBezTo>
                        <a:pt x="322" y="8645"/>
                        <a:pt x="0" y="9109"/>
                        <a:pt x="0" y="9633"/>
                      </a:cubicBezTo>
                      <a:lnTo>
                        <a:pt x="0" y="10990"/>
                      </a:lnTo>
                      <a:cubicBezTo>
                        <a:pt x="0" y="11074"/>
                        <a:pt x="72" y="11145"/>
                        <a:pt x="167" y="11145"/>
                      </a:cubicBezTo>
                      <a:cubicBezTo>
                        <a:pt x="250" y="11145"/>
                        <a:pt x="322" y="11074"/>
                        <a:pt x="322" y="10990"/>
                      </a:cubicBezTo>
                      <a:lnTo>
                        <a:pt x="322" y="9633"/>
                      </a:lnTo>
                      <a:cubicBezTo>
                        <a:pt x="322" y="9264"/>
                        <a:pt x="560" y="8919"/>
                        <a:pt x="917" y="8800"/>
                      </a:cubicBezTo>
                      <a:lnTo>
                        <a:pt x="2024" y="8407"/>
                      </a:lnTo>
                      <a:lnTo>
                        <a:pt x="1751" y="10967"/>
                      </a:lnTo>
                      <a:cubicBezTo>
                        <a:pt x="1739" y="11062"/>
                        <a:pt x="1810" y="11133"/>
                        <a:pt x="1905" y="11145"/>
                      </a:cubicBezTo>
                      <a:lnTo>
                        <a:pt x="1917" y="11145"/>
                      </a:lnTo>
                      <a:cubicBezTo>
                        <a:pt x="2012" y="11145"/>
                        <a:pt x="2072" y="11086"/>
                        <a:pt x="2084" y="11002"/>
                      </a:cubicBezTo>
                      <a:lnTo>
                        <a:pt x="2405" y="7895"/>
                      </a:lnTo>
                      <a:lnTo>
                        <a:pt x="2405" y="7847"/>
                      </a:lnTo>
                      <a:lnTo>
                        <a:pt x="2977" y="7847"/>
                      </a:lnTo>
                      <a:lnTo>
                        <a:pt x="2977" y="10990"/>
                      </a:lnTo>
                      <a:cubicBezTo>
                        <a:pt x="2977" y="11074"/>
                        <a:pt x="3048" y="11145"/>
                        <a:pt x="3144" y="11145"/>
                      </a:cubicBezTo>
                      <a:cubicBezTo>
                        <a:pt x="3227" y="11145"/>
                        <a:pt x="3298" y="11074"/>
                        <a:pt x="3298" y="10990"/>
                      </a:cubicBezTo>
                      <a:lnTo>
                        <a:pt x="3298" y="9514"/>
                      </a:lnTo>
                      <a:cubicBezTo>
                        <a:pt x="3572" y="9681"/>
                        <a:pt x="3870" y="9752"/>
                        <a:pt x="4179" y="9752"/>
                      </a:cubicBezTo>
                      <a:cubicBezTo>
                        <a:pt x="4489" y="9752"/>
                        <a:pt x="4787" y="9657"/>
                        <a:pt x="5060" y="9514"/>
                      </a:cubicBezTo>
                      <a:lnTo>
                        <a:pt x="5060" y="10990"/>
                      </a:lnTo>
                      <a:cubicBezTo>
                        <a:pt x="5060" y="11074"/>
                        <a:pt x="5132" y="11145"/>
                        <a:pt x="5227" y="11145"/>
                      </a:cubicBezTo>
                      <a:cubicBezTo>
                        <a:pt x="5311" y="11145"/>
                        <a:pt x="5382" y="11074"/>
                        <a:pt x="5382" y="10990"/>
                      </a:cubicBezTo>
                      <a:lnTo>
                        <a:pt x="5382" y="8728"/>
                      </a:lnTo>
                      <a:cubicBezTo>
                        <a:pt x="5382" y="8633"/>
                        <a:pt x="5311" y="8562"/>
                        <a:pt x="5227" y="8562"/>
                      </a:cubicBezTo>
                      <a:cubicBezTo>
                        <a:pt x="5132" y="8562"/>
                        <a:pt x="5060" y="8633"/>
                        <a:pt x="5060" y="8728"/>
                      </a:cubicBezTo>
                      <a:lnTo>
                        <a:pt x="5060" y="9109"/>
                      </a:lnTo>
                      <a:cubicBezTo>
                        <a:pt x="4810" y="9324"/>
                        <a:pt x="4489" y="9419"/>
                        <a:pt x="4179" y="9419"/>
                      </a:cubicBezTo>
                      <a:cubicBezTo>
                        <a:pt x="3846" y="9419"/>
                        <a:pt x="3548" y="9324"/>
                        <a:pt x="3298" y="9109"/>
                      </a:cubicBezTo>
                      <a:lnTo>
                        <a:pt x="3298" y="6799"/>
                      </a:lnTo>
                      <a:cubicBezTo>
                        <a:pt x="3572" y="6907"/>
                        <a:pt x="3870" y="6966"/>
                        <a:pt x="4179" y="6966"/>
                      </a:cubicBezTo>
                      <a:cubicBezTo>
                        <a:pt x="4489" y="6966"/>
                        <a:pt x="4787" y="6907"/>
                        <a:pt x="5060" y="6799"/>
                      </a:cubicBezTo>
                      <a:lnTo>
                        <a:pt x="5060" y="8026"/>
                      </a:lnTo>
                      <a:cubicBezTo>
                        <a:pt x="5060" y="8109"/>
                        <a:pt x="5132" y="8192"/>
                        <a:pt x="5227" y="8192"/>
                      </a:cubicBezTo>
                      <a:cubicBezTo>
                        <a:pt x="5311" y="8192"/>
                        <a:pt x="5382" y="8109"/>
                        <a:pt x="5382" y="8026"/>
                      </a:cubicBezTo>
                      <a:lnTo>
                        <a:pt x="5382" y="7847"/>
                      </a:lnTo>
                      <a:lnTo>
                        <a:pt x="5953" y="7847"/>
                      </a:lnTo>
                      <a:lnTo>
                        <a:pt x="5953" y="7895"/>
                      </a:lnTo>
                      <a:lnTo>
                        <a:pt x="6275" y="11002"/>
                      </a:lnTo>
                      <a:cubicBezTo>
                        <a:pt x="6287" y="11086"/>
                        <a:pt x="6346" y="11145"/>
                        <a:pt x="6442" y="11145"/>
                      </a:cubicBezTo>
                      <a:lnTo>
                        <a:pt x="6454" y="11145"/>
                      </a:lnTo>
                      <a:cubicBezTo>
                        <a:pt x="6549" y="11133"/>
                        <a:pt x="6608" y="11062"/>
                        <a:pt x="6608" y="10967"/>
                      </a:cubicBezTo>
                      <a:lnTo>
                        <a:pt x="6334" y="8407"/>
                      </a:lnTo>
                      <a:lnTo>
                        <a:pt x="7442" y="8800"/>
                      </a:lnTo>
                      <a:cubicBezTo>
                        <a:pt x="7799" y="8919"/>
                        <a:pt x="8037" y="9264"/>
                        <a:pt x="8037" y="9633"/>
                      </a:cubicBezTo>
                      <a:lnTo>
                        <a:pt x="8037" y="10990"/>
                      </a:lnTo>
                      <a:cubicBezTo>
                        <a:pt x="8037" y="11074"/>
                        <a:pt x="8108" y="11145"/>
                        <a:pt x="8192" y="11145"/>
                      </a:cubicBezTo>
                      <a:cubicBezTo>
                        <a:pt x="8287" y="11145"/>
                        <a:pt x="8359" y="11074"/>
                        <a:pt x="8359" y="10990"/>
                      </a:cubicBezTo>
                      <a:lnTo>
                        <a:pt x="8359" y="9633"/>
                      </a:lnTo>
                      <a:cubicBezTo>
                        <a:pt x="8335" y="9121"/>
                        <a:pt x="8001" y="8669"/>
                        <a:pt x="7525" y="8490"/>
                      </a:cubicBezTo>
                      <a:lnTo>
                        <a:pt x="6275" y="8050"/>
                      </a:lnTo>
                      <a:lnTo>
                        <a:pt x="6263" y="7847"/>
                      </a:lnTo>
                      <a:cubicBezTo>
                        <a:pt x="6251" y="7728"/>
                        <a:pt x="6251" y="7597"/>
                        <a:pt x="6251" y="7478"/>
                      </a:cubicBezTo>
                      <a:cubicBezTo>
                        <a:pt x="6251" y="7157"/>
                        <a:pt x="6299" y="6847"/>
                        <a:pt x="6370" y="6538"/>
                      </a:cubicBezTo>
                      <a:lnTo>
                        <a:pt x="6811" y="4859"/>
                      </a:lnTo>
                      <a:cubicBezTo>
                        <a:pt x="7085" y="4799"/>
                        <a:pt x="7287" y="4561"/>
                        <a:pt x="7287" y="4275"/>
                      </a:cubicBezTo>
                      <a:cubicBezTo>
                        <a:pt x="7287" y="4156"/>
                        <a:pt x="7251" y="4037"/>
                        <a:pt x="7192" y="3930"/>
                      </a:cubicBezTo>
                      <a:cubicBezTo>
                        <a:pt x="7263" y="3680"/>
                        <a:pt x="7287" y="3406"/>
                        <a:pt x="7287" y="3132"/>
                      </a:cubicBezTo>
                      <a:cubicBezTo>
                        <a:pt x="7287" y="1406"/>
                        <a:pt x="5894" y="1"/>
                        <a:pt x="4168" y="1"/>
                      </a:cubicBezTo>
                      <a:close/>
                    </a:path>
                  </a:pathLst>
                </a:custGeom>
                <a:grpFill/>
                <a:ln>
                  <a:solidFill>
                    <a:schemeClr val="bg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5" name="Google Shape;11944;p64">
                  <a:extLst>
                    <a:ext uri="{FF2B5EF4-FFF2-40B4-BE49-F238E27FC236}">
                      <a16:creationId xmlns:a16="http://schemas.microsoft.com/office/drawing/2014/main" id="{3D0756BE-56B8-4DF9-807A-A8F2B736657A}"/>
                    </a:ext>
                  </a:extLst>
                </p:cNvPr>
                <p:cNvSpPr/>
                <p:nvPr/>
              </p:nvSpPr>
              <p:spPr>
                <a:xfrm>
                  <a:off x="7711219" y="3046324"/>
                  <a:ext cx="60350" cy="324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5" h="1025" extrusionOk="0">
                      <a:moveTo>
                        <a:pt x="1536" y="322"/>
                      </a:moveTo>
                      <a:cubicBezTo>
                        <a:pt x="1453" y="536"/>
                        <a:pt x="1238" y="703"/>
                        <a:pt x="953" y="703"/>
                      </a:cubicBezTo>
                      <a:cubicBezTo>
                        <a:pt x="667" y="703"/>
                        <a:pt x="441" y="548"/>
                        <a:pt x="357" y="322"/>
                      </a:cubicBezTo>
                      <a:close/>
                      <a:moveTo>
                        <a:pt x="167" y="0"/>
                      </a:moveTo>
                      <a:cubicBezTo>
                        <a:pt x="71" y="0"/>
                        <a:pt x="0" y="72"/>
                        <a:pt x="0" y="167"/>
                      </a:cubicBezTo>
                      <a:cubicBezTo>
                        <a:pt x="0" y="643"/>
                        <a:pt x="429" y="1024"/>
                        <a:pt x="953" y="1024"/>
                      </a:cubicBezTo>
                      <a:cubicBezTo>
                        <a:pt x="1476" y="1024"/>
                        <a:pt x="1905" y="643"/>
                        <a:pt x="1905" y="167"/>
                      </a:cubicBezTo>
                      <a:cubicBezTo>
                        <a:pt x="1905" y="72"/>
                        <a:pt x="1834" y="0"/>
                        <a:pt x="1738" y="0"/>
                      </a:cubicBezTo>
                      <a:close/>
                    </a:path>
                  </a:pathLst>
                </a:custGeom>
                <a:grpFill/>
                <a:ln>
                  <a:solidFill>
                    <a:schemeClr val="bg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46" name="مجموعة 145">
              <a:extLst>
                <a:ext uri="{FF2B5EF4-FFF2-40B4-BE49-F238E27FC236}">
                  <a16:creationId xmlns:a16="http://schemas.microsoft.com/office/drawing/2014/main" id="{80016CA2-2823-4065-BFF0-B1F1D9640797}"/>
                </a:ext>
              </a:extLst>
            </p:cNvPr>
            <p:cNvGrpSpPr/>
            <p:nvPr/>
          </p:nvGrpSpPr>
          <p:grpSpPr>
            <a:xfrm>
              <a:off x="3417959" y="2453057"/>
              <a:ext cx="936425" cy="776650"/>
              <a:chOff x="5642201" y="2702170"/>
              <a:chExt cx="1279737" cy="1094798"/>
            </a:xfrm>
          </p:grpSpPr>
          <p:sp>
            <p:nvSpPr>
              <p:cNvPr id="147" name="Google Shape;657;p35">
                <a:extLst>
                  <a:ext uri="{FF2B5EF4-FFF2-40B4-BE49-F238E27FC236}">
                    <a16:creationId xmlns:a16="http://schemas.microsoft.com/office/drawing/2014/main" id="{1F507F50-A6E2-4E5F-9EA0-113DE696EDCF}"/>
                  </a:ext>
                </a:extLst>
              </p:cNvPr>
              <p:cNvSpPr/>
              <p:nvPr/>
            </p:nvSpPr>
            <p:spPr>
              <a:xfrm>
                <a:off x="5642201" y="2702170"/>
                <a:ext cx="1279737" cy="1094798"/>
              </a:xfrm>
              <a:custGeom>
                <a:avLst/>
                <a:gdLst/>
                <a:ahLst/>
                <a:cxnLst/>
                <a:rect l="l" t="t" r="r" b="b"/>
                <a:pathLst>
                  <a:path w="218852" h="187225" extrusionOk="0">
                    <a:moveTo>
                      <a:pt x="141436" y="0"/>
                    </a:moveTo>
                    <a:cubicBezTo>
                      <a:pt x="133917" y="0"/>
                      <a:pt x="126400" y="1762"/>
                      <a:pt x="119263" y="5720"/>
                    </a:cubicBezTo>
                    <a:cubicBezTo>
                      <a:pt x="104474" y="13920"/>
                      <a:pt x="95167" y="31175"/>
                      <a:pt x="77239" y="33599"/>
                    </a:cubicBezTo>
                    <a:cubicBezTo>
                      <a:pt x="75347" y="33855"/>
                      <a:pt x="73558" y="33967"/>
                      <a:pt x="71850" y="33967"/>
                    </a:cubicBezTo>
                    <a:cubicBezTo>
                      <a:pt x="59436" y="33967"/>
                      <a:pt x="51333" y="28033"/>
                      <a:pt x="39842" y="28033"/>
                    </a:cubicBezTo>
                    <a:cubicBezTo>
                      <a:pt x="35425" y="28033"/>
                      <a:pt x="30508" y="28909"/>
                      <a:pt x="24653" y="31337"/>
                    </a:cubicBezTo>
                    <a:cubicBezTo>
                      <a:pt x="15532" y="35119"/>
                      <a:pt x="7671" y="41986"/>
                      <a:pt x="4072" y="51333"/>
                    </a:cubicBezTo>
                    <a:cubicBezTo>
                      <a:pt x="1" y="61910"/>
                      <a:pt x="3516" y="69816"/>
                      <a:pt x="7859" y="79672"/>
                    </a:cubicBezTo>
                    <a:cubicBezTo>
                      <a:pt x="12547" y="90312"/>
                      <a:pt x="14716" y="102029"/>
                      <a:pt x="14288" y="113641"/>
                    </a:cubicBezTo>
                    <a:cubicBezTo>
                      <a:pt x="13905" y="123973"/>
                      <a:pt x="9712" y="133642"/>
                      <a:pt x="9692" y="143933"/>
                    </a:cubicBezTo>
                    <a:cubicBezTo>
                      <a:pt x="9657" y="162089"/>
                      <a:pt x="20737" y="180171"/>
                      <a:pt x="38789" y="185137"/>
                    </a:cubicBezTo>
                    <a:cubicBezTo>
                      <a:pt x="40683" y="185657"/>
                      <a:pt x="42573" y="185897"/>
                      <a:pt x="44461" y="185897"/>
                    </a:cubicBezTo>
                    <a:cubicBezTo>
                      <a:pt x="65118" y="185897"/>
                      <a:pt x="85540" y="157242"/>
                      <a:pt x="108336" y="155167"/>
                    </a:cubicBezTo>
                    <a:cubicBezTo>
                      <a:pt x="109017" y="155105"/>
                      <a:pt x="109681" y="155075"/>
                      <a:pt x="110329" y="155075"/>
                    </a:cubicBezTo>
                    <a:cubicBezTo>
                      <a:pt x="122037" y="155075"/>
                      <a:pt x="128598" y="164843"/>
                      <a:pt x="136618" y="172175"/>
                    </a:cubicBezTo>
                    <a:cubicBezTo>
                      <a:pt x="146299" y="181027"/>
                      <a:pt x="158973" y="187224"/>
                      <a:pt x="172247" y="187224"/>
                    </a:cubicBezTo>
                    <a:cubicBezTo>
                      <a:pt x="172874" y="187224"/>
                      <a:pt x="173502" y="187210"/>
                      <a:pt x="174132" y="187182"/>
                    </a:cubicBezTo>
                    <a:cubicBezTo>
                      <a:pt x="203883" y="185858"/>
                      <a:pt x="218852" y="153223"/>
                      <a:pt x="205593" y="128028"/>
                    </a:cubicBezTo>
                    <a:cubicBezTo>
                      <a:pt x="200229" y="117834"/>
                      <a:pt x="197705" y="107961"/>
                      <a:pt x="200669" y="96676"/>
                    </a:cubicBezTo>
                    <a:cubicBezTo>
                      <a:pt x="203795" y="84778"/>
                      <a:pt x="209809" y="72127"/>
                      <a:pt x="207915" y="59548"/>
                    </a:cubicBezTo>
                    <a:cubicBezTo>
                      <a:pt x="205096" y="40828"/>
                      <a:pt x="191638" y="21954"/>
                      <a:pt x="174279" y="10619"/>
                    </a:cubicBezTo>
                    <a:cubicBezTo>
                      <a:pt x="164206" y="4040"/>
                      <a:pt x="152819" y="0"/>
                      <a:pt x="141436" y="0"/>
                    </a:cubicBezTo>
                    <a:close/>
                  </a:path>
                </a:pathLst>
              </a:custGeom>
              <a:solidFill>
                <a:srgbClr val="D23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grpSp>
            <p:nvGrpSpPr>
              <p:cNvPr id="149" name="Google Shape;12264;p64">
                <a:extLst>
                  <a:ext uri="{FF2B5EF4-FFF2-40B4-BE49-F238E27FC236}">
                    <a16:creationId xmlns:a16="http://schemas.microsoft.com/office/drawing/2014/main" id="{0DFE7F3F-E0A2-48A7-89D2-F6FAF0B8A1E3}"/>
                  </a:ext>
                </a:extLst>
              </p:cNvPr>
              <p:cNvGrpSpPr/>
              <p:nvPr/>
            </p:nvGrpSpPr>
            <p:grpSpPr>
              <a:xfrm>
                <a:off x="5859825" y="2889294"/>
                <a:ext cx="822245" cy="907674"/>
                <a:chOff x="5289631" y="1500214"/>
                <a:chExt cx="332355" cy="354974"/>
              </a:xfrm>
              <a:noFill/>
            </p:grpSpPr>
            <p:sp>
              <p:nvSpPr>
                <p:cNvPr id="150" name="Google Shape;12265;p64">
                  <a:extLst>
                    <a:ext uri="{FF2B5EF4-FFF2-40B4-BE49-F238E27FC236}">
                      <a16:creationId xmlns:a16="http://schemas.microsoft.com/office/drawing/2014/main" id="{C62B77B6-8C4A-4E80-9A2D-A2A92A075D14}"/>
                    </a:ext>
                  </a:extLst>
                </p:cNvPr>
                <p:cNvSpPr/>
                <p:nvPr/>
              </p:nvSpPr>
              <p:spPr>
                <a:xfrm>
                  <a:off x="5432603" y="1667040"/>
                  <a:ext cx="45651" cy="16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1" h="510" extrusionOk="0">
                      <a:moveTo>
                        <a:pt x="183" y="0"/>
                      </a:moveTo>
                      <a:cubicBezTo>
                        <a:pt x="140" y="0"/>
                        <a:pt x="96" y="15"/>
                        <a:pt x="60" y="45"/>
                      </a:cubicBezTo>
                      <a:cubicBezTo>
                        <a:pt x="0" y="104"/>
                        <a:pt x="0" y="211"/>
                        <a:pt x="60" y="283"/>
                      </a:cubicBezTo>
                      <a:cubicBezTo>
                        <a:pt x="203" y="426"/>
                        <a:pt x="441" y="509"/>
                        <a:pt x="691" y="509"/>
                      </a:cubicBezTo>
                      <a:cubicBezTo>
                        <a:pt x="965" y="509"/>
                        <a:pt x="1203" y="426"/>
                        <a:pt x="1334" y="283"/>
                      </a:cubicBezTo>
                      <a:cubicBezTo>
                        <a:pt x="1441" y="223"/>
                        <a:pt x="1441" y="128"/>
                        <a:pt x="1370" y="45"/>
                      </a:cubicBezTo>
                      <a:cubicBezTo>
                        <a:pt x="1334" y="15"/>
                        <a:pt x="1292" y="0"/>
                        <a:pt x="1251" y="0"/>
                      </a:cubicBezTo>
                      <a:cubicBezTo>
                        <a:pt x="1209" y="0"/>
                        <a:pt x="1167" y="15"/>
                        <a:pt x="1131" y="45"/>
                      </a:cubicBezTo>
                      <a:cubicBezTo>
                        <a:pt x="1072" y="104"/>
                        <a:pt x="917" y="188"/>
                        <a:pt x="715" y="188"/>
                      </a:cubicBezTo>
                      <a:cubicBezTo>
                        <a:pt x="500" y="188"/>
                        <a:pt x="358" y="104"/>
                        <a:pt x="298" y="45"/>
                      </a:cubicBezTo>
                      <a:cubicBezTo>
                        <a:pt x="268" y="15"/>
                        <a:pt x="227" y="0"/>
                        <a:pt x="183" y="0"/>
                      </a:cubicBezTo>
                      <a:close/>
                    </a:path>
                  </a:pathLst>
                </a:custGeom>
                <a:grpFill/>
                <a:ln>
                  <a:solidFill>
                    <a:schemeClr val="bg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1" name="Google Shape;12266;p64">
                  <a:extLst>
                    <a:ext uri="{FF2B5EF4-FFF2-40B4-BE49-F238E27FC236}">
                      <a16:creationId xmlns:a16="http://schemas.microsoft.com/office/drawing/2014/main" id="{CA833157-68C2-4518-81FC-ED732A3604EC}"/>
                    </a:ext>
                  </a:extLst>
                </p:cNvPr>
                <p:cNvSpPr/>
                <p:nvPr/>
              </p:nvSpPr>
              <p:spPr>
                <a:xfrm>
                  <a:off x="5416763" y="1628074"/>
                  <a:ext cx="10581" cy="158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4" h="501" extrusionOk="0">
                      <a:moveTo>
                        <a:pt x="167" y="1"/>
                      </a:moveTo>
                      <a:cubicBezTo>
                        <a:pt x="84" y="1"/>
                        <a:pt x="0" y="72"/>
                        <a:pt x="0" y="167"/>
                      </a:cubicBezTo>
                      <a:lnTo>
                        <a:pt x="0" y="346"/>
                      </a:lnTo>
                      <a:cubicBezTo>
                        <a:pt x="0" y="429"/>
                        <a:pt x="84" y="501"/>
                        <a:pt x="167" y="501"/>
                      </a:cubicBezTo>
                      <a:cubicBezTo>
                        <a:pt x="262" y="501"/>
                        <a:pt x="334" y="429"/>
                        <a:pt x="334" y="346"/>
                      </a:cubicBezTo>
                      <a:lnTo>
                        <a:pt x="334" y="167"/>
                      </a:lnTo>
                      <a:cubicBezTo>
                        <a:pt x="334" y="72"/>
                        <a:pt x="262" y="1"/>
                        <a:pt x="167" y="1"/>
                      </a:cubicBezTo>
                      <a:close/>
                    </a:path>
                  </a:pathLst>
                </a:custGeom>
                <a:grpFill/>
                <a:ln>
                  <a:solidFill>
                    <a:schemeClr val="bg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" name="Google Shape;12267;p64">
                  <a:extLst>
                    <a:ext uri="{FF2B5EF4-FFF2-40B4-BE49-F238E27FC236}">
                      <a16:creationId xmlns:a16="http://schemas.microsoft.com/office/drawing/2014/main" id="{F83F44CF-0570-43F3-850C-7DB0987C2C44}"/>
                    </a:ext>
                  </a:extLst>
                </p:cNvPr>
                <p:cNvSpPr/>
                <p:nvPr/>
              </p:nvSpPr>
              <p:spPr>
                <a:xfrm>
                  <a:off x="5483893" y="1628074"/>
                  <a:ext cx="10233" cy="158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3" h="501" extrusionOk="0">
                      <a:moveTo>
                        <a:pt x="155" y="1"/>
                      </a:moveTo>
                      <a:cubicBezTo>
                        <a:pt x="72" y="1"/>
                        <a:pt x="1" y="72"/>
                        <a:pt x="1" y="167"/>
                      </a:cubicBezTo>
                      <a:lnTo>
                        <a:pt x="1" y="346"/>
                      </a:lnTo>
                      <a:cubicBezTo>
                        <a:pt x="1" y="429"/>
                        <a:pt x="72" y="501"/>
                        <a:pt x="155" y="501"/>
                      </a:cubicBezTo>
                      <a:cubicBezTo>
                        <a:pt x="251" y="501"/>
                        <a:pt x="322" y="429"/>
                        <a:pt x="322" y="346"/>
                      </a:cubicBezTo>
                      <a:lnTo>
                        <a:pt x="322" y="167"/>
                      </a:lnTo>
                      <a:cubicBezTo>
                        <a:pt x="322" y="72"/>
                        <a:pt x="251" y="1"/>
                        <a:pt x="155" y="1"/>
                      </a:cubicBezTo>
                      <a:close/>
                    </a:path>
                  </a:pathLst>
                </a:custGeom>
                <a:grpFill/>
                <a:ln>
                  <a:solidFill>
                    <a:schemeClr val="bg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" name="Google Shape;12268;p64">
                  <a:extLst>
                    <a:ext uri="{FF2B5EF4-FFF2-40B4-BE49-F238E27FC236}">
                      <a16:creationId xmlns:a16="http://schemas.microsoft.com/office/drawing/2014/main" id="{6969CD22-225E-4756-AE3D-A1B141B463E3}"/>
                    </a:ext>
                  </a:extLst>
                </p:cNvPr>
                <p:cNvSpPr/>
                <p:nvPr/>
              </p:nvSpPr>
              <p:spPr>
                <a:xfrm>
                  <a:off x="5411093" y="1611474"/>
                  <a:ext cx="21923" cy="106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2" h="335" extrusionOk="0">
                      <a:moveTo>
                        <a:pt x="167" y="1"/>
                      </a:moveTo>
                      <a:cubicBezTo>
                        <a:pt x="72" y="1"/>
                        <a:pt x="1" y="72"/>
                        <a:pt x="1" y="168"/>
                      </a:cubicBezTo>
                      <a:cubicBezTo>
                        <a:pt x="1" y="251"/>
                        <a:pt x="72" y="334"/>
                        <a:pt x="167" y="334"/>
                      </a:cubicBezTo>
                      <a:lnTo>
                        <a:pt x="525" y="334"/>
                      </a:lnTo>
                      <a:cubicBezTo>
                        <a:pt x="608" y="334"/>
                        <a:pt x="691" y="251"/>
                        <a:pt x="691" y="168"/>
                      </a:cubicBezTo>
                      <a:cubicBezTo>
                        <a:pt x="691" y="72"/>
                        <a:pt x="620" y="1"/>
                        <a:pt x="525" y="1"/>
                      </a:cubicBezTo>
                      <a:close/>
                    </a:path>
                  </a:pathLst>
                </a:custGeom>
                <a:grpFill/>
                <a:ln>
                  <a:solidFill>
                    <a:schemeClr val="bg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" name="Google Shape;12269;p64">
                  <a:extLst>
                    <a:ext uri="{FF2B5EF4-FFF2-40B4-BE49-F238E27FC236}">
                      <a16:creationId xmlns:a16="http://schemas.microsoft.com/office/drawing/2014/main" id="{DC2DDE9D-22C9-4DF1-BD28-F2549C7BA563}"/>
                    </a:ext>
                  </a:extLst>
                </p:cNvPr>
                <p:cNvSpPr/>
                <p:nvPr/>
              </p:nvSpPr>
              <p:spPr>
                <a:xfrm>
                  <a:off x="5478254" y="1611474"/>
                  <a:ext cx="21511" cy="106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9" h="335" extrusionOk="0">
                      <a:moveTo>
                        <a:pt x="155" y="1"/>
                      </a:moveTo>
                      <a:cubicBezTo>
                        <a:pt x="71" y="1"/>
                        <a:pt x="0" y="72"/>
                        <a:pt x="0" y="168"/>
                      </a:cubicBezTo>
                      <a:cubicBezTo>
                        <a:pt x="0" y="251"/>
                        <a:pt x="71" y="334"/>
                        <a:pt x="155" y="334"/>
                      </a:cubicBezTo>
                      <a:lnTo>
                        <a:pt x="524" y="334"/>
                      </a:lnTo>
                      <a:cubicBezTo>
                        <a:pt x="607" y="334"/>
                        <a:pt x="679" y="251"/>
                        <a:pt x="679" y="168"/>
                      </a:cubicBezTo>
                      <a:cubicBezTo>
                        <a:pt x="679" y="72"/>
                        <a:pt x="607" y="1"/>
                        <a:pt x="524" y="1"/>
                      </a:cubicBezTo>
                      <a:close/>
                    </a:path>
                  </a:pathLst>
                </a:custGeom>
                <a:grpFill/>
                <a:ln>
                  <a:solidFill>
                    <a:schemeClr val="bg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5" name="Google Shape;12270;p64">
                  <a:extLst>
                    <a:ext uri="{FF2B5EF4-FFF2-40B4-BE49-F238E27FC236}">
                      <a16:creationId xmlns:a16="http://schemas.microsoft.com/office/drawing/2014/main" id="{2E82A2FD-AEA3-4084-8175-82E4C37AC3C8}"/>
                    </a:ext>
                  </a:extLst>
                </p:cNvPr>
                <p:cNvSpPr/>
                <p:nvPr/>
              </p:nvSpPr>
              <p:spPr>
                <a:xfrm>
                  <a:off x="5289631" y="1500214"/>
                  <a:ext cx="332355" cy="3549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91" h="11205" extrusionOk="0">
                      <a:moveTo>
                        <a:pt x="5930" y="322"/>
                      </a:moveTo>
                      <a:cubicBezTo>
                        <a:pt x="6395" y="322"/>
                        <a:pt x="6978" y="596"/>
                        <a:pt x="7347" y="858"/>
                      </a:cubicBezTo>
                      <a:cubicBezTo>
                        <a:pt x="7752" y="1143"/>
                        <a:pt x="8240" y="1655"/>
                        <a:pt x="8335" y="2429"/>
                      </a:cubicBezTo>
                      <a:cubicBezTo>
                        <a:pt x="8395" y="2989"/>
                        <a:pt x="8550" y="3263"/>
                        <a:pt x="8716" y="3513"/>
                      </a:cubicBezTo>
                      <a:cubicBezTo>
                        <a:pt x="8812" y="3680"/>
                        <a:pt x="8895" y="3822"/>
                        <a:pt x="8966" y="4049"/>
                      </a:cubicBezTo>
                      <a:cubicBezTo>
                        <a:pt x="9073" y="4370"/>
                        <a:pt x="9073" y="4632"/>
                        <a:pt x="9073" y="4894"/>
                      </a:cubicBezTo>
                      <a:cubicBezTo>
                        <a:pt x="9073" y="5144"/>
                        <a:pt x="9073" y="5406"/>
                        <a:pt x="9169" y="5715"/>
                      </a:cubicBezTo>
                      <a:cubicBezTo>
                        <a:pt x="9228" y="5918"/>
                        <a:pt x="9300" y="6085"/>
                        <a:pt x="9371" y="6239"/>
                      </a:cubicBezTo>
                      <a:cubicBezTo>
                        <a:pt x="9526" y="6537"/>
                        <a:pt x="9657" y="6799"/>
                        <a:pt x="9645" y="7442"/>
                      </a:cubicBezTo>
                      <a:cubicBezTo>
                        <a:pt x="9621" y="8037"/>
                        <a:pt x="9800" y="8430"/>
                        <a:pt x="9919" y="8740"/>
                      </a:cubicBezTo>
                      <a:cubicBezTo>
                        <a:pt x="10062" y="9049"/>
                        <a:pt x="10145" y="9264"/>
                        <a:pt x="10026" y="9597"/>
                      </a:cubicBezTo>
                      <a:cubicBezTo>
                        <a:pt x="9931" y="9918"/>
                        <a:pt x="9645" y="10133"/>
                        <a:pt x="9454" y="10252"/>
                      </a:cubicBezTo>
                      <a:lnTo>
                        <a:pt x="9454" y="9692"/>
                      </a:lnTo>
                      <a:cubicBezTo>
                        <a:pt x="9454" y="9168"/>
                        <a:pt x="9121" y="8704"/>
                        <a:pt x="8633" y="8549"/>
                      </a:cubicBezTo>
                      <a:lnTo>
                        <a:pt x="6811" y="7906"/>
                      </a:lnTo>
                      <a:cubicBezTo>
                        <a:pt x="6609" y="7835"/>
                        <a:pt x="6454" y="7620"/>
                        <a:pt x="6454" y="7394"/>
                      </a:cubicBezTo>
                      <a:lnTo>
                        <a:pt x="6454" y="6680"/>
                      </a:lnTo>
                      <a:cubicBezTo>
                        <a:pt x="7180" y="6263"/>
                        <a:pt x="7692" y="5465"/>
                        <a:pt x="7692" y="4561"/>
                      </a:cubicBezTo>
                      <a:lnTo>
                        <a:pt x="7692" y="3977"/>
                      </a:lnTo>
                      <a:cubicBezTo>
                        <a:pt x="7704" y="3989"/>
                        <a:pt x="7716" y="3989"/>
                        <a:pt x="7716" y="4001"/>
                      </a:cubicBezTo>
                      <a:cubicBezTo>
                        <a:pt x="8073" y="4263"/>
                        <a:pt x="8300" y="4418"/>
                        <a:pt x="8347" y="4989"/>
                      </a:cubicBezTo>
                      <a:cubicBezTo>
                        <a:pt x="8347" y="5073"/>
                        <a:pt x="8419" y="5132"/>
                        <a:pt x="8514" y="5132"/>
                      </a:cubicBezTo>
                      <a:lnTo>
                        <a:pt x="8526" y="5132"/>
                      </a:lnTo>
                      <a:cubicBezTo>
                        <a:pt x="8609" y="5132"/>
                        <a:pt x="8692" y="5049"/>
                        <a:pt x="8669" y="4953"/>
                      </a:cubicBezTo>
                      <a:cubicBezTo>
                        <a:pt x="8609" y="4239"/>
                        <a:pt x="8276" y="3989"/>
                        <a:pt x="7895" y="3739"/>
                      </a:cubicBezTo>
                      <a:cubicBezTo>
                        <a:pt x="7633" y="3560"/>
                        <a:pt x="7359" y="3370"/>
                        <a:pt x="7121" y="2965"/>
                      </a:cubicBezTo>
                      <a:cubicBezTo>
                        <a:pt x="6728" y="2322"/>
                        <a:pt x="6287" y="2215"/>
                        <a:pt x="5954" y="2132"/>
                      </a:cubicBezTo>
                      <a:cubicBezTo>
                        <a:pt x="5787" y="2084"/>
                        <a:pt x="5633" y="2060"/>
                        <a:pt x="5513" y="1965"/>
                      </a:cubicBezTo>
                      <a:cubicBezTo>
                        <a:pt x="5442" y="1917"/>
                        <a:pt x="5418" y="1834"/>
                        <a:pt x="5418" y="1763"/>
                      </a:cubicBezTo>
                      <a:lnTo>
                        <a:pt x="5418" y="1417"/>
                      </a:lnTo>
                      <a:cubicBezTo>
                        <a:pt x="5418" y="1322"/>
                        <a:pt x="5335" y="1251"/>
                        <a:pt x="5252" y="1251"/>
                      </a:cubicBezTo>
                      <a:cubicBezTo>
                        <a:pt x="5156" y="1251"/>
                        <a:pt x="5085" y="1322"/>
                        <a:pt x="5085" y="1417"/>
                      </a:cubicBezTo>
                      <a:lnTo>
                        <a:pt x="5085" y="1763"/>
                      </a:lnTo>
                      <a:cubicBezTo>
                        <a:pt x="5085" y="1846"/>
                        <a:pt x="5037" y="1917"/>
                        <a:pt x="4978" y="1965"/>
                      </a:cubicBezTo>
                      <a:cubicBezTo>
                        <a:pt x="4859" y="2060"/>
                        <a:pt x="4716" y="2084"/>
                        <a:pt x="4549" y="2132"/>
                      </a:cubicBezTo>
                      <a:cubicBezTo>
                        <a:pt x="4204" y="2215"/>
                        <a:pt x="3763" y="2322"/>
                        <a:pt x="3370" y="2965"/>
                      </a:cubicBezTo>
                      <a:cubicBezTo>
                        <a:pt x="3120" y="3370"/>
                        <a:pt x="2858" y="3549"/>
                        <a:pt x="2596" y="3739"/>
                      </a:cubicBezTo>
                      <a:cubicBezTo>
                        <a:pt x="2227" y="3989"/>
                        <a:pt x="1882" y="4239"/>
                        <a:pt x="1823" y="4953"/>
                      </a:cubicBezTo>
                      <a:cubicBezTo>
                        <a:pt x="1823" y="5049"/>
                        <a:pt x="1882" y="5120"/>
                        <a:pt x="1977" y="5132"/>
                      </a:cubicBezTo>
                      <a:cubicBezTo>
                        <a:pt x="2061" y="5132"/>
                        <a:pt x="2144" y="5073"/>
                        <a:pt x="2156" y="4989"/>
                      </a:cubicBezTo>
                      <a:cubicBezTo>
                        <a:pt x="2204" y="4418"/>
                        <a:pt x="2442" y="4263"/>
                        <a:pt x="2775" y="4001"/>
                      </a:cubicBezTo>
                      <a:cubicBezTo>
                        <a:pt x="3049" y="3822"/>
                        <a:pt x="3358" y="3584"/>
                        <a:pt x="3644" y="3144"/>
                      </a:cubicBezTo>
                      <a:cubicBezTo>
                        <a:pt x="3966" y="2620"/>
                        <a:pt x="4287" y="2525"/>
                        <a:pt x="4621" y="2453"/>
                      </a:cubicBezTo>
                      <a:cubicBezTo>
                        <a:pt x="4835" y="2394"/>
                        <a:pt x="5061" y="2346"/>
                        <a:pt x="5263" y="2179"/>
                      </a:cubicBezTo>
                      <a:cubicBezTo>
                        <a:pt x="5454" y="2346"/>
                        <a:pt x="5680" y="2394"/>
                        <a:pt x="5906" y="2453"/>
                      </a:cubicBezTo>
                      <a:cubicBezTo>
                        <a:pt x="6252" y="2548"/>
                        <a:pt x="6561" y="2620"/>
                        <a:pt x="6883" y="3144"/>
                      </a:cubicBezTo>
                      <a:cubicBezTo>
                        <a:pt x="7049" y="3394"/>
                        <a:pt x="7216" y="3584"/>
                        <a:pt x="7395" y="3715"/>
                      </a:cubicBezTo>
                      <a:lnTo>
                        <a:pt x="7395" y="4525"/>
                      </a:lnTo>
                      <a:cubicBezTo>
                        <a:pt x="7395" y="5680"/>
                        <a:pt x="6454" y="6656"/>
                        <a:pt x="5299" y="6668"/>
                      </a:cubicBezTo>
                      <a:cubicBezTo>
                        <a:pt x="5292" y="6668"/>
                        <a:pt x="5285" y="6668"/>
                        <a:pt x="5277" y="6668"/>
                      </a:cubicBezTo>
                      <a:cubicBezTo>
                        <a:pt x="4109" y="6668"/>
                        <a:pt x="3156" y="5720"/>
                        <a:pt x="3156" y="4549"/>
                      </a:cubicBezTo>
                      <a:lnTo>
                        <a:pt x="3156" y="4489"/>
                      </a:lnTo>
                      <a:cubicBezTo>
                        <a:pt x="3156" y="4406"/>
                        <a:pt x="3073" y="4334"/>
                        <a:pt x="2989" y="4334"/>
                      </a:cubicBezTo>
                      <a:cubicBezTo>
                        <a:pt x="2894" y="4334"/>
                        <a:pt x="2823" y="4406"/>
                        <a:pt x="2823" y="4489"/>
                      </a:cubicBezTo>
                      <a:lnTo>
                        <a:pt x="2823" y="4549"/>
                      </a:lnTo>
                      <a:cubicBezTo>
                        <a:pt x="2823" y="5465"/>
                        <a:pt x="3311" y="6251"/>
                        <a:pt x="4061" y="6680"/>
                      </a:cubicBezTo>
                      <a:lnTo>
                        <a:pt x="4061" y="7394"/>
                      </a:lnTo>
                      <a:cubicBezTo>
                        <a:pt x="4061" y="7620"/>
                        <a:pt x="3906" y="7823"/>
                        <a:pt x="3704" y="7906"/>
                      </a:cubicBezTo>
                      <a:lnTo>
                        <a:pt x="1882" y="8537"/>
                      </a:lnTo>
                      <a:cubicBezTo>
                        <a:pt x="1394" y="8716"/>
                        <a:pt x="1072" y="9180"/>
                        <a:pt x="1072" y="9692"/>
                      </a:cubicBezTo>
                      <a:lnTo>
                        <a:pt x="1072" y="10252"/>
                      </a:lnTo>
                      <a:cubicBezTo>
                        <a:pt x="858" y="10133"/>
                        <a:pt x="596" y="9906"/>
                        <a:pt x="489" y="9597"/>
                      </a:cubicBezTo>
                      <a:cubicBezTo>
                        <a:pt x="370" y="9252"/>
                        <a:pt x="453" y="9049"/>
                        <a:pt x="608" y="8740"/>
                      </a:cubicBezTo>
                      <a:cubicBezTo>
                        <a:pt x="739" y="8418"/>
                        <a:pt x="906" y="8049"/>
                        <a:pt x="894" y="7442"/>
                      </a:cubicBezTo>
                      <a:cubicBezTo>
                        <a:pt x="870" y="6799"/>
                        <a:pt x="1025" y="6513"/>
                        <a:pt x="1156" y="6239"/>
                      </a:cubicBezTo>
                      <a:cubicBezTo>
                        <a:pt x="1227" y="6085"/>
                        <a:pt x="1311" y="5918"/>
                        <a:pt x="1370" y="5715"/>
                      </a:cubicBezTo>
                      <a:cubicBezTo>
                        <a:pt x="1453" y="5406"/>
                        <a:pt x="1453" y="5144"/>
                        <a:pt x="1453" y="4894"/>
                      </a:cubicBezTo>
                      <a:cubicBezTo>
                        <a:pt x="1453" y="4632"/>
                        <a:pt x="1453" y="4370"/>
                        <a:pt x="1561" y="4049"/>
                      </a:cubicBezTo>
                      <a:cubicBezTo>
                        <a:pt x="1632" y="3822"/>
                        <a:pt x="1727" y="3680"/>
                        <a:pt x="1811" y="3513"/>
                      </a:cubicBezTo>
                      <a:cubicBezTo>
                        <a:pt x="1965" y="3263"/>
                        <a:pt x="2120" y="2989"/>
                        <a:pt x="2204" y="2429"/>
                      </a:cubicBezTo>
                      <a:cubicBezTo>
                        <a:pt x="2287" y="1655"/>
                        <a:pt x="2775" y="1155"/>
                        <a:pt x="3180" y="858"/>
                      </a:cubicBezTo>
                      <a:cubicBezTo>
                        <a:pt x="3692" y="489"/>
                        <a:pt x="4251" y="322"/>
                        <a:pt x="4597" y="322"/>
                      </a:cubicBezTo>
                      <a:cubicBezTo>
                        <a:pt x="4763" y="322"/>
                        <a:pt x="4894" y="358"/>
                        <a:pt x="4978" y="429"/>
                      </a:cubicBezTo>
                      <a:cubicBezTo>
                        <a:pt x="5067" y="489"/>
                        <a:pt x="5168" y="518"/>
                        <a:pt x="5268" y="518"/>
                      </a:cubicBezTo>
                      <a:cubicBezTo>
                        <a:pt x="5368" y="518"/>
                        <a:pt x="5466" y="489"/>
                        <a:pt x="5549" y="429"/>
                      </a:cubicBezTo>
                      <a:cubicBezTo>
                        <a:pt x="5656" y="370"/>
                        <a:pt x="5775" y="322"/>
                        <a:pt x="5930" y="322"/>
                      </a:cubicBezTo>
                      <a:close/>
                      <a:moveTo>
                        <a:pt x="4585" y="0"/>
                      </a:moveTo>
                      <a:cubicBezTo>
                        <a:pt x="4109" y="0"/>
                        <a:pt x="3478" y="239"/>
                        <a:pt x="2977" y="596"/>
                      </a:cubicBezTo>
                      <a:cubicBezTo>
                        <a:pt x="2525" y="917"/>
                        <a:pt x="1965" y="1489"/>
                        <a:pt x="1858" y="2382"/>
                      </a:cubicBezTo>
                      <a:cubicBezTo>
                        <a:pt x="1799" y="2870"/>
                        <a:pt x="1668" y="3096"/>
                        <a:pt x="1513" y="3334"/>
                      </a:cubicBezTo>
                      <a:cubicBezTo>
                        <a:pt x="1418" y="3501"/>
                        <a:pt x="1311" y="3680"/>
                        <a:pt x="1239" y="3941"/>
                      </a:cubicBezTo>
                      <a:cubicBezTo>
                        <a:pt x="1132" y="4311"/>
                        <a:pt x="1120" y="4596"/>
                        <a:pt x="1120" y="4882"/>
                      </a:cubicBezTo>
                      <a:cubicBezTo>
                        <a:pt x="1120" y="5120"/>
                        <a:pt x="1120" y="5346"/>
                        <a:pt x="1037" y="5608"/>
                      </a:cubicBezTo>
                      <a:cubicBezTo>
                        <a:pt x="1001" y="5787"/>
                        <a:pt x="918" y="5918"/>
                        <a:pt x="846" y="6073"/>
                      </a:cubicBezTo>
                      <a:cubicBezTo>
                        <a:pt x="703" y="6382"/>
                        <a:pt x="537" y="6716"/>
                        <a:pt x="549" y="7430"/>
                      </a:cubicBezTo>
                      <a:cubicBezTo>
                        <a:pt x="560" y="7966"/>
                        <a:pt x="418" y="8287"/>
                        <a:pt x="287" y="8585"/>
                      </a:cubicBezTo>
                      <a:cubicBezTo>
                        <a:pt x="132" y="8918"/>
                        <a:pt x="1" y="9228"/>
                        <a:pt x="168" y="9692"/>
                      </a:cubicBezTo>
                      <a:cubicBezTo>
                        <a:pt x="346" y="10192"/>
                        <a:pt x="846" y="10514"/>
                        <a:pt x="1061" y="10609"/>
                      </a:cubicBezTo>
                      <a:lnTo>
                        <a:pt x="1061" y="11026"/>
                      </a:lnTo>
                      <a:cubicBezTo>
                        <a:pt x="1061" y="11121"/>
                        <a:pt x="1132" y="11192"/>
                        <a:pt x="1215" y="11192"/>
                      </a:cubicBezTo>
                      <a:cubicBezTo>
                        <a:pt x="1311" y="11192"/>
                        <a:pt x="1382" y="11121"/>
                        <a:pt x="1382" y="11026"/>
                      </a:cubicBezTo>
                      <a:lnTo>
                        <a:pt x="1382" y="9668"/>
                      </a:lnTo>
                      <a:cubicBezTo>
                        <a:pt x="1382" y="9514"/>
                        <a:pt x="1430" y="9359"/>
                        <a:pt x="1501" y="9228"/>
                      </a:cubicBezTo>
                      <a:lnTo>
                        <a:pt x="2275" y="9895"/>
                      </a:lnTo>
                      <a:cubicBezTo>
                        <a:pt x="2394" y="10002"/>
                        <a:pt x="2465" y="10145"/>
                        <a:pt x="2465" y="10299"/>
                      </a:cubicBezTo>
                      <a:lnTo>
                        <a:pt x="2465" y="11026"/>
                      </a:lnTo>
                      <a:cubicBezTo>
                        <a:pt x="2465" y="11121"/>
                        <a:pt x="2549" y="11192"/>
                        <a:pt x="2632" y="11192"/>
                      </a:cubicBezTo>
                      <a:cubicBezTo>
                        <a:pt x="2716" y="11192"/>
                        <a:pt x="2799" y="11121"/>
                        <a:pt x="2799" y="11026"/>
                      </a:cubicBezTo>
                      <a:lnTo>
                        <a:pt x="2799" y="10299"/>
                      </a:lnTo>
                      <a:cubicBezTo>
                        <a:pt x="2799" y="10049"/>
                        <a:pt x="2692" y="9811"/>
                        <a:pt x="2501" y="9645"/>
                      </a:cubicBezTo>
                      <a:lnTo>
                        <a:pt x="1727" y="8978"/>
                      </a:lnTo>
                      <a:cubicBezTo>
                        <a:pt x="1799" y="8918"/>
                        <a:pt x="1882" y="8871"/>
                        <a:pt x="1977" y="8823"/>
                      </a:cubicBezTo>
                      <a:lnTo>
                        <a:pt x="3013" y="8454"/>
                      </a:lnTo>
                      <a:cubicBezTo>
                        <a:pt x="3728" y="9371"/>
                        <a:pt x="4466" y="10002"/>
                        <a:pt x="5192" y="10299"/>
                      </a:cubicBezTo>
                      <a:cubicBezTo>
                        <a:pt x="5204" y="10311"/>
                        <a:pt x="5240" y="10311"/>
                        <a:pt x="5252" y="10311"/>
                      </a:cubicBezTo>
                      <a:cubicBezTo>
                        <a:pt x="5263" y="10311"/>
                        <a:pt x="5299" y="10311"/>
                        <a:pt x="5311" y="10299"/>
                      </a:cubicBezTo>
                      <a:cubicBezTo>
                        <a:pt x="5764" y="10121"/>
                        <a:pt x="6216" y="9811"/>
                        <a:pt x="6668" y="9395"/>
                      </a:cubicBezTo>
                      <a:cubicBezTo>
                        <a:pt x="6728" y="9335"/>
                        <a:pt x="6740" y="9228"/>
                        <a:pt x="6668" y="9156"/>
                      </a:cubicBezTo>
                      <a:cubicBezTo>
                        <a:pt x="6636" y="9124"/>
                        <a:pt x="6590" y="9102"/>
                        <a:pt x="6543" y="9102"/>
                      </a:cubicBezTo>
                      <a:cubicBezTo>
                        <a:pt x="6503" y="9102"/>
                        <a:pt x="6463" y="9118"/>
                        <a:pt x="6430" y="9156"/>
                      </a:cubicBezTo>
                      <a:cubicBezTo>
                        <a:pt x="6025" y="9525"/>
                        <a:pt x="5644" y="9811"/>
                        <a:pt x="5252" y="9966"/>
                      </a:cubicBezTo>
                      <a:cubicBezTo>
                        <a:pt x="4478" y="9633"/>
                        <a:pt x="3811" y="8930"/>
                        <a:pt x="3347" y="8347"/>
                      </a:cubicBezTo>
                      <a:lnTo>
                        <a:pt x="3799" y="8204"/>
                      </a:lnTo>
                      <a:cubicBezTo>
                        <a:pt x="4132" y="8085"/>
                        <a:pt x="4370" y="7751"/>
                        <a:pt x="4370" y="7382"/>
                      </a:cubicBezTo>
                      <a:lnTo>
                        <a:pt x="4370" y="6811"/>
                      </a:lnTo>
                      <a:cubicBezTo>
                        <a:pt x="4656" y="6918"/>
                        <a:pt x="4954" y="6978"/>
                        <a:pt x="5263" y="6978"/>
                      </a:cubicBezTo>
                      <a:cubicBezTo>
                        <a:pt x="5585" y="6978"/>
                        <a:pt x="5883" y="6918"/>
                        <a:pt x="6156" y="6811"/>
                      </a:cubicBezTo>
                      <a:lnTo>
                        <a:pt x="6156" y="7382"/>
                      </a:lnTo>
                      <a:cubicBezTo>
                        <a:pt x="6156" y="7751"/>
                        <a:pt x="6395" y="8085"/>
                        <a:pt x="6740" y="8204"/>
                      </a:cubicBezTo>
                      <a:lnTo>
                        <a:pt x="7192" y="8347"/>
                      </a:lnTo>
                      <a:cubicBezTo>
                        <a:pt x="7097" y="8466"/>
                        <a:pt x="7014" y="8573"/>
                        <a:pt x="6907" y="8692"/>
                      </a:cubicBezTo>
                      <a:cubicBezTo>
                        <a:pt x="6847" y="8763"/>
                        <a:pt x="6847" y="8871"/>
                        <a:pt x="6918" y="8930"/>
                      </a:cubicBezTo>
                      <a:cubicBezTo>
                        <a:pt x="6954" y="8954"/>
                        <a:pt x="6990" y="8978"/>
                        <a:pt x="7026" y="8978"/>
                      </a:cubicBezTo>
                      <a:cubicBezTo>
                        <a:pt x="7073" y="8978"/>
                        <a:pt x="7109" y="8954"/>
                        <a:pt x="7145" y="8918"/>
                      </a:cubicBezTo>
                      <a:cubicBezTo>
                        <a:pt x="7264" y="8787"/>
                        <a:pt x="7383" y="8633"/>
                        <a:pt x="7502" y="8490"/>
                      </a:cubicBezTo>
                      <a:lnTo>
                        <a:pt x="8538" y="8859"/>
                      </a:lnTo>
                      <a:cubicBezTo>
                        <a:pt x="8645" y="8883"/>
                        <a:pt x="8740" y="8942"/>
                        <a:pt x="8812" y="9002"/>
                      </a:cubicBezTo>
                      <a:lnTo>
                        <a:pt x="8038" y="9656"/>
                      </a:lnTo>
                      <a:cubicBezTo>
                        <a:pt x="7847" y="9823"/>
                        <a:pt x="7740" y="10061"/>
                        <a:pt x="7740" y="10311"/>
                      </a:cubicBezTo>
                      <a:lnTo>
                        <a:pt x="7740" y="11038"/>
                      </a:lnTo>
                      <a:cubicBezTo>
                        <a:pt x="7740" y="11133"/>
                        <a:pt x="7811" y="11204"/>
                        <a:pt x="7895" y="11204"/>
                      </a:cubicBezTo>
                      <a:cubicBezTo>
                        <a:pt x="7990" y="11204"/>
                        <a:pt x="8061" y="11133"/>
                        <a:pt x="8061" y="11038"/>
                      </a:cubicBezTo>
                      <a:lnTo>
                        <a:pt x="8061" y="10311"/>
                      </a:lnTo>
                      <a:cubicBezTo>
                        <a:pt x="8061" y="10145"/>
                        <a:pt x="8133" y="10002"/>
                        <a:pt x="8252" y="9918"/>
                      </a:cubicBezTo>
                      <a:lnTo>
                        <a:pt x="9014" y="9264"/>
                      </a:lnTo>
                      <a:cubicBezTo>
                        <a:pt x="9085" y="9395"/>
                        <a:pt x="9133" y="9537"/>
                        <a:pt x="9133" y="9692"/>
                      </a:cubicBezTo>
                      <a:lnTo>
                        <a:pt x="9133" y="11049"/>
                      </a:lnTo>
                      <a:cubicBezTo>
                        <a:pt x="9133" y="11133"/>
                        <a:pt x="9204" y="11204"/>
                        <a:pt x="9300" y="11204"/>
                      </a:cubicBezTo>
                      <a:cubicBezTo>
                        <a:pt x="9383" y="11204"/>
                        <a:pt x="9466" y="11133"/>
                        <a:pt x="9466" y="11049"/>
                      </a:cubicBezTo>
                      <a:lnTo>
                        <a:pt x="9466" y="10633"/>
                      </a:lnTo>
                      <a:cubicBezTo>
                        <a:pt x="9681" y="10514"/>
                        <a:pt x="10193" y="10216"/>
                        <a:pt x="10359" y="9704"/>
                      </a:cubicBezTo>
                      <a:cubicBezTo>
                        <a:pt x="10490" y="9240"/>
                        <a:pt x="10359" y="8930"/>
                        <a:pt x="10228" y="8585"/>
                      </a:cubicBezTo>
                      <a:cubicBezTo>
                        <a:pt x="10085" y="8287"/>
                        <a:pt x="9955" y="7966"/>
                        <a:pt x="9955" y="7430"/>
                      </a:cubicBezTo>
                      <a:cubicBezTo>
                        <a:pt x="9966" y="6716"/>
                        <a:pt x="9812" y="6382"/>
                        <a:pt x="9657" y="6073"/>
                      </a:cubicBezTo>
                      <a:cubicBezTo>
                        <a:pt x="9585" y="5918"/>
                        <a:pt x="9526" y="5787"/>
                        <a:pt x="9466" y="5608"/>
                      </a:cubicBezTo>
                      <a:cubicBezTo>
                        <a:pt x="9395" y="5346"/>
                        <a:pt x="9395" y="5120"/>
                        <a:pt x="9395" y="4882"/>
                      </a:cubicBezTo>
                      <a:cubicBezTo>
                        <a:pt x="9395" y="4596"/>
                        <a:pt x="9395" y="4311"/>
                        <a:pt x="9276" y="3941"/>
                      </a:cubicBezTo>
                      <a:cubicBezTo>
                        <a:pt x="9193" y="3680"/>
                        <a:pt x="9097" y="3513"/>
                        <a:pt x="8990" y="3334"/>
                      </a:cubicBezTo>
                      <a:cubicBezTo>
                        <a:pt x="8835" y="3096"/>
                        <a:pt x="8704" y="2870"/>
                        <a:pt x="8645" y="2382"/>
                      </a:cubicBezTo>
                      <a:cubicBezTo>
                        <a:pt x="8538" y="1489"/>
                        <a:pt x="7978" y="917"/>
                        <a:pt x="7526" y="596"/>
                      </a:cubicBezTo>
                      <a:cubicBezTo>
                        <a:pt x="7026" y="239"/>
                        <a:pt x="6395" y="0"/>
                        <a:pt x="5918" y="0"/>
                      </a:cubicBezTo>
                      <a:cubicBezTo>
                        <a:pt x="5704" y="0"/>
                        <a:pt x="5502" y="48"/>
                        <a:pt x="5359" y="143"/>
                      </a:cubicBezTo>
                      <a:cubicBezTo>
                        <a:pt x="5329" y="167"/>
                        <a:pt x="5290" y="179"/>
                        <a:pt x="5252" y="179"/>
                      </a:cubicBezTo>
                      <a:cubicBezTo>
                        <a:pt x="5213" y="179"/>
                        <a:pt x="5174" y="167"/>
                        <a:pt x="5144" y="143"/>
                      </a:cubicBezTo>
                      <a:cubicBezTo>
                        <a:pt x="5002" y="48"/>
                        <a:pt x="4811" y="0"/>
                        <a:pt x="4585" y="0"/>
                      </a:cubicBezTo>
                      <a:close/>
                    </a:path>
                  </a:pathLst>
                </a:custGeom>
                <a:grpFill/>
                <a:ln>
                  <a:solidFill>
                    <a:schemeClr val="bg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76" name="مجموعة 175">
              <a:extLst>
                <a:ext uri="{FF2B5EF4-FFF2-40B4-BE49-F238E27FC236}">
                  <a16:creationId xmlns:a16="http://schemas.microsoft.com/office/drawing/2014/main" id="{B26AE233-D73E-41CB-BDE2-6A9765CE39A7}"/>
                </a:ext>
              </a:extLst>
            </p:cNvPr>
            <p:cNvGrpSpPr/>
            <p:nvPr/>
          </p:nvGrpSpPr>
          <p:grpSpPr>
            <a:xfrm flipH="1">
              <a:off x="1168361" y="2442467"/>
              <a:ext cx="861331" cy="776537"/>
              <a:chOff x="3871588" y="2759162"/>
              <a:chExt cx="1177112" cy="1094638"/>
            </a:xfrm>
          </p:grpSpPr>
          <p:sp>
            <p:nvSpPr>
              <p:cNvPr id="177" name="Google Shape;658;p35">
                <a:extLst>
                  <a:ext uri="{FF2B5EF4-FFF2-40B4-BE49-F238E27FC236}">
                    <a16:creationId xmlns:a16="http://schemas.microsoft.com/office/drawing/2014/main" id="{B46E48CA-7368-4739-9697-B90566347FA5}"/>
                  </a:ext>
                </a:extLst>
              </p:cNvPr>
              <p:cNvSpPr/>
              <p:nvPr/>
            </p:nvSpPr>
            <p:spPr>
              <a:xfrm>
                <a:off x="3871588" y="2759162"/>
                <a:ext cx="1177112" cy="1094638"/>
              </a:xfrm>
              <a:custGeom>
                <a:avLst/>
                <a:gdLst/>
                <a:ahLst/>
                <a:cxnLst/>
                <a:rect l="l" t="t" r="r" b="b"/>
                <a:pathLst>
                  <a:path w="223892" h="208205" extrusionOk="0">
                    <a:moveTo>
                      <a:pt x="118680" y="0"/>
                    </a:moveTo>
                    <a:cubicBezTo>
                      <a:pt x="115987" y="0"/>
                      <a:pt x="113245" y="117"/>
                      <a:pt x="110461" y="368"/>
                    </a:cubicBezTo>
                    <a:cubicBezTo>
                      <a:pt x="67318" y="4246"/>
                      <a:pt x="55200" y="25089"/>
                      <a:pt x="41627" y="47872"/>
                    </a:cubicBezTo>
                    <a:cubicBezTo>
                      <a:pt x="30944" y="65804"/>
                      <a:pt x="25477" y="86906"/>
                      <a:pt x="18740" y="106507"/>
                    </a:cubicBezTo>
                    <a:cubicBezTo>
                      <a:pt x="12574" y="124454"/>
                      <a:pt x="1" y="142157"/>
                      <a:pt x="1861" y="161949"/>
                    </a:cubicBezTo>
                    <a:cubicBezTo>
                      <a:pt x="4214" y="186980"/>
                      <a:pt x="28839" y="203287"/>
                      <a:pt x="51777" y="207322"/>
                    </a:cubicBezTo>
                    <a:cubicBezTo>
                      <a:pt x="55202" y="207924"/>
                      <a:pt x="58484" y="208205"/>
                      <a:pt x="61645" y="208205"/>
                    </a:cubicBezTo>
                    <a:cubicBezTo>
                      <a:pt x="88027" y="208205"/>
                      <a:pt x="105935" y="188663"/>
                      <a:pt x="127504" y="173717"/>
                    </a:cubicBezTo>
                    <a:lnTo>
                      <a:pt x="127640" y="173622"/>
                    </a:lnTo>
                    <a:cubicBezTo>
                      <a:pt x="131136" y="171212"/>
                      <a:pt x="134752" y="168970"/>
                      <a:pt x="138576" y="167119"/>
                    </a:cubicBezTo>
                    <a:cubicBezTo>
                      <a:pt x="168631" y="152577"/>
                      <a:pt x="199655" y="165180"/>
                      <a:pt x="211773" y="130764"/>
                    </a:cubicBezTo>
                    <a:cubicBezTo>
                      <a:pt x="223892" y="96347"/>
                      <a:pt x="208380" y="48357"/>
                      <a:pt x="186567" y="24605"/>
                    </a:cubicBezTo>
                    <a:cubicBezTo>
                      <a:pt x="186567" y="24605"/>
                      <a:pt x="157721" y="0"/>
                      <a:pt x="118680" y="0"/>
                    </a:cubicBezTo>
                    <a:close/>
                  </a:path>
                </a:pathLst>
              </a:custGeom>
              <a:solidFill>
                <a:srgbClr val="D23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grpSp>
            <p:nvGrpSpPr>
              <p:cNvPr id="178" name="Google Shape;11801;p64">
                <a:extLst>
                  <a:ext uri="{FF2B5EF4-FFF2-40B4-BE49-F238E27FC236}">
                    <a16:creationId xmlns:a16="http://schemas.microsoft.com/office/drawing/2014/main" id="{2A1FBBAC-A59A-48AB-BA67-5BD294E3AAD9}"/>
                  </a:ext>
                </a:extLst>
              </p:cNvPr>
              <p:cNvGrpSpPr/>
              <p:nvPr/>
            </p:nvGrpSpPr>
            <p:grpSpPr>
              <a:xfrm>
                <a:off x="4113196" y="2879271"/>
                <a:ext cx="684067" cy="945262"/>
                <a:chOff x="8048421" y="3334486"/>
                <a:chExt cx="276503" cy="369674"/>
              </a:xfrm>
              <a:noFill/>
            </p:grpSpPr>
            <p:sp>
              <p:nvSpPr>
                <p:cNvPr id="180" name="Google Shape;11802;p64">
                  <a:extLst>
                    <a:ext uri="{FF2B5EF4-FFF2-40B4-BE49-F238E27FC236}">
                      <a16:creationId xmlns:a16="http://schemas.microsoft.com/office/drawing/2014/main" id="{FE4D1C56-8338-4CDF-AD32-E608FFA4F082}"/>
                    </a:ext>
                  </a:extLst>
                </p:cNvPr>
                <p:cNvSpPr/>
                <p:nvPr/>
              </p:nvSpPr>
              <p:spPr>
                <a:xfrm>
                  <a:off x="8146471" y="3456327"/>
                  <a:ext cx="10613" cy="162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5" h="513" extrusionOk="0">
                      <a:moveTo>
                        <a:pt x="156" y="0"/>
                      </a:moveTo>
                      <a:cubicBezTo>
                        <a:pt x="72" y="0"/>
                        <a:pt x="1" y="84"/>
                        <a:pt x="1" y="167"/>
                      </a:cubicBezTo>
                      <a:lnTo>
                        <a:pt x="1" y="345"/>
                      </a:lnTo>
                      <a:cubicBezTo>
                        <a:pt x="1" y="441"/>
                        <a:pt x="72" y="512"/>
                        <a:pt x="156" y="512"/>
                      </a:cubicBezTo>
                      <a:cubicBezTo>
                        <a:pt x="251" y="512"/>
                        <a:pt x="322" y="441"/>
                        <a:pt x="322" y="345"/>
                      </a:cubicBezTo>
                      <a:lnTo>
                        <a:pt x="322" y="167"/>
                      </a:lnTo>
                      <a:cubicBezTo>
                        <a:pt x="334" y="84"/>
                        <a:pt x="251" y="0"/>
                        <a:pt x="156" y="0"/>
                      </a:cubicBezTo>
                      <a:close/>
                    </a:path>
                  </a:pathLst>
                </a:custGeom>
                <a:grpFill/>
                <a:ln>
                  <a:solidFill>
                    <a:schemeClr val="bg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" name="Google Shape;11803;p64">
                  <a:extLst>
                    <a:ext uri="{FF2B5EF4-FFF2-40B4-BE49-F238E27FC236}">
                      <a16:creationId xmlns:a16="http://schemas.microsoft.com/office/drawing/2014/main" id="{3F521B88-D7BE-49C3-8517-E4580D65DD6F}"/>
                    </a:ext>
                  </a:extLst>
                </p:cNvPr>
                <p:cNvSpPr/>
                <p:nvPr/>
              </p:nvSpPr>
              <p:spPr>
                <a:xfrm>
                  <a:off x="8215501" y="3456327"/>
                  <a:ext cx="10961" cy="162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6" h="513" extrusionOk="0">
                      <a:moveTo>
                        <a:pt x="167" y="0"/>
                      </a:moveTo>
                      <a:cubicBezTo>
                        <a:pt x="84" y="0"/>
                        <a:pt x="1" y="84"/>
                        <a:pt x="1" y="167"/>
                      </a:cubicBezTo>
                      <a:lnTo>
                        <a:pt x="1" y="345"/>
                      </a:lnTo>
                      <a:cubicBezTo>
                        <a:pt x="1" y="441"/>
                        <a:pt x="84" y="512"/>
                        <a:pt x="167" y="512"/>
                      </a:cubicBezTo>
                      <a:cubicBezTo>
                        <a:pt x="263" y="512"/>
                        <a:pt x="334" y="441"/>
                        <a:pt x="334" y="345"/>
                      </a:cubicBezTo>
                      <a:lnTo>
                        <a:pt x="334" y="167"/>
                      </a:lnTo>
                      <a:cubicBezTo>
                        <a:pt x="346" y="84"/>
                        <a:pt x="275" y="0"/>
                        <a:pt x="167" y="0"/>
                      </a:cubicBezTo>
                      <a:close/>
                    </a:path>
                  </a:pathLst>
                </a:custGeom>
                <a:grpFill/>
                <a:ln>
                  <a:solidFill>
                    <a:schemeClr val="bg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2" name="Google Shape;11804;p64">
                  <a:extLst>
                    <a:ext uri="{FF2B5EF4-FFF2-40B4-BE49-F238E27FC236}">
                      <a16:creationId xmlns:a16="http://schemas.microsoft.com/office/drawing/2014/main" id="{14538421-B026-4DF0-9756-D8C06EDAD835}"/>
                    </a:ext>
                  </a:extLst>
                </p:cNvPr>
                <p:cNvSpPr/>
                <p:nvPr/>
              </p:nvSpPr>
              <p:spPr>
                <a:xfrm>
                  <a:off x="8048421" y="3334486"/>
                  <a:ext cx="276503" cy="369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28" h="11669" extrusionOk="0">
                      <a:moveTo>
                        <a:pt x="4322" y="334"/>
                      </a:moveTo>
                      <a:cubicBezTo>
                        <a:pt x="4703" y="334"/>
                        <a:pt x="5084" y="417"/>
                        <a:pt x="5441" y="548"/>
                      </a:cubicBezTo>
                      <a:cubicBezTo>
                        <a:pt x="5179" y="655"/>
                        <a:pt x="4953" y="786"/>
                        <a:pt x="4787" y="953"/>
                      </a:cubicBezTo>
                      <a:cubicBezTo>
                        <a:pt x="4679" y="810"/>
                        <a:pt x="4536" y="727"/>
                        <a:pt x="4358" y="727"/>
                      </a:cubicBezTo>
                      <a:cubicBezTo>
                        <a:pt x="4179" y="727"/>
                        <a:pt x="4013" y="810"/>
                        <a:pt x="3917" y="953"/>
                      </a:cubicBezTo>
                      <a:cubicBezTo>
                        <a:pt x="3739" y="774"/>
                        <a:pt x="3501" y="620"/>
                        <a:pt x="3239" y="536"/>
                      </a:cubicBezTo>
                      <a:cubicBezTo>
                        <a:pt x="3584" y="417"/>
                        <a:pt x="3953" y="334"/>
                        <a:pt x="4322" y="334"/>
                      </a:cubicBezTo>
                      <a:close/>
                      <a:moveTo>
                        <a:pt x="6151" y="749"/>
                      </a:moveTo>
                      <a:cubicBezTo>
                        <a:pt x="6261" y="749"/>
                        <a:pt x="6366" y="761"/>
                        <a:pt x="6465" y="786"/>
                      </a:cubicBezTo>
                      <a:cubicBezTo>
                        <a:pt x="6322" y="965"/>
                        <a:pt x="6072" y="1108"/>
                        <a:pt x="5787" y="1203"/>
                      </a:cubicBezTo>
                      <a:cubicBezTo>
                        <a:pt x="5617" y="1253"/>
                        <a:pt x="5443" y="1281"/>
                        <a:pt x="5282" y="1281"/>
                      </a:cubicBezTo>
                      <a:cubicBezTo>
                        <a:pt x="5172" y="1281"/>
                        <a:pt x="5069" y="1268"/>
                        <a:pt x="4977" y="1239"/>
                      </a:cubicBezTo>
                      <a:cubicBezTo>
                        <a:pt x="5132" y="1060"/>
                        <a:pt x="5382" y="917"/>
                        <a:pt x="5668" y="822"/>
                      </a:cubicBezTo>
                      <a:cubicBezTo>
                        <a:pt x="5834" y="773"/>
                        <a:pt x="5997" y="749"/>
                        <a:pt x="6151" y="749"/>
                      </a:cubicBezTo>
                      <a:close/>
                      <a:moveTo>
                        <a:pt x="2542" y="750"/>
                      </a:moveTo>
                      <a:cubicBezTo>
                        <a:pt x="2703" y="750"/>
                        <a:pt x="2878" y="777"/>
                        <a:pt x="3048" y="834"/>
                      </a:cubicBezTo>
                      <a:cubicBezTo>
                        <a:pt x="3334" y="917"/>
                        <a:pt x="3584" y="1072"/>
                        <a:pt x="3727" y="1251"/>
                      </a:cubicBezTo>
                      <a:cubicBezTo>
                        <a:pt x="3646" y="1273"/>
                        <a:pt x="3553" y="1284"/>
                        <a:pt x="3454" y="1284"/>
                      </a:cubicBezTo>
                      <a:cubicBezTo>
                        <a:pt x="3290" y="1284"/>
                        <a:pt x="3107" y="1255"/>
                        <a:pt x="2929" y="1203"/>
                      </a:cubicBezTo>
                      <a:cubicBezTo>
                        <a:pt x="2643" y="1108"/>
                        <a:pt x="2393" y="965"/>
                        <a:pt x="2239" y="786"/>
                      </a:cubicBezTo>
                      <a:cubicBezTo>
                        <a:pt x="2330" y="762"/>
                        <a:pt x="2433" y="750"/>
                        <a:pt x="2542" y="750"/>
                      </a:cubicBezTo>
                      <a:close/>
                      <a:moveTo>
                        <a:pt x="4358" y="1072"/>
                      </a:moveTo>
                      <a:cubicBezTo>
                        <a:pt x="4465" y="1072"/>
                        <a:pt x="4548" y="1155"/>
                        <a:pt x="4548" y="1263"/>
                      </a:cubicBezTo>
                      <a:cubicBezTo>
                        <a:pt x="4548" y="1370"/>
                        <a:pt x="4465" y="1453"/>
                        <a:pt x="4358" y="1453"/>
                      </a:cubicBezTo>
                      <a:cubicBezTo>
                        <a:pt x="4251" y="1453"/>
                        <a:pt x="4167" y="1370"/>
                        <a:pt x="4167" y="1263"/>
                      </a:cubicBezTo>
                      <a:cubicBezTo>
                        <a:pt x="4167" y="1155"/>
                        <a:pt x="4251" y="1072"/>
                        <a:pt x="4358" y="1072"/>
                      </a:cubicBezTo>
                      <a:close/>
                      <a:moveTo>
                        <a:pt x="2203" y="1167"/>
                      </a:moveTo>
                      <a:cubicBezTo>
                        <a:pt x="2381" y="1322"/>
                        <a:pt x="2620" y="1441"/>
                        <a:pt x="2870" y="1524"/>
                      </a:cubicBezTo>
                      <a:cubicBezTo>
                        <a:pt x="3072" y="1584"/>
                        <a:pt x="3286" y="1620"/>
                        <a:pt x="3477" y="1620"/>
                      </a:cubicBezTo>
                      <a:cubicBezTo>
                        <a:pt x="3644" y="1620"/>
                        <a:pt x="3810" y="1584"/>
                        <a:pt x="3953" y="1548"/>
                      </a:cubicBezTo>
                      <a:cubicBezTo>
                        <a:pt x="4048" y="1691"/>
                        <a:pt x="4227" y="1798"/>
                        <a:pt x="4417" y="1798"/>
                      </a:cubicBezTo>
                      <a:cubicBezTo>
                        <a:pt x="4608" y="1798"/>
                        <a:pt x="4775" y="1691"/>
                        <a:pt x="4882" y="1548"/>
                      </a:cubicBezTo>
                      <a:cubicBezTo>
                        <a:pt x="5013" y="1584"/>
                        <a:pt x="5179" y="1620"/>
                        <a:pt x="5358" y="1620"/>
                      </a:cubicBezTo>
                      <a:cubicBezTo>
                        <a:pt x="5549" y="1620"/>
                        <a:pt x="5751" y="1584"/>
                        <a:pt x="5965" y="1524"/>
                      </a:cubicBezTo>
                      <a:cubicBezTo>
                        <a:pt x="6203" y="1453"/>
                        <a:pt x="6430" y="1334"/>
                        <a:pt x="6608" y="1203"/>
                      </a:cubicBezTo>
                      <a:cubicBezTo>
                        <a:pt x="7287" y="1810"/>
                        <a:pt x="7704" y="2656"/>
                        <a:pt x="7763" y="3549"/>
                      </a:cubicBezTo>
                      <a:lnTo>
                        <a:pt x="7930" y="6370"/>
                      </a:lnTo>
                      <a:cubicBezTo>
                        <a:pt x="7977" y="7120"/>
                        <a:pt x="7775" y="7870"/>
                        <a:pt x="7358" y="8490"/>
                      </a:cubicBezTo>
                      <a:lnTo>
                        <a:pt x="5989" y="8037"/>
                      </a:lnTo>
                      <a:cubicBezTo>
                        <a:pt x="5775" y="7954"/>
                        <a:pt x="5620" y="7740"/>
                        <a:pt x="5620" y="7513"/>
                      </a:cubicBezTo>
                      <a:lnTo>
                        <a:pt x="5620" y="6763"/>
                      </a:lnTo>
                      <a:cubicBezTo>
                        <a:pt x="6287" y="6382"/>
                        <a:pt x="6763" y="5715"/>
                        <a:pt x="6870" y="4906"/>
                      </a:cubicBezTo>
                      <a:lnTo>
                        <a:pt x="7001" y="4906"/>
                      </a:lnTo>
                      <a:cubicBezTo>
                        <a:pt x="7346" y="4906"/>
                        <a:pt x="7632" y="4620"/>
                        <a:pt x="7632" y="4287"/>
                      </a:cubicBezTo>
                      <a:cubicBezTo>
                        <a:pt x="7632" y="3941"/>
                        <a:pt x="7346" y="3656"/>
                        <a:pt x="7001" y="3656"/>
                      </a:cubicBezTo>
                      <a:lnTo>
                        <a:pt x="6918" y="3656"/>
                      </a:lnTo>
                      <a:cubicBezTo>
                        <a:pt x="6811" y="3656"/>
                        <a:pt x="6727" y="3560"/>
                        <a:pt x="6727" y="3465"/>
                      </a:cubicBezTo>
                      <a:cubicBezTo>
                        <a:pt x="6727" y="2656"/>
                        <a:pt x="6072" y="2013"/>
                        <a:pt x="5275" y="2013"/>
                      </a:cubicBezTo>
                      <a:cubicBezTo>
                        <a:pt x="5191" y="2013"/>
                        <a:pt x="5120" y="2096"/>
                        <a:pt x="5120" y="2179"/>
                      </a:cubicBezTo>
                      <a:cubicBezTo>
                        <a:pt x="5120" y="2275"/>
                        <a:pt x="5191" y="2346"/>
                        <a:pt x="5275" y="2346"/>
                      </a:cubicBezTo>
                      <a:cubicBezTo>
                        <a:pt x="5894" y="2346"/>
                        <a:pt x="6382" y="2834"/>
                        <a:pt x="6382" y="3453"/>
                      </a:cubicBezTo>
                      <a:cubicBezTo>
                        <a:pt x="6382" y="3751"/>
                        <a:pt x="6620" y="3989"/>
                        <a:pt x="6918" y="3989"/>
                      </a:cubicBezTo>
                      <a:lnTo>
                        <a:pt x="7001" y="3989"/>
                      </a:lnTo>
                      <a:cubicBezTo>
                        <a:pt x="7168" y="3989"/>
                        <a:pt x="7287" y="4120"/>
                        <a:pt x="7287" y="4263"/>
                      </a:cubicBezTo>
                      <a:cubicBezTo>
                        <a:pt x="7287" y="4418"/>
                        <a:pt x="7156" y="4549"/>
                        <a:pt x="7001" y="4549"/>
                      </a:cubicBezTo>
                      <a:lnTo>
                        <a:pt x="6906" y="4549"/>
                      </a:lnTo>
                      <a:lnTo>
                        <a:pt x="6906" y="4537"/>
                      </a:lnTo>
                      <a:cubicBezTo>
                        <a:pt x="6906" y="4441"/>
                        <a:pt x="6822" y="4370"/>
                        <a:pt x="6739" y="4370"/>
                      </a:cubicBezTo>
                      <a:cubicBezTo>
                        <a:pt x="6644" y="4370"/>
                        <a:pt x="6572" y="4441"/>
                        <a:pt x="6572" y="4537"/>
                      </a:cubicBezTo>
                      <a:cubicBezTo>
                        <a:pt x="6572" y="5751"/>
                        <a:pt x="5596" y="6739"/>
                        <a:pt x="4370" y="6739"/>
                      </a:cubicBezTo>
                      <a:cubicBezTo>
                        <a:pt x="3155" y="6739"/>
                        <a:pt x="2167" y="5751"/>
                        <a:pt x="2167" y="4537"/>
                      </a:cubicBezTo>
                      <a:cubicBezTo>
                        <a:pt x="2167" y="4441"/>
                        <a:pt x="2096" y="4370"/>
                        <a:pt x="2000" y="4370"/>
                      </a:cubicBezTo>
                      <a:cubicBezTo>
                        <a:pt x="1917" y="4370"/>
                        <a:pt x="1846" y="4441"/>
                        <a:pt x="1846" y="4537"/>
                      </a:cubicBezTo>
                      <a:lnTo>
                        <a:pt x="1846" y="4549"/>
                      </a:lnTo>
                      <a:lnTo>
                        <a:pt x="1739" y="4549"/>
                      </a:lnTo>
                      <a:cubicBezTo>
                        <a:pt x="1572" y="4549"/>
                        <a:pt x="1453" y="4418"/>
                        <a:pt x="1453" y="4263"/>
                      </a:cubicBezTo>
                      <a:cubicBezTo>
                        <a:pt x="1453" y="4120"/>
                        <a:pt x="1584" y="3989"/>
                        <a:pt x="1739" y="3989"/>
                      </a:cubicBezTo>
                      <a:lnTo>
                        <a:pt x="1822" y="3989"/>
                      </a:lnTo>
                      <a:cubicBezTo>
                        <a:pt x="2120" y="3989"/>
                        <a:pt x="2358" y="3751"/>
                        <a:pt x="2358" y="3453"/>
                      </a:cubicBezTo>
                      <a:cubicBezTo>
                        <a:pt x="2358" y="2834"/>
                        <a:pt x="2858" y="2346"/>
                        <a:pt x="3465" y="2346"/>
                      </a:cubicBezTo>
                      <a:lnTo>
                        <a:pt x="4560" y="2346"/>
                      </a:lnTo>
                      <a:cubicBezTo>
                        <a:pt x="4656" y="2346"/>
                        <a:pt x="4727" y="2275"/>
                        <a:pt x="4727" y="2179"/>
                      </a:cubicBezTo>
                      <a:cubicBezTo>
                        <a:pt x="4727" y="2096"/>
                        <a:pt x="4656" y="2013"/>
                        <a:pt x="4560" y="2013"/>
                      </a:cubicBezTo>
                      <a:lnTo>
                        <a:pt x="3465" y="2013"/>
                      </a:lnTo>
                      <a:cubicBezTo>
                        <a:pt x="2655" y="2013"/>
                        <a:pt x="2024" y="2667"/>
                        <a:pt x="2024" y="3465"/>
                      </a:cubicBezTo>
                      <a:cubicBezTo>
                        <a:pt x="2024" y="3572"/>
                        <a:pt x="1929" y="3656"/>
                        <a:pt x="1822" y="3656"/>
                      </a:cubicBezTo>
                      <a:lnTo>
                        <a:pt x="1739" y="3656"/>
                      </a:lnTo>
                      <a:cubicBezTo>
                        <a:pt x="1393" y="3656"/>
                        <a:pt x="1107" y="3941"/>
                        <a:pt x="1107" y="4287"/>
                      </a:cubicBezTo>
                      <a:cubicBezTo>
                        <a:pt x="1107" y="4620"/>
                        <a:pt x="1393" y="4906"/>
                        <a:pt x="1739" y="4906"/>
                      </a:cubicBezTo>
                      <a:lnTo>
                        <a:pt x="1869" y="4906"/>
                      </a:lnTo>
                      <a:cubicBezTo>
                        <a:pt x="1977" y="5692"/>
                        <a:pt x="2465" y="6382"/>
                        <a:pt x="3120" y="6763"/>
                      </a:cubicBezTo>
                      <a:lnTo>
                        <a:pt x="3120" y="7513"/>
                      </a:lnTo>
                      <a:cubicBezTo>
                        <a:pt x="3120" y="7751"/>
                        <a:pt x="2977" y="7954"/>
                        <a:pt x="2751" y="8037"/>
                      </a:cubicBezTo>
                      <a:lnTo>
                        <a:pt x="1488" y="8478"/>
                      </a:lnTo>
                      <a:cubicBezTo>
                        <a:pt x="1072" y="7859"/>
                        <a:pt x="869" y="7108"/>
                        <a:pt x="917" y="6346"/>
                      </a:cubicBezTo>
                      <a:lnTo>
                        <a:pt x="1084" y="3465"/>
                      </a:lnTo>
                      <a:cubicBezTo>
                        <a:pt x="1131" y="2584"/>
                        <a:pt x="1548" y="1751"/>
                        <a:pt x="2203" y="1167"/>
                      </a:cubicBezTo>
                      <a:close/>
                      <a:moveTo>
                        <a:pt x="4346" y="0"/>
                      </a:moveTo>
                      <a:cubicBezTo>
                        <a:pt x="3763" y="0"/>
                        <a:pt x="3179" y="143"/>
                        <a:pt x="2679" y="417"/>
                      </a:cubicBezTo>
                      <a:cubicBezTo>
                        <a:pt x="2631" y="413"/>
                        <a:pt x="2583" y="411"/>
                        <a:pt x="2536" y="411"/>
                      </a:cubicBezTo>
                      <a:cubicBezTo>
                        <a:pt x="2303" y="411"/>
                        <a:pt x="2085" y="459"/>
                        <a:pt x="1917" y="548"/>
                      </a:cubicBezTo>
                      <a:cubicBezTo>
                        <a:pt x="1846" y="584"/>
                        <a:pt x="1798" y="691"/>
                        <a:pt x="1846" y="774"/>
                      </a:cubicBezTo>
                      <a:cubicBezTo>
                        <a:pt x="1869" y="810"/>
                        <a:pt x="1905" y="870"/>
                        <a:pt x="1929" y="917"/>
                      </a:cubicBezTo>
                      <a:cubicBezTo>
                        <a:pt x="1215" y="1560"/>
                        <a:pt x="774" y="2465"/>
                        <a:pt x="715" y="3429"/>
                      </a:cubicBezTo>
                      <a:lnTo>
                        <a:pt x="548" y="6323"/>
                      </a:lnTo>
                      <a:cubicBezTo>
                        <a:pt x="500" y="7120"/>
                        <a:pt x="691" y="7918"/>
                        <a:pt x="1131" y="8585"/>
                      </a:cubicBezTo>
                      <a:lnTo>
                        <a:pt x="846" y="8692"/>
                      </a:lnTo>
                      <a:cubicBezTo>
                        <a:pt x="334" y="8871"/>
                        <a:pt x="0" y="9347"/>
                        <a:pt x="0" y="9883"/>
                      </a:cubicBezTo>
                      <a:lnTo>
                        <a:pt x="0" y="11466"/>
                      </a:lnTo>
                      <a:cubicBezTo>
                        <a:pt x="0" y="11561"/>
                        <a:pt x="72" y="11633"/>
                        <a:pt x="155" y="11633"/>
                      </a:cubicBezTo>
                      <a:cubicBezTo>
                        <a:pt x="250" y="11633"/>
                        <a:pt x="322" y="11561"/>
                        <a:pt x="322" y="11466"/>
                      </a:cubicBezTo>
                      <a:lnTo>
                        <a:pt x="322" y="9883"/>
                      </a:lnTo>
                      <a:cubicBezTo>
                        <a:pt x="322" y="9490"/>
                        <a:pt x="572" y="9133"/>
                        <a:pt x="929" y="9002"/>
                      </a:cubicBezTo>
                      <a:lnTo>
                        <a:pt x="1941" y="8644"/>
                      </a:lnTo>
                      <a:cubicBezTo>
                        <a:pt x="2036" y="8835"/>
                        <a:pt x="2167" y="9002"/>
                        <a:pt x="2310" y="9168"/>
                      </a:cubicBezTo>
                      <a:cubicBezTo>
                        <a:pt x="2346" y="9192"/>
                        <a:pt x="2393" y="9228"/>
                        <a:pt x="2429" y="9228"/>
                      </a:cubicBezTo>
                      <a:cubicBezTo>
                        <a:pt x="2477" y="9228"/>
                        <a:pt x="2524" y="9204"/>
                        <a:pt x="2548" y="9180"/>
                      </a:cubicBezTo>
                      <a:cubicBezTo>
                        <a:pt x="2631" y="9121"/>
                        <a:pt x="2631" y="9002"/>
                        <a:pt x="2548" y="8942"/>
                      </a:cubicBezTo>
                      <a:cubicBezTo>
                        <a:pt x="2429" y="8823"/>
                        <a:pt x="2346" y="8692"/>
                        <a:pt x="2250" y="8537"/>
                      </a:cubicBezTo>
                      <a:lnTo>
                        <a:pt x="2810" y="8347"/>
                      </a:lnTo>
                      <a:cubicBezTo>
                        <a:pt x="3167" y="8216"/>
                        <a:pt x="3405" y="7882"/>
                        <a:pt x="3405" y="7501"/>
                      </a:cubicBezTo>
                      <a:lnTo>
                        <a:pt x="3405" y="6918"/>
                      </a:lnTo>
                      <a:cubicBezTo>
                        <a:pt x="3679" y="7037"/>
                        <a:pt x="4001" y="7097"/>
                        <a:pt x="4322" y="7097"/>
                      </a:cubicBezTo>
                      <a:cubicBezTo>
                        <a:pt x="4656" y="7097"/>
                        <a:pt x="4965" y="7037"/>
                        <a:pt x="5251" y="6918"/>
                      </a:cubicBezTo>
                      <a:lnTo>
                        <a:pt x="5251" y="7501"/>
                      </a:lnTo>
                      <a:cubicBezTo>
                        <a:pt x="5251" y="7882"/>
                        <a:pt x="5489" y="8228"/>
                        <a:pt x="5846" y="8347"/>
                      </a:cubicBezTo>
                      <a:lnTo>
                        <a:pt x="6394" y="8537"/>
                      </a:lnTo>
                      <a:cubicBezTo>
                        <a:pt x="6227" y="8847"/>
                        <a:pt x="5965" y="9121"/>
                        <a:pt x="5632" y="9311"/>
                      </a:cubicBezTo>
                      <a:cubicBezTo>
                        <a:pt x="5251" y="9549"/>
                        <a:pt x="4787" y="9668"/>
                        <a:pt x="4310" y="9668"/>
                      </a:cubicBezTo>
                      <a:cubicBezTo>
                        <a:pt x="3882" y="9668"/>
                        <a:pt x="3453" y="9561"/>
                        <a:pt x="3072" y="9359"/>
                      </a:cubicBezTo>
                      <a:cubicBezTo>
                        <a:pt x="3047" y="9344"/>
                        <a:pt x="3019" y="9337"/>
                        <a:pt x="2991" y="9337"/>
                      </a:cubicBezTo>
                      <a:cubicBezTo>
                        <a:pt x="2929" y="9337"/>
                        <a:pt x="2867" y="9372"/>
                        <a:pt x="2834" y="9430"/>
                      </a:cubicBezTo>
                      <a:cubicBezTo>
                        <a:pt x="2798" y="9525"/>
                        <a:pt x="2822" y="9621"/>
                        <a:pt x="2917" y="9668"/>
                      </a:cubicBezTo>
                      <a:cubicBezTo>
                        <a:pt x="3334" y="9895"/>
                        <a:pt x="3810" y="10026"/>
                        <a:pt x="4310" y="10026"/>
                      </a:cubicBezTo>
                      <a:cubicBezTo>
                        <a:pt x="4846" y="10026"/>
                        <a:pt x="5370" y="9883"/>
                        <a:pt x="5799" y="9621"/>
                      </a:cubicBezTo>
                      <a:cubicBezTo>
                        <a:pt x="6203" y="9383"/>
                        <a:pt x="6501" y="9061"/>
                        <a:pt x="6703" y="8668"/>
                      </a:cubicBezTo>
                      <a:lnTo>
                        <a:pt x="7715" y="9025"/>
                      </a:lnTo>
                      <a:cubicBezTo>
                        <a:pt x="8096" y="9156"/>
                        <a:pt x="8335" y="9502"/>
                        <a:pt x="8335" y="9906"/>
                      </a:cubicBezTo>
                      <a:lnTo>
                        <a:pt x="8335" y="11502"/>
                      </a:lnTo>
                      <a:cubicBezTo>
                        <a:pt x="8335" y="11585"/>
                        <a:pt x="8406" y="11669"/>
                        <a:pt x="8489" y="11669"/>
                      </a:cubicBezTo>
                      <a:cubicBezTo>
                        <a:pt x="8585" y="11669"/>
                        <a:pt x="8656" y="11585"/>
                        <a:pt x="8656" y="11502"/>
                      </a:cubicBezTo>
                      <a:lnTo>
                        <a:pt x="8656" y="9906"/>
                      </a:lnTo>
                      <a:cubicBezTo>
                        <a:pt x="8727" y="9359"/>
                        <a:pt x="8394" y="8883"/>
                        <a:pt x="7882" y="8704"/>
                      </a:cubicBezTo>
                      <a:lnTo>
                        <a:pt x="7596" y="8597"/>
                      </a:lnTo>
                      <a:cubicBezTo>
                        <a:pt x="8037" y="7918"/>
                        <a:pt x="8227" y="7144"/>
                        <a:pt x="8180" y="6335"/>
                      </a:cubicBezTo>
                      <a:lnTo>
                        <a:pt x="8013" y="3525"/>
                      </a:lnTo>
                      <a:cubicBezTo>
                        <a:pt x="7954" y="2560"/>
                        <a:pt x="7513" y="1632"/>
                        <a:pt x="6763" y="953"/>
                      </a:cubicBezTo>
                      <a:cubicBezTo>
                        <a:pt x="6811" y="893"/>
                        <a:pt x="6858" y="834"/>
                        <a:pt x="6882" y="774"/>
                      </a:cubicBezTo>
                      <a:cubicBezTo>
                        <a:pt x="6930" y="679"/>
                        <a:pt x="6906" y="584"/>
                        <a:pt x="6811" y="548"/>
                      </a:cubicBezTo>
                      <a:cubicBezTo>
                        <a:pt x="6634" y="455"/>
                        <a:pt x="6427" y="406"/>
                        <a:pt x="6192" y="406"/>
                      </a:cubicBezTo>
                      <a:cubicBezTo>
                        <a:pt x="6127" y="406"/>
                        <a:pt x="6059" y="409"/>
                        <a:pt x="5989" y="417"/>
                      </a:cubicBezTo>
                      <a:cubicBezTo>
                        <a:pt x="5477" y="131"/>
                        <a:pt x="4906" y="0"/>
                        <a:pt x="4346" y="0"/>
                      </a:cubicBezTo>
                      <a:close/>
                    </a:path>
                  </a:pathLst>
                </a:custGeom>
                <a:grpFill/>
                <a:ln>
                  <a:solidFill>
                    <a:schemeClr val="bg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83" name="Google Shape;11805;p64">
                  <a:extLst>
                    <a:ext uri="{FF2B5EF4-FFF2-40B4-BE49-F238E27FC236}">
                      <a16:creationId xmlns:a16="http://schemas.microsoft.com/office/drawing/2014/main" id="{3CB2F6CB-BB6A-4A66-8E62-13A3A565F4CB}"/>
                    </a:ext>
                  </a:extLst>
                </p:cNvPr>
                <p:cNvSpPr/>
                <p:nvPr/>
              </p:nvSpPr>
              <p:spPr>
                <a:xfrm>
                  <a:off x="8154771" y="3491016"/>
                  <a:ext cx="63392" cy="33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1" h="1073" extrusionOk="0">
                      <a:moveTo>
                        <a:pt x="1608" y="334"/>
                      </a:moveTo>
                      <a:cubicBezTo>
                        <a:pt x="1537" y="560"/>
                        <a:pt x="1287" y="727"/>
                        <a:pt x="1001" y="727"/>
                      </a:cubicBezTo>
                      <a:cubicBezTo>
                        <a:pt x="715" y="727"/>
                        <a:pt x="465" y="560"/>
                        <a:pt x="370" y="334"/>
                      </a:cubicBezTo>
                      <a:close/>
                      <a:moveTo>
                        <a:pt x="167" y="1"/>
                      </a:moveTo>
                      <a:cubicBezTo>
                        <a:pt x="72" y="1"/>
                        <a:pt x="1" y="72"/>
                        <a:pt x="1" y="155"/>
                      </a:cubicBezTo>
                      <a:cubicBezTo>
                        <a:pt x="1" y="655"/>
                        <a:pt x="453" y="1072"/>
                        <a:pt x="1001" y="1072"/>
                      </a:cubicBezTo>
                      <a:cubicBezTo>
                        <a:pt x="1549" y="1072"/>
                        <a:pt x="2001" y="667"/>
                        <a:pt x="2001" y="155"/>
                      </a:cubicBezTo>
                      <a:cubicBezTo>
                        <a:pt x="2001" y="72"/>
                        <a:pt x="1906" y="1"/>
                        <a:pt x="1822" y="1"/>
                      </a:cubicBezTo>
                      <a:close/>
                    </a:path>
                  </a:pathLst>
                </a:custGeom>
                <a:grpFill/>
                <a:ln>
                  <a:solidFill>
                    <a:schemeClr val="bg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" name="Google Shape;11806;p64">
                  <a:extLst>
                    <a:ext uri="{FF2B5EF4-FFF2-40B4-BE49-F238E27FC236}">
                      <a16:creationId xmlns:a16="http://schemas.microsoft.com/office/drawing/2014/main" id="{E90618F3-1C73-4E88-BF9A-8F9A4FE4139D}"/>
                    </a:ext>
                  </a:extLst>
                </p:cNvPr>
                <p:cNvSpPr/>
                <p:nvPr/>
              </p:nvSpPr>
              <p:spPr>
                <a:xfrm>
                  <a:off x="8139691" y="3435988"/>
                  <a:ext cx="23792" cy="139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1" h="440" extrusionOk="0">
                      <a:moveTo>
                        <a:pt x="575" y="1"/>
                      </a:moveTo>
                      <a:cubicBezTo>
                        <a:pt x="558" y="1"/>
                        <a:pt x="541" y="4"/>
                        <a:pt x="524" y="11"/>
                      </a:cubicBezTo>
                      <a:lnTo>
                        <a:pt x="155" y="94"/>
                      </a:lnTo>
                      <a:cubicBezTo>
                        <a:pt x="60" y="130"/>
                        <a:pt x="1" y="214"/>
                        <a:pt x="36" y="309"/>
                      </a:cubicBezTo>
                      <a:cubicBezTo>
                        <a:pt x="48" y="380"/>
                        <a:pt x="120" y="440"/>
                        <a:pt x="191" y="440"/>
                      </a:cubicBezTo>
                      <a:lnTo>
                        <a:pt x="239" y="440"/>
                      </a:lnTo>
                      <a:lnTo>
                        <a:pt x="608" y="345"/>
                      </a:lnTo>
                      <a:cubicBezTo>
                        <a:pt x="691" y="309"/>
                        <a:pt x="751" y="214"/>
                        <a:pt x="727" y="130"/>
                      </a:cubicBezTo>
                      <a:cubicBezTo>
                        <a:pt x="708" y="54"/>
                        <a:pt x="643" y="1"/>
                        <a:pt x="575" y="1"/>
                      </a:cubicBezTo>
                      <a:close/>
                    </a:path>
                  </a:pathLst>
                </a:custGeom>
                <a:grpFill/>
                <a:ln>
                  <a:solidFill>
                    <a:schemeClr val="bg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" name="Google Shape;11807;p64">
                  <a:extLst>
                    <a:ext uri="{FF2B5EF4-FFF2-40B4-BE49-F238E27FC236}">
                      <a16:creationId xmlns:a16="http://schemas.microsoft.com/office/drawing/2014/main" id="{A4D0065E-B266-403F-8DE6-613573393328}"/>
                    </a:ext>
                  </a:extLst>
                </p:cNvPr>
                <p:cNvSpPr/>
                <p:nvPr/>
              </p:nvSpPr>
              <p:spPr>
                <a:xfrm>
                  <a:off x="8209102" y="3435418"/>
                  <a:ext cx="23412" cy="134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9" h="423" extrusionOk="0">
                      <a:moveTo>
                        <a:pt x="196" y="0"/>
                      </a:moveTo>
                      <a:cubicBezTo>
                        <a:pt x="119" y="0"/>
                        <a:pt x="54" y="54"/>
                        <a:pt x="24" y="124"/>
                      </a:cubicBezTo>
                      <a:cubicBezTo>
                        <a:pt x="0" y="220"/>
                        <a:pt x="60" y="303"/>
                        <a:pt x="143" y="339"/>
                      </a:cubicBezTo>
                      <a:lnTo>
                        <a:pt x="512" y="422"/>
                      </a:lnTo>
                      <a:lnTo>
                        <a:pt x="560" y="422"/>
                      </a:lnTo>
                      <a:cubicBezTo>
                        <a:pt x="631" y="422"/>
                        <a:pt x="715" y="386"/>
                        <a:pt x="727" y="291"/>
                      </a:cubicBezTo>
                      <a:cubicBezTo>
                        <a:pt x="738" y="220"/>
                        <a:pt x="703" y="124"/>
                        <a:pt x="607" y="101"/>
                      </a:cubicBezTo>
                      <a:lnTo>
                        <a:pt x="238" y="5"/>
                      </a:lnTo>
                      <a:cubicBezTo>
                        <a:pt x="224" y="2"/>
                        <a:pt x="210" y="0"/>
                        <a:pt x="196" y="0"/>
                      </a:cubicBezTo>
                      <a:close/>
                    </a:path>
                  </a:pathLst>
                </a:custGeom>
                <a:grpFill/>
                <a:ln>
                  <a:solidFill>
                    <a:schemeClr val="bg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cxnSp>
        <p:nvCxnSpPr>
          <p:cNvPr id="186" name="Google Shape;907;p60">
            <a:extLst>
              <a:ext uri="{FF2B5EF4-FFF2-40B4-BE49-F238E27FC236}">
                <a16:creationId xmlns:a16="http://schemas.microsoft.com/office/drawing/2014/main" id="{B5FB417C-E9C6-4FBF-BDF8-1257C25274F8}"/>
              </a:ext>
            </a:extLst>
          </p:cNvPr>
          <p:cNvCxnSpPr>
            <a:cxnSpLocks/>
          </p:cNvCxnSpPr>
          <p:nvPr/>
        </p:nvCxnSpPr>
        <p:spPr>
          <a:xfrm>
            <a:off x="4425286" y="3988351"/>
            <a:ext cx="317038" cy="0"/>
          </a:xfrm>
          <a:prstGeom prst="straightConnector1">
            <a:avLst/>
          </a:prstGeom>
          <a:noFill/>
          <a:ln w="28575" cap="flat" cmpd="sng">
            <a:solidFill>
              <a:srgbClr val="FED50A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5486462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مخطط انسيابي: رابط 79">
            <a:extLst>
              <a:ext uri="{FF2B5EF4-FFF2-40B4-BE49-F238E27FC236}">
                <a16:creationId xmlns:a16="http://schemas.microsoft.com/office/drawing/2014/main" id="{510C2C1A-9ECD-4673-ACF0-9ECA2287C85D}"/>
              </a:ext>
            </a:extLst>
          </p:cNvPr>
          <p:cNvSpPr/>
          <p:nvPr/>
        </p:nvSpPr>
        <p:spPr>
          <a:xfrm>
            <a:off x="-455261" y="2517112"/>
            <a:ext cx="3242941" cy="3115054"/>
          </a:xfrm>
          <a:prstGeom prst="flowChartConnector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7" name="Google Shape;1639;p60">
            <a:extLst>
              <a:ext uri="{FF2B5EF4-FFF2-40B4-BE49-F238E27FC236}">
                <a16:creationId xmlns:a16="http://schemas.microsoft.com/office/drawing/2014/main" id="{90C5BADF-1A14-480F-91BA-5CD229847A66}"/>
              </a:ext>
            </a:extLst>
          </p:cNvPr>
          <p:cNvSpPr/>
          <p:nvPr/>
        </p:nvSpPr>
        <p:spPr>
          <a:xfrm>
            <a:off x="4934197" y="620695"/>
            <a:ext cx="3771050" cy="3322200"/>
          </a:xfrm>
          <a:custGeom>
            <a:avLst/>
            <a:gdLst/>
            <a:ahLst/>
            <a:cxnLst/>
            <a:rect l="l" t="t" r="r" b="b"/>
            <a:pathLst>
              <a:path w="150842" h="132888" extrusionOk="0">
                <a:moveTo>
                  <a:pt x="24769" y="1"/>
                </a:moveTo>
                <a:cubicBezTo>
                  <a:pt x="24674" y="1"/>
                  <a:pt x="24579" y="1"/>
                  <a:pt x="24485" y="3"/>
                </a:cubicBezTo>
                <a:cubicBezTo>
                  <a:pt x="20749" y="103"/>
                  <a:pt x="17079" y="1304"/>
                  <a:pt x="13977" y="3405"/>
                </a:cubicBezTo>
                <a:cubicBezTo>
                  <a:pt x="9407" y="6441"/>
                  <a:pt x="5738" y="11144"/>
                  <a:pt x="3636" y="16281"/>
                </a:cubicBezTo>
                <a:cubicBezTo>
                  <a:pt x="67" y="24854"/>
                  <a:pt x="0" y="34661"/>
                  <a:pt x="2702" y="43501"/>
                </a:cubicBezTo>
                <a:cubicBezTo>
                  <a:pt x="5371" y="52374"/>
                  <a:pt x="10741" y="60279"/>
                  <a:pt x="17480" y="66650"/>
                </a:cubicBezTo>
                <a:cubicBezTo>
                  <a:pt x="19981" y="69019"/>
                  <a:pt x="22817" y="71354"/>
                  <a:pt x="23917" y="74623"/>
                </a:cubicBezTo>
                <a:cubicBezTo>
                  <a:pt x="25652" y="79726"/>
                  <a:pt x="22683" y="85097"/>
                  <a:pt x="20315" y="89934"/>
                </a:cubicBezTo>
                <a:cubicBezTo>
                  <a:pt x="16112" y="98507"/>
                  <a:pt x="13543" y="108447"/>
                  <a:pt x="16212" y="117620"/>
                </a:cubicBezTo>
                <a:cubicBezTo>
                  <a:pt x="18649" y="125864"/>
                  <a:pt x="26433" y="132887"/>
                  <a:pt x="34814" y="132887"/>
                </a:cubicBezTo>
                <a:cubicBezTo>
                  <a:pt x="35724" y="132887"/>
                  <a:pt x="36642" y="132804"/>
                  <a:pt x="37561" y="132631"/>
                </a:cubicBezTo>
                <a:cubicBezTo>
                  <a:pt x="45533" y="131130"/>
                  <a:pt x="50370" y="124292"/>
                  <a:pt x="55540" y="118721"/>
                </a:cubicBezTo>
                <a:cubicBezTo>
                  <a:pt x="60710" y="113117"/>
                  <a:pt x="66448" y="107913"/>
                  <a:pt x="73686" y="105211"/>
                </a:cubicBezTo>
                <a:cubicBezTo>
                  <a:pt x="82393" y="101942"/>
                  <a:pt x="91799" y="101242"/>
                  <a:pt x="101006" y="100775"/>
                </a:cubicBezTo>
                <a:cubicBezTo>
                  <a:pt x="111347" y="100241"/>
                  <a:pt x="122121" y="99541"/>
                  <a:pt x="131394" y="94437"/>
                </a:cubicBezTo>
                <a:cubicBezTo>
                  <a:pt x="140067" y="89667"/>
                  <a:pt x="146972" y="80527"/>
                  <a:pt x="149140" y="71087"/>
                </a:cubicBezTo>
                <a:cubicBezTo>
                  <a:pt x="150841" y="63648"/>
                  <a:pt x="150808" y="52874"/>
                  <a:pt x="142936" y="48938"/>
                </a:cubicBezTo>
                <a:cubicBezTo>
                  <a:pt x="141312" y="48134"/>
                  <a:pt x="139546" y="47831"/>
                  <a:pt x="137742" y="47831"/>
                </a:cubicBezTo>
                <a:cubicBezTo>
                  <a:pt x="135654" y="47831"/>
                  <a:pt x="133517" y="48237"/>
                  <a:pt x="131494" y="48738"/>
                </a:cubicBezTo>
                <a:cubicBezTo>
                  <a:pt x="121887" y="51006"/>
                  <a:pt x="112647" y="55009"/>
                  <a:pt x="102807" y="55776"/>
                </a:cubicBezTo>
                <a:cubicBezTo>
                  <a:pt x="101743" y="55856"/>
                  <a:pt x="100678" y="55895"/>
                  <a:pt x="99616" y="55895"/>
                </a:cubicBezTo>
                <a:cubicBezTo>
                  <a:pt x="83798" y="55895"/>
                  <a:pt x="68393" y="47205"/>
                  <a:pt x="59109" y="34327"/>
                </a:cubicBezTo>
                <a:cubicBezTo>
                  <a:pt x="54106" y="27422"/>
                  <a:pt x="50737" y="19450"/>
                  <a:pt x="45633" y="12612"/>
                </a:cubicBezTo>
                <a:cubicBezTo>
                  <a:pt x="40619" y="5849"/>
                  <a:pt x="33191" y="1"/>
                  <a:pt x="24769" y="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1640;p60">
            <a:extLst>
              <a:ext uri="{FF2B5EF4-FFF2-40B4-BE49-F238E27FC236}">
                <a16:creationId xmlns:a16="http://schemas.microsoft.com/office/drawing/2014/main" id="{3A56BB31-CBB6-4C4E-97E8-5797C5C494CD}"/>
              </a:ext>
            </a:extLst>
          </p:cNvPr>
          <p:cNvSpPr/>
          <p:nvPr/>
        </p:nvSpPr>
        <p:spPr>
          <a:xfrm>
            <a:off x="4156875" y="4405525"/>
            <a:ext cx="4042900" cy="236025"/>
          </a:xfrm>
          <a:custGeom>
            <a:avLst/>
            <a:gdLst/>
            <a:ahLst/>
            <a:cxnLst/>
            <a:rect l="l" t="t" r="r" b="b"/>
            <a:pathLst>
              <a:path w="161716" h="9441" extrusionOk="0">
                <a:moveTo>
                  <a:pt x="80858" y="1"/>
                </a:moveTo>
                <a:cubicBezTo>
                  <a:pt x="36193" y="1"/>
                  <a:pt x="0" y="2136"/>
                  <a:pt x="0" y="4738"/>
                </a:cubicBezTo>
                <a:cubicBezTo>
                  <a:pt x="0" y="7339"/>
                  <a:pt x="36193" y="9441"/>
                  <a:pt x="80858" y="9441"/>
                </a:cubicBezTo>
                <a:cubicBezTo>
                  <a:pt x="125523" y="9441"/>
                  <a:pt x="161716" y="7339"/>
                  <a:pt x="161716" y="4738"/>
                </a:cubicBezTo>
                <a:cubicBezTo>
                  <a:pt x="161716" y="2136"/>
                  <a:pt x="125523" y="1"/>
                  <a:pt x="80858" y="1"/>
                </a:cubicBezTo>
                <a:close/>
              </a:path>
            </a:pathLst>
          </a:custGeom>
          <a:solidFill>
            <a:srgbClr val="F5F5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7" name="مجموعة 76">
            <a:extLst>
              <a:ext uri="{FF2B5EF4-FFF2-40B4-BE49-F238E27FC236}">
                <a16:creationId xmlns:a16="http://schemas.microsoft.com/office/drawing/2014/main" id="{E39889D7-FBB7-4F35-B108-FD8FB8957314}"/>
              </a:ext>
            </a:extLst>
          </p:cNvPr>
          <p:cNvGrpSpPr/>
          <p:nvPr/>
        </p:nvGrpSpPr>
        <p:grpSpPr>
          <a:xfrm>
            <a:off x="6289597" y="612682"/>
            <a:ext cx="1967275" cy="3539225"/>
            <a:chOff x="5785525" y="993100"/>
            <a:chExt cx="1967275" cy="3539225"/>
          </a:xfrm>
        </p:grpSpPr>
        <p:sp>
          <p:nvSpPr>
            <p:cNvPr id="9" name="Google Shape;1641;p60">
              <a:extLst>
                <a:ext uri="{FF2B5EF4-FFF2-40B4-BE49-F238E27FC236}">
                  <a16:creationId xmlns:a16="http://schemas.microsoft.com/office/drawing/2014/main" id="{93D1198C-CCC1-438B-8059-CB4D4DD5AC01}"/>
                </a:ext>
              </a:extLst>
            </p:cNvPr>
            <p:cNvSpPr/>
            <p:nvPr/>
          </p:nvSpPr>
          <p:spPr>
            <a:xfrm>
              <a:off x="5785525" y="993100"/>
              <a:ext cx="1967275" cy="3539225"/>
            </a:xfrm>
            <a:custGeom>
              <a:avLst/>
              <a:gdLst/>
              <a:ahLst/>
              <a:cxnLst/>
              <a:rect l="l" t="t" r="r" b="b"/>
              <a:pathLst>
                <a:path w="78691" h="141569" extrusionOk="0">
                  <a:moveTo>
                    <a:pt x="4337" y="0"/>
                  </a:moveTo>
                  <a:cubicBezTo>
                    <a:pt x="1936" y="0"/>
                    <a:pt x="1" y="1935"/>
                    <a:pt x="1" y="4337"/>
                  </a:cubicBezTo>
                  <a:lnTo>
                    <a:pt x="1" y="137232"/>
                  </a:lnTo>
                  <a:cubicBezTo>
                    <a:pt x="1" y="139633"/>
                    <a:pt x="1936" y="141568"/>
                    <a:pt x="4337" y="141568"/>
                  </a:cubicBezTo>
                  <a:lnTo>
                    <a:pt x="74354" y="141568"/>
                  </a:lnTo>
                  <a:cubicBezTo>
                    <a:pt x="76756" y="141568"/>
                    <a:pt x="78690" y="139633"/>
                    <a:pt x="78690" y="137232"/>
                  </a:cubicBezTo>
                  <a:lnTo>
                    <a:pt x="78690" y="4337"/>
                  </a:lnTo>
                  <a:cubicBezTo>
                    <a:pt x="78690" y="1935"/>
                    <a:pt x="76756" y="0"/>
                    <a:pt x="7435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642;p60">
              <a:extLst>
                <a:ext uri="{FF2B5EF4-FFF2-40B4-BE49-F238E27FC236}">
                  <a16:creationId xmlns:a16="http://schemas.microsoft.com/office/drawing/2014/main" id="{0242C2E0-59FD-4BB8-A44F-E60D360F6393}"/>
                </a:ext>
              </a:extLst>
            </p:cNvPr>
            <p:cNvSpPr/>
            <p:nvPr/>
          </p:nvSpPr>
          <p:spPr>
            <a:xfrm>
              <a:off x="5851425" y="1067300"/>
              <a:ext cx="1836325" cy="3387475"/>
            </a:xfrm>
            <a:custGeom>
              <a:avLst/>
              <a:gdLst/>
              <a:ahLst/>
              <a:cxnLst/>
              <a:rect l="l" t="t" r="r" b="b"/>
              <a:pathLst>
                <a:path w="73453" h="135499" extrusionOk="0">
                  <a:moveTo>
                    <a:pt x="1535" y="1"/>
                  </a:moveTo>
                  <a:cubicBezTo>
                    <a:pt x="667" y="34"/>
                    <a:pt x="0" y="768"/>
                    <a:pt x="33" y="1635"/>
                  </a:cubicBezTo>
                  <a:lnTo>
                    <a:pt x="33" y="133730"/>
                  </a:lnTo>
                  <a:cubicBezTo>
                    <a:pt x="33" y="134711"/>
                    <a:pt x="770" y="135499"/>
                    <a:pt x="1741" y="135499"/>
                  </a:cubicBezTo>
                  <a:cubicBezTo>
                    <a:pt x="1761" y="135499"/>
                    <a:pt x="1781" y="135499"/>
                    <a:pt x="1801" y="135498"/>
                  </a:cubicBezTo>
                  <a:lnTo>
                    <a:pt x="71484" y="135498"/>
                  </a:lnTo>
                  <a:cubicBezTo>
                    <a:pt x="71504" y="135499"/>
                    <a:pt x="71524" y="135499"/>
                    <a:pt x="71544" y="135499"/>
                  </a:cubicBezTo>
                  <a:cubicBezTo>
                    <a:pt x="72584" y="135499"/>
                    <a:pt x="73419" y="134644"/>
                    <a:pt x="73419" y="133597"/>
                  </a:cubicBezTo>
                  <a:lnTo>
                    <a:pt x="73419" y="1769"/>
                  </a:lnTo>
                  <a:cubicBezTo>
                    <a:pt x="73453" y="802"/>
                    <a:pt x="72685" y="34"/>
                    <a:pt x="71718" y="1"/>
                  </a:cubicBezTo>
                  <a:lnTo>
                    <a:pt x="54539" y="1"/>
                  </a:lnTo>
                  <a:cubicBezTo>
                    <a:pt x="54039" y="1"/>
                    <a:pt x="53605" y="335"/>
                    <a:pt x="53438" y="802"/>
                  </a:cubicBezTo>
                  <a:lnTo>
                    <a:pt x="52704" y="2569"/>
                  </a:lnTo>
                  <a:cubicBezTo>
                    <a:pt x="52538" y="3036"/>
                    <a:pt x="52071" y="3337"/>
                    <a:pt x="51604" y="3337"/>
                  </a:cubicBezTo>
                  <a:lnTo>
                    <a:pt x="21916" y="3337"/>
                  </a:lnTo>
                  <a:cubicBezTo>
                    <a:pt x="21415" y="3337"/>
                    <a:pt x="20982" y="3036"/>
                    <a:pt x="20815" y="2569"/>
                  </a:cubicBezTo>
                  <a:lnTo>
                    <a:pt x="20081" y="802"/>
                  </a:lnTo>
                  <a:cubicBezTo>
                    <a:pt x="19914" y="335"/>
                    <a:pt x="19447" y="1"/>
                    <a:pt x="18980" y="1"/>
                  </a:cubicBezTo>
                  <a:close/>
                </a:path>
              </a:pathLst>
            </a:custGeom>
            <a:solidFill>
              <a:srgbClr val="CB4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" name="Google Shape;1643;p60">
              <a:extLst>
                <a:ext uri="{FF2B5EF4-FFF2-40B4-BE49-F238E27FC236}">
                  <a16:creationId xmlns:a16="http://schemas.microsoft.com/office/drawing/2014/main" id="{C88EECB0-DE68-46CF-89CD-7431387932FE}"/>
                </a:ext>
              </a:extLst>
            </p:cNvPr>
            <p:cNvSpPr/>
            <p:nvPr/>
          </p:nvSpPr>
          <p:spPr>
            <a:xfrm>
              <a:off x="6702850" y="1046475"/>
              <a:ext cx="50900" cy="50050"/>
            </a:xfrm>
            <a:custGeom>
              <a:avLst/>
              <a:gdLst/>
              <a:ahLst/>
              <a:cxnLst/>
              <a:rect l="l" t="t" r="r" b="b"/>
              <a:pathLst>
                <a:path w="2036" h="2002" extrusionOk="0">
                  <a:moveTo>
                    <a:pt x="1035" y="0"/>
                  </a:moveTo>
                  <a:cubicBezTo>
                    <a:pt x="468" y="0"/>
                    <a:pt x="1" y="467"/>
                    <a:pt x="1" y="1001"/>
                  </a:cubicBezTo>
                  <a:cubicBezTo>
                    <a:pt x="1" y="1568"/>
                    <a:pt x="468" y="2001"/>
                    <a:pt x="1035" y="2001"/>
                  </a:cubicBezTo>
                  <a:cubicBezTo>
                    <a:pt x="1569" y="2001"/>
                    <a:pt x="2036" y="1568"/>
                    <a:pt x="2036" y="1001"/>
                  </a:cubicBezTo>
                  <a:cubicBezTo>
                    <a:pt x="2036" y="467"/>
                    <a:pt x="1569" y="0"/>
                    <a:pt x="10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644;p60">
              <a:extLst>
                <a:ext uri="{FF2B5EF4-FFF2-40B4-BE49-F238E27FC236}">
                  <a16:creationId xmlns:a16="http://schemas.microsoft.com/office/drawing/2014/main" id="{37384EBF-D6E6-42A0-9E6A-1E319884958F}"/>
                </a:ext>
              </a:extLst>
            </p:cNvPr>
            <p:cNvSpPr/>
            <p:nvPr/>
          </p:nvSpPr>
          <p:spPr>
            <a:xfrm>
              <a:off x="6767075" y="1055625"/>
              <a:ext cx="37550" cy="32325"/>
            </a:xfrm>
            <a:custGeom>
              <a:avLst/>
              <a:gdLst/>
              <a:ahLst/>
              <a:cxnLst/>
              <a:rect l="l" t="t" r="r" b="b"/>
              <a:pathLst>
                <a:path w="1502" h="1293" extrusionOk="0">
                  <a:moveTo>
                    <a:pt x="868" y="1"/>
                  </a:moveTo>
                  <a:cubicBezTo>
                    <a:pt x="267" y="1"/>
                    <a:pt x="0" y="701"/>
                    <a:pt x="401" y="1102"/>
                  </a:cubicBezTo>
                  <a:cubicBezTo>
                    <a:pt x="531" y="1232"/>
                    <a:pt x="694" y="1292"/>
                    <a:pt x="854" y="1292"/>
                  </a:cubicBezTo>
                  <a:cubicBezTo>
                    <a:pt x="1184" y="1292"/>
                    <a:pt x="1501" y="1039"/>
                    <a:pt x="1501" y="635"/>
                  </a:cubicBezTo>
                  <a:cubicBezTo>
                    <a:pt x="1501" y="301"/>
                    <a:pt x="1201" y="1"/>
                    <a:pt x="8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645;p60">
              <a:extLst>
                <a:ext uri="{FF2B5EF4-FFF2-40B4-BE49-F238E27FC236}">
                  <a16:creationId xmlns:a16="http://schemas.microsoft.com/office/drawing/2014/main" id="{F9BBE366-364F-40F5-A013-D314C428DD9E}"/>
                </a:ext>
              </a:extLst>
            </p:cNvPr>
            <p:cNvSpPr/>
            <p:nvPr/>
          </p:nvSpPr>
          <p:spPr>
            <a:xfrm>
              <a:off x="6059075" y="1169875"/>
              <a:ext cx="23375" cy="30050"/>
            </a:xfrm>
            <a:custGeom>
              <a:avLst/>
              <a:gdLst/>
              <a:ahLst/>
              <a:cxnLst/>
              <a:rect l="l" t="t" r="r" b="b"/>
              <a:pathLst>
                <a:path w="935" h="1202" extrusionOk="0">
                  <a:moveTo>
                    <a:pt x="0" y="1"/>
                  </a:moveTo>
                  <a:lnTo>
                    <a:pt x="0" y="1202"/>
                  </a:lnTo>
                  <a:lnTo>
                    <a:pt x="934" y="1202"/>
                  </a:lnTo>
                  <a:lnTo>
                    <a:pt x="93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646;p60">
              <a:extLst>
                <a:ext uri="{FF2B5EF4-FFF2-40B4-BE49-F238E27FC236}">
                  <a16:creationId xmlns:a16="http://schemas.microsoft.com/office/drawing/2014/main" id="{02AA1F8D-FA54-4A6B-B323-4BA423DA6FF5}"/>
                </a:ext>
              </a:extLst>
            </p:cNvPr>
            <p:cNvSpPr/>
            <p:nvPr/>
          </p:nvSpPr>
          <p:spPr>
            <a:xfrm>
              <a:off x="6022375" y="1159875"/>
              <a:ext cx="22525" cy="40050"/>
            </a:xfrm>
            <a:custGeom>
              <a:avLst/>
              <a:gdLst/>
              <a:ahLst/>
              <a:cxnLst/>
              <a:rect l="l" t="t" r="r" b="b"/>
              <a:pathLst>
                <a:path w="901" h="1602" extrusionOk="0">
                  <a:moveTo>
                    <a:pt x="0" y="1"/>
                  </a:moveTo>
                  <a:lnTo>
                    <a:pt x="0" y="1602"/>
                  </a:lnTo>
                  <a:lnTo>
                    <a:pt x="901" y="1602"/>
                  </a:lnTo>
                  <a:lnTo>
                    <a:pt x="90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647;p60">
              <a:extLst>
                <a:ext uri="{FF2B5EF4-FFF2-40B4-BE49-F238E27FC236}">
                  <a16:creationId xmlns:a16="http://schemas.microsoft.com/office/drawing/2014/main" id="{77732231-B00B-418D-BC52-0F68021B3C62}"/>
                </a:ext>
              </a:extLst>
            </p:cNvPr>
            <p:cNvSpPr/>
            <p:nvPr/>
          </p:nvSpPr>
          <p:spPr>
            <a:xfrm>
              <a:off x="5985675" y="1149875"/>
              <a:ext cx="22550" cy="50050"/>
            </a:xfrm>
            <a:custGeom>
              <a:avLst/>
              <a:gdLst/>
              <a:ahLst/>
              <a:cxnLst/>
              <a:rect l="l" t="t" r="r" b="b"/>
              <a:pathLst>
                <a:path w="902" h="2002" extrusionOk="0">
                  <a:moveTo>
                    <a:pt x="1" y="0"/>
                  </a:moveTo>
                  <a:lnTo>
                    <a:pt x="1" y="2002"/>
                  </a:lnTo>
                  <a:lnTo>
                    <a:pt x="901" y="2002"/>
                  </a:lnTo>
                  <a:lnTo>
                    <a:pt x="9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48;p60">
              <a:extLst>
                <a:ext uri="{FF2B5EF4-FFF2-40B4-BE49-F238E27FC236}">
                  <a16:creationId xmlns:a16="http://schemas.microsoft.com/office/drawing/2014/main" id="{3020EA5A-D870-477E-A0E6-D32BC93D67E8}"/>
                </a:ext>
              </a:extLst>
            </p:cNvPr>
            <p:cNvSpPr/>
            <p:nvPr/>
          </p:nvSpPr>
          <p:spPr>
            <a:xfrm>
              <a:off x="5948975" y="1139875"/>
              <a:ext cx="22550" cy="60050"/>
            </a:xfrm>
            <a:custGeom>
              <a:avLst/>
              <a:gdLst/>
              <a:ahLst/>
              <a:cxnLst/>
              <a:rect l="l" t="t" r="r" b="b"/>
              <a:pathLst>
                <a:path w="902" h="2402" extrusionOk="0">
                  <a:moveTo>
                    <a:pt x="1" y="0"/>
                  </a:moveTo>
                  <a:lnTo>
                    <a:pt x="1" y="2402"/>
                  </a:lnTo>
                  <a:lnTo>
                    <a:pt x="902" y="2402"/>
                  </a:lnTo>
                  <a:lnTo>
                    <a:pt x="90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649;p60">
              <a:extLst>
                <a:ext uri="{FF2B5EF4-FFF2-40B4-BE49-F238E27FC236}">
                  <a16:creationId xmlns:a16="http://schemas.microsoft.com/office/drawing/2014/main" id="{D4DAEC72-63FB-4EE7-AD4D-CFC68B46371F}"/>
                </a:ext>
              </a:extLst>
            </p:cNvPr>
            <p:cNvSpPr/>
            <p:nvPr/>
          </p:nvSpPr>
          <p:spPr>
            <a:xfrm>
              <a:off x="7470900" y="1159050"/>
              <a:ext cx="13375" cy="30050"/>
            </a:xfrm>
            <a:custGeom>
              <a:avLst/>
              <a:gdLst/>
              <a:ahLst/>
              <a:cxnLst/>
              <a:rect l="l" t="t" r="r" b="b"/>
              <a:pathLst>
                <a:path w="535" h="1202" extrusionOk="0">
                  <a:moveTo>
                    <a:pt x="1" y="0"/>
                  </a:moveTo>
                  <a:lnTo>
                    <a:pt x="1" y="1201"/>
                  </a:lnTo>
                  <a:lnTo>
                    <a:pt x="534" y="1201"/>
                  </a:lnTo>
                  <a:lnTo>
                    <a:pt x="53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650;p60">
              <a:extLst>
                <a:ext uri="{FF2B5EF4-FFF2-40B4-BE49-F238E27FC236}">
                  <a16:creationId xmlns:a16="http://schemas.microsoft.com/office/drawing/2014/main" id="{E2589E54-089F-4835-A65B-BB53BFE6555D}"/>
                </a:ext>
              </a:extLst>
            </p:cNvPr>
            <p:cNvSpPr/>
            <p:nvPr/>
          </p:nvSpPr>
          <p:spPr>
            <a:xfrm>
              <a:off x="7493425" y="1148200"/>
              <a:ext cx="106775" cy="51725"/>
            </a:xfrm>
            <a:custGeom>
              <a:avLst/>
              <a:gdLst/>
              <a:ahLst/>
              <a:cxnLst/>
              <a:rect l="l" t="t" r="r" b="b"/>
              <a:pathLst>
                <a:path w="4271" h="2069" extrusionOk="0">
                  <a:moveTo>
                    <a:pt x="0" y="1"/>
                  </a:moveTo>
                  <a:lnTo>
                    <a:pt x="0" y="2069"/>
                  </a:lnTo>
                  <a:lnTo>
                    <a:pt x="4270" y="2069"/>
                  </a:lnTo>
                  <a:lnTo>
                    <a:pt x="42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688;p60">
              <a:extLst>
                <a:ext uri="{FF2B5EF4-FFF2-40B4-BE49-F238E27FC236}">
                  <a16:creationId xmlns:a16="http://schemas.microsoft.com/office/drawing/2014/main" id="{25FAC7BF-42AA-4552-ABAA-62DEF125B97F}"/>
                </a:ext>
              </a:extLst>
            </p:cNvPr>
            <p:cNvSpPr/>
            <p:nvPr/>
          </p:nvSpPr>
          <p:spPr>
            <a:xfrm>
              <a:off x="5852250" y="1273300"/>
              <a:ext cx="1834675" cy="2681100"/>
            </a:xfrm>
            <a:custGeom>
              <a:avLst/>
              <a:gdLst/>
              <a:ahLst/>
              <a:cxnLst/>
              <a:rect l="l" t="t" r="r" b="b"/>
              <a:pathLst>
                <a:path w="73387" h="107244" extrusionOk="0">
                  <a:moveTo>
                    <a:pt x="0" y="0"/>
                  </a:moveTo>
                  <a:lnTo>
                    <a:pt x="0" y="107244"/>
                  </a:lnTo>
                  <a:lnTo>
                    <a:pt x="73386" y="107244"/>
                  </a:lnTo>
                  <a:lnTo>
                    <a:pt x="73386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1689;p60">
              <a:extLst>
                <a:ext uri="{FF2B5EF4-FFF2-40B4-BE49-F238E27FC236}">
                  <a16:creationId xmlns:a16="http://schemas.microsoft.com/office/drawing/2014/main" id="{C9656FC0-7E56-4B27-B4CC-05312B510612}"/>
                </a:ext>
              </a:extLst>
            </p:cNvPr>
            <p:cNvSpPr/>
            <p:nvPr/>
          </p:nvSpPr>
          <p:spPr>
            <a:xfrm>
              <a:off x="6663875" y="4156200"/>
              <a:ext cx="212599" cy="209049"/>
            </a:xfrm>
            <a:custGeom>
              <a:avLst/>
              <a:gdLst/>
              <a:ahLst/>
              <a:cxnLst/>
              <a:rect l="l" t="t" r="r" b="b"/>
              <a:pathLst>
                <a:path w="2036" h="2002" extrusionOk="0">
                  <a:moveTo>
                    <a:pt x="1035" y="0"/>
                  </a:moveTo>
                  <a:cubicBezTo>
                    <a:pt x="468" y="0"/>
                    <a:pt x="1" y="467"/>
                    <a:pt x="1" y="1001"/>
                  </a:cubicBezTo>
                  <a:cubicBezTo>
                    <a:pt x="1" y="1568"/>
                    <a:pt x="468" y="2001"/>
                    <a:pt x="1035" y="2001"/>
                  </a:cubicBezTo>
                  <a:cubicBezTo>
                    <a:pt x="1569" y="2001"/>
                    <a:pt x="2036" y="1568"/>
                    <a:pt x="2036" y="1001"/>
                  </a:cubicBezTo>
                  <a:cubicBezTo>
                    <a:pt x="2036" y="467"/>
                    <a:pt x="1569" y="0"/>
                    <a:pt x="10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" name="مجموعة 75">
            <a:extLst>
              <a:ext uri="{FF2B5EF4-FFF2-40B4-BE49-F238E27FC236}">
                <a16:creationId xmlns:a16="http://schemas.microsoft.com/office/drawing/2014/main" id="{C1CC390D-570E-496B-BBE0-06EDABDB6F62}"/>
              </a:ext>
            </a:extLst>
          </p:cNvPr>
          <p:cNvGrpSpPr/>
          <p:nvPr/>
        </p:nvGrpSpPr>
        <p:grpSpPr>
          <a:xfrm>
            <a:off x="5029897" y="1014873"/>
            <a:ext cx="1226750" cy="3464059"/>
            <a:chOff x="4587175" y="1067416"/>
            <a:chExt cx="1226750" cy="3464059"/>
          </a:xfrm>
        </p:grpSpPr>
        <p:sp>
          <p:nvSpPr>
            <p:cNvPr id="19" name="Google Shape;1651;p60">
              <a:extLst>
                <a:ext uri="{FF2B5EF4-FFF2-40B4-BE49-F238E27FC236}">
                  <a16:creationId xmlns:a16="http://schemas.microsoft.com/office/drawing/2014/main" id="{48AA8BDE-770D-48C1-BDBE-61804D451F76}"/>
                </a:ext>
              </a:extLst>
            </p:cNvPr>
            <p:cNvSpPr/>
            <p:nvPr/>
          </p:nvSpPr>
          <p:spPr>
            <a:xfrm>
              <a:off x="5323550" y="1844525"/>
              <a:ext cx="490375" cy="468275"/>
            </a:xfrm>
            <a:custGeom>
              <a:avLst/>
              <a:gdLst/>
              <a:ahLst/>
              <a:cxnLst/>
              <a:rect l="l" t="t" r="r" b="b"/>
              <a:pathLst>
                <a:path w="19615" h="18731" extrusionOk="0">
                  <a:moveTo>
                    <a:pt x="801" y="1"/>
                  </a:moveTo>
                  <a:cubicBezTo>
                    <a:pt x="801" y="1"/>
                    <a:pt x="0" y="6372"/>
                    <a:pt x="1701" y="8607"/>
                  </a:cubicBezTo>
                  <a:cubicBezTo>
                    <a:pt x="1901" y="8841"/>
                    <a:pt x="2168" y="9074"/>
                    <a:pt x="2435" y="9207"/>
                  </a:cubicBezTo>
                  <a:cubicBezTo>
                    <a:pt x="4203" y="10075"/>
                    <a:pt x="5938" y="11042"/>
                    <a:pt x="7605" y="12076"/>
                  </a:cubicBezTo>
                  <a:cubicBezTo>
                    <a:pt x="9807" y="13444"/>
                    <a:pt x="11775" y="14678"/>
                    <a:pt x="11775" y="14678"/>
                  </a:cubicBezTo>
                  <a:cubicBezTo>
                    <a:pt x="11832" y="16861"/>
                    <a:pt x="13166" y="18731"/>
                    <a:pt x="14875" y="18731"/>
                  </a:cubicBezTo>
                  <a:cubicBezTo>
                    <a:pt x="15177" y="18731"/>
                    <a:pt x="15491" y="18673"/>
                    <a:pt x="15811" y="18547"/>
                  </a:cubicBezTo>
                  <a:cubicBezTo>
                    <a:pt x="17946" y="17680"/>
                    <a:pt x="19614" y="14511"/>
                    <a:pt x="16145" y="11075"/>
                  </a:cubicBezTo>
                  <a:cubicBezTo>
                    <a:pt x="12676" y="7606"/>
                    <a:pt x="4770" y="434"/>
                    <a:pt x="801" y="1"/>
                  </a:cubicBezTo>
                  <a:close/>
                </a:path>
              </a:pathLst>
            </a:custGeom>
            <a:solidFill>
              <a:srgbClr val="CB4D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75" name="مجموعة 74">
              <a:extLst>
                <a:ext uri="{FF2B5EF4-FFF2-40B4-BE49-F238E27FC236}">
                  <a16:creationId xmlns:a16="http://schemas.microsoft.com/office/drawing/2014/main" id="{636AE2A7-338B-4EAD-90B9-3C1E9651305B}"/>
                </a:ext>
              </a:extLst>
            </p:cNvPr>
            <p:cNvGrpSpPr/>
            <p:nvPr/>
          </p:nvGrpSpPr>
          <p:grpSpPr>
            <a:xfrm>
              <a:off x="4587175" y="1067416"/>
              <a:ext cx="1136675" cy="3464059"/>
              <a:chOff x="4587175" y="1067416"/>
              <a:chExt cx="1136675" cy="3464059"/>
            </a:xfrm>
          </p:grpSpPr>
          <p:sp>
            <p:nvSpPr>
              <p:cNvPr id="20" name="Google Shape;1652;p60">
                <a:extLst>
                  <a:ext uri="{FF2B5EF4-FFF2-40B4-BE49-F238E27FC236}">
                    <a16:creationId xmlns:a16="http://schemas.microsoft.com/office/drawing/2014/main" id="{1C0F7EE2-56FD-4F6E-A670-A29A0B89C7DE}"/>
                  </a:ext>
                </a:extLst>
              </p:cNvPr>
              <p:cNvSpPr/>
              <p:nvPr/>
            </p:nvSpPr>
            <p:spPr>
              <a:xfrm>
                <a:off x="5392750" y="4272100"/>
                <a:ext cx="100100" cy="191000"/>
              </a:xfrm>
              <a:custGeom>
                <a:avLst/>
                <a:gdLst/>
                <a:ahLst/>
                <a:cxnLst/>
                <a:rect l="l" t="t" r="r" b="b"/>
                <a:pathLst>
                  <a:path w="4004" h="7640" extrusionOk="0">
                    <a:moveTo>
                      <a:pt x="634" y="1"/>
                    </a:moveTo>
                    <a:lnTo>
                      <a:pt x="1" y="7273"/>
                    </a:lnTo>
                    <a:lnTo>
                      <a:pt x="3370" y="7640"/>
                    </a:lnTo>
                    <a:lnTo>
                      <a:pt x="4004" y="334"/>
                    </a:lnTo>
                    <a:lnTo>
                      <a:pt x="634" y="1"/>
                    </a:lnTo>
                    <a:close/>
                  </a:path>
                </a:pathLst>
              </a:custGeom>
              <a:solidFill>
                <a:srgbClr val="E4897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1653;p60">
                <a:extLst>
                  <a:ext uri="{FF2B5EF4-FFF2-40B4-BE49-F238E27FC236}">
                    <a16:creationId xmlns:a16="http://schemas.microsoft.com/office/drawing/2014/main" id="{86948763-C263-4E42-87B6-6C5BF5F35669}"/>
                  </a:ext>
                </a:extLst>
              </p:cNvPr>
              <p:cNvSpPr/>
              <p:nvPr/>
            </p:nvSpPr>
            <p:spPr>
              <a:xfrm>
                <a:off x="4970775" y="4257925"/>
                <a:ext cx="88425" cy="190175"/>
              </a:xfrm>
              <a:custGeom>
                <a:avLst/>
                <a:gdLst/>
                <a:ahLst/>
                <a:cxnLst/>
                <a:rect l="l" t="t" r="r" b="b"/>
                <a:pathLst>
                  <a:path w="3537" h="7607" extrusionOk="0">
                    <a:moveTo>
                      <a:pt x="268" y="1"/>
                    </a:moveTo>
                    <a:lnTo>
                      <a:pt x="1" y="7606"/>
                    </a:lnTo>
                    <a:lnTo>
                      <a:pt x="3270" y="7606"/>
                    </a:lnTo>
                    <a:lnTo>
                      <a:pt x="3537" y="1"/>
                    </a:lnTo>
                    <a:close/>
                  </a:path>
                </a:pathLst>
              </a:custGeom>
              <a:solidFill>
                <a:srgbClr val="E4897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1654;p60">
                <a:extLst>
                  <a:ext uri="{FF2B5EF4-FFF2-40B4-BE49-F238E27FC236}">
                    <a16:creationId xmlns:a16="http://schemas.microsoft.com/office/drawing/2014/main" id="{DF0E3CD4-B251-48A1-9C63-17B8A191DE8F}"/>
                  </a:ext>
                </a:extLst>
              </p:cNvPr>
              <p:cNvSpPr/>
              <p:nvPr/>
            </p:nvSpPr>
            <p:spPr>
              <a:xfrm>
                <a:off x="4939925" y="4438675"/>
                <a:ext cx="282725" cy="92800"/>
              </a:xfrm>
              <a:custGeom>
                <a:avLst/>
                <a:gdLst/>
                <a:ahLst/>
                <a:cxnLst/>
                <a:rect l="l" t="t" r="r" b="b"/>
                <a:pathLst>
                  <a:path w="11309" h="3712" extrusionOk="0">
                    <a:moveTo>
                      <a:pt x="5071" y="1"/>
                    </a:moveTo>
                    <a:cubicBezTo>
                      <a:pt x="5038" y="1"/>
                      <a:pt x="5004" y="4"/>
                      <a:pt x="4971" y="9"/>
                    </a:cubicBezTo>
                    <a:lnTo>
                      <a:pt x="968" y="9"/>
                    </a:lnTo>
                    <a:cubicBezTo>
                      <a:pt x="835" y="9"/>
                      <a:pt x="735" y="76"/>
                      <a:pt x="701" y="209"/>
                    </a:cubicBezTo>
                    <a:lnTo>
                      <a:pt x="67" y="3145"/>
                    </a:lnTo>
                    <a:cubicBezTo>
                      <a:pt x="1" y="3412"/>
                      <a:pt x="168" y="3645"/>
                      <a:pt x="434" y="3712"/>
                    </a:cubicBezTo>
                    <a:lnTo>
                      <a:pt x="534" y="3712"/>
                    </a:lnTo>
                    <a:cubicBezTo>
                      <a:pt x="1835" y="3678"/>
                      <a:pt x="2769" y="3612"/>
                      <a:pt x="4371" y="3612"/>
                    </a:cubicBezTo>
                    <a:cubicBezTo>
                      <a:pt x="5371" y="3612"/>
                      <a:pt x="8373" y="3712"/>
                      <a:pt x="9741" y="3712"/>
                    </a:cubicBezTo>
                    <a:cubicBezTo>
                      <a:pt x="11142" y="3712"/>
                      <a:pt x="11309" y="2344"/>
                      <a:pt x="10742" y="2244"/>
                    </a:cubicBezTo>
                    <a:cubicBezTo>
                      <a:pt x="8207" y="1677"/>
                      <a:pt x="6305" y="910"/>
                      <a:pt x="5505" y="209"/>
                    </a:cubicBezTo>
                    <a:cubicBezTo>
                      <a:pt x="5393" y="70"/>
                      <a:pt x="5236" y="1"/>
                      <a:pt x="5071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1655;p60">
                <a:extLst>
                  <a:ext uri="{FF2B5EF4-FFF2-40B4-BE49-F238E27FC236}">
                    <a16:creationId xmlns:a16="http://schemas.microsoft.com/office/drawing/2014/main" id="{84E72D0D-DE89-45D4-9E1F-82743AB054B1}"/>
                  </a:ext>
                </a:extLst>
              </p:cNvPr>
              <p:cNvSpPr/>
              <p:nvPr/>
            </p:nvSpPr>
            <p:spPr>
              <a:xfrm>
                <a:off x="5067525" y="4432125"/>
                <a:ext cx="44225" cy="20975"/>
              </a:xfrm>
              <a:custGeom>
                <a:avLst/>
                <a:gdLst/>
                <a:ahLst/>
                <a:cxnLst/>
                <a:rect l="l" t="t" r="r" b="b"/>
                <a:pathLst>
                  <a:path w="1769" h="839" extrusionOk="0">
                    <a:moveTo>
                      <a:pt x="1435" y="138"/>
                    </a:moveTo>
                    <a:cubicBezTo>
                      <a:pt x="1468" y="138"/>
                      <a:pt x="1501" y="171"/>
                      <a:pt x="1535" y="171"/>
                    </a:cubicBezTo>
                    <a:cubicBezTo>
                      <a:pt x="1535" y="171"/>
                      <a:pt x="1568" y="204"/>
                      <a:pt x="1568" y="271"/>
                    </a:cubicBezTo>
                    <a:cubicBezTo>
                      <a:pt x="1602" y="371"/>
                      <a:pt x="1535" y="471"/>
                      <a:pt x="1468" y="538"/>
                    </a:cubicBezTo>
                    <a:cubicBezTo>
                      <a:pt x="1254" y="635"/>
                      <a:pt x="1029" y="687"/>
                      <a:pt x="799" y="687"/>
                    </a:cubicBezTo>
                    <a:cubicBezTo>
                      <a:pt x="635" y="687"/>
                      <a:pt x="468" y="660"/>
                      <a:pt x="301" y="605"/>
                    </a:cubicBezTo>
                    <a:cubicBezTo>
                      <a:pt x="634" y="371"/>
                      <a:pt x="1034" y="238"/>
                      <a:pt x="1435" y="138"/>
                    </a:cubicBezTo>
                    <a:close/>
                    <a:moveTo>
                      <a:pt x="1427" y="0"/>
                    </a:moveTo>
                    <a:cubicBezTo>
                      <a:pt x="974" y="0"/>
                      <a:pt x="154" y="513"/>
                      <a:pt x="67" y="571"/>
                    </a:cubicBezTo>
                    <a:cubicBezTo>
                      <a:pt x="34" y="571"/>
                      <a:pt x="0" y="605"/>
                      <a:pt x="34" y="638"/>
                    </a:cubicBezTo>
                    <a:cubicBezTo>
                      <a:pt x="34" y="671"/>
                      <a:pt x="34" y="705"/>
                      <a:pt x="67" y="705"/>
                    </a:cubicBezTo>
                    <a:cubicBezTo>
                      <a:pt x="367" y="771"/>
                      <a:pt x="634" y="838"/>
                      <a:pt x="934" y="838"/>
                    </a:cubicBezTo>
                    <a:cubicBezTo>
                      <a:pt x="1168" y="838"/>
                      <a:pt x="1368" y="805"/>
                      <a:pt x="1568" y="671"/>
                    </a:cubicBezTo>
                    <a:cubicBezTo>
                      <a:pt x="1702" y="571"/>
                      <a:pt x="1768" y="405"/>
                      <a:pt x="1735" y="238"/>
                    </a:cubicBezTo>
                    <a:cubicBezTo>
                      <a:pt x="1735" y="171"/>
                      <a:pt x="1668" y="71"/>
                      <a:pt x="1602" y="38"/>
                    </a:cubicBezTo>
                    <a:cubicBezTo>
                      <a:pt x="1554" y="12"/>
                      <a:pt x="1495" y="0"/>
                      <a:pt x="1427" y="0"/>
                    </a:cubicBezTo>
                    <a:close/>
                  </a:path>
                </a:pathLst>
              </a:custGeom>
              <a:solidFill>
                <a:srgbClr val="FF40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1656;p60">
                <a:extLst>
                  <a:ext uri="{FF2B5EF4-FFF2-40B4-BE49-F238E27FC236}">
                    <a16:creationId xmlns:a16="http://schemas.microsoft.com/office/drawing/2014/main" id="{67F3F61B-0248-4D17-8FD1-49D3ABCF9901}"/>
                  </a:ext>
                </a:extLst>
              </p:cNvPr>
              <p:cNvSpPr/>
              <p:nvPr/>
            </p:nvSpPr>
            <p:spPr>
              <a:xfrm>
                <a:off x="5068350" y="4413550"/>
                <a:ext cx="27550" cy="37050"/>
              </a:xfrm>
              <a:custGeom>
                <a:avLst/>
                <a:gdLst/>
                <a:ahLst/>
                <a:cxnLst/>
                <a:rect l="l" t="t" r="r" b="b"/>
                <a:pathLst>
                  <a:path w="1102" h="1482" extrusionOk="0">
                    <a:moveTo>
                      <a:pt x="768" y="147"/>
                    </a:moveTo>
                    <a:cubicBezTo>
                      <a:pt x="868" y="147"/>
                      <a:pt x="868" y="214"/>
                      <a:pt x="868" y="214"/>
                    </a:cubicBezTo>
                    <a:cubicBezTo>
                      <a:pt x="935" y="414"/>
                      <a:pt x="501" y="981"/>
                      <a:pt x="168" y="1214"/>
                    </a:cubicBezTo>
                    <a:cubicBezTo>
                      <a:pt x="201" y="847"/>
                      <a:pt x="334" y="480"/>
                      <a:pt x="568" y="214"/>
                    </a:cubicBezTo>
                    <a:cubicBezTo>
                      <a:pt x="601" y="147"/>
                      <a:pt x="668" y="147"/>
                      <a:pt x="735" y="147"/>
                    </a:cubicBezTo>
                    <a:close/>
                    <a:moveTo>
                      <a:pt x="688" y="1"/>
                    </a:moveTo>
                    <a:cubicBezTo>
                      <a:pt x="605" y="1"/>
                      <a:pt x="518" y="38"/>
                      <a:pt x="468" y="113"/>
                    </a:cubicBezTo>
                    <a:cubicBezTo>
                      <a:pt x="67" y="414"/>
                      <a:pt x="1" y="1348"/>
                      <a:pt x="1" y="1414"/>
                    </a:cubicBezTo>
                    <a:cubicBezTo>
                      <a:pt x="1" y="1414"/>
                      <a:pt x="1" y="1448"/>
                      <a:pt x="34" y="1481"/>
                    </a:cubicBezTo>
                    <a:cubicBezTo>
                      <a:pt x="34" y="1481"/>
                      <a:pt x="67" y="1481"/>
                      <a:pt x="67" y="1448"/>
                    </a:cubicBezTo>
                    <a:lnTo>
                      <a:pt x="101" y="1448"/>
                    </a:lnTo>
                    <a:cubicBezTo>
                      <a:pt x="434" y="1281"/>
                      <a:pt x="1102" y="547"/>
                      <a:pt x="1035" y="214"/>
                    </a:cubicBezTo>
                    <a:cubicBezTo>
                      <a:pt x="1001" y="80"/>
                      <a:pt x="901" y="13"/>
                      <a:pt x="768" y="13"/>
                    </a:cubicBezTo>
                    <a:cubicBezTo>
                      <a:pt x="743" y="5"/>
                      <a:pt x="716" y="1"/>
                      <a:pt x="688" y="1"/>
                    </a:cubicBezTo>
                    <a:close/>
                  </a:path>
                </a:pathLst>
              </a:custGeom>
              <a:solidFill>
                <a:srgbClr val="FF40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1657;p60">
                <a:extLst>
                  <a:ext uri="{FF2B5EF4-FFF2-40B4-BE49-F238E27FC236}">
                    <a16:creationId xmlns:a16="http://schemas.microsoft.com/office/drawing/2014/main" id="{ED3455DE-E638-4254-BFC0-A0973B92B418}"/>
                  </a:ext>
                </a:extLst>
              </p:cNvPr>
              <p:cNvSpPr/>
              <p:nvPr/>
            </p:nvSpPr>
            <p:spPr>
              <a:xfrm>
                <a:off x="5361900" y="4436175"/>
                <a:ext cx="282725" cy="92800"/>
              </a:xfrm>
              <a:custGeom>
                <a:avLst/>
                <a:gdLst/>
                <a:ahLst/>
                <a:cxnLst/>
                <a:rect l="l" t="t" r="r" b="b"/>
                <a:pathLst>
                  <a:path w="11309" h="3712" extrusionOk="0">
                    <a:moveTo>
                      <a:pt x="5071" y="1"/>
                    </a:moveTo>
                    <a:cubicBezTo>
                      <a:pt x="5038" y="1"/>
                      <a:pt x="5005" y="3"/>
                      <a:pt x="4971" y="9"/>
                    </a:cubicBezTo>
                    <a:lnTo>
                      <a:pt x="968" y="9"/>
                    </a:lnTo>
                    <a:cubicBezTo>
                      <a:pt x="834" y="9"/>
                      <a:pt x="701" y="76"/>
                      <a:pt x="701" y="209"/>
                    </a:cubicBezTo>
                    <a:lnTo>
                      <a:pt x="34" y="3145"/>
                    </a:lnTo>
                    <a:cubicBezTo>
                      <a:pt x="0" y="3412"/>
                      <a:pt x="167" y="3645"/>
                      <a:pt x="434" y="3712"/>
                    </a:cubicBezTo>
                    <a:lnTo>
                      <a:pt x="534" y="3712"/>
                    </a:lnTo>
                    <a:cubicBezTo>
                      <a:pt x="1802" y="3678"/>
                      <a:pt x="2736" y="3612"/>
                      <a:pt x="4370" y="3612"/>
                    </a:cubicBezTo>
                    <a:cubicBezTo>
                      <a:pt x="5371" y="3612"/>
                      <a:pt x="8373" y="3712"/>
                      <a:pt x="9741" y="3712"/>
                    </a:cubicBezTo>
                    <a:cubicBezTo>
                      <a:pt x="11108" y="3712"/>
                      <a:pt x="11309" y="2344"/>
                      <a:pt x="10741" y="2244"/>
                    </a:cubicBezTo>
                    <a:cubicBezTo>
                      <a:pt x="8206" y="1677"/>
                      <a:pt x="6305" y="910"/>
                      <a:pt x="5504" y="176"/>
                    </a:cubicBezTo>
                    <a:cubicBezTo>
                      <a:pt x="5366" y="65"/>
                      <a:pt x="5228" y="1"/>
                      <a:pt x="5071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1658;p60">
                <a:extLst>
                  <a:ext uri="{FF2B5EF4-FFF2-40B4-BE49-F238E27FC236}">
                    <a16:creationId xmlns:a16="http://schemas.microsoft.com/office/drawing/2014/main" id="{0B24E2E0-A3B3-4488-AC99-3D612E54EF01}"/>
                  </a:ext>
                </a:extLst>
              </p:cNvPr>
              <p:cNvSpPr/>
              <p:nvPr/>
            </p:nvSpPr>
            <p:spPr>
              <a:xfrm>
                <a:off x="5490325" y="4429625"/>
                <a:ext cx="43400" cy="20975"/>
              </a:xfrm>
              <a:custGeom>
                <a:avLst/>
                <a:gdLst/>
                <a:ahLst/>
                <a:cxnLst/>
                <a:rect l="l" t="t" r="r" b="b"/>
                <a:pathLst>
                  <a:path w="1736" h="839" extrusionOk="0">
                    <a:moveTo>
                      <a:pt x="1401" y="138"/>
                    </a:moveTo>
                    <a:cubicBezTo>
                      <a:pt x="1435" y="138"/>
                      <a:pt x="1468" y="138"/>
                      <a:pt x="1502" y="171"/>
                    </a:cubicBezTo>
                    <a:cubicBezTo>
                      <a:pt x="1535" y="171"/>
                      <a:pt x="1568" y="204"/>
                      <a:pt x="1568" y="271"/>
                    </a:cubicBezTo>
                    <a:cubicBezTo>
                      <a:pt x="1568" y="371"/>
                      <a:pt x="1535" y="471"/>
                      <a:pt x="1435" y="538"/>
                    </a:cubicBezTo>
                    <a:cubicBezTo>
                      <a:pt x="1221" y="635"/>
                      <a:pt x="996" y="687"/>
                      <a:pt x="766" y="687"/>
                    </a:cubicBezTo>
                    <a:cubicBezTo>
                      <a:pt x="601" y="687"/>
                      <a:pt x="434" y="660"/>
                      <a:pt x="267" y="605"/>
                    </a:cubicBezTo>
                    <a:cubicBezTo>
                      <a:pt x="634" y="371"/>
                      <a:pt x="1001" y="238"/>
                      <a:pt x="1401" y="138"/>
                    </a:cubicBezTo>
                    <a:close/>
                    <a:moveTo>
                      <a:pt x="1395" y="0"/>
                    </a:moveTo>
                    <a:cubicBezTo>
                      <a:pt x="948" y="0"/>
                      <a:pt x="150" y="513"/>
                      <a:pt x="34" y="571"/>
                    </a:cubicBezTo>
                    <a:cubicBezTo>
                      <a:pt x="0" y="571"/>
                      <a:pt x="0" y="605"/>
                      <a:pt x="0" y="638"/>
                    </a:cubicBezTo>
                    <a:cubicBezTo>
                      <a:pt x="0" y="671"/>
                      <a:pt x="34" y="705"/>
                      <a:pt x="67" y="705"/>
                    </a:cubicBezTo>
                    <a:cubicBezTo>
                      <a:pt x="334" y="771"/>
                      <a:pt x="634" y="805"/>
                      <a:pt x="901" y="838"/>
                    </a:cubicBezTo>
                    <a:cubicBezTo>
                      <a:pt x="1135" y="838"/>
                      <a:pt x="1368" y="771"/>
                      <a:pt x="1535" y="671"/>
                    </a:cubicBezTo>
                    <a:cubicBezTo>
                      <a:pt x="1668" y="571"/>
                      <a:pt x="1735" y="404"/>
                      <a:pt x="1702" y="238"/>
                    </a:cubicBezTo>
                    <a:cubicBezTo>
                      <a:pt x="1702" y="138"/>
                      <a:pt x="1668" y="71"/>
                      <a:pt x="1568" y="38"/>
                    </a:cubicBezTo>
                    <a:cubicBezTo>
                      <a:pt x="1521" y="12"/>
                      <a:pt x="1462" y="0"/>
                      <a:pt x="1395" y="0"/>
                    </a:cubicBezTo>
                    <a:close/>
                  </a:path>
                </a:pathLst>
              </a:custGeom>
              <a:solidFill>
                <a:srgbClr val="FF40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1659;p60">
                <a:extLst>
                  <a:ext uri="{FF2B5EF4-FFF2-40B4-BE49-F238E27FC236}">
                    <a16:creationId xmlns:a16="http://schemas.microsoft.com/office/drawing/2014/main" id="{1C72382A-76A3-4EE6-818E-2CDDFD63AB85}"/>
                  </a:ext>
                </a:extLst>
              </p:cNvPr>
              <p:cNvSpPr/>
              <p:nvPr/>
            </p:nvSpPr>
            <p:spPr>
              <a:xfrm>
                <a:off x="5490325" y="4411050"/>
                <a:ext cx="27550" cy="37050"/>
              </a:xfrm>
              <a:custGeom>
                <a:avLst/>
                <a:gdLst/>
                <a:ahLst/>
                <a:cxnLst/>
                <a:rect l="l" t="t" r="r" b="b"/>
                <a:pathLst>
                  <a:path w="1102" h="1482" extrusionOk="0">
                    <a:moveTo>
                      <a:pt x="768" y="113"/>
                    </a:moveTo>
                    <a:cubicBezTo>
                      <a:pt x="901" y="113"/>
                      <a:pt x="901" y="213"/>
                      <a:pt x="901" y="213"/>
                    </a:cubicBezTo>
                    <a:cubicBezTo>
                      <a:pt x="934" y="414"/>
                      <a:pt x="501" y="981"/>
                      <a:pt x="167" y="1214"/>
                    </a:cubicBezTo>
                    <a:cubicBezTo>
                      <a:pt x="201" y="847"/>
                      <a:pt x="334" y="480"/>
                      <a:pt x="568" y="180"/>
                    </a:cubicBezTo>
                    <a:cubicBezTo>
                      <a:pt x="601" y="147"/>
                      <a:pt x="668" y="113"/>
                      <a:pt x="734" y="113"/>
                    </a:cubicBezTo>
                    <a:close/>
                    <a:moveTo>
                      <a:pt x="702" y="1"/>
                    </a:moveTo>
                    <a:cubicBezTo>
                      <a:pt x="605" y="1"/>
                      <a:pt x="517" y="38"/>
                      <a:pt x="467" y="113"/>
                    </a:cubicBezTo>
                    <a:cubicBezTo>
                      <a:pt x="67" y="414"/>
                      <a:pt x="0" y="1348"/>
                      <a:pt x="0" y="1414"/>
                    </a:cubicBezTo>
                    <a:cubicBezTo>
                      <a:pt x="0" y="1414"/>
                      <a:pt x="0" y="1448"/>
                      <a:pt x="34" y="1481"/>
                    </a:cubicBezTo>
                    <a:cubicBezTo>
                      <a:pt x="34" y="1481"/>
                      <a:pt x="67" y="1481"/>
                      <a:pt x="67" y="1448"/>
                    </a:cubicBezTo>
                    <a:lnTo>
                      <a:pt x="101" y="1448"/>
                    </a:lnTo>
                    <a:cubicBezTo>
                      <a:pt x="467" y="1281"/>
                      <a:pt x="1101" y="547"/>
                      <a:pt x="1035" y="213"/>
                    </a:cubicBezTo>
                    <a:cubicBezTo>
                      <a:pt x="1001" y="80"/>
                      <a:pt x="901" y="13"/>
                      <a:pt x="801" y="13"/>
                    </a:cubicBezTo>
                    <a:cubicBezTo>
                      <a:pt x="768" y="5"/>
                      <a:pt x="734" y="1"/>
                      <a:pt x="702" y="1"/>
                    </a:cubicBezTo>
                    <a:close/>
                  </a:path>
                </a:pathLst>
              </a:custGeom>
              <a:solidFill>
                <a:srgbClr val="FF40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1660;p60">
                <a:extLst>
                  <a:ext uri="{FF2B5EF4-FFF2-40B4-BE49-F238E27FC236}">
                    <a16:creationId xmlns:a16="http://schemas.microsoft.com/office/drawing/2014/main" id="{EEB88948-47FD-4C83-8341-3082E007B691}"/>
                  </a:ext>
                </a:extLst>
              </p:cNvPr>
              <p:cNvSpPr/>
              <p:nvPr/>
            </p:nvSpPr>
            <p:spPr>
              <a:xfrm>
                <a:off x="5400250" y="4272100"/>
                <a:ext cx="92600" cy="102600"/>
              </a:xfrm>
              <a:custGeom>
                <a:avLst/>
                <a:gdLst/>
                <a:ahLst/>
                <a:cxnLst/>
                <a:rect l="l" t="t" r="r" b="b"/>
                <a:pathLst>
                  <a:path w="3704" h="4104" extrusionOk="0">
                    <a:moveTo>
                      <a:pt x="334" y="1"/>
                    </a:moveTo>
                    <a:lnTo>
                      <a:pt x="1" y="3770"/>
                    </a:lnTo>
                    <a:lnTo>
                      <a:pt x="3370" y="4104"/>
                    </a:lnTo>
                    <a:lnTo>
                      <a:pt x="3704" y="334"/>
                    </a:lnTo>
                    <a:lnTo>
                      <a:pt x="334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1661;p60">
                <a:extLst>
                  <a:ext uri="{FF2B5EF4-FFF2-40B4-BE49-F238E27FC236}">
                    <a16:creationId xmlns:a16="http://schemas.microsoft.com/office/drawing/2014/main" id="{1F193290-E701-4945-B814-D7309479A80D}"/>
                  </a:ext>
                </a:extLst>
              </p:cNvPr>
              <p:cNvSpPr/>
              <p:nvPr/>
            </p:nvSpPr>
            <p:spPr>
              <a:xfrm>
                <a:off x="4974125" y="4258750"/>
                <a:ext cx="85075" cy="97600"/>
              </a:xfrm>
              <a:custGeom>
                <a:avLst/>
                <a:gdLst/>
                <a:ahLst/>
                <a:cxnLst/>
                <a:rect l="l" t="t" r="r" b="b"/>
                <a:pathLst>
                  <a:path w="3403" h="3904" extrusionOk="0">
                    <a:moveTo>
                      <a:pt x="134" y="1"/>
                    </a:moveTo>
                    <a:lnTo>
                      <a:pt x="0" y="3904"/>
                    </a:lnTo>
                    <a:lnTo>
                      <a:pt x="3269" y="3904"/>
                    </a:lnTo>
                    <a:lnTo>
                      <a:pt x="3403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1662;p60">
                <a:extLst>
                  <a:ext uri="{FF2B5EF4-FFF2-40B4-BE49-F238E27FC236}">
                    <a16:creationId xmlns:a16="http://schemas.microsoft.com/office/drawing/2014/main" id="{684F3DB7-0BC3-41E7-AB00-54530A0FE471}"/>
                  </a:ext>
                </a:extLst>
              </p:cNvPr>
              <p:cNvSpPr/>
              <p:nvPr/>
            </p:nvSpPr>
            <p:spPr>
              <a:xfrm>
                <a:off x="4943275" y="2593400"/>
                <a:ext cx="673000" cy="1746275"/>
              </a:xfrm>
              <a:custGeom>
                <a:avLst/>
                <a:gdLst/>
                <a:ahLst/>
                <a:cxnLst/>
                <a:rect l="l" t="t" r="r" b="b"/>
                <a:pathLst>
                  <a:path w="26920" h="69851" extrusionOk="0">
                    <a:moveTo>
                      <a:pt x="2702" y="1"/>
                    </a:moveTo>
                    <a:cubicBezTo>
                      <a:pt x="2702" y="2269"/>
                      <a:pt x="2435" y="26686"/>
                      <a:pt x="1801" y="37794"/>
                    </a:cubicBezTo>
                    <a:cubicBezTo>
                      <a:pt x="1234" y="48035"/>
                      <a:pt x="0" y="69851"/>
                      <a:pt x="0" y="69851"/>
                    </a:cubicBezTo>
                    <a:lnTo>
                      <a:pt x="6004" y="69851"/>
                    </a:lnTo>
                    <a:cubicBezTo>
                      <a:pt x="6004" y="69851"/>
                      <a:pt x="9240" y="47068"/>
                      <a:pt x="10775" y="36627"/>
                    </a:cubicBezTo>
                    <a:cubicBezTo>
                      <a:pt x="11375" y="32390"/>
                      <a:pt x="12075" y="24451"/>
                      <a:pt x="12676" y="16946"/>
                    </a:cubicBezTo>
                    <a:cubicBezTo>
                      <a:pt x="17880" y="30923"/>
                      <a:pt x="17346" y="68750"/>
                      <a:pt x="17346" y="68750"/>
                    </a:cubicBezTo>
                    <a:lnTo>
                      <a:pt x="23217" y="69450"/>
                    </a:lnTo>
                    <a:cubicBezTo>
                      <a:pt x="26919" y="40997"/>
                      <a:pt x="21782" y="9007"/>
                      <a:pt x="20115" y="1"/>
                    </a:cubicBezTo>
                    <a:close/>
                  </a:path>
                </a:pathLst>
              </a:custGeom>
              <a:solidFill>
                <a:srgbClr val="FFD60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1" name="Google Shape;1663;p60">
                <a:extLst>
                  <a:ext uri="{FF2B5EF4-FFF2-40B4-BE49-F238E27FC236}">
                    <a16:creationId xmlns:a16="http://schemas.microsoft.com/office/drawing/2014/main" id="{BD82579D-D930-49AE-9141-E52D82A8A2D2}"/>
                  </a:ext>
                </a:extLst>
              </p:cNvPr>
              <p:cNvSpPr/>
              <p:nvPr/>
            </p:nvSpPr>
            <p:spPr>
              <a:xfrm>
                <a:off x="5358575" y="4287125"/>
                <a:ext cx="195150" cy="77575"/>
              </a:xfrm>
              <a:custGeom>
                <a:avLst/>
                <a:gdLst/>
                <a:ahLst/>
                <a:cxnLst/>
                <a:rect l="l" t="t" r="r" b="b"/>
                <a:pathLst>
                  <a:path w="7806" h="3103" extrusionOk="0">
                    <a:moveTo>
                      <a:pt x="234" y="0"/>
                    </a:moveTo>
                    <a:lnTo>
                      <a:pt x="0" y="2002"/>
                    </a:lnTo>
                    <a:lnTo>
                      <a:pt x="7305" y="3102"/>
                    </a:lnTo>
                    <a:lnTo>
                      <a:pt x="7806" y="1001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rgbClr val="CB4D3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1664;p60">
                <a:extLst>
                  <a:ext uri="{FF2B5EF4-FFF2-40B4-BE49-F238E27FC236}">
                    <a16:creationId xmlns:a16="http://schemas.microsoft.com/office/drawing/2014/main" id="{032AC50D-5124-480A-ADAF-9016BEC4B46E}"/>
                  </a:ext>
                </a:extLst>
              </p:cNvPr>
              <p:cNvSpPr/>
              <p:nvPr/>
            </p:nvSpPr>
            <p:spPr>
              <a:xfrm>
                <a:off x="4934925" y="4284625"/>
                <a:ext cx="183500" cy="55875"/>
              </a:xfrm>
              <a:custGeom>
                <a:avLst/>
                <a:gdLst/>
                <a:ahLst/>
                <a:cxnLst/>
                <a:rect l="l" t="t" r="r" b="b"/>
                <a:pathLst>
                  <a:path w="7340" h="2235" extrusionOk="0">
                    <a:moveTo>
                      <a:pt x="7339" y="0"/>
                    </a:moveTo>
                    <a:lnTo>
                      <a:pt x="1" y="133"/>
                    </a:lnTo>
                    <a:lnTo>
                      <a:pt x="1" y="2235"/>
                    </a:lnTo>
                    <a:lnTo>
                      <a:pt x="7072" y="2235"/>
                    </a:lnTo>
                    <a:lnTo>
                      <a:pt x="7339" y="0"/>
                    </a:lnTo>
                    <a:close/>
                  </a:path>
                </a:pathLst>
              </a:custGeom>
              <a:solidFill>
                <a:srgbClr val="CB4D3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3" name="Google Shape;1665;p60">
                <a:extLst>
                  <a:ext uri="{FF2B5EF4-FFF2-40B4-BE49-F238E27FC236}">
                    <a16:creationId xmlns:a16="http://schemas.microsoft.com/office/drawing/2014/main" id="{B7F5F256-1BD5-4CB6-997F-5210495E9C31}"/>
                  </a:ext>
                </a:extLst>
              </p:cNvPr>
              <p:cNvSpPr/>
              <p:nvPr/>
            </p:nvSpPr>
            <p:spPr>
              <a:xfrm>
                <a:off x="5260150" y="2862775"/>
                <a:ext cx="60900" cy="342750"/>
              </a:xfrm>
              <a:custGeom>
                <a:avLst/>
                <a:gdLst/>
                <a:ahLst/>
                <a:cxnLst/>
                <a:rect l="l" t="t" r="r" b="b"/>
                <a:pathLst>
                  <a:path w="2436" h="13710" extrusionOk="0">
                    <a:moveTo>
                      <a:pt x="501" y="0"/>
                    </a:moveTo>
                    <a:lnTo>
                      <a:pt x="1" y="6171"/>
                    </a:lnTo>
                    <a:cubicBezTo>
                      <a:pt x="868" y="8640"/>
                      <a:pt x="1502" y="11141"/>
                      <a:pt x="1969" y="13710"/>
                    </a:cubicBezTo>
                    <a:cubicBezTo>
                      <a:pt x="2436" y="7038"/>
                      <a:pt x="501" y="0"/>
                      <a:pt x="50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1666;p60">
                <a:extLst>
                  <a:ext uri="{FF2B5EF4-FFF2-40B4-BE49-F238E27FC236}">
                    <a16:creationId xmlns:a16="http://schemas.microsoft.com/office/drawing/2014/main" id="{BF1F82B3-EEA1-4FE6-B5F3-162FE6E92276}"/>
                  </a:ext>
                </a:extLst>
              </p:cNvPr>
              <p:cNvSpPr/>
              <p:nvPr/>
            </p:nvSpPr>
            <p:spPr>
              <a:xfrm>
                <a:off x="4712275" y="2390750"/>
                <a:ext cx="303575" cy="382750"/>
              </a:xfrm>
              <a:custGeom>
                <a:avLst/>
                <a:gdLst/>
                <a:ahLst/>
                <a:cxnLst/>
                <a:rect l="l" t="t" r="r" b="b"/>
                <a:pathLst>
                  <a:path w="12143" h="15310" extrusionOk="0">
                    <a:moveTo>
                      <a:pt x="2502" y="1"/>
                    </a:moveTo>
                    <a:lnTo>
                      <a:pt x="0" y="3503"/>
                    </a:lnTo>
                    <a:lnTo>
                      <a:pt x="8940" y="9908"/>
                    </a:lnTo>
                    <a:lnTo>
                      <a:pt x="8406" y="10675"/>
                    </a:lnTo>
                    <a:cubicBezTo>
                      <a:pt x="8406" y="10675"/>
                      <a:pt x="8173" y="14278"/>
                      <a:pt x="8239" y="14945"/>
                    </a:cubicBezTo>
                    <a:cubicBezTo>
                      <a:pt x="8280" y="15215"/>
                      <a:pt x="8681" y="15310"/>
                      <a:pt x="9192" y="15310"/>
                    </a:cubicBezTo>
                    <a:cubicBezTo>
                      <a:pt x="9945" y="15310"/>
                      <a:pt x="10938" y="15104"/>
                      <a:pt x="11375" y="14945"/>
                    </a:cubicBezTo>
                    <a:cubicBezTo>
                      <a:pt x="12076" y="14711"/>
                      <a:pt x="12142" y="9107"/>
                      <a:pt x="11375" y="8307"/>
                    </a:cubicBezTo>
                    <a:cubicBezTo>
                      <a:pt x="10608" y="7540"/>
                      <a:pt x="2502" y="1"/>
                      <a:pt x="2502" y="1"/>
                    </a:cubicBezTo>
                    <a:close/>
                  </a:path>
                </a:pathLst>
              </a:custGeom>
              <a:solidFill>
                <a:srgbClr val="E4897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1667;p60">
                <a:extLst>
                  <a:ext uri="{FF2B5EF4-FFF2-40B4-BE49-F238E27FC236}">
                    <a16:creationId xmlns:a16="http://schemas.microsoft.com/office/drawing/2014/main" id="{042BF519-E7CD-403E-BB2F-2F5F1677AB16}"/>
                  </a:ext>
                </a:extLst>
              </p:cNvPr>
              <p:cNvSpPr/>
              <p:nvPr/>
            </p:nvSpPr>
            <p:spPr>
              <a:xfrm>
                <a:off x="4587175" y="1879550"/>
                <a:ext cx="410325" cy="645500"/>
              </a:xfrm>
              <a:custGeom>
                <a:avLst/>
                <a:gdLst/>
                <a:ahLst/>
                <a:cxnLst/>
                <a:rect l="l" t="t" r="r" b="b"/>
                <a:pathLst>
                  <a:path w="16413" h="25820" extrusionOk="0">
                    <a:moveTo>
                      <a:pt x="13944" y="1"/>
                    </a:moveTo>
                    <a:cubicBezTo>
                      <a:pt x="8240" y="1035"/>
                      <a:pt x="1" y="11643"/>
                      <a:pt x="1101" y="18614"/>
                    </a:cubicBezTo>
                    <a:cubicBezTo>
                      <a:pt x="1802" y="23284"/>
                      <a:pt x="6539" y="25819"/>
                      <a:pt x="6539" y="25819"/>
                    </a:cubicBezTo>
                    <a:lnTo>
                      <a:pt x="10341" y="21850"/>
                    </a:lnTo>
                    <a:cubicBezTo>
                      <a:pt x="10341" y="21850"/>
                      <a:pt x="7906" y="19748"/>
                      <a:pt x="7439" y="18381"/>
                    </a:cubicBezTo>
                    <a:cubicBezTo>
                      <a:pt x="6005" y="14411"/>
                      <a:pt x="11242" y="8273"/>
                      <a:pt x="15512" y="7006"/>
                    </a:cubicBezTo>
                    <a:lnTo>
                      <a:pt x="16412" y="3437"/>
                    </a:lnTo>
                    <a:lnTo>
                      <a:pt x="13944" y="1"/>
                    </a:lnTo>
                    <a:close/>
                  </a:path>
                </a:pathLst>
              </a:custGeom>
              <a:solidFill>
                <a:srgbClr val="CB4D3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6" name="Google Shape;1668;p60">
                <a:extLst>
                  <a:ext uri="{FF2B5EF4-FFF2-40B4-BE49-F238E27FC236}">
                    <a16:creationId xmlns:a16="http://schemas.microsoft.com/office/drawing/2014/main" id="{61A6FA35-8EBC-47F1-8FED-F17A7634F08C}"/>
                  </a:ext>
                </a:extLst>
              </p:cNvPr>
              <p:cNvSpPr/>
              <p:nvPr/>
            </p:nvSpPr>
            <p:spPr>
              <a:xfrm>
                <a:off x="4935750" y="1837850"/>
                <a:ext cx="541250" cy="836650"/>
              </a:xfrm>
              <a:custGeom>
                <a:avLst/>
                <a:gdLst/>
                <a:ahLst/>
                <a:cxnLst/>
                <a:rect l="l" t="t" r="r" b="b"/>
                <a:pathLst>
                  <a:path w="21650" h="33466" extrusionOk="0">
                    <a:moveTo>
                      <a:pt x="13244" y="1"/>
                    </a:moveTo>
                    <a:cubicBezTo>
                      <a:pt x="10742" y="34"/>
                      <a:pt x="8274" y="201"/>
                      <a:pt x="5805" y="535"/>
                    </a:cubicBezTo>
                    <a:cubicBezTo>
                      <a:pt x="5338" y="568"/>
                      <a:pt x="4871" y="668"/>
                      <a:pt x="4404" y="735"/>
                    </a:cubicBezTo>
                    <a:cubicBezTo>
                      <a:pt x="2936" y="968"/>
                      <a:pt x="1435" y="1269"/>
                      <a:pt x="1" y="1669"/>
                    </a:cubicBezTo>
                    <a:cubicBezTo>
                      <a:pt x="968" y="5205"/>
                      <a:pt x="1669" y="8807"/>
                      <a:pt x="2102" y="12443"/>
                    </a:cubicBezTo>
                    <a:cubicBezTo>
                      <a:pt x="2236" y="13577"/>
                      <a:pt x="2336" y="14645"/>
                      <a:pt x="2436" y="15712"/>
                    </a:cubicBezTo>
                    <a:cubicBezTo>
                      <a:pt x="2536" y="17080"/>
                      <a:pt x="2636" y="18381"/>
                      <a:pt x="2703" y="19615"/>
                    </a:cubicBezTo>
                    <a:cubicBezTo>
                      <a:pt x="2770" y="21183"/>
                      <a:pt x="2803" y="23017"/>
                      <a:pt x="2803" y="24852"/>
                    </a:cubicBezTo>
                    <a:cubicBezTo>
                      <a:pt x="2803" y="29022"/>
                      <a:pt x="2636" y="33025"/>
                      <a:pt x="2636" y="33025"/>
                    </a:cubicBezTo>
                    <a:cubicBezTo>
                      <a:pt x="3927" y="33347"/>
                      <a:pt x="6164" y="33465"/>
                      <a:pt x="8725" y="33465"/>
                    </a:cubicBezTo>
                    <a:cubicBezTo>
                      <a:pt x="12781" y="33465"/>
                      <a:pt x="17652" y="33170"/>
                      <a:pt x="20883" y="32925"/>
                    </a:cubicBezTo>
                    <a:cubicBezTo>
                      <a:pt x="21483" y="27888"/>
                      <a:pt x="21650" y="22817"/>
                      <a:pt x="21350" y="17747"/>
                    </a:cubicBezTo>
                    <a:cubicBezTo>
                      <a:pt x="21183" y="14411"/>
                      <a:pt x="20816" y="11076"/>
                      <a:pt x="20249" y="7773"/>
                    </a:cubicBezTo>
                    <a:cubicBezTo>
                      <a:pt x="19949" y="6005"/>
                      <a:pt x="19582" y="4271"/>
                      <a:pt x="19081" y="2536"/>
                    </a:cubicBezTo>
                    <a:cubicBezTo>
                      <a:pt x="18681" y="1302"/>
                      <a:pt x="17580" y="401"/>
                      <a:pt x="16313" y="234"/>
                    </a:cubicBezTo>
                    <a:cubicBezTo>
                      <a:pt x="15679" y="168"/>
                      <a:pt x="14912" y="101"/>
                      <a:pt x="14144" y="34"/>
                    </a:cubicBezTo>
                    <a:cubicBezTo>
                      <a:pt x="13844" y="34"/>
                      <a:pt x="13544" y="1"/>
                      <a:pt x="13244" y="1"/>
                    </a:cubicBezTo>
                    <a:close/>
                  </a:path>
                </a:pathLst>
              </a:custGeom>
              <a:solidFill>
                <a:srgbClr val="CB4D3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8" name="Google Shape;1670;p60">
                <a:extLst>
                  <a:ext uri="{FF2B5EF4-FFF2-40B4-BE49-F238E27FC236}">
                    <a16:creationId xmlns:a16="http://schemas.microsoft.com/office/drawing/2014/main" id="{0FACF5BC-936C-472C-99E2-AA11DBA54FB7}"/>
                  </a:ext>
                </a:extLst>
              </p:cNvPr>
              <p:cNvSpPr/>
              <p:nvPr/>
            </p:nvSpPr>
            <p:spPr>
              <a:xfrm>
                <a:off x="5080875" y="1640225"/>
                <a:ext cx="198500" cy="235875"/>
              </a:xfrm>
              <a:custGeom>
                <a:avLst/>
                <a:gdLst/>
                <a:ahLst/>
                <a:cxnLst/>
                <a:rect l="l" t="t" r="r" b="b"/>
                <a:pathLst>
                  <a:path w="7940" h="9435" extrusionOk="0">
                    <a:moveTo>
                      <a:pt x="167" y="0"/>
                    </a:moveTo>
                    <a:lnTo>
                      <a:pt x="167" y="0"/>
                    </a:lnTo>
                    <a:cubicBezTo>
                      <a:pt x="801" y="2335"/>
                      <a:pt x="1568" y="6705"/>
                      <a:pt x="0" y="8406"/>
                    </a:cubicBezTo>
                    <a:cubicBezTo>
                      <a:pt x="927" y="9256"/>
                      <a:pt x="2626" y="9435"/>
                      <a:pt x="3891" y="9435"/>
                    </a:cubicBezTo>
                    <a:cubicBezTo>
                      <a:pt x="4812" y="9435"/>
                      <a:pt x="5504" y="9340"/>
                      <a:pt x="5504" y="9340"/>
                    </a:cubicBezTo>
                    <a:cubicBezTo>
                      <a:pt x="5504" y="9340"/>
                      <a:pt x="7939" y="8640"/>
                      <a:pt x="7439" y="7906"/>
                    </a:cubicBezTo>
                    <a:cubicBezTo>
                      <a:pt x="6004" y="7672"/>
                      <a:pt x="5304" y="6972"/>
                      <a:pt x="5004" y="6138"/>
                    </a:cubicBezTo>
                    <a:cubicBezTo>
                      <a:pt x="4870" y="5604"/>
                      <a:pt x="4804" y="5037"/>
                      <a:pt x="4870" y="4470"/>
                    </a:cubicBezTo>
                    <a:cubicBezTo>
                      <a:pt x="4904" y="4170"/>
                      <a:pt x="4937" y="3870"/>
                      <a:pt x="5004" y="3570"/>
                    </a:cubicBezTo>
                    <a:lnTo>
                      <a:pt x="167" y="0"/>
                    </a:lnTo>
                    <a:close/>
                  </a:path>
                </a:pathLst>
              </a:custGeom>
              <a:solidFill>
                <a:srgbClr val="E4897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1673;p60">
                <a:extLst>
                  <a:ext uri="{FF2B5EF4-FFF2-40B4-BE49-F238E27FC236}">
                    <a16:creationId xmlns:a16="http://schemas.microsoft.com/office/drawing/2014/main" id="{641BB62F-4F32-4864-A072-EACFC3587F59}"/>
                  </a:ext>
                </a:extLst>
              </p:cNvPr>
              <p:cNvSpPr/>
              <p:nvPr/>
            </p:nvSpPr>
            <p:spPr>
              <a:xfrm>
                <a:off x="5205125" y="1570900"/>
                <a:ext cx="18375" cy="23575"/>
              </a:xfrm>
              <a:custGeom>
                <a:avLst/>
                <a:gdLst/>
                <a:ahLst/>
                <a:cxnLst/>
                <a:rect l="l" t="t" r="r" b="b"/>
                <a:pathLst>
                  <a:path w="735" h="943" extrusionOk="0">
                    <a:moveTo>
                      <a:pt x="424" y="0"/>
                    </a:moveTo>
                    <a:cubicBezTo>
                      <a:pt x="268" y="0"/>
                      <a:pt x="98" y="161"/>
                      <a:pt x="67" y="405"/>
                    </a:cubicBezTo>
                    <a:cubicBezTo>
                      <a:pt x="0" y="672"/>
                      <a:pt x="100" y="905"/>
                      <a:pt x="301" y="939"/>
                    </a:cubicBezTo>
                    <a:cubicBezTo>
                      <a:pt x="313" y="941"/>
                      <a:pt x="325" y="942"/>
                      <a:pt x="337" y="942"/>
                    </a:cubicBezTo>
                    <a:cubicBezTo>
                      <a:pt x="491" y="942"/>
                      <a:pt x="637" y="752"/>
                      <a:pt x="667" y="505"/>
                    </a:cubicBezTo>
                    <a:cubicBezTo>
                      <a:pt x="734" y="272"/>
                      <a:pt x="634" y="38"/>
                      <a:pt x="467" y="5"/>
                    </a:cubicBezTo>
                    <a:cubicBezTo>
                      <a:pt x="453" y="2"/>
                      <a:pt x="439" y="0"/>
                      <a:pt x="424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1674;p60">
                <a:extLst>
                  <a:ext uri="{FF2B5EF4-FFF2-40B4-BE49-F238E27FC236}">
                    <a16:creationId xmlns:a16="http://schemas.microsoft.com/office/drawing/2014/main" id="{454DEB7B-45EA-4B66-A941-ECA041D98B73}"/>
                  </a:ext>
                </a:extLst>
              </p:cNvPr>
              <p:cNvSpPr/>
              <p:nvPr/>
            </p:nvSpPr>
            <p:spPr>
              <a:xfrm>
                <a:off x="5278500" y="1583425"/>
                <a:ext cx="18375" cy="23550"/>
              </a:xfrm>
              <a:custGeom>
                <a:avLst/>
                <a:gdLst/>
                <a:ahLst/>
                <a:cxnLst/>
                <a:rect l="l" t="t" r="r" b="b"/>
                <a:pathLst>
                  <a:path w="735" h="942" extrusionOk="0">
                    <a:moveTo>
                      <a:pt x="431" y="0"/>
                    </a:moveTo>
                    <a:cubicBezTo>
                      <a:pt x="277" y="0"/>
                      <a:pt x="129" y="188"/>
                      <a:pt x="67" y="404"/>
                    </a:cubicBezTo>
                    <a:cubicBezTo>
                      <a:pt x="1" y="671"/>
                      <a:pt x="134" y="905"/>
                      <a:pt x="301" y="938"/>
                    </a:cubicBezTo>
                    <a:cubicBezTo>
                      <a:pt x="313" y="940"/>
                      <a:pt x="325" y="942"/>
                      <a:pt x="338" y="942"/>
                    </a:cubicBezTo>
                    <a:cubicBezTo>
                      <a:pt x="492" y="942"/>
                      <a:pt x="639" y="752"/>
                      <a:pt x="701" y="504"/>
                    </a:cubicBezTo>
                    <a:cubicBezTo>
                      <a:pt x="735" y="271"/>
                      <a:pt x="635" y="37"/>
                      <a:pt x="468" y="4"/>
                    </a:cubicBezTo>
                    <a:cubicBezTo>
                      <a:pt x="455" y="2"/>
                      <a:pt x="443" y="0"/>
                      <a:pt x="431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1675;p60">
                <a:extLst>
                  <a:ext uri="{FF2B5EF4-FFF2-40B4-BE49-F238E27FC236}">
                    <a16:creationId xmlns:a16="http://schemas.microsoft.com/office/drawing/2014/main" id="{B65D3DF0-C895-401F-A1D5-19070E8E64BB}"/>
                  </a:ext>
                </a:extLst>
              </p:cNvPr>
              <p:cNvSpPr/>
              <p:nvPr/>
            </p:nvSpPr>
            <p:spPr>
              <a:xfrm>
                <a:off x="5245975" y="1592675"/>
                <a:ext cx="31725" cy="64875"/>
              </a:xfrm>
              <a:custGeom>
                <a:avLst/>
                <a:gdLst/>
                <a:ahLst/>
                <a:cxnLst/>
                <a:rect l="l" t="t" r="r" b="b"/>
                <a:pathLst>
                  <a:path w="1269" h="2595" extrusionOk="0">
                    <a:moveTo>
                      <a:pt x="401" y="1"/>
                    </a:moveTo>
                    <a:lnTo>
                      <a:pt x="1" y="2469"/>
                    </a:lnTo>
                    <a:cubicBezTo>
                      <a:pt x="201" y="2553"/>
                      <a:pt x="418" y="2594"/>
                      <a:pt x="635" y="2594"/>
                    </a:cubicBezTo>
                    <a:cubicBezTo>
                      <a:pt x="851" y="2594"/>
                      <a:pt x="1068" y="2553"/>
                      <a:pt x="1268" y="2469"/>
                    </a:cubicBezTo>
                    <a:cubicBezTo>
                      <a:pt x="868" y="1669"/>
                      <a:pt x="601" y="868"/>
                      <a:pt x="401" y="1"/>
                    </a:cubicBezTo>
                    <a:close/>
                  </a:path>
                </a:pathLst>
              </a:custGeom>
              <a:solidFill>
                <a:srgbClr val="DE575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1676;p60">
                <a:extLst>
                  <a:ext uri="{FF2B5EF4-FFF2-40B4-BE49-F238E27FC236}">
                    <a16:creationId xmlns:a16="http://schemas.microsoft.com/office/drawing/2014/main" id="{0ABD2469-59E0-4E07-B187-9CAADE3571AC}"/>
                  </a:ext>
                </a:extLst>
              </p:cNvPr>
              <p:cNvSpPr/>
              <p:nvPr/>
            </p:nvSpPr>
            <p:spPr>
              <a:xfrm>
                <a:off x="5185100" y="1536100"/>
                <a:ext cx="39225" cy="17750"/>
              </a:xfrm>
              <a:custGeom>
                <a:avLst/>
                <a:gdLst/>
                <a:ahLst/>
                <a:cxnLst/>
                <a:rect l="l" t="t" r="r" b="b"/>
                <a:pathLst>
                  <a:path w="1569" h="710" extrusionOk="0">
                    <a:moveTo>
                      <a:pt x="1127" y="0"/>
                    </a:moveTo>
                    <a:cubicBezTo>
                      <a:pt x="745" y="0"/>
                      <a:pt x="363" y="161"/>
                      <a:pt x="67" y="429"/>
                    </a:cubicBezTo>
                    <a:cubicBezTo>
                      <a:pt x="1" y="496"/>
                      <a:pt x="1" y="596"/>
                      <a:pt x="67" y="663"/>
                    </a:cubicBezTo>
                    <a:lnTo>
                      <a:pt x="134" y="696"/>
                    </a:lnTo>
                    <a:cubicBezTo>
                      <a:pt x="144" y="706"/>
                      <a:pt x="157" y="710"/>
                      <a:pt x="170" y="710"/>
                    </a:cubicBezTo>
                    <a:cubicBezTo>
                      <a:pt x="204" y="710"/>
                      <a:pt x="244" y="686"/>
                      <a:pt x="268" y="663"/>
                    </a:cubicBezTo>
                    <a:cubicBezTo>
                      <a:pt x="516" y="442"/>
                      <a:pt x="834" y="312"/>
                      <a:pt x="1144" y="312"/>
                    </a:cubicBezTo>
                    <a:cubicBezTo>
                      <a:pt x="1208" y="312"/>
                      <a:pt x="1272" y="318"/>
                      <a:pt x="1335" y="329"/>
                    </a:cubicBezTo>
                    <a:cubicBezTo>
                      <a:pt x="1435" y="329"/>
                      <a:pt x="1502" y="296"/>
                      <a:pt x="1535" y="196"/>
                    </a:cubicBezTo>
                    <a:cubicBezTo>
                      <a:pt x="1569" y="129"/>
                      <a:pt x="1502" y="29"/>
                      <a:pt x="1402" y="29"/>
                    </a:cubicBezTo>
                    <a:cubicBezTo>
                      <a:pt x="1311" y="10"/>
                      <a:pt x="1219" y="0"/>
                      <a:pt x="1127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1677;p60">
                <a:extLst>
                  <a:ext uri="{FF2B5EF4-FFF2-40B4-BE49-F238E27FC236}">
                    <a16:creationId xmlns:a16="http://schemas.microsoft.com/office/drawing/2014/main" id="{0FB7C4EB-0FC4-46AF-936F-8B1E43F2180D}"/>
                  </a:ext>
                </a:extLst>
              </p:cNvPr>
              <p:cNvSpPr/>
              <p:nvPr/>
            </p:nvSpPr>
            <p:spPr>
              <a:xfrm>
                <a:off x="5180925" y="1656550"/>
                <a:ext cx="50900" cy="29550"/>
              </a:xfrm>
              <a:custGeom>
                <a:avLst/>
                <a:gdLst/>
                <a:ahLst/>
                <a:cxnLst/>
                <a:rect l="l" t="t" r="r" b="b"/>
                <a:pathLst>
                  <a:path w="2036" h="1182" extrusionOk="0">
                    <a:moveTo>
                      <a:pt x="97" y="1"/>
                    </a:moveTo>
                    <a:cubicBezTo>
                      <a:pt x="87" y="1"/>
                      <a:pt x="77" y="5"/>
                      <a:pt x="68" y="14"/>
                    </a:cubicBezTo>
                    <a:cubicBezTo>
                      <a:pt x="1" y="48"/>
                      <a:pt x="1" y="81"/>
                      <a:pt x="34" y="115"/>
                    </a:cubicBezTo>
                    <a:cubicBezTo>
                      <a:pt x="468" y="782"/>
                      <a:pt x="1168" y="1182"/>
                      <a:pt x="1969" y="1182"/>
                    </a:cubicBezTo>
                    <a:lnTo>
                      <a:pt x="1969" y="1149"/>
                    </a:lnTo>
                    <a:cubicBezTo>
                      <a:pt x="2002" y="1149"/>
                      <a:pt x="2036" y="1115"/>
                      <a:pt x="2036" y="1082"/>
                    </a:cubicBezTo>
                    <a:cubicBezTo>
                      <a:pt x="2036" y="1049"/>
                      <a:pt x="2002" y="1015"/>
                      <a:pt x="1969" y="1015"/>
                    </a:cubicBezTo>
                    <a:cubicBezTo>
                      <a:pt x="1235" y="982"/>
                      <a:pt x="568" y="615"/>
                      <a:pt x="168" y="48"/>
                    </a:cubicBezTo>
                    <a:cubicBezTo>
                      <a:pt x="144" y="24"/>
                      <a:pt x="121" y="1"/>
                      <a:pt x="9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1678;p60">
                <a:extLst>
                  <a:ext uri="{FF2B5EF4-FFF2-40B4-BE49-F238E27FC236}">
                    <a16:creationId xmlns:a16="http://schemas.microsoft.com/office/drawing/2014/main" id="{6FC0A8B2-06FD-4DD6-B525-5D304E0730DC}"/>
                  </a:ext>
                </a:extLst>
              </p:cNvPr>
              <p:cNvSpPr/>
              <p:nvPr/>
            </p:nvSpPr>
            <p:spPr>
              <a:xfrm>
                <a:off x="5291850" y="1543175"/>
                <a:ext cx="30050" cy="31200"/>
              </a:xfrm>
              <a:custGeom>
                <a:avLst/>
                <a:gdLst/>
                <a:ahLst/>
                <a:cxnLst/>
                <a:rect l="l" t="t" r="r" b="b"/>
                <a:pathLst>
                  <a:path w="1202" h="1248" extrusionOk="0">
                    <a:moveTo>
                      <a:pt x="160" y="0"/>
                    </a:moveTo>
                    <a:cubicBezTo>
                      <a:pt x="90" y="0"/>
                      <a:pt x="34" y="38"/>
                      <a:pt x="34" y="113"/>
                    </a:cubicBezTo>
                    <a:cubicBezTo>
                      <a:pt x="0" y="180"/>
                      <a:pt x="34" y="280"/>
                      <a:pt x="134" y="313"/>
                    </a:cubicBezTo>
                    <a:cubicBezTo>
                      <a:pt x="501" y="447"/>
                      <a:pt x="768" y="747"/>
                      <a:pt x="868" y="1147"/>
                    </a:cubicBezTo>
                    <a:cubicBezTo>
                      <a:pt x="901" y="1180"/>
                      <a:pt x="934" y="1214"/>
                      <a:pt x="968" y="1214"/>
                    </a:cubicBezTo>
                    <a:cubicBezTo>
                      <a:pt x="1001" y="1247"/>
                      <a:pt x="1035" y="1247"/>
                      <a:pt x="1068" y="1247"/>
                    </a:cubicBezTo>
                    <a:cubicBezTo>
                      <a:pt x="1135" y="1214"/>
                      <a:pt x="1201" y="1147"/>
                      <a:pt x="1168" y="1047"/>
                    </a:cubicBezTo>
                    <a:cubicBezTo>
                      <a:pt x="1035" y="580"/>
                      <a:pt x="701" y="180"/>
                      <a:pt x="234" y="13"/>
                    </a:cubicBezTo>
                    <a:cubicBezTo>
                      <a:pt x="209" y="5"/>
                      <a:pt x="184" y="0"/>
                      <a:pt x="160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1682;p60">
                <a:extLst>
                  <a:ext uri="{FF2B5EF4-FFF2-40B4-BE49-F238E27FC236}">
                    <a16:creationId xmlns:a16="http://schemas.microsoft.com/office/drawing/2014/main" id="{DF6F9BB1-2C56-400E-830E-FA8FA859F56C}"/>
                  </a:ext>
                </a:extLst>
              </p:cNvPr>
              <p:cNvSpPr/>
              <p:nvPr/>
            </p:nvSpPr>
            <p:spPr>
              <a:xfrm>
                <a:off x="5132575" y="2017100"/>
                <a:ext cx="233525" cy="136850"/>
              </a:xfrm>
              <a:custGeom>
                <a:avLst/>
                <a:gdLst/>
                <a:ahLst/>
                <a:cxnLst/>
                <a:rect l="l" t="t" r="r" b="b"/>
                <a:pathLst>
                  <a:path w="9341" h="5474" extrusionOk="0">
                    <a:moveTo>
                      <a:pt x="8132" y="1"/>
                    </a:moveTo>
                    <a:cubicBezTo>
                      <a:pt x="8112" y="1"/>
                      <a:pt x="8092" y="1"/>
                      <a:pt x="8073" y="3"/>
                    </a:cubicBezTo>
                    <a:lnTo>
                      <a:pt x="934" y="303"/>
                    </a:lnTo>
                    <a:cubicBezTo>
                      <a:pt x="401" y="303"/>
                      <a:pt x="0" y="803"/>
                      <a:pt x="67" y="1337"/>
                    </a:cubicBezTo>
                    <a:lnTo>
                      <a:pt x="467" y="4673"/>
                    </a:lnTo>
                    <a:cubicBezTo>
                      <a:pt x="534" y="5140"/>
                      <a:pt x="934" y="5473"/>
                      <a:pt x="1435" y="5473"/>
                    </a:cubicBezTo>
                    <a:lnTo>
                      <a:pt x="8406" y="5207"/>
                    </a:lnTo>
                    <a:cubicBezTo>
                      <a:pt x="8940" y="5173"/>
                      <a:pt x="9340" y="4740"/>
                      <a:pt x="9274" y="4206"/>
                    </a:cubicBezTo>
                    <a:lnTo>
                      <a:pt x="9007" y="837"/>
                    </a:lnTo>
                    <a:cubicBezTo>
                      <a:pt x="8975" y="358"/>
                      <a:pt x="8576" y="1"/>
                      <a:pt x="8132" y="1"/>
                    </a:cubicBezTo>
                    <a:close/>
                  </a:path>
                </a:pathLst>
              </a:custGeom>
              <a:solidFill>
                <a:srgbClr val="FF40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1683;p60">
                <a:extLst>
                  <a:ext uri="{FF2B5EF4-FFF2-40B4-BE49-F238E27FC236}">
                    <a16:creationId xmlns:a16="http://schemas.microsoft.com/office/drawing/2014/main" id="{471FC88F-36F3-45AB-909D-4C498D2AC85B}"/>
                  </a:ext>
                </a:extLst>
              </p:cNvPr>
              <p:cNvSpPr/>
              <p:nvPr/>
            </p:nvSpPr>
            <p:spPr>
              <a:xfrm>
                <a:off x="5218475" y="2056350"/>
                <a:ext cx="74225" cy="58400"/>
              </a:xfrm>
              <a:custGeom>
                <a:avLst/>
                <a:gdLst/>
                <a:ahLst/>
                <a:cxnLst/>
                <a:rect l="l" t="t" r="r" b="b"/>
                <a:pathLst>
                  <a:path w="2969" h="2336" extrusionOk="0">
                    <a:moveTo>
                      <a:pt x="0" y="1"/>
                    </a:moveTo>
                    <a:lnTo>
                      <a:pt x="901" y="1168"/>
                    </a:lnTo>
                    <a:lnTo>
                      <a:pt x="167" y="2336"/>
                    </a:lnTo>
                    <a:lnTo>
                      <a:pt x="167" y="2336"/>
                    </a:lnTo>
                    <a:lnTo>
                      <a:pt x="2969" y="935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1684;p60">
                <a:extLst>
                  <a:ext uri="{FF2B5EF4-FFF2-40B4-BE49-F238E27FC236}">
                    <a16:creationId xmlns:a16="http://schemas.microsoft.com/office/drawing/2014/main" id="{6C21F183-86D7-4F69-927B-E1B7E746E9FB}"/>
                  </a:ext>
                </a:extLst>
              </p:cNvPr>
              <p:cNvSpPr/>
              <p:nvPr/>
            </p:nvSpPr>
            <p:spPr>
              <a:xfrm>
                <a:off x="4974950" y="1856200"/>
                <a:ext cx="502050" cy="818300"/>
              </a:xfrm>
              <a:custGeom>
                <a:avLst/>
                <a:gdLst/>
                <a:ahLst/>
                <a:cxnLst/>
                <a:rect l="l" t="t" r="r" b="b"/>
                <a:pathLst>
                  <a:path w="20082" h="32732" extrusionOk="0">
                    <a:moveTo>
                      <a:pt x="12410" y="1"/>
                    </a:moveTo>
                    <a:cubicBezTo>
                      <a:pt x="11491" y="1295"/>
                      <a:pt x="10022" y="1672"/>
                      <a:pt x="8621" y="1672"/>
                    </a:cubicBezTo>
                    <a:cubicBezTo>
                      <a:pt x="6663" y="1672"/>
                      <a:pt x="4838" y="935"/>
                      <a:pt x="4838" y="935"/>
                    </a:cubicBezTo>
                    <a:lnTo>
                      <a:pt x="1602" y="5572"/>
                    </a:lnTo>
                    <a:lnTo>
                      <a:pt x="1" y="7907"/>
                    </a:lnTo>
                    <a:lnTo>
                      <a:pt x="1" y="7940"/>
                    </a:lnTo>
                    <a:cubicBezTo>
                      <a:pt x="134" y="8874"/>
                      <a:pt x="268" y="9841"/>
                      <a:pt x="401" y="10809"/>
                    </a:cubicBezTo>
                    <a:cubicBezTo>
                      <a:pt x="434" y="11109"/>
                      <a:pt x="468" y="11409"/>
                      <a:pt x="501" y="11709"/>
                    </a:cubicBezTo>
                    <a:cubicBezTo>
                      <a:pt x="668" y="12843"/>
                      <a:pt x="768" y="13944"/>
                      <a:pt x="868" y="14978"/>
                    </a:cubicBezTo>
                    <a:cubicBezTo>
                      <a:pt x="968" y="16346"/>
                      <a:pt x="1068" y="17613"/>
                      <a:pt x="1135" y="18881"/>
                    </a:cubicBezTo>
                    <a:cubicBezTo>
                      <a:pt x="1202" y="20449"/>
                      <a:pt x="1235" y="22283"/>
                      <a:pt x="1235" y="24118"/>
                    </a:cubicBezTo>
                    <a:cubicBezTo>
                      <a:pt x="1235" y="28288"/>
                      <a:pt x="1068" y="32291"/>
                      <a:pt x="1068" y="32291"/>
                    </a:cubicBezTo>
                    <a:cubicBezTo>
                      <a:pt x="2359" y="32613"/>
                      <a:pt x="4596" y="32731"/>
                      <a:pt x="7157" y="32731"/>
                    </a:cubicBezTo>
                    <a:cubicBezTo>
                      <a:pt x="11213" y="32731"/>
                      <a:pt x="16084" y="32436"/>
                      <a:pt x="19315" y="32191"/>
                    </a:cubicBezTo>
                    <a:cubicBezTo>
                      <a:pt x="19915" y="27154"/>
                      <a:pt x="20082" y="22083"/>
                      <a:pt x="19782" y="17013"/>
                    </a:cubicBezTo>
                    <a:cubicBezTo>
                      <a:pt x="19615" y="13677"/>
                      <a:pt x="19248" y="10342"/>
                      <a:pt x="18681" y="7039"/>
                    </a:cubicBezTo>
                    <a:cubicBezTo>
                      <a:pt x="18581" y="6572"/>
                      <a:pt x="18514" y="6072"/>
                      <a:pt x="18414" y="5672"/>
                    </a:cubicBezTo>
                    <a:cubicBezTo>
                      <a:pt x="16646" y="3537"/>
                      <a:pt x="14645" y="1669"/>
                      <a:pt x="1241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3" name="Google Shape;1685;p60">
                <a:extLst>
                  <a:ext uri="{FF2B5EF4-FFF2-40B4-BE49-F238E27FC236}">
                    <a16:creationId xmlns:a16="http://schemas.microsoft.com/office/drawing/2014/main" id="{9A9B0BC6-4E83-424B-847D-36070A09D405}"/>
                  </a:ext>
                </a:extLst>
              </p:cNvPr>
              <p:cNvSpPr/>
              <p:nvPr/>
            </p:nvSpPr>
            <p:spPr>
              <a:xfrm>
                <a:off x="5366075" y="1805350"/>
                <a:ext cx="173475" cy="211000"/>
              </a:xfrm>
              <a:custGeom>
                <a:avLst/>
                <a:gdLst/>
                <a:ahLst/>
                <a:cxnLst/>
                <a:rect l="l" t="t" r="r" b="b"/>
                <a:pathLst>
                  <a:path w="6939" h="8440" extrusionOk="0">
                    <a:moveTo>
                      <a:pt x="2569" y="0"/>
                    </a:moveTo>
                    <a:cubicBezTo>
                      <a:pt x="2269" y="0"/>
                      <a:pt x="2002" y="200"/>
                      <a:pt x="1935" y="500"/>
                    </a:cubicBezTo>
                    <a:lnTo>
                      <a:pt x="67" y="8006"/>
                    </a:lnTo>
                    <a:cubicBezTo>
                      <a:pt x="0" y="8239"/>
                      <a:pt x="200" y="8439"/>
                      <a:pt x="434" y="8439"/>
                    </a:cubicBezTo>
                    <a:lnTo>
                      <a:pt x="4403" y="8439"/>
                    </a:lnTo>
                    <a:cubicBezTo>
                      <a:pt x="4704" y="8439"/>
                      <a:pt x="4970" y="8239"/>
                      <a:pt x="5037" y="7939"/>
                    </a:cubicBezTo>
                    <a:lnTo>
                      <a:pt x="6872" y="467"/>
                    </a:lnTo>
                    <a:cubicBezTo>
                      <a:pt x="6939" y="234"/>
                      <a:pt x="6772" y="0"/>
                      <a:pt x="6505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1686;p60">
                <a:extLst>
                  <a:ext uri="{FF2B5EF4-FFF2-40B4-BE49-F238E27FC236}">
                    <a16:creationId xmlns:a16="http://schemas.microsoft.com/office/drawing/2014/main" id="{438C00B4-8BD4-42BE-B7FF-4951B3630C06}"/>
                  </a:ext>
                </a:extLst>
              </p:cNvPr>
              <p:cNvSpPr/>
              <p:nvPr/>
            </p:nvSpPr>
            <p:spPr>
              <a:xfrm>
                <a:off x="5437775" y="1879550"/>
                <a:ext cx="39225" cy="41725"/>
              </a:xfrm>
              <a:custGeom>
                <a:avLst/>
                <a:gdLst/>
                <a:ahLst/>
                <a:cxnLst/>
                <a:rect l="l" t="t" r="r" b="b"/>
                <a:pathLst>
                  <a:path w="1569" h="1669" extrusionOk="0">
                    <a:moveTo>
                      <a:pt x="1002" y="1"/>
                    </a:moveTo>
                    <a:cubicBezTo>
                      <a:pt x="535" y="68"/>
                      <a:pt x="201" y="401"/>
                      <a:pt x="101" y="835"/>
                    </a:cubicBezTo>
                    <a:cubicBezTo>
                      <a:pt x="1" y="1268"/>
                      <a:pt x="201" y="1669"/>
                      <a:pt x="568" y="1669"/>
                    </a:cubicBezTo>
                    <a:cubicBezTo>
                      <a:pt x="1002" y="1602"/>
                      <a:pt x="1369" y="1268"/>
                      <a:pt x="1435" y="835"/>
                    </a:cubicBezTo>
                    <a:cubicBezTo>
                      <a:pt x="1569" y="368"/>
                      <a:pt x="1369" y="1"/>
                      <a:pt x="100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1687;p60">
                <a:extLst>
                  <a:ext uri="{FF2B5EF4-FFF2-40B4-BE49-F238E27FC236}">
                    <a16:creationId xmlns:a16="http://schemas.microsoft.com/office/drawing/2014/main" id="{8A018F75-36DC-4716-BAA7-3632E96CE5E6}"/>
                  </a:ext>
                </a:extLst>
              </p:cNvPr>
              <p:cNvSpPr/>
              <p:nvPr/>
            </p:nvSpPr>
            <p:spPr>
              <a:xfrm>
                <a:off x="5382825" y="1917900"/>
                <a:ext cx="341025" cy="335275"/>
              </a:xfrm>
              <a:custGeom>
                <a:avLst/>
                <a:gdLst/>
                <a:ahLst/>
                <a:cxnLst/>
                <a:rect l="l" t="t" r="r" b="b"/>
                <a:pathLst>
                  <a:path w="13641" h="13411" extrusionOk="0">
                    <a:moveTo>
                      <a:pt x="1228" y="1"/>
                    </a:moveTo>
                    <a:cubicBezTo>
                      <a:pt x="1049" y="1"/>
                      <a:pt x="1" y="4374"/>
                      <a:pt x="464" y="4738"/>
                    </a:cubicBezTo>
                    <a:cubicBezTo>
                      <a:pt x="885" y="5069"/>
                      <a:pt x="4472" y="5453"/>
                      <a:pt x="5375" y="5453"/>
                    </a:cubicBezTo>
                    <a:cubicBezTo>
                      <a:pt x="5475" y="5453"/>
                      <a:pt x="5542" y="5448"/>
                      <a:pt x="5568" y="5439"/>
                    </a:cubicBezTo>
                    <a:cubicBezTo>
                      <a:pt x="5868" y="5305"/>
                      <a:pt x="6335" y="5105"/>
                      <a:pt x="6335" y="5105"/>
                    </a:cubicBezTo>
                    <a:lnTo>
                      <a:pt x="10572" y="13411"/>
                    </a:lnTo>
                    <a:cubicBezTo>
                      <a:pt x="10572" y="13411"/>
                      <a:pt x="12973" y="13244"/>
                      <a:pt x="13640" y="10909"/>
                    </a:cubicBezTo>
                    <a:cubicBezTo>
                      <a:pt x="13640" y="10909"/>
                      <a:pt x="8937" y="3270"/>
                      <a:pt x="7636" y="2103"/>
                    </a:cubicBezTo>
                    <a:cubicBezTo>
                      <a:pt x="6335" y="902"/>
                      <a:pt x="1398" y="68"/>
                      <a:pt x="1232" y="1"/>
                    </a:cubicBezTo>
                    <a:cubicBezTo>
                      <a:pt x="1230" y="1"/>
                      <a:pt x="1229" y="1"/>
                      <a:pt x="1228" y="1"/>
                    </a:cubicBezTo>
                    <a:close/>
                  </a:path>
                </a:pathLst>
              </a:custGeom>
              <a:solidFill>
                <a:srgbClr val="E4897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9" name="مجموعة 58">
                <a:extLst>
                  <a:ext uri="{FF2B5EF4-FFF2-40B4-BE49-F238E27FC236}">
                    <a16:creationId xmlns:a16="http://schemas.microsoft.com/office/drawing/2014/main" id="{16A7467E-F367-47D3-9B8E-504CBDEF2DD3}"/>
                  </a:ext>
                </a:extLst>
              </p:cNvPr>
              <p:cNvGrpSpPr/>
              <p:nvPr/>
            </p:nvGrpSpPr>
            <p:grpSpPr>
              <a:xfrm>
                <a:off x="4862310" y="1067416"/>
                <a:ext cx="536678" cy="678109"/>
                <a:chOff x="5267028" y="2468211"/>
                <a:chExt cx="317069" cy="464508"/>
              </a:xfrm>
            </p:grpSpPr>
            <p:sp>
              <p:nvSpPr>
                <p:cNvPr id="60" name="Google Shape;2162;p74">
                  <a:extLst>
                    <a:ext uri="{FF2B5EF4-FFF2-40B4-BE49-F238E27FC236}">
                      <a16:creationId xmlns:a16="http://schemas.microsoft.com/office/drawing/2014/main" id="{F2CF508A-AC91-4C28-9DA1-208A35C7059D}"/>
                    </a:ext>
                  </a:extLst>
                </p:cNvPr>
                <p:cNvSpPr/>
                <p:nvPr/>
              </p:nvSpPr>
              <p:spPr>
                <a:xfrm flipH="1">
                  <a:off x="5379108" y="2612740"/>
                  <a:ext cx="204989" cy="3199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09" h="17809" extrusionOk="0">
                      <a:moveTo>
                        <a:pt x="4704" y="1"/>
                      </a:moveTo>
                      <a:cubicBezTo>
                        <a:pt x="3804" y="1"/>
                        <a:pt x="2921" y="305"/>
                        <a:pt x="2269" y="1085"/>
                      </a:cubicBezTo>
                      <a:cubicBezTo>
                        <a:pt x="0" y="3821"/>
                        <a:pt x="2736" y="4855"/>
                        <a:pt x="1668" y="7390"/>
                      </a:cubicBezTo>
                      <a:cubicBezTo>
                        <a:pt x="568" y="9892"/>
                        <a:pt x="968" y="11026"/>
                        <a:pt x="1568" y="12227"/>
                      </a:cubicBezTo>
                      <a:cubicBezTo>
                        <a:pt x="2135" y="13394"/>
                        <a:pt x="1201" y="13528"/>
                        <a:pt x="1135" y="15563"/>
                      </a:cubicBezTo>
                      <a:cubicBezTo>
                        <a:pt x="1081" y="17169"/>
                        <a:pt x="2403" y="17808"/>
                        <a:pt x="3772" y="17808"/>
                      </a:cubicBezTo>
                      <a:cubicBezTo>
                        <a:pt x="4109" y="17808"/>
                        <a:pt x="4448" y="17770"/>
                        <a:pt x="4771" y="17697"/>
                      </a:cubicBezTo>
                      <a:cubicBezTo>
                        <a:pt x="3837" y="16763"/>
                        <a:pt x="5471" y="16663"/>
                        <a:pt x="6972" y="15329"/>
                      </a:cubicBezTo>
                      <a:cubicBezTo>
                        <a:pt x="8473" y="14028"/>
                        <a:pt x="11409" y="4388"/>
                        <a:pt x="8306" y="1653"/>
                      </a:cubicBezTo>
                      <a:cubicBezTo>
                        <a:pt x="7648" y="789"/>
                        <a:pt x="6153" y="1"/>
                        <a:pt x="4704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61" name="Google Shape;2176;p74">
                  <a:extLst>
                    <a:ext uri="{FF2B5EF4-FFF2-40B4-BE49-F238E27FC236}">
                      <a16:creationId xmlns:a16="http://schemas.microsoft.com/office/drawing/2014/main" id="{2FFDE081-9610-4E0C-AC2A-63468F51E460}"/>
                    </a:ext>
                  </a:extLst>
                </p:cNvPr>
                <p:cNvSpPr/>
                <p:nvPr/>
              </p:nvSpPr>
              <p:spPr>
                <a:xfrm flipH="1">
                  <a:off x="5422857" y="2856987"/>
                  <a:ext cx="43175" cy="557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03" h="3103" extrusionOk="0">
                      <a:moveTo>
                        <a:pt x="2302" y="0"/>
                      </a:moveTo>
                      <a:lnTo>
                        <a:pt x="1" y="1969"/>
                      </a:lnTo>
                      <a:cubicBezTo>
                        <a:pt x="101" y="2335"/>
                        <a:pt x="168" y="2736"/>
                        <a:pt x="201" y="3103"/>
                      </a:cubicBezTo>
                      <a:cubicBezTo>
                        <a:pt x="1068" y="2969"/>
                        <a:pt x="2269" y="2035"/>
                        <a:pt x="2369" y="1101"/>
                      </a:cubicBezTo>
                      <a:cubicBezTo>
                        <a:pt x="2403" y="734"/>
                        <a:pt x="2403" y="367"/>
                        <a:pt x="2302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" name="Google Shape;2177;p74">
                  <a:extLst>
                    <a:ext uri="{FF2B5EF4-FFF2-40B4-BE49-F238E27FC236}">
                      <a16:creationId xmlns:a16="http://schemas.microsoft.com/office/drawing/2014/main" id="{BF8CD057-C1EC-4EC3-BE1A-F005DD206668}"/>
                    </a:ext>
                  </a:extLst>
                </p:cNvPr>
                <p:cNvSpPr/>
                <p:nvPr/>
              </p:nvSpPr>
              <p:spPr>
                <a:xfrm flipH="1">
                  <a:off x="5343461" y="2660838"/>
                  <a:ext cx="200479" cy="2322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58" h="12926" extrusionOk="0">
                      <a:moveTo>
                        <a:pt x="5887" y="0"/>
                      </a:moveTo>
                      <a:cubicBezTo>
                        <a:pt x="5555" y="0"/>
                        <a:pt x="5215" y="35"/>
                        <a:pt x="4871" y="110"/>
                      </a:cubicBezTo>
                      <a:cubicBezTo>
                        <a:pt x="1335" y="844"/>
                        <a:pt x="0" y="5780"/>
                        <a:pt x="201" y="8916"/>
                      </a:cubicBezTo>
                      <a:cubicBezTo>
                        <a:pt x="340" y="11359"/>
                        <a:pt x="2281" y="12926"/>
                        <a:pt x="4472" y="12926"/>
                      </a:cubicBezTo>
                      <a:cubicBezTo>
                        <a:pt x="5423" y="12926"/>
                        <a:pt x="6421" y="12631"/>
                        <a:pt x="7339" y="11985"/>
                      </a:cubicBezTo>
                      <a:cubicBezTo>
                        <a:pt x="9340" y="10551"/>
                        <a:pt x="9607" y="9150"/>
                        <a:pt x="10408" y="5814"/>
                      </a:cubicBezTo>
                      <a:cubicBezTo>
                        <a:pt x="11157" y="2786"/>
                        <a:pt x="8835" y="0"/>
                        <a:pt x="5887" y="0"/>
                      </a:cubicBezTo>
                      <a:close/>
                    </a:path>
                  </a:pathLst>
                </a:custGeom>
                <a:solidFill>
                  <a:srgbClr val="E4897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63" name="Google Shape;2178;p74">
                  <a:extLst>
                    <a:ext uri="{FF2B5EF4-FFF2-40B4-BE49-F238E27FC236}">
                      <a16:creationId xmlns:a16="http://schemas.microsoft.com/office/drawing/2014/main" id="{6FD70AE7-9D49-4A29-B4A9-5244972359B6}"/>
                    </a:ext>
                  </a:extLst>
                </p:cNvPr>
                <p:cNvSpPr/>
                <p:nvPr/>
              </p:nvSpPr>
              <p:spPr>
                <a:xfrm flipH="1">
                  <a:off x="5341951" y="2770061"/>
                  <a:ext cx="54136" cy="549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3" h="3056" extrusionOk="0">
                      <a:moveTo>
                        <a:pt x="1639" y="1"/>
                      </a:moveTo>
                      <a:cubicBezTo>
                        <a:pt x="794" y="1"/>
                        <a:pt x="242" y="1047"/>
                        <a:pt x="111" y="1770"/>
                      </a:cubicBezTo>
                      <a:cubicBezTo>
                        <a:pt x="1" y="2458"/>
                        <a:pt x="322" y="3055"/>
                        <a:pt x="888" y="3055"/>
                      </a:cubicBezTo>
                      <a:cubicBezTo>
                        <a:pt x="1008" y="3055"/>
                        <a:pt x="1138" y="3029"/>
                        <a:pt x="1278" y="2970"/>
                      </a:cubicBezTo>
                      <a:cubicBezTo>
                        <a:pt x="1879" y="2704"/>
                        <a:pt x="2379" y="2237"/>
                        <a:pt x="2646" y="1636"/>
                      </a:cubicBezTo>
                      <a:cubicBezTo>
                        <a:pt x="3013" y="902"/>
                        <a:pt x="2479" y="35"/>
                        <a:pt x="1678" y="2"/>
                      </a:cubicBezTo>
                      <a:cubicBezTo>
                        <a:pt x="1665" y="1"/>
                        <a:pt x="1652" y="1"/>
                        <a:pt x="1639" y="1"/>
                      </a:cubicBezTo>
                      <a:close/>
                    </a:path>
                  </a:pathLst>
                </a:custGeom>
                <a:solidFill>
                  <a:srgbClr val="FFC3B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" name="Google Shape;2179;p74">
                  <a:extLst>
                    <a:ext uri="{FF2B5EF4-FFF2-40B4-BE49-F238E27FC236}">
                      <a16:creationId xmlns:a16="http://schemas.microsoft.com/office/drawing/2014/main" id="{F07C9BA3-00C5-4CCE-9945-2AFBD69AC5C3}"/>
                    </a:ext>
                  </a:extLst>
                </p:cNvPr>
                <p:cNvSpPr/>
                <p:nvPr/>
              </p:nvSpPr>
              <p:spPr>
                <a:xfrm flipH="1">
                  <a:off x="5267028" y="2468211"/>
                  <a:ext cx="172360" cy="1826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93" h="10164" extrusionOk="0">
                      <a:moveTo>
                        <a:pt x="3812" y="0"/>
                      </a:moveTo>
                      <a:cubicBezTo>
                        <a:pt x="2347" y="0"/>
                        <a:pt x="1405" y="1178"/>
                        <a:pt x="2220" y="2191"/>
                      </a:cubicBezTo>
                      <a:cubicBezTo>
                        <a:pt x="2137" y="2182"/>
                        <a:pt x="2057" y="2178"/>
                        <a:pt x="1980" y="2178"/>
                      </a:cubicBezTo>
                      <a:cubicBezTo>
                        <a:pt x="0" y="2178"/>
                        <a:pt x="212" y="4970"/>
                        <a:pt x="1753" y="5227"/>
                      </a:cubicBezTo>
                      <a:cubicBezTo>
                        <a:pt x="1753" y="5227"/>
                        <a:pt x="453" y="7061"/>
                        <a:pt x="3021" y="8362"/>
                      </a:cubicBezTo>
                      <a:lnTo>
                        <a:pt x="5923" y="10164"/>
                      </a:lnTo>
                      <a:cubicBezTo>
                        <a:pt x="9592" y="9630"/>
                        <a:pt x="8492" y="7028"/>
                        <a:pt x="8492" y="7028"/>
                      </a:cubicBezTo>
                      <a:cubicBezTo>
                        <a:pt x="8492" y="7028"/>
                        <a:pt x="9392" y="6428"/>
                        <a:pt x="9359" y="4426"/>
                      </a:cubicBezTo>
                      <a:cubicBezTo>
                        <a:pt x="9329" y="2574"/>
                        <a:pt x="7363" y="2491"/>
                        <a:pt x="7011" y="2491"/>
                      </a:cubicBezTo>
                      <a:cubicBezTo>
                        <a:pt x="6976" y="2491"/>
                        <a:pt x="6957" y="2491"/>
                        <a:pt x="6957" y="2491"/>
                      </a:cubicBezTo>
                      <a:cubicBezTo>
                        <a:pt x="6957" y="2491"/>
                        <a:pt x="7758" y="1791"/>
                        <a:pt x="5489" y="490"/>
                      </a:cubicBezTo>
                      <a:cubicBezTo>
                        <a:pt x="4902" y="144"/>
                        <a:pt x="4325" y="0"/>
                        <a:pt x="3812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65" name="Google Shape;2180;p74">
                  <a:extLst>
                    <a:ext uri="{FF2B5EF4-FFF2-40B4-BE49-F238E27FC236}">
                      <a16:creationId xmlns:a16="http://schemas.microsoft.com/office/drawing/2014/main" id="{4E645E8F-0F7D-4003-B2DB-9A3C6AB14572}"/>
                    </a:ext>
                  </a:extLst>
                </p:cNvPr>
                <p:cNvSpPr/>
                <p:nvPr/>
              </p:nvSpPr>
              <p:spPr>
                <a:xfrm flipH="1">
                  <a:off x="5298794" y="2589580"/>
                  <a:ext cx="122968" cy="768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44" h="4276" extrusionOk="0">
                      <a:moveTo>
                        <a:pt x="1793" y="1"/>
                      </a:moveTo>
                      <a:cubicBezTo>
                        <a:pt x="675" y="1"/>
                        <a:pt x="0" y="487"/>
                        <a:pt x="406" y="1140"/>
                      </a:cubicBezTo>
                      <a:cubicBezTo>
                        <a:pt x="406" y="1140"/>
                        <a:pt x="1506" y="2308"/>
                        <a:pt x="4942" y="4276"/>
                      </a:cubicBezTo>
                      <a:cubicBezTo>
                        <a:pt x="6843" y="4109"/>
                        <a:pt x="5709" y="1140"/>
                        <a:pt x="3641" y="373"/>
                      </a:cubicBezTo>
                      <a:cubicBezTo>
                        <a:pt x="2970" y="113"/>
                        <a:pt x="2330" y="1"/>
                        <a:pt x="1793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" name="Google Shape;2181;p74">
                  <a:extLst>
                    <a:ext uri="{FF2B5EF4-FFF2-40B4-BE49-F238E27FC236}">
                      <a16:creationId xmlns:a16="http://schemas.microsoft.com/office/drawing/2014/main" id="{60365FA1-599C-45EF-BEFF-DCCFA48388DE}"/>
                    </a:ext>
                  </a:extLst>
                </p:cNvPr>
                <p:cNvSpPr/>
                <p:nvPr/>
              </p:nvSpPr>
              <p:spPr>
                <a:xfrm flipH="1">
                  <a:off x="5285013" y="2591143"/>
                  <a:ext cx="257130" cy="2832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11" h="15764" extrusionOk="0">
                      <a:moveTo>
                        <a:pt x="4637" y="1"/>
                      </a:moveTo>
                      <a:cubicBezTo>
                        <a:pt x="3039" y="1"/>
                        <a:pt x="2259" y="688"/>
                        <a:pt x="3903" y="2454"/>
                      </a:cubicBezTo>
                      <a:cubicBezTo>
                        <a:pt x="0" y="3822"/>
                        <a:pt x="4904" y="7224"/>
                        <a:pt x="7973" y="7691"/>
                      </a:cubicBezTo>
                      <a:cubicBezTo>
                        <a:pt x="5871" y="9259"/>
                        <a:pt x="7973" y="11227"/>
                        <a:pt x="6805" y="12628"/>
                      </a:cubicBezTo>
                      <a:cubicBezTo>
                        <a:pt x="5863" y="13793"/>
                        <a:pt x="6095" y="15764"/>
                        <a:pt x="7963" y="15764"/>
                      </a:cubicBezTo>
                      <a:cubicBezTo>
                        <a:pt x="8343" y="15764"/>
                        <a:pt x="8789" y="15683"/>
                        <a:pt x="9307" y="15497"/>
                      </a:cubicBezTo>
                      <a:cubicBezTo>
                        <a:pt x="12376" y="14396"/>
                        <a:pt x="14311" y="9926"/>
                        <a:pt x="13210" y="8192"/>
                      </a:cubicBezTo>
                      <a:cubicBezTo>
                        <a:pt x="12109" y="6457"/>
                        <a:pt x="13177" y="5857"/>
                        <a:pt x="11842" y="3155"/>
                      </a:cubicBezTo>
                      <a:cubicBezTo>
                        <a:pt x="11012" y="1455"/>
                        <a:pt x="6960" y="1"/>
                        <a:pt x="4637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67" name="Google Shape;2182;p74">
                  <a:extLst>
                    <a:ext uri="{FF2B5EF4-FFF2-40B4-BE49-F238E27FC236}">
                      <a16:creationId xmlns:a16="http://schemas.microsoft.com/office/drawing/2014/main" id="{81299F40-B7DC-4444-A2B5-7EBCF8C062DA}"/>
                    </a:ext>
                  </a:extLst>
                </p:cNvPr>
                <p:cNvSpPr/>
                <p:nvPr/>
              </p:nvSpPr>
              <p:spPr>
                <a:xfrm flipH="1">
                  <a:off x="5461811" y="2756227"/>
                  <a:ext cx="13206" cy="175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5" h="976" extrusionOk="0">
                      <a:moveTo>
                        <a:pt x="417" y="0"/>
                      </a:moveTo>
                      <a:cubicBezTo>
                        <a:pt x="240" y="0"/>
                        <a:pt x="95" y="163"/>
                        <a:pt x="34" y="438"/>
                      </a:cubicBezTo>
                      <a:cubicBezTo>
                        <a:pt x="0" y="705"/>
                        <a:pt x="101" y="938"/>
                        <a:pt x="301" y="972"/>
                      </a:cubicBezTo>
                      <a:cubicBezTo>
                        <a:pt x="313" y="974"/>
                        <a:pt x="325" y="975"/>
                        <a:pt x="338" y="975"/>
                      </a:cubicBezTo>
                      <a:cubicBezTo>
                        <a:pt x="496" y="975"/>
                        <a:pt x="670" y="785"/>
                        <a:pt x="701" y="538"/>
                      </a:cubicBezTo>
                      <a:cubicBezTo>
                        <a:pt x="734" y="271"/>
                        <a:pt x="634" y="71"/>
                        <a:pt x="467" y="4"/>
                      </a:cubicBezTo>
                      <a:cubicBezTo>
                        <a:pt x="451" y="2"/>
                        <a:pt x="434" y="0"/>
                        <a:pt x="417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" name="Google Shape;2183;p74">
                  <a:extLst>
                    <a:ext uri="{FF2B5EF4-FFF2-40B4-BE49-F238E27FC236}">
                      <a16:creationId xmlns:a16="http://schemas.microsoft.com/office/drawing/2014/main" id="{69F5DBC1-D73F-455C-9004-6CAA37E1385A}"/>
                    </a:ext>
                  </a:extLst>
                </p:cNvPr>
                <p:cNvSpPr/>
                <p:nvPr/>
              </p:nvSpPr>
              <p:spPr>
                <a:xfrm flipH="1">
                  <a:off x="5517545" y="2746471"/>
                  <a:ext cx="13206" cy="176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5" h="985" extrusionOk="0">
                      <a:moveTo>
                        <a:pt x="390" y="1"/>
                      </a:moveTo>
                      <a:cubicBezTo>
                        <a:pt x="225" y="1"/>
                        <a:pt x="92" y="182"/>
                        <a:pt x="34" y="414"/>
                      </a:cubicBezTo>
                      <a:cubicBezTo>
                        <a:pt x="0" y="681"/>
                        <a:pt x="100" y="948"/>
                        <a:pt x="267" y="981"/>
                      </a:cubicBezTo>
                      <a:cubicBezTo>
                        <a:pt x="282" y="984"/>
                        <a:pt x="296" y="985"/>
                        <a:pt x="311" y="985"/>
                      </a:cubicBezTo>
                      <a:cubicBezTo>
                        <a:pt x="491" y="985"/>
                        <a:pt x="639" y="795"/>
                        <a:pt x="701" y="547"/>
                      </a:cubicBezTo>
                      <a:cubicBezTo>
                        <a:pt x="734" y="247"/>
                        <a:pt x="634" y="47"/>
                        <a:pt x="467" y="14"/>
                      </a:cubicBezTo>
                      <a:cubicBezTo>
                        <a:pt x="441" y="5"/>
                        <a:pt x="415" y="1"/>
                        <a:pt x="390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" name="Google Shape;2184;p74">
                  <a:extLst>
                    <a:ext uri="{FF2B5EF4-FFF2-40B4-BE49-F238E27FC236}">
                      <a16:creationId xmlns:a16="http://schemas.microsoft.com/office/drawing/2014/main" id="{A8F73B4A-CE2D-40D0-8E53-ACD5C3C4D7EC}"/>
                    </a:ext>
                  </a:extLst>
                </p:cNvPr>
                <p:cNvSpPr/>
                <p:nvPr/>
              </p:nvSpPr>
              <p:spPr>
                <a:xfrm flipH="1">
                  <a:off x="5521157" y="2741314"/>
                  <a:ext cx="11392" cy="67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4" h="373" extrusionOk="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0" y="1"/>
                        <a:pt x="175" y="372"/>
                        <a:pt x="436" y="372"/>
                      </a:cubicBezTo>
                      <a:cubicBezTo>
                        <a:pt x="498" y="372"/>
                        <a:pt x="564" y="352"/>
                        <a:pt x="634" y="30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" name="Google Shape;2185;p74">
                  <a:extLst>
                    <a:ext uri="{FF2B5EF4-FFF2-40B4-BE49-F238E27FC236}">
                      <a16:creationId xmlns:a16="http://schemas.microsoft.com/office/drawing/2014/main" id="{17773A91-CBDF-42BF-801A-45F157090ECA}"/>
                    </a:ext>
                  </a:extLst>
                </p:cNvPr>
                <p:cNvSpPr/>
                <p:nvPr/>
              </p:nvSpPr>
              <p:spPr>
                <a:xfrm flipH="1">
                  <a:off x="5504968" y="2767079"/>
                  <a:ext cx="23393" cy="348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2" h="1941" extrusionOk="0">
                      <a:moveTo>
                        <a:pt x="1302" y="1"/>
                      </a:moveTo>
                      <a:cubicBezTo>
                        <a:pt x="935" y="568"/>
                        <a:pt x="501" y="1102"/>
                        <a:pt x="1" y="1569"/>
                      </a:cubicBezTo>
                      <a:cubicBezTo>
                        <a:pt x="241" y="1809"/>
                        <a:pt x="534" y="1941"/>
                        <a:pt x="858" y="1941"/>
                      </a:cubicBezTo>
                      <a:cubicBezTo>
                        <a:pt x="894" y="1941"/>
                        <a:pt x="931" y="1939"/>
                        <a:pt x="968" y="1936"/>
                      </a:cubicBezTo>
                      <a:lnTo>
                        <a:pt x="1302" y="1"/>
                      </a:lnTo>
                      <a:close/>
                    </a:path>
                  </a:pathLst>
                </a:custGeom>
                <a:solidFill>
                  <a:srgbClr val="ED847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" name="Google Shape;2186;p74">
                  <a:extLst>
                    <a:ext uri="{FF2B5EF4-FFF2-40B4-BE49-F238E27FC236}">
                      <a16:creationId xmlns:a16="http://schemas.microsoft.com/office/drawing/2014/main" id="{97CD5E02-9B3F-483B-9310-B3228885DA89}"/>
                    </a:ext>
                  </a:extLst>
                </p:cNvPr>
                <p:cNvSpPr/>
                <p:nvPr/>
              </p:nvSpPr>
              <p:spPr>
                <a:xfrm flipH="1">
                  <a:off x="5452036" y="2811045"/>
                  <a:ext cx="39762" cy="136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13" h="757" extrusionOk="0">
                      <a:moveTo>
                        <a:pt x="2089" y="0"/>
                      </a:moveTo>
                      <a:cubicBezTo>
                        <a:pt x="2070" y="0"/>
                        <a:pt x="2051" y="7"/>
                        <a:pt x="2035" y="22"/>
                      </a:cubicBezTo>
                      <a:cubicBezTo>
                        <a:pt x="1611" y="394"/>
                        <a:pt x="1080" y="597"/>
                        <a:pt x="528" y="597"/>
                      </a:cubicBezTo>
                      <a:cubicBezTo>
                        <a:pt x="387" y="597"/>
                        <a:pt x="244" y="583"/>
                        <a:pt x="101" y="556"/>
                      </a:cubicBezTo>
                      <a:cubicBezTo>
                        <a:pt x="67" y="556"/>
                        <a:pt x="34" y="589"/>
                        <a:pt x="0" y="623"/>
                      </a:cubicBezTo>
                      <a:cubicBezTo>
                        <a:pt x="0" y="656"/>
                        <a:pt x="34" y="723"/>
                        <a:pt x="101" y="723"/>
                      </a:cubicBezTo>
                      <a:cubicBezTo>
                        <a:pt x="234" y="756"/>
                        <a:pt x="401" y="756"/>
                        <a:pt x="568" y="756"/>
                      </a:cubicBezTo>
                      <a:cubicBezTo>
                        <a:pt x="1135" y="756"/>
                        <a:pt x="1702" y="556"/>
                        <a:pt x="2135" y="122"/>
                      </a:cubicBezTo>
                      <a:cubicBezTo>
                        <a:pt x="2212" y="71"/>
                        <a:pt x="2151" y="0"/>
                        <a:pt x="2089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" name="Google Shape;2187;p74">
                  <a:extLst>
                    <a:ext uri="{FF2B5EF4-FFF2-40B4-BE49-F238E27FC236}">
                      <a16:creationId xmlns:a16="http://schemas.microsoft.com/office/drawing/2014/main" id="{9DF725F9-6B4D-49E9-9D29-65E7499545D7}"/>
                    </a:ext>
                  </a:extLst>
                </p:cNvPr>
                <p:cNvSpPr/>
                <p:nvPr/>
              </p:nvSpPr>
              <p:spPr>
                <a:xfrm flipH="1">
                  <a:off x="5434249" y="2726922"/>
                  <a:ext cx="28191" cy="167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69" h="935" extrusionOk="0">
                      <a:moveTo>
                        <a:pt x="168" y="1"/>
                      </a:moveTo>
                      <a:cubicBezTo>
                        <a:pt x="68" y="1"/>
                        <a:pt x="1" y="101"/>
                        <a:pt x="1" y="201"/>
                      </a:cubicBezTo>
                      <a:cubicBezTo>
                        <a:pt x="34" y="268"/>
                        <a:pt x="101" y="334"/>
                        <a:pt x="201" y="334"/>
                      </a:cubicBezTo>
                      <a:cubicBezTo>
                        <a:pt x="601" y="334"/>
                        <a:pt x="1002" y="535"/>
                        <a:pt x="1269" y="868"/>
                      </a:cubicBezTo>
                      <a:cubicBezTo>
                        <a:pt x="1269" y="902"/>
                        <a:pt x="1302" y="902"/>
                        <a:pt x="1335" y="935"/>
                      </a:cubicBezTo>
                      <a:cubicBezTo>
                        <a:pt x="1402" y="935"/>
                        <a:pt x="1435" y="902"/>
                        <a:pt x="1469" y="868"/>
                      </a:cubicBezTo>
                      <a:cubicBezTo>
                        <a:pt x="1535" y="835"/>
                        <a:pt x="1569" y="735"/>
                        <a:pt x="1502" y="668"/>
                      </a:cubicBezTo>
                      <a:cubicBezTo>
                        <a:pt x="1202" y="234"/>
                        <a:pt x="701" y="1"/>
                        <a:pt x="168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" name="Google Shape;2188;p74">
                  <a:extLst>
                    <a:ext uri="{FF2B5EF4-FFF2-40B4-BE49-F238E27FC236}">
                      <a16:creationId xmlns:a16="http://schemas.microsoft.com/office/drawing/2014/main" id="{37BF3E1D-60FC-4700-ACC9-F53330C88906}"/>
                    </a:ext>
                  </a:extLst>
                </p:cNvPr>
                <p:cNvSpPr/>
                <p:nvPr/>
              </p:nvSpPr>
              <p:spPr>
                <a:xfrm flipH="1">
                  <a:off x="5498914" y="2716590"/>
                  <a:ext cx="32449" cy="90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06" h="501" extrusionOk="0">
                      <a:moveTo>
                        <a:pt x="885" y="1"/>
                      </a:moveTo>
                      <a:cubicBezTo>
                        <a:pt x="626" y="1"/>
                        <a:pt x="368" y="59"/>
                        <a:pt x="134" y="176"/>
                      </a:cubicBezTo>
                      <a:cubicBezTo>
                        <a:pt x="1" y="242"/>
                        <a:pt x="1" y="442"/>
                        <a:pt x="134" y="476"/>
                      </a:cubicBezTo>
                      <a:cubicBezTo>
                        <a:pt x="168" y="493"/>
                        <a:pt x="193" y="501"/>
                        <a:pt x="218" y="501"/>
                      </a:cubicBezTo>
                      <a:cubicBezTo>
                        <a:pt x="243" y="501"/>
                        <a:pt x="268" y="493"/>
                        <a:pt x="301" y="476"/>
                      </a:cubicBezTo>
                      <a:cubicBezTo>
                        <a:pt x="485" y="376"/>
                        <a:pt x="685" y="326"/>
                        <a:pt x="885" y="326"/>
                      </a:cubicBezTo>
                      <a:cubicBezTo>
                        <a:pt x="1085" y="326"/>
                        <a:pt x="1285" y="376"/>
                        <a:pt x="1469" y="476"/>
                      </a:cubicBezTo>
                      <a:cubicBezTo>
                        <a:pt x="1499" y="491"/>
                        <a:pt x="1529" y="498"/>
                        <a:pt x="1556" y="498"/>
                      </a:cubicBezTo>
                      <a:cubicBezTo>
                        <a:pt x="1711" y="498"/>
                        <a:pt x="1805" y="289"/>
                        <a:pt x="1635" y="176"/>
                      </a:cubicBezTo>
                      <a:cubicBezTo>
                        <a:pt x="1402" y="59"/>
                        <a:pt x="1143" y="1"/>
                        <a:pt x="885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" name="Google Shape;2189;p74">
                  <a:extLst>
                    <a:ext uri="{FF2B5EF4-FFF2-40B4-BE49-F238E27FC236}">
                      <a16:creationId xmlns:a16="http://schemas.microsoft.com/office/drawing/2014/main" id="{A3B1B904-0A8F-4C06-8917-B77607E5C911}"/>
                    </a:ext>
                  </a:extLst>
                </p:cNvPr>
                <p:cNvSpPr/>
                <p:nvPr/>
              </p:nvSpPr>
              <p:spPr>
                <a:xfrm flipH="1">
                  <a:off x="5465405" y="2750908"/>
                  <a:ext cx="11409" cy="66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372" extrusionOk="0">
                      <a:moveTo>
                        <a:pt x="0" y="0"/>
                      </a:moveTo>
                      <a:cubicBezTo>
                        <a:pt x="0" y="0"/>
                        <a:pt x="153" y="372"/>
                        <a:pt x="424" y="372"/>
                      </a:cubicBezTo>
                      <a:cubicBezTo>
                        <a:pt x="488" y="372"/>
                        <a:pt x="558" y="351"/>
                        <a:pt x="634" y="30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79" name="مربع نص 78">
            <a:extLst>
              <a:ext uri="{FF2B5EF4-FFF2-40B4-BE49-F238E27FC236}">
                <a16:creationId xmlns:a16="http://schemas.microsoft.com/office/drawing/2014/main" id="{1BCCC4BE-26C6-4AB4-A5A2-06A8EECDFFC4}"/>
              </a:ext>
            </a:extLst>
          </p:cNvPr>
          <p:cNvSpPr txBox="1"/>
          <p:nvPr/>
        </p:nvSpPr>
        <p:spPr>
          <a:xfrm>
            <a:off x="380921" y="617123"/>
            <a:ext cx="4764926" cy="42693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>
              <a:lnSpc>
                <a:spcPct val="107000"/>
              </a:lnSpc>
              <a:spcAft>
                <a:spcPts val="800"/>
              </a:spcAft>
            </a:pPr>
            <a:r>
              <a:rPr lang="en-US" sz="3600" b="1" dirty="0">
                <a:solidFill>
                  <a:srgbClr val="CB4D37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Project idea</a:t>
            </a:r>
          </a:p>
          <a:p>
            <a:pPr algn="l" rtl="0">
              <a:lnSpc>
                <a:spcPct val="107000"/>
              </a:lnSpc>
              <a:spcAft>
                <a:spcPts val="800"/>
              </a:spcAft>
            </a:pP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l" rtl="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idea of this project is to design an application that can serve order and collection service only from the cafeterias and restaurants of the university.</a:t>
            </a:r>
          </a:p>
          <a:p>
            <a:pPr marL="342900" lvl="0" indent="-342900">
              <a:lnSpc>
                <a:spcPct val="115000"/>
              </a:lnSpc>
              <a:buFont typeface="Symbol" panose="05050102010706020507" pitchFamily="18" charset="2"/>
              <a:buChar char=""/>
            </a:pP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rtl="0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The application promises to solve the following problems: </a:t>
            </a:r>
          </a:p>
          <a:p>
            <a:pPr marL="342900" lvl="0" indent="-342900">
              <a:lnSpc>
                <a:spcPct val="115000"/>
              </a:lnSpc>
              <a:buFont typeface="Symbol" panose="05050102010706020507" pitchFamily="18" charset="2"/>
              <a:buChar char=""/>
            </a:pP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Reduce congestion at the university's cafeterias.</a:t>
            </a:r>
          </a:p>
          <a:p>
            <a:pPr marL="342900" lvl="0" indent="-342900">
              <a:lnSpc>
                <a:spcPct val="115000"/>
              </a:lnSpc>
              <a:buFont typeface="Symbol" panose="05050102010706020507" pitchFamily="18" charset="2"/>
              <a:buChar char=""/>
            </a:pP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Reduce waiting times</a:t>
            </a:r>
          </a:p>
          <a:p>
            <a:pPr marL="342900" lvl="0" indent="-342900">
              <a:lnSpc>
                <a:spcPct val="115000"/>
              </a:lnSpc>
              <a:spcAft>
                <a:spcPts val="1000"/>
              </a:spcAft>
              <a:buFont typeface="Symbol" panose="05050102010706020507" pitchFamily="18" charset="2"/>
              <a:buChar char=""/>
            </a:pP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Allow customers to keep up with special offers</a:t>
            </a:r>
            <a:r>
              <a:rPr lang="en-US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lvl="0">
              <a:lnSpc>
                <a:spcPct val="115000"/>
              </a:lnSpc>
            </a:pP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81" name="صورة 80">
            <a:extLst>
              <a:ext uri="{FF2B5EF4-FFF2-40B4-BE49-F238E27FC236}">
                <a16:creationId xmlns:a16="http://schemas.microsoft.com/office/drawing/2014/main" id="{A8B90105-E468-4068-9E59-5E40214C7354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41" b="6006"/>
          <a:stretch/>
        </p:blipFill>
        <p:spPr bwMode="auto">
          <a:xfrm>
            <a:off x="6356322" y="921944"/>
            <a:ext cx="1834675" cy="26448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549912795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420;p36">
            <a:extLst>
              <a:ext uri="{FF2B5EF4-FFF2-40B4-BE49-F238E27FC236}">
                <a16:creationId xmlns:a16="http://schemas.microsoft.com/office/drawing/2014/main" id="{B827712B-6F93-4B49-BFC4-361960311FFB}"/>
              </a:ext>
            </a:extLst>
          </p:cNvPr>
          <p:cNvSpPr txBox="1">
            <a:spLocks/>
          </p:cNvSpPr>
          <p:nvPr/>
        </p:nvSpPr>
        <p:spPr>
          <a:xfrm>
            <a:off x="713225" y="539500"/>
            <a:ext cx="7759200" cy="38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 rtl="0">
              <a:lnSpc>
                <a:spcPct val="107000"/>
              </a:lnSpc>
              <a:spcAft>
                <a:spcPts val="800"/>
              </a:spcAft>
            </a:pPr>
            <a:r>
              <a:rPr lang="en-US" sz="2800" b="1" spc="4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Existing systems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23" name="Google Shape;438;p36">
            <a:extLst>
              <a:ext uri="{FF2B5EF4-FFF2-40B4-BE49-F238E27FC236}">
                <a16:creationId xmlns:a16="http://schemas.microsoft.com/office/drawing/2014/main" id="{D91FB6DC-E741-4D99-805B-DF0AF1A8715F}"/>
              </a:ext>
            </a:extLst>
          </p:cNvPr>
          <p:cNvSpPr/>
          <p:nvPr/>
        </p:nvSpPr>
        <p:spPr>
          <a:xfrm>
            <a:off x="7829875" y="-1033875"/>
            <a:ext cx="2051150" cy="2192975"/>
          </a:xfrm>
          <a:custGeom>
            <a:avLst/>
            <a:gdLst/>
            <a:ahLst/>
            <a:cxnLst/>
            <a:rect l="l" t="t" r="r" b="b"/>
            <a:pathLst>
              <a:path w="82046" h="87719" extrusionOk="0">
                <a:moveTo>
                  <a:pt x="41532" y="961"/>
                </a:moveTo>
                <a:cubicBezTo>
                  <a:pt x="41529" y="961"/>
                  <a:pt x="41512" y="967"/>
                  <a:pt x="41478" y="978"/>
                </a:cubicBezTo>
                <a:lnTo>
                  <a:pt x="41500" y="978"/>
                </a:lnTo>
                <a:cubicBezTo>
                  <a:pt x="41523" y="967"/>
                  <a:pt x="41535" y="961"/>
                  <a:pt x="41532" y="961"/>
                </a:cubicBezTo>
                <a:close/>
                <a:moveTo>
                  <a:pt x="46844" y="1615"/>
                </a:moveTo>
                <a:cubicBezTo>
                  <a:pt x="47152" y="1707"/>
                  <a:pt x="47270" y="1744"/>
                  <a:pt x="47265" y="1744"/>
                </a:cubicBezTo>
                <a:cubicBezTo>
                  <a:pt x="47259" y="1744"/>
                  <a:pt x="47071" y="1690"/>
                  <a:pt x="46822" y="1615"/>
                </a:cubicBezTo>
                <a:close/>
                <a:moveTo>
                  <a:pt x="79726" y="26745"/>
                </a:moveTo>
                <a:lnTo>
                  <a:pt x="79726" y="26745"/>
                </a:lnTo>
                <a:cubicBezTo>
                  <a:pt x="79734" y="26759"/>
                  <a:pt x="79742" y="26774"/>
                  <a:pt x="79749" y="26788"/>
                </a:cubicBezTo>
                <a:cubicBezTo>
                  <a:pt x="79742" y="26772"/>
                  <a:pt x="79735" y="26757"/>
                  <a:pt x="79726" y="26745"/>
                </a:cubicBezTo>
                <a:close/>
                <a:moveTo>
                  <a:pt x="79885" y="27357"/>
                </a:moveTo>
                <a:lnTo>
                  <a:pt x="79885" y="27357"/>
                </a:lnTo>
                <a:cubicBezTo>
                  <a:pt x="79886" y="27377"/>
                  <a:pt x="79887" y="27396"/>
                  <a:pt x="79888" y="27416"/>
                </a:cubicBezTo>
                <a:lnTo>
                  <a:pt x="79888" y="27416"/>
                </a:lnTo>
                <a:cubicBezTo>
                  <a:pt x="79888" y="27398"/>
                  <a:pt x="79888" y="27378"/>
                  <a:pt x="79885" y="27357"/>
                </a:cubicBezTo>
                <a:close/>
                <a:moveTo>
                  <a:pt x="78636" y="27340"/>
                </a:moveTo>
                <a:cubicBezTo>
                  <a:pt x="78667" y="27380"/>
                  <a:pt x="78697" y="27409"/>
                  <a:pt x="78726" y="27425"/>
                </a:cubicBezTo>
                <a:cubicBezTo>
                  <a:pt x="78701" y="27450"/>
                  <a:pt x="78696" y="27508"/>
                  <a:pt x="78686" y="27508"/>
                </a:cubicBezTo>
                <a:cubicBezTo>
                  <a:pt x="78678" y="27508"/>
                  <a:pt x="78666" y="27469"/>
                  <a:pt x="78636" y="27340"/>
                </a:cubicBezTo>
                <a:close/>
                <a:moveTo>
                  <a:pt x="81654" y="39444"/>
                </a:moveTo>
                <a:lnTo>
                  <a:pt x="81654" y="39444"/>
                </a:lnTo>
                <a:cubicBezTo>
                  <a:pt x="81664" y="39551"/>
                  <a:pt x="81673" y="39653"/>
                  <a:pt x="81682" y="39750"/>
                </a:cubicBezTo>
                <a:lnTo>
                  <a:pt x="81659" y="39454"/>
                </a:lnTo>
                <a:cubicBezTo>
                  <a:pt x="81657" y="39451"/>
                  <a:pt x="81656" y="39448"/>
                  <a:pt x="81654" y="39444"/>
                </a:cubicBezTo>
                <a:close/>
                <a:moveTo>
                  <a:pt x="81729" y="49211"/>
                </a:moveTo>
                <a:lnTo>
                  <a:pt x="81729" y="49211"/>
                </a:lnTo>
                <a:cubicBezTo>
                  <a:pt x="81729" y="49218"/>
                  <a:pt x="81728" y="49225"/>
                  <a:pt x="81727" y="49232"/>
                </a:cubicBezTo>
                <a:cubicBezTo>
                  <a:pt x="81728" y="49225"/>
                  <a:pt x="81729" y="49218"/>
                  <a:pt x="81729" y="49211"/>
                </a:cubicBezTo>
                <a:close/>
                <a:moveTo>
                  <a:pt x="81182" y="52143"/>
                </a:moveTo>
                <a:lnTo>
                  <a:pt x="81182" y="52143"/>
                </a:lnTo>
                <a:cubicBezTo>
                  <a:pt x="81204" y="52370"/>
                  <a:pt x="81113" y="52734"/>
                  <a:pt x="81000" y="53144"/>
                </a:cubicBezTo>
                <a:cubicBezTo>
                  <a:pt x="81022" y="52848"/>
                  <a:pt x="81091" y="52507"/>
                  <a:pt x="81182" y="52143"/>
                </a:cubicBezTo>
                <a:close/>
                <a:moveTo>
                  <a:pt x="6185" y="60261"/>
                </a:moveTo>
                <a:cubicBezTo>
                  <a:pt x="6185" y="60290"/>
                  <a:pt x="6186" y="60319"/>
                  <a:pt x="6189" y="60349"/>
                </a:cubicBezTo>
                <a:lnTo>
                  <a:pt x="6189" y="60349"/>
                </a:lnTo>
                <a:cubicBezTo>
                  <a:pt x="6190" y="60329"/>
                  <a:pt x="6189" y="60300"/>
                  <a:pt x="6185" y="60261"/>
                </a:cubicBezTo>
                <a:close/>
                <a:moveTo>
                  <a:pt x="5685" y="62626"/>
                </a:moveTo>
                <a:lnTo>
                  <a:pt x="5731" y="62694"/>
                </a:lnTo>
                <a:cubicBezTo>
                  <a:pt x="5726" y="62686"/>
                  <a:pt x="5721" y="62678"/>
                  <a:pt x="5716" y="62669"/>
                </a:cubicBezTo>
                <a:lnTo>
                  <a:pt x="5716" y="62669"/>
                </a:lnTo>
                <a:cubicBezTo>
                  <a:pt x="5706" y="62655"/>
                  <a:pt x="5695" y="62640"/>
                  <a:pt x="5685" y="62626"/>
                </a:cubicBezTo>
                <a:close/>
                <a:moveTo>
                  <a:pt x="15633" y="74078"/>
                </a:moveTo>
                <a:cubicBezTo>
                  <a:pt x="15653" y="74078"/>
                  <a:pt x="15727" y="74116"/>
                  <a:pt x="15804" y="74155"/>
                </a:cubicBezTo>
                <a:lnTo>
                  <a:pt x="15964" y="74383"/>
                </a:lnTo>
                <a:cubicBezTo>
                  <a:pt x="15677" y="74148"/>
                  <a:pt x="15607" y="74078"/>
                  <a:pt x="15633" y="74078"/>
                </a:cubicBezTo>
                <a:close/>
                <a:moveTo>
                  <a:pt x="71676" y="75179"/>
                </a:moveTo>
                <a:lnTo>
                  <a:pt x="71676" y="75179"/>
                </a:lnTo>
                <a:cubicBezTo>
                  <a:pt x="71494" y="75451"/>
                  <a:pt x="71131" y="76020"/>
                  <a:pt x="70903" y="76111"/>
                </a:cubicBezTo>
                <a:cubicBezTo>
                  <a:pt x="70994" y="75702"/>
                  <a:pt x="71267" y="75542"/>
                  <a:pt x="71676" y="75179"/>
                </a:cubicBezTo>
                <a:close/>
                <a:moveTo>
                  <a:pt x="17942" y="78248"/>
                </a:moveTo>
                <a:lnTo>
                  <a:pt x="17942" y="78248"/>
                </a:lnTo>
                <a:cubicBezTo>
                  <a:pt x="17946" y="78249"/>
                  <a:pt x="17951" y="78250"/>
                  <a:pt x="17955" y="78251"/>
                </a:cubicBezTo>
                <a:lnTo>
                  <a:pt x="17955" y="78251"/>
                </a:lnTo>
                <a:cubicBezTo>
                  <a:pt x="17951" y="78250"/>
                  <a:pt x="17946" y="78249"/>
                  <a:pt x="17942" y="78248"/>
                </a:cubicBezTo>
                <a:close/>
                <a:moveTo>
                  <a:pt x="66501" y="79874"/>
                </a:moveTo>
                <a:lnTo>
                  <a:pt x="66501" y="79874"/>
                </a:lnTo>
                <a:cubicBezTo>
                  <a:pt x="66443" y="79917"/>
                  <a:pt x="66387" y="79959"/>
                  <a:pt x="66332" y="79999"/>
                </a:cubicBezTo>
                <a:cubicBezTo>
                  <a:pt x="66402" y="79953"/>
                  <a:pt x="66458" y="79911"/>
                  <a:pt x="66501" y="79874"/>
                </a:cubicBezTo>
                <a:close/>
                <a:moveTo>
                  <a:pt x="38532" y="87216"/>
                </a:moveTo>
                <a:cubicBezTo>
                  <a:pt x="38574" y="87222"/>
                  <a:pt x="38616" y="87227"/>
                  <a:pt x="38658" y="87231"/>
                </a:cubicBezTo>
                <a:cubicBezTo>
                  <a:pt x="38619" y="87226"/>
                  <a:pt x="38577" y="87221"/>
                  <a:pt x="38532" y="87216"/>
                </a:cubicBezTo>
                <a:close/>
                <a:moveTo>
                  <a:pt x="43070" y="0"/>
                </a:moveTo>
                <a:cubicBezTo>
                  <a:pt x="42637" y="23"/>
                  <a:pt x="41933" y="23"/>
                  <a:pt x="42274" y="137"/>
                </a:cubicBezTo>
                <a:lnTo>
                  <a:pt x="42979" y="182"/>
                </a:lnTo>
                <a:cubicBezTo>
                  <a:pt x="43638" y="410"/>
                  <a:pt x="41614" y="273"/>
                  <a:pt x="42524" y="432"/>
                </a:cubicBezTo>
                <a:cubicBezTo>
                  <a:pt x="42023" y="455"/>
                  <a:pt x="41523" y="501"/>
                  <a:pt x="40955" y="523"/>
                </a:cubicBezTo>
                <a:cubicBezTo>
                  <a:pt x="40729" y="533"/>
                  <a:pt x="40491" y="538"/>
                  <a:pt x="40243" y="538"/>
                </a:cubicBezTo>
                <a:cubicBezTo>
                  <a:pt x="39893" y="538"/>
                  <a:pt x="39522" y="527"/>
                  <a:pt x="39136" y="501"/>
                </a:cubicBezTo>
                <a:lnTo>
                  <a:pt x="38884" y="291"/>
                </a:lnTo>
                <a:lnTo>
                  <a:pt x="38884" y="291"/>
                </a:lnTo>
                <a:cubicBezTo>
                  <a:pt x="38951" y="325"/>
                  <a:pt x="39148" y="341"/>
                  <a:pt x="39363" y="341"/>
                </a:cubicBezTo>
                <a:cubicBezTo>
                  <a:pt x="39520" y="355"/>
                  <a:pt x="39693" y="368"/>
                  <a:pt x="39846" y="368"/>
                </a:cubicBezTo>
                <a:cubicBezTo>
                  <a:pt x="39958" y="368"/>
                  <a:pt x="40059" y="361"/>
                  <a:pt x="40136" y="341"/>
                </a:cubicBezTo>
                <a:lnTo>
                  <a:pt x="40136" y="341"/>
                </a:lnTo>
                <a:cubicBezTo>
                  <a:pt x="40078" y="350"/>
                  <a:pt x="40013" y="354"/>
                  <a:pt x="39941" y="354"/>
                </a:cubicBezTo>
                <a:cubicBezTo>
                  <a:pt x="39656" y="354"/>
                  <a:pt x="39269" y="296"/>
                  <a:pt x="38865" y="276"/>
                </a:cubicBezTo>
                <a:lnTo>
                  <a:pt x="38865" y="276"/>
                </a:lnTo>
                <a:lnTo>
                  <a:pt x="38863" y="273"/>
                </a:lnTo>
                <a:lnTo>
                  <a:pt x="38863" y="273"/>
                </a:lnTo>
                <a:cubicBezTo>
                  <a:pt x="38863" y="274"/>
                  <a:pt x="38863" y="275"/>
                  <a:pt x="38864" y="275"/>
                </a:cubicBezTo>
                <a:lnTo>
                  <a:pt x="38864" y="275"/>
                </a:lnTo>
                <a:cubicBezTo>
                  <a:pt x="38848" y="275"/>
                  <a:pt x="38833" y="274"/>
                  <a:pt x="38817" y="273"/>
                </a:cubicBezTo>
                <a:cubicBezTo>
                  <a:pt x="38604" y="256"/>
                  <a:pt x="38395" y="241"/>
                  <a:pt x="38199" y="241"/>
                </a:cubicBezTo>
                <a:cubicBezTo>
                  <a:pt x="37894" y="241"/>
                  <a:pt x="37624" y="276"/>
                  <a:pt x="37430" y="387"/>
                </a:cubicBezTo>
                <a:cubicBezTo>
                  <a:pt x="37748" y="410"/>
                  <a:pt x="38067" y="455"/>
                  <a:pt x="38385" y="501"/>
                </a:cubicBezTo>
                <a:cubicBezTo>
                  <a:pt x="37430" y="637"/>
                  <a:pt x="36270" y="978"/>
                  <a:pt x="35088" y="1024"/>
                </a:cubicBezTo>
                <a:cubicBezTo>
                  <a:pt x="35277" y="1084"/>
                  <a:pt x="35371" y="1099"/>
                  <a:pt x="35443" y="1099"/>
                </a:cubicBezTo>
                <a:cubicBezTo>
                  <a:pt x="35516" y="1099"/>
                  <a:pt x="35567" y="1084"/>
                  <a:pt x="35672" y="1084"/>
                </a:cubicBezTo>
                <a:cubicBezTo>
                  <a:pt x="35778" y="1084"/>
                  <a:pt x="35937" y="1099"/>
                  <a:pt x="36225" y="1160"/>
                </a:cubicBezTo>
                <a:cubicBezTo>
                  <a:pt x="35838" y="1024"/>
                  <a:pt x="36589" y="955"/>
                  <a:pt x="37294" y="910"/>
                </a:cubicBezTo>
                <a:cubicBezTo>
                  <a:pt x="37940" y="868"/>
                  <a:pt x="38548" y="865"/>
                  <a:pt x="38171" y="742"/>
                </a:cubicBezTo>
                <a:lnTo>
                  <a:pt x="38171" y="742"/>
                </a:lnTo>
                <a:cubicBezTo>
                  <a:pt x="38568" y="850"/>
                  <a:pt x="38901" y="887"/>
                  <a:pt x="39272" y="887"/>
                </a:cubicBezTo>
                <a:cubicBezTo>
                  <a:pt x="39681" y="933"/>
                  <a:pt x="40113" y="955"/>
                  <a:pt x="40682" y="1115"/>
                </a:cubicBezTo>
                <a:cubicBezTo>
                  <a:pt x="40648" y="1065"/>
                  <a:pt x="40443" y="990"/>
                  <a:pt x="40734" y="990"/>
                </a:cubicBezTo>
                <a:cubicBezTo>
                  <a:pt x="40838" y="990"/>
                  <a:pt x="41008" y="1000"/>
                  <a:pt x="41273" y="1024"/>
                </a:cubicBezTo>
                <a:cubicBezTo>
                  <a:pt x="41319" y="1001"/>
                  <a:pt x="41410" y="978"/>
                  <a:pt x="41478" y="978"/>
                </a:cubicBezTo>
                <a:cubicBezTo>
                  <a:pt x="41250" y="910"/>
                  <a:pt x="41046" y="865"/>
                  <a:pt x="40977" y="819"/>
                </a:cubicBezTo>
                <a:cubicBezTo>
                  <a:pt x="41165" y="768"/>
                  <a:pt x="41506" y="742"/>
                  <a:pt x="41886" y="742"/>
                </a:cubicBezTo>
                <a:cubicBezTo>
                  <a:pt x="42012" y="742"/>
                  <a:pt x="42143" y="745"/>
                  <a:pt x="42274" y="751"/>
                </a:cubicBezTo>
                <a:cubicBezTo>
                  <a:pt x="42660" y="767"/>
                  <a:pt x="43034" y="783"/>
                  <a:pt x="43317" y="783"/>
                </a:cubicBezTo>
                <a:cubicBezTo>
                  <a:pt x="43434" y="783"/>
                  <a:pt x="43535" y="780"/>
                  <a:pt x="43615" y="774"/>
                </a:cubicBezTo>
                <a:lnTo>
                  <a:pt x="43615" y="774"/>
                </a:lnTo>
                <a:cubicBezTo>
                  <a:pt x="44207" y="887"/>
                  <a:pt x="43365" y="842"/>
                  <a:pt x="43683" y="955"/>
                </a:cubicBezTo>
                <a:lnTo>
                  <a:pt x="44479" y="933"/>
                </a:lnTo>
                <a:cubicBezTo>
                  <a:pt x="44539" y="1093"/>
                  <a:pt x="45671" y="1358"/>
                  <a:pt x="45002" y="1358"/>
                </a:cubicBezTo>
                <a:cubicBezTo>
                  <a:pt x="44910" y="1358"/>
                  <a:pt x="44783" y="1353"/>
                  <a:pt x="44616" y="1342"/>
                </a:cubicBezTo>
                <a:lnTo>
                  <a:pt x="44616" y="1342"/>
                </a:lnTo>
                <a:cubicBezTo>
                  <a:pt x="45025" y="1388"/>
                  <a:pt x="45434" y="1456"/>
                  <a:pt x="45844" y="1547"/>
                </a:cubicBezTo>
                <a:cubicBezTo>
                  <a:pt x="46549" y="1751"/>
                  <a:pt x="47527" y="2002"/>
                  <a:pt x="48163" y="2070"/>
                </a:cubicBezTo>
                <a:cubicBezTo>
                  <a:pt x="48732" y="2252"/>
                  <a:pt x="49664" y="2229"/>
                  <a:pt x="49118" y="2252"/>
                </a:cubicBezTo>
                <a:cubicBezTo>
                  <a:pt x="49778" y="2388"/>
                  <a:pt x="50415" y="2502"/>
                  <a:pt x="51051" y="2661"/>
                </a:cubicBezTo>
                <a:lnTo>
                  <a:pt x="51074" y="2706"/>
                </a:lnTo>
                <a:cubicBezTo>
                  <a:pt x="52916" y="3275"/>
                  <a:pt x="54985" y="3684"/>
                  <a:pt x="56964" y="4821"/>
                </a:cubicBezTo>
                <a:cubicBezTo>
                  <a:pt x="57578" y="5026"/>
                  <a:pt x="58237" y="5231"/>
                  <a:pt x="59215" y="5731"/>
                </a:cubicBezTo>
                <a:lnTo>
                  <a:pt x="59351" y="5936"/>
                </a:lnTo>
                <a:cubicBezTo>
                  <a:pt x="60170" y="6231"/>
                  <a:pt x="61603" y="7141"/>
                  <a:pt x="61989" y="7163"/>
                </a:cubicBezTo>
                <a:cubicBezTo>
                  <a:pt x="62308" y="7550"/>
                  <a:pt x="63217" y="8005"/>
                  <a:pt x="64172" y="8528"/>
                </a:cubicBezTo>
                <a:cubicBezTo>
                  <a:pt x="65127" y="9028"/>
                  <a:pt x="66151" y="9574"/>
                  <a:pt x="66742" y="10006"/>
                </a:cubicBezTo>
                <a:lnTo>
                  <a:pt x="66878" y="9870"/>
                </a:lnTo>
                <a:cubicBezTo>
                  <a:pt x="67720" y="10438"/>
                  <a:pt x="68538" y="10938"/>
                  <a:pt x="69562" y="11689"/>
                </a:cubicBezTo>
                <a:lnTo>
                  <a:pt x="69607" y="11507"/>
                </a:lnTo>
                <a:cubicBezTo>
                  <a:pt x="70539" y="12075"/>
                  <a:pt x="71631" y="13417"/>
                  <a:pt x="72700" y="14690"/>
                </a:cubicBezTo>
                <a:cubicBezTo>
                  <a:pt x="72586" y="14645"/>
                  <a:pt x="72313" y="14327"/>
                  <a:pt x="72131" y="14076"/>
                </a:cubicBezTo>
                <a:lnTo>
                  <a:pt x="72131" y="14076"/>
                </a:lnTo>
                <a:cubicBezTo>
                  <a:pt x="72677" y="14941"/>
                  <a:pt x="73359" y="15714"/>
                  <a:pt x="73996" y="16555"/>
                </a:cubicBezTo>
                <a:cubicBezTo>
                  <a:pt x="74633" y="17374"/>
                  <a:pt x="75224" y="18238"/>
                  <a:pt x="75497" y="19125"/>
                </a:cubicBezTo>
                <a:cubicBezTo>
                  <a:pt x="75747" y="19511"/>
                  <a:pt x="75861" y="19830"/>
                  <a:pt x="75951" y="20148"/>
                </a:cubicBezTo>
                <a:cubicBezTo>
                  <a:pt x="75929" y="20102"/>
                  <a:pt x="75929" y="20080"/>
                  <a:pt x="75906" y="20057"/>
                </a:cubicBezTo>
                <a:lnTo>
                  <a:pt x="75906" y="20057"/>
                </a:lnTo>
                <a:cubicBezTo>
                  <a:pt x="75929" y="20102"/>
                  <a:pt x="75951" y="20148"/>
                  <a:pt x="75974" y="20216"/>
                </a:cubicBezTo>
                <a:cubicBezTo>
                  <a:pt x="76020" y="20421"/>
                  <a:pt x="76088" y="20626"/>
                  <a:pt x="76133" y="20853"/>
                </a:cubicBezTo>
                <a:cubicBezTo>
                  <a:pt x="76111" y="20648"/>
                  <a:pt x="76065" y="20466"/>
                  <a:pt x="76020" y="20307"/>
                </a:cubicBezTo>
                <a:lnTo>
                  <a:pt x="76020" y="20307"/>
                </a:lnTo>
                <a:cubicBezTo>
                  <a:pt x="76156" y="20648"/>
                  <a:pt x="76384" y="21126"/>
                  <a:pt x="76611" y="21626"/>
                </a:cubicBezTo>
                <a:lnTo>
                  <a:pt x="76520" y="21899"/>
                </a:lnTo>
                <a:cubicBezTo>
                  <a:pt x="76520" y="21922"/>
                  <a:pt x="76543" y="21967"/>
                  <a:pt x="76565" y="22013"/>
                </a:cubicBezTo>
                <a:cubicBezTo>
                  <a:pt x="76619" y="22249"/>
                  <a:pt x="76673" y="22343"/>
                  <a:pt x="76717" y="22343"/>
                </a:cubicBezTo>
                <a:cubicBezTo>
                  <a:pt x="76766" y="22343"/>
                  <a:pt x="76804" y="22226"/>
                  <a:pt x="76816" y="22058"/>
                </a:cubicBezTo>
                <a:cubicBezTo>
                  <a:pt x="76929" y="22308"/>
                  <a:pt x="77043" y="22536"/>
                  <a:pt x="77157" y="22695"/>
                </a:cubicBezTo>
                <a:cubicBezTo>
                  <a:pt x="77020" y="23172"/>
                  <a:pt x="77680" y="23991"/>
                  <a:pt x="77543" y="24650"/>
                </a:cubicBezTo>
                <a:cubicBezTo>
                  <a:pt x="77774" y="24923"/>
                  <a:pt x="78274" y="26873"/>
                  <a:pt x="78636" y="27339"/>
                </a:cubicBezTo>
                <a:lnTo>
                  <a:pt x="78636" y="27339"/>
                </a:lnTo>
                <a:cubicBezTo>
                  <a:pt x="78749" y="27929"/>
                  <a:pt x="78817" y="28541"/>
                  <a:pt x="79021" y="29039"/>
                </a:cubicBezTo>
                <a:lnTo>
                  <a:pt x="78862" y="29335"/>
                </a:lnTo>
                <a:lnTo>
                  <a:pt x="79431" y="30563"/>
                </a:lnTo>
                <a:cubicBezTo>
                  <a:pt x="79445" y="31066"/>
                  <a:pt x="79433" y="31389"/>
                  <a:pt x="79353" y="31389"/>
                </a:cubicBezTo>
                <a:cubicBezTo>
                  <a:pt x="79303" y="31389"/>
                  <a:pt x="79226" y="31261"/>
                  <a:pt x="79112" y="30972"/>
                </a:cubicBezTo>
                <a:lnTo>
                  <a:pt x="79112" y="30972"/>
                </a:lnTo>
                <a:cubicBezTo>
                  <a:pt x="79704" y="32814"/>
                  <a:pt x="79476" y="32473"/>
                  <a:pt x="80022" y="34042"/>
                </a:cubicBezTo>
                <a:lnTo>
                  <a:pt x="79863" y="33974"/>
                </a:lnTo>
                <a:lnTo>
                  <a:pt x="79863" y="33974"/>
                </a:lnTo>
                <a:cubicBezTo>
                  <a:pt x="79931" y="34565"/>
                  <a:pt x="80272" y="35452"/>
                  <a:pt x="80181" y="35816"/>
                </a:cubicBezTo>
                <a:cubicBezTo>
                  <a:pt x="80158" y="36157"/>
                  <a:pt x="80204" y="36725"/>
                  <a:pt x="80249" y="37430"/>
                </a:cubicBezTo>
                <a:cubicBezTo>
                  <a:pt x="80295" y="38158"/>
                  <a:pt x="80363" y="39022"/>
                  <a:pt x="80454" y="39932"/>
                </a:cubicBezTo>
                <a:cubicBezTo>
                  <a:pt x="80499" y="40864"/>
                  <a:pt x="80545" y="41865"/>
                  <a:pt x="80568" y="42842"/>
                </a:cubicBezTo>
                <a:cubicBezTo>
                  <a:pt x="80568" y="43797"/>
                  <a:pt x="80522" y="44753"/>
                  <a:pt x="80454" y="45571"/>
                </a:cubicBezTo>
                <a:cubicBezTo>
                  <a:pt x="80512" y="45490"/>
                  <a:pt x="80552" y="45455"/>
                  <a:pt x="80578" y="45455"/>
                </a:cubicBezTo>
                <a:cubicBezTo>
                  <a:pt x="80657" y="45455"/>
                  <a:pt x="80619" y="45761"/>
                  <a:pt x="80568" y="46117"/>
                </a:cubicBezTo>
                <a:cubicBezTo>
                  <a:pt x="80477" y="46617"/>
                  <a:pt x="80386" y="47186"/>
                  <a:pt x="80545" y="47254"/>
                </a:cubicBezTo>
                <a:cubicBezTo>
                  <a:pt x="80471" y="47387"/>
                  <a:pt x="80416" y="47627"/>
                  <a:pt x="80368" y="47627"/>
                </a:cubicBezTo>
                <a:cubicBezTo>
                  <a:pt x="80342" y="47627"/>
                  <a:pt x="80319" y="47558"/>
                  <a:pt x="80295" y="47368"/>
                </a:cubicBezTo>
                <a:lnTo>
                  <a:pt x="80295" y="47368"/>
                </a:lnTo>
                <a:cubicBezTo>
                  <a:pt x="80340" y="49073"/>
                  <a:pt x="79954" y="49892"/>
                  <a:pt x="80136" y="51074"/>
                </a:cubicBezTo>
                <a:cubicBezTo>
                  <a:pt x="80119" y="51101"/>
                  <a:pt x="80105" y="51112"/>
                  <a:pt x="80092" y="51112"/>
                </a:cubicBezTo>
                <a:cubicBezTo>
                  <a:pt x="80031" y="51112"/>
                  <a:pt x="80014" y="50840"/>
                  <a:pt x="79962" y="50840"/>
                </a:cubicBezTo>
                <a:cubicBezTo>
                  <a:pt x="79953" y="50840"/>
                  <a:pt x="79943" y="50849"/>
                  <a:pt x="79931" y="50870"/>
                </a:cubicBezTo>
                <a:cubicBezTo>
                  <a:pt x="79954" y="51006"/>
                  <a:pt x="79976" y="51415"/>
                  <a:pt x="79908" y="51575"/>
                </a:cubicBezTo>
                <a:cubicBezTo>
                  <a:pt x="79894" y="51599"/>
                  <a:pt x="79883" y="51610"/>
                  <a:pt x="79874" y="51610"/>
                </a:cubicBezTo>
                <a:cubicBezTo>
                  <a:pt x="79823" y="51610"/>
                  <a:pt x="79836" y="51282"/>
                  <a:pt x="79817" y="51052"/>
                </a:cubicBezTo>
                <a:lnTo>
                  <a:pt x="79817" y="51052"/>
                </a:lnTo>
                <a:cubicBezTo>
                  <a:pt x="79749" y="51916"/>
                  <a:pt x="79749" y="52393"/>
                  <a:pt x="79840" y="52666"/>
                </a:cubicBezTo>
                <a:cubicBezTo>
                  <a:pt x="79908" y="52962"/>
                  <a:pt x="80045" y="53053"/>
                  <a:pt x="80204" y="53144"/>
                </a:cubicBezTo>
                <a:cubicBezTo>
                  <a:pt x="79908" y="54008"/>
                  <a:pt x="79885" y="54440"/>
                  <a:pt x="79954" y="55099"/>
                </a:cubicBezTo>
                <a:cubicBezTo>
                  <a:pt x="79869" y="55245"/>
                  <a:pt x="79771" y="55448"/>
                  <a:pt x="79726" y="55448"/>
                </a:cubicBezTo>
                <a:cubicBezTo>
                  <a:pt x="79686" y="55448"/>
                  <a:pt x="79687" y="55292"/>
                  <a:pt x="79772" y="54804"/>
                </a:cubicBezTo>
                <a:lnTo>
                  <a:pt x="79772" y="54804"/>
                </a:lnTo>
                <a:cubicBezTo>
                  <a:pt x="79635" y="55395"/>
                  <a:pt x="78885" y="58374"/>
                  <a:pt x="79044" y="58487"/>
                </a:cubicBezTo>
                <a:cubicBezTo>
                  <a:pt x="78930" y="58647"/>
                  <a:pt x="78794" y="59306"/>
                  <a:pt x="78771" y="59465"/>
                </a:cubicBezTo>
                <a:cubicBezTo>
                  <a:pt x="78407" y="60761"/>
                  <a:pt x="78316" y="60875"/>
                  <a:pt x="77884" y="62126"/>
                </a:cubicBezTo>
                <a:lnTo>
                  <a:pt x="78044" y="61807"/>
                </a:lnTo>
                <a:lnTo>
                  <a:pt x="78044" y="61807"/>
                </a:lnTo>
                <a:cubicBezTo>
                  <a:pt x="78112" y="62103"/>
                  <a:pt x="78021" y="62353"/>
                  <a:pt x="77884" y="62694"/>
                </a:cubicBezTo>
                <a:cubicBezTo>
                  <a:pt x="77771" y="63013"/>
                  <a:pt x="77589" y="63377"/>
                  <a:pt x="77361" y="63877"/>
                </a:cubicBezTo>
                <a:lnTo>
                  <a:pt x="77361" y="63831"/>
                </a:lnTo>
                <a:cubicBezTo>
                  <a:pt x="76770" y="64923"/>
                  <a:pt x="76679" y="65173"/>
                  <a:pt x="76588" y="65423"/>
                </a:cubicBezTo>
                <a:cubicBezTo>
                  <a:pt x="76543" y="65560"/>
                  <a:pt x="76497" y="65673"/>
                  <a:pt x="76406" y="65901"/>
                </a:cubicBezTo>
                <a:cubicBezTo>
                  <a:pt x="76293" y="66128"/>
                  <a:pt x="76088" y="66446"/>
                  <a:pt x="75747" y="66947"/>
                </a:cubicBezTo>
                <a:lnTo>
                  <a:pt x="75974" y="66924"/>
                </a:lnTo>
                <a:lnTo>
                  <a:pt x="75974" y="66924"/>
                </a:lnTo>
                <a:cubicBezTo>
                  <a:pt x="76088" y="67106"/>
                  <a:pt x="75770" y="67561"/>
                  <a:pt x="75383" y="68129"/>
                </a:cubicBezTo>
                <a:cubicBezTo>
                  <a:pt x="75269" y="68266"/>
                  <a:pt x="75178" y="68425"/>
                  <a:pt x="75065" y="68561"/>
                </a:cubicBezTo>
                <a:cubicBezTo>
                  <a:pt x="74951" y="68720"/>
                  <a:pt x="74814" y="68857"/>
                  <a:pt x="74701" y="69016"/>
                </a:cubicBezTo>
                <a:cubicBezTo>
                  <a:pt x="74473" y="69334"/>
                  <a:pt x="74246" y="69653"/>
                  <a:pt x="74087" y="69971"/>
                </a:cubicBezTo>
                <a:lnTo>
                  <a:pt x="74451" y="69585"/>
                </a:lnTo>
                <a:lnTo>
                  <a:pt x="74451" y="69585"/>
                </a:lnTo>
                <a:cubicBezTo>
                  <a:pt x="74314" y="69948"/>
                  <a:pt x="73905" y="70335"/>
                  <a:pt x="73473" y="70699"/>
                </a:cubicBezTo>
                <a:cubicBezTo>
                  <a:pt x="73063" y="71063"/>
                  <a:pt x="72563" y="71358"/>
                  <a:pt x="72336" y="71654"/>
                </a:cubicBezTo>
                <a:cubicBezTo>
                  <a:pt x="72318" y="71669"/>
                  <a:pt x="72307" y="71675"/>
                  <a:pt x="72301" y="71675"/>
                </a:cubicBezTo>
                <a:cubicBezTo>
                  <a:pt x="72263" y="71675"/>
                  <a:pt x="72464" y="71380"/>
                  <a:pt x="72563" y="71222"/>
                </a:cubicBezTo>
                <a:lnTo>
                  <a:pt x="72563" y="71222"/>
                </a:lnTo>
                <a:cubicBezTo>
                  <a:pt x="71176" y="72654"/>
                  <a:pt x="72586" y="71563"/>
                  <a:pt x="71722" y="72791"/>
                </a:cubicBezTo>
                <a:cubicBezTo>
                  <a:pt x="71693" y="72805"/>
                  <a:pt x="71669" y="72811"/>
                  <a:pt x="71650" y="72811"/>
                </a:cubicBezTo>
                <a:cubicBezTo>
                  <a:pt x="71563" y="72811"/>
                  <a:pt x="71566" y="72683"/>
                  <a:pt x="71490" y="72683"/>
                </a:cubicBezTo>
                <a:cubicBezTo>
                  <a:pt x="71428" y="72683"/>
                  <a:pt x="71315" y="72766"/>
                  <a:pt x="71062" y="73064"/>
                </a:cubicBezTo>
                <a:cubicBezTo>
                  <a:pt x="70858" y="73223"/>
                  <a:pt x="70448" y="73814"/>
                  <a:pt x="69948" y="74496"/>
                </a:cubicBezTo>
                <a:cubicBezTo>
                  <a:pt x="69698" y="74860"/>
                  <a:pt x="69402" y="75179"/>
                  <a:pt x="69107" y="75474"/>
                </a:cubicBezTo>
                <a:cubicBezTo>
                  <a:pt x="68811" y="75793"/>
                  <a:pt x="68493" y="76065"/>
                  <a:pt x="68197" y="76247"/>
                </a:cubicBezTo>
                <a:cubicBezTo>
                  <a:pt x="68329" y="76186"/>
                  <a:pt x="68462" y="76125"/>
                  <a:pt x="68527" y="76125"/>
                </a:cubicBezTo>
                <a:cubicBezTo>
                  <a:pt x="68607" y="76125"/>
                  <a:pt x="68585" y="76219"/>
                  <a:pt x="68334" y="76520"/>
                </a:cubicBezTo>
                <a:cubicBezTo>
                  <a:pt x="67947" y="76907"/>
                  <a:pt x="67310" y="77271"/>
                  <a:pt x="66742" y="77680"/>
                </a:cubicBezTo>
                <a:cubicBezTo>
                  <a:pt x="66173" y="78089"/>
                  <a:pt x="65582" y="78453"/>
                  <a:pt x="65264" y="78862"/>
                </a:cubicBezTo>
                <a:cubicBezTo>
                  <a:pt x="65150" y="78931"/>
                  <a:pt x="65082" y="78931"/>
                  <a:pt x="65082" y="78931"/>
                </a:cubicBezTo>
                <a:cubicBezTo>
                  <a:pt x="64491" y="79499"/>
                  <a:pt x="62921" y="80477"/>
                  <a:pt x="62580" y="80886"/>
                </a:cubicBezTo>
                <a:cubicBezTo>
                  <a:pt x="62560" y="80882"/>
                  <a:pt x="62539" y="80880"/>
                  <a:pt x="62516" y="80880"/>
                </a:cubicBezTo>
                <a:cubicBezTo>
                  <a:pt x="62410" y="80880"/>
                  <a:pt x="62275" y="80921"/>
                  <a:pt x="62126" y="80977"/>
                </a:cubicBezTo>
                <a:cubicBezTo>
                  <a:pt x="61944" y="81023"/>
                  <a:pt x="61739" y="81114"/>
                  <a:pt x="61512" y="81227"/>
                </a:cubicBezTo>
                <a:cubicBezTo>
                  <a:pt x="61034" y="81455"/>
                  <a:pt x="60511" y="81773"/>
                  <a:pt x="60011" y="82091"/>
                </a:cubicBezTo>
                <a:cubicBezTo>
                  <a:pt x="59181" y="82534"/>
                  <a:pt x="58380" y="82962"/>
                  <a:pt x="58059" y="82962"/>
                </a:cubicBezTo>
                <a:cubicBezTo>
                  <a:pt x="57985" y="82962"/>
                  <a:pt x="57936" y="82939"/>
                  <a:pt x="57919" y="82887"/>
                </a:cubicBezTo>
                <a:cubicBezTo>
                  <a:pt x="57146" y="83228"/>
                  <a:pt x="56350" y="83501"/>
                  <a:pt x="55576" y="83797"/>
                </a:cubicBezTo>
                <a:lnTo>
                  <a:pt x="55622" y="83729"/>
                </a:lnTo>
                <a:lnTo>
                  <a:pt x="55622" y="83729"/>
                </a:lnTo>
                <a:cubicBezTo>
                  <a:pt x="54076" y="84161"/>
                  <a:pt x="53553" y="84456"/>
                  <a:pt x="53052" y="84752"/>
                </a:cubicBezTo>
                <a:cubicBezTo>
                  <a:pt x="52990" y="84759"/>
                  <a:pt x="52945" y="84763"/>
                  <a:pt x="52913" y="84763"/>
                </a:cubicBezTo>
                <a:cubicBezTo>
                  <a:pt x="52747" y="84763"/>
                  <a:pt x="52942" y="84676"/>
                  <a:pt x="52961" y="84638"/>
                </a:cubicBezTo>
                <a:lnTo>
                  <a:pt x="52961" y="84638"/>
                </a:lnTo>
                <a:cubicBezTo>
                  <a:pt x="51779" y="84843"/>
                  <a:pt x="51165" y="84979"/>
                  <a:pt x="50574" y="85116"/>
                </a:cubicBezTo>
                <a:cubicBezTo>
                  <a:pt x="49982" y="85252"/>
                  <a:pt x="49459" y="85412"/>
                  <a:pt x="48504" y="85707"/>
                </a:cubicBezTo>
                <a:cubicBezTo>
                  <a:pt x="48413" y="85662"/>
                  <a:pt x="48345" y="85616"/>
                  <a:pt x="48277" y="85548"/>
                </a:cubicBezTo>
                <a:cubicBezTo>
                  <a:pt x="48004" y="85639"/>
                  <a:pt x="47163" y="85639"/>
                  <a:pt x="46094" y="85684"/>
                </a:cubicBezTo>
                <a:cubicBezTo>
                  <a:pt x="45821" y="85696"/>
                  <a:pt x="45537" y="85696"/>
                  <a:pt x="45247" y="85696"/>
                </a:cubicBezTo>
                <a:cubicBezTo>
                  <a:pt x="44957" y="85696"/>
                  <a:pt x="44661" y="85696"/>
                  <a:pt x="44366" y="85707"/>
                </a:cubicBezTo>
                <a:cubicBezTo>
                  <a:pt x="44070" y="85707"/>
                  <a:pt x="43752" y="85730"/>
                  <a:pt x="43456" y="85753"/>
                </a:cubicBezTo>
                <a:cubicBezTo>
                  <a:pt x="43160" y="85753"/>
                  <a:pt x="42865" y="85753"/>
                  <a:pt x="42569" y="85775"/>
                </a:cubicBezTo>
                <a:cubicBezTo>
                  <a:pt x="42592" y="85753"/>
                  <a:pt x="42637" y="85730"/>
                  <a:pt x="42819" y="85707"/>
                </a:cubicBezTo>
                <a:lnTo>
                  <a:pt x="42819" y="85707"/>
                </a:lnTo>
                <a:cubicBezTo>
                  <a:pt x="42607" y="85715"/>
                  <a:pt x="42387" y="85720"/>
                  <a:pt x="42162" y="85720"/>
                </a:cubicBezTo>
                <a:cubicBezTo>
                  <a:pt x="41710" y="85720"/>
                  <a:pt x="41235" y="85700"/>
                  <a:pt x="40750" y="85639"/>
                </a:cubicBezTo>
                <a:cubicBezTo>
                  <a:pt x="40045" y="85548"/>
                  <a:pt x="39340" y="85434"/>
                  <a:pt x="38658" y="85321"/>
                </a:cubicBezTo>
                <a:cubicBezTo>
                  <a:pt x="37999" y="85207"/>
                  <a:pt x="37407" y="85070"/>
                  <a:pt x="36907" y="85025"/>
                </a:cubicBezTo>
                <a:cubicBezTo>
                  <a:pt x="36714" y="85009"/>
                  <a:pt x="36544" y="84993"/>
                  <a:pt x="36388" y="84993"/>
                </a:cubicBezTo>
                <a:cubicBezTo>
                  <a:pt x="36324" y="84993"/>
                  <a:pt x="36262" y="84996"/>
                  <a:pt x="36202" y="85002"/>
                </a:cubicBezTo>
                <a:cubicBezTo>
                  <a:pt x="36020" y="85002"/>
                  <a:pt x="35838" y="85025"/>
                  <a:pt x="35702" y="85070"/>
                </a:cubicBezTo>
                <a:lnTo>
                  <a:pt x="33996" y="84843"/>
                </a:lnTo>
                <a:lnTo>
                  <a:pt x="33996" y="84843"/>
                </a:lnTo>
                <a:cubicBezTo>
                  <a:pt x="36157" y="85412"/>
                  <a:pt x="33610" y="85070"/>
                  <a:pt x="34474" y="85389"/>
                </a:cubicBezTo>
                <a:cubicBezTo>
                  <a:pt x="33742" y="85276"/>
                  <a:pt x="32763" y="84792"/>
                  <a:pt x="33030" y="84792"/>
                </a:cubicBezTo>
                <a:cubicBezTo>
                  <a:pt x="33086" y="84792"/>
                  <a:pt x="33199" y="84814"/>
                  <a:pt x="33382" y="84866"/>
                </a:cubicBezTo>
                <a:lnTo>
                  <a:pt x="33519" y="84934"/>
                </a:lnTo>
                <a:cubicBezTo>
                  <a:pt x="33769" y="84820"/>
                  <a:pt x="33109" y="84593"/>
                  <a:pt x="32404" y="84365"/>
                </a:cubicBezTo>
                <a:cubicBezTo>
                  <a:pt x="32063" y="84252"/>
                  <a:pt x="31700" y="84138"/>
                  <a:pt x="31427" y="84047"/>
                </a:cubicBezTo>
                <a:cubicBezTo>
                  <a:pt x="31177" y="83933"/>
                  <a:pt x="31017" y="83820"/>
                  <a:pt x="31040" y="83774"/>
                </a:cubicBezTo>
                <a:cubicBezTo>
                  <a:pt x="26924" y="82319"/>
                  <a:pt x="23218" y="80113"/>
                  <a:pt x="19988" y="77634"/>
                </a:cubicBezTo>
                <a:lnTo>
                  <a:pt x="19988" y="77634"/>
                </a:lnTo>
                <a:lnTo>
                  <a:pt x="20216" y="78135"/>
                </a:lnTo>
                <a:lnTo>
                  <a:pt x="20216" y="78135"/>
                </a:lnTo>
                <a:lnTo>
                  <a:pt x="19079" y="77248"/>
                </a:lnTo>
                <a:cubicBezTo>
                  <a:pt x="18951" y="77108"/>
                  <a:pt x="18882" y="76986"/>
                  <a:pt x="18956" y="76986"/>
                </a:cubicBezTo>
                <a:cubicBezTo>
                  <a:pt x="19026" y="76986"/>
                  <a:pt x="19225" y="77097"/>
                  <a:pt x="19625" y="77407"/>
                </a:cubicBezTo>
                <a:cubicBezTo>
                  <a:pt x="19443" y="77180"/>
                  <a:pt x="19102" y="76952"/>
                  <a:pt x="18761" y="76770"/>
                </a:cubicBezTo>
                <a:cubicBezTo>
                  <a:pt x="18466" y="76602"/>
                  <a:pt x="18210" y="76472"/>
                  <a:pt x="18137" y="76472"/>
                </a:cubicBezTo>
                <a:cubicBezTo>
                  <a:pt x="18132" y="76472"/>
                  <a:pt x="18127" y="76473"/>
                  <a:pt x="18124" y="76475"/>
                </a:cubicBezTo>
                <a:cubicBezTo>
                  <a:pt x="17681" y="76046"/>
                  <a:pt x="17590" y="75906"/>
                  <a:pt x="17662" y="75906"/>
                </a:cubicBezTo>
                <a:cubicBezTo>
                  <a:pt x="17796" y="75906"/>
                  <a:pt x="18504" y="76399"/>
                  <a:pt x="18532" y="76399"/>
                </a:cubicBezTo>
                <a:cubicBezTo>
                  <a:pt x="18537" y="76399"/>
                  <a:pt x="18518" y="76381"/>
                  <a:pt x="18465" y="76338"/>
                </a:cubicBezTo>
                <a:lnTo>
                  <a:pt x="17828" y="75815"/>
                </a:lnTo>
                <a:lnTo>
                  <a:pt x="17942" y="75952"/>
                </a:lnTo>
                <a:cubicBezTo>
                  <a:pt x="17669" y="75770"/>
                  <a:pt x="17487" y="75702"/>
                  <a:pt x="17260" y="75565"/>
                </a:cubicBezTo>
                <a:cubicBezTo>
                  <a:pt x="17032" y="75451"/>
                  <a:pt x="16782" y="75270"/>
                  <a:pt x="16350" y="74815"/>
                </a:cubicBezTo>
                <a:cubicBezTo>
                  <a:pt x="15827" y="74246"/>
                  <a:pt x="16168" y="74428"/>
                  <a:pt x="15964" y="74201"/>
                </a:cubicBezTo>
                <a:cubicBezTo>
                  <a:pt x="15964" y="74201"/>
                  <a:pt x="15895" y="74110"/>
                  <a:pt x="15622" y="73882"/>
                </a:cubicBezTo>
                <a:cubicBezTo>
                  <a:pt x="15190" y="73473"/>
                  <a:pt x="14781" y="73018"/>
                  <a:pt x="14394" y="72586"/>
                </a:cubicBezTo>
                <a:lnTo>
                  <a:pt x="14394" y="72586"/>
                </a:lnTo>
                <a:lnTo>
                  <a:pt x="14713" y="73246"/>
                </a:lnTo>
                <a:cubicBezTo>
                  <a:pt x="14292" y="72903"/>
                  <a:pt x="13914" y="72453"/>
                  <a:pt x="13842" y="72453"/>
                </a:cubicBezTo>
                <a:cubicBezTo>
                  <a:pt x="13812" y="72453"/>
                  <a:pt x="13836" y="72533"/>
                  <a:pt x="13934" y="72734"/>
                </a:cubicBezTo>
                <a:lnTo>
                  <a:pt x="13934" y="72734"/>
                </a:lnTo>
                <a:cubicBezTo>
                  <a:pt x="13781" y="72441"/>
                  <a:pt x="13435" y="72028"/>
                  <a:pt x="13030" y="71495"/>
                </a:cubicBezTo>
                <a:cubicBezTo>
                  <a:pt x="12621" y="70926"/>
                  <a:pt x="12075" y="70312"/>
                  <a:pt x="11575" y="69675"/>
                </a:cubicBezTo>
                <a:cubicBezTo>
                  <a:pt x="11074" y="69016"/>
                  <a:pt x="10597" y="68379"/>
                  <a:pt x="10210" y="67879"/>
                </a:cubicBezTo>
                <a:cubicBezTo>
                  <a:pt x="9869" y="67333"/>
                  <a:pt x="9596" y="66947"/>
                  <a:pt x="9528" y="66765"/>
                </a:cubicBezTo>
                <a:cubicBezTo>
                  <a:pt x="8755" y="65946"/>
                  <a:pt x="8209" y="64968"/>
                  <a:pt x="7527" y="63763"/>
                </a:cubicBezTo>
                <a:lnTo>
                  <a:pt x="7527" y="63763"/>
                </a:lnTo>
                <a:cubicBezTo>
                  <a:pt x="7591" y="63912"/>
                  <a:pt x="7595" y="64061"/>
                  <a:pt x="7539" y="64061"/>
                </a:cubicBezTo>
                <a:cubicBezTo>
                  <a:pt x="7536" y="64061"/>
                  <a:pt x="7531" y="64060"/>
                  <a:pt x="7527" y="64059"/>
                </a:cubicBezTo>
                <a:cubicBezTo>
                  <a:pt x="7436" y="64059"/>
                  <a:pt x="7277" y="63854"/>
                  <a:pt x="7004" y="63331"/>
                </a:cubicBezTo>
                <a:lnTo>
                  <a:pt x="7004" y="63331"/>
                </a:lnTo>
                <a:cubicBezTo>
                  <a:pt x="7024" y="63335"/>
                  <a:pt x="7042" y="63337"/>
                  <a:pt x="7058" y="63337"/>
                </a:cubicBezTo>
                <a:cubicBezTo>
                  <a:pt x="7560" y="63337"/>
                  <a:pt x="6262" y="61390"/>
                  <a:pt x="6189" y="60349"/>
                </a:cubicBezTo>
                <a:lnTo>
                  <a:pt x="6189" y="60349"/>
                </a:lnTo>
                <a:cubicBezTo>
                  <a:pt x="6186" y="60376"/>
                  <a:pt x="6179" y="60388"/>
                  <a:pt x="6168" y="60388"/>
                </a:cubicBezTo>
                <a:cubicBezTo>
                  <a:pt x="6091" y="60388"/>
                  <a:pt x="5820" y="59799"/>
                  <a:pt x="5549" y="59238"/>
                </a:cubicBezTo>
                <a:cubicBezTo>
                  <a:pt x="5325" y="58742"/>
                  <a:pt x="5112" y="58269"/>
                  <a:pt x="5029" y="58269"/>
                </a:cubicBezTo>
                <a:cubicBezTo>
                  <a:pt x="4994" y="58269"/>
                  <a:pt x="4983" y="58353"/>
                  <a:pt x="5003" y="58556"/>
                </a:cubicBezTo>
                <a:cubicBezTo>
                  <a:pt x="4685" y="57623"/>
                  <a:pt x="5162" y="58442"/>
                  <a:pt x="5003" y="57692"/>
                </a:cubicBezTo>
                <a:cubicBezTo>
                  <a:pt x="3980" y="55577"/>
                  <a:pt x="3411" y="52780"/>
                  <a:pt x="2752" y="49983"/>
                </a:cubicBezTo>
                <a:cubicBezTo>
                  <a:pt x="2748" y="49981"/>
                  <a:pt x="2744" y="49980"/>
                  <a:pt x="2740" y="49980"/>
                </a:cubicBezTo>
                <a:cubicBezTo>
                  <a:pt x="2693" y="49980"/>
                  <a:pt x="2678" y="50137"/>
                  <a:pt x="2621" y="50137"/>
                </a:cubicBezTo>
                <a:cubicBezTo>
                  <a:pt x="2583" y="50137"/>
                  <a:pt x="2528" y="50070"/>
                  <a:pt x="2433" y="49846"/>
                </a:cubicBezTo>
                <a:lnTo>
                  <a:pt x="2479" y="48277"/>
                </a:lnTo>
                <a:cubicBezTo>
                  <a:pt x="2411" y="48004"/>
                  <a:pt x="2297" y="47891"/>
                  <a:pt x="2206" y="47731"/>
                </a:cubicBezTo>
                <a:cubicBezTo>
                  <a:pt x="2092" y="47550"/>
                  <a:pt x="2024" y="47299"/>
                  <a:pt x="2069" y="46776"/>
                </a:cubicBezTo>
                <a:lnTo>
                  <a:pt x="2069" y="46776"/>
                </a:lnTo>
                <a:cubicBezTo>
                  <a:pt x="2056" y="46859"/>
                  <a:pt x="2025" y="46983"/>
                  <a:pt x="1988" y="46983"/>
                </a:cubicBezTo>
                <a:cubicBezTo>
                  <a:pt x="1964" y="46983"/>
                  <a:pt x="1937" y="46929"/>
                  <a:pt x="1910" y="46776"/>
                </a:cubicBezTo>
                <a:cubicBezTo>
                  <a:pt x="1637" y="43934"/>
                  <a:pt x="1387" y="41046"/>
                  <a:pt x="1478" y="38135"/>
                </a:cubicBezTo>
                <a:cubicBezTo>
                  <a:pt x="1546" y="35247"/>
                  <a:pt x="1956" y="32314"/>
                  <a:pt x="2956" y="29631"/>
                </a:cubicBezTo>
                <a:lnTo>
                  <a:pt x="2956" y="29631"/>
                </a:lnTo>
                <a:cubicBezTo>
                  <a:pt x="2837" y="29877"/>
                  <a:pt x="2776" y="29977"/>
                  <a:pt x="2754" y="29977"/>
                </a:cubicBezTo>
                <a:cubicBezTo>
                  <a:pt x="2714" y="29977"/>
                  <a:pt x="2807" y="29636"/>
                  <a:pt x="2911" y="29267"/>
                </a:cubicBezTo>
                <a:lnTo>
                  <a:pt x="2911" y="29267"/>
                </a:lnTo>
                <a:cubicBezTo>
                  <a:pt x="2868" y="29381"/>
                  <a:pt x="2836" y="29419"/>
                  <a:pt x="2810" y="29419"/>
                </a:cubicBezTo>
                <a:cubicBezTo>
                  <a:pt x="2756" y="29419"/>
                  <a:pt x="2722" y="29263"/>
                  <a:pt x="2656" y="29263"/>
                </a:cubicBezTo>
                <a:cubicBezTo>
                  <a:pt x="2650" y="29263"/>
                  <a:pt x="2644" y="29264"/>
                  <a:pt x="2638" y="29267"/>
                </a:cubicBezTo>
                <a:cubicBezTo>
                  <a:pt x="2934" y="28516"/>
                  <a:pt x="3206" y="27743"/>
                  <a:pt x="3570" y="27038"/>
                </a:cubicBezTo>
                <a:cubicBezTo>
                  <a:pt x="3525" y="26788"/>
                  <a:pt x="3729" y="26174"/>
                  <a:pt x="3934" y="25583"/>
                </a:cubicBezTo>
                <a:cubicBezTo>
                  <a:pt x="4161" y="25014"/>
                  <a:pt x="4412" y="24469"/>
                  <a:pt x="4343" y="24309"/>
                </a:cubicBezTo>
                <a:lnTo>
                  <a:pt x="4343" y="24309"/>
                </a:lnTo>
                <a:lnTo>
                  <a:pt x="4071" y="25014"/>
                </a:lnTo>
                <a:cubicBezTo>
                  <a:pt x="4098" y="24806"/>
                  <a:pt x="4071" y="24724"/>
                  <a:pt x="4007" y="24724"/>
                </a:cubicBezTo>
                <a:cubicBezTo>
                  <a:pt x="3910" y="24724"/>
                  <a:pt x="3730" y="24909"/>
                  <a:pt x="3525" y="25128"/>
                </a:cubicBezTo>
                <a:cubicBezTo>
                  <a:pt x="3223" y="25470"/>
                  <a:pt x="2921" y="25901"/>
                  <a:pt x="2761" y="25901"/>
                </a:cubicBezTo>
                <a:cubicBezTo>
                  <a:pt x="2740" y="25901"/>
                  <a:pt x="2722" y="25894"/>
                  <a:pt x="2706" y="25878"/>
                </a:cubicBezTo>
                <a:cubicBezTo>
                  <a:pt x="2683" y="26174"/>
                  <a:pt x="2570" y="26492"/>
                  <a:pt x="2433" y="26833"/>
                </a:cubicBezTo>
                <a:cubicBezTo>
                  <a:pt x="2297" y="27175"/>
                  <a:pt x="2092" y="27561"/>
                  <a:pt x="1933" y="27948"/>
                </a:cubicBezTo>
                <a:cubicBezTo>
                  <a:pt x="1774" y="28357"/>
                  <a:pt x="1615" y="28789"/>
                  <a:pt x="1478" y="29244"/>
                </a:cubicBezTo>
                <a:cubicBezTo>
                  <a:pt x="1433" y="29471"/>
                  <a:pt x="1364" y="29699"/>
                  <a:pt x="1319" y="29926"/>
                </a:cubicBezTo>
                <a:cubicBezTo>
                  <a:pt x="1296" y="30176"/>
                  <a:pt x="1296" y="30404"/>
                  <a:pt x="1296" y="30654"/>
                </a:cubicBezTo>
                <a:cubicBezTo>
                  <a:pt x="1262" y="30742"/>
                  <a:pt x="1240" y="30775"/>
                  <a:pt x="1226" y="30775"/>
                </a:cubicBezTo>
                <a:cubicBezTo>
                  <a:pt x="1183" y="30775"/>
                  <a:pt x="1213" y="30459"/>
                  <a:pt x="1169" y="30459"/>
                </a:cubicBezTo>
                <a:cubicBezTo>
                  <a:pt x="1161" y="30459"/>
                  <a:pt x="1151" y="30470"/>
                  <a:pt x="1137" y="30495"/>
                </a:cubicBezTo>
                <a:cubicBezTo>
                  <a:pt x="1183" y="30995"/>
                  <a:pt x="1092" y="31563"/>
                  <a:pt x="819" y="32632"/>
                </a:cubicBezTo>
                <a:lnTo>
                  <a:pt x="796" y="32496"/>
                </a:lnTo>
                <a:cubicBezTo>
                  <a:pt x="705" y="33269"/>
                  <a:pt x="614" y="33906"/>
                  <a:pt x="523" y="34520"/>
                </a:cubicBezTo>
                <a:cubicBezTo>
                  <a:pt x="409" y="35111"/>
                  <a:pt x="387" y="35657"/>
                  <a:pt x="318" y="36225"/>
                </a:cubicBezTo>
                <a:cubicBezTo>
                  <a:pt x="159" y="37362"/>
                  <a:pt x="68" y="38545"/>
                  <a:pt x="0" y="40273"/>
                </a:cubicBezTo>
                <a:lnTo>
                  <a:pt x="182" y="40023"/>
                </a:lnTo>
                <a:lnTo>
                  <a:pt x="182" y="40023"/>
                </a:lnTo>
                <a:cubicBezTo>
                  <a:pt x="182" y="40750"/>
                  <a:pt x="114" y="40910"/>
                  <a:pt x="91" y="41273"/>
                </a:cubicBezTo>
                <a:cubicBezTo>
                  <a:pt x="128" y="41376"/>
                  <a:pt x="155" y="41420"/>
                  <a:pt x="175" y="41420"/>
                </a:cubicBezTo>
                <a:cubicBezTo>
                  <a:pt x="293" y="41420"/>
                  <a:pt x="140" y="39822"/>
                  <a:pt x="276" y="39822"/>
                </a:cubicBezTo>
                <a:cubicBezTo>
                  <a:pt x="297" y="39822"/>
                  <a:pt x="326" y="39862"/>
                  <a:pt x="364" y="39954"/>
                </a:cubicBezTo>
                <a:cubicBezTo>
                  <a:pt x="273" y="40205"/>
                  <a:pt x="250" y="40659"/>
                  <a:pt x="250" y="41182"/>
                </a:cubicBezTo>
                <a:cubicBezTo>
                  <a:pt x="250" y="41728"/>
                  <a:pt x="227" y="42388"/>
                  <a:pt x="296" y="43002"/>
                </a:cubicBezTo>
                <a:cubicBezTo>
                  <a:pt x="341" y="43638"/>
                  <a:pt x="387" y="44252"/>
                  <a:pt x="409" y="44753"/>
                </a:cubicBezTo>
                <a:cubicBezTo>
                  <a:pt x="409" y="45276"/>
                  <a:pt x="432" y="45662"/>
                  <a:pt x="341" y="45844"/>
                </a:cubicBezTo>
                <a:cubicBezTo>
                  <a:pt x="391" y="46192"/>
                  <a:pt x="425" y="46287"/>
                  <a:pt x="454" y="46287"/>
                </a:cubicBezTo>
                <a:cubicBezTo>
                  <a:pt x="488" y="46287"/>
                  <a:pt x="513" y="46151"/>
                  <a:pt x="547" y="46151"/>
                </a:cubicBezTo>
                <a:cubicBezTo>
                  <a:pt x="576" y="46151"/>
                  <a:pt x="610" y="46246"/>
                  <a:pt x="660" y="46594"/>
                </a:cubicBezTo>
                <a:lnTo>
                  <a:pt x="591" y="46913"/>
                </a:lnTo>
                <a:lnTo>
                  <a:pt x="773" y="47186"/>
                </a:lnTo>
                <a:cubicBezTo>
                  <a:pt x="841" y="47913"/>
                  <a:pt x="819" y="48300"/>
                  <a:pt x="705" y="48345"/>
                </a:cubicBezTo>
                <a:cubicBezTo>
                  <a:pt x="682" y="48164"/>
                  <a:pt x="591" y="47845"/>
                  <a:pt x="546" y="47663"/>
                </a:cubicBezTo>
                <a:lnTo>
                  <a:pt x="546" y="47663"/>
                </a:lnTo>
                <a:cubicBezTo>
                  <a:pt x="591" y="48641"/>
                  <a:pt x="1069" y="50347"/>
                  <a:pt x="1137" y="50665"/>
                </a:cubicBezTo>
                <a:lnTo>
                  <a:pt x="1046" y="50119"/>
                </a:lnTo>
                <a:lnTo>
                  <a:pt x="978" y="49573"/>
                </a:lnTo>
                <a:lnTo>
                  <a:pt x="978" y="49573"/>
                </a:lnTo>
                <a:cubicBezTo>
                  <a:pt x="1342" y="51097"/>
                  <a:pt x="1751" y="52780"/>
                  <a:pt x="2251" y="54394"/>
                </a:cubicBezTo>
                <a:cubicBezTo>
                  <a:pt x="2752" y="56032"/>
                  <a:pt x="3320" y="57646"/>
                  <a:pt x="4002" y="58965"/>
                </a:cubicBezTo>
                <a:lnTo>
                  <a:pt x="4002" y="58738"/>
                </a:lnTo>
                <a:cubicBezTo>
                  <a:pt x="4480" y="59761"/>
                  <a:pt x="4639" y="60193"/>
                  <a:pt x="4821" y="60648"/>
                </a:cubicBezTo>
                <a:cubicBezTo>
                  <a:pt x="4912" y="60875"/>
                  <a:pt x="4980" y="61103"/>
                  <a:pt x="5117" y="61421"/>
                </a:cubicBezTo>
                <a:cubicBezTo>
                  <a:pt x="5251" y="61734"/>
                  <a:pt x="5407" y="62136"/>
                  <a:pt x="5716" y="62669"/>
                </a:cubicBezTo>
                <a:lnTo>
                  <a:pt x="5716" y="62669"/>
                </a:lnTo>
                <a:cubicBezTo>
                  <a:pt x="6004" y="63075"/>
                  <a:pt x="6332" y="63625"/>
                  <a:pt x="6617" y="64218"/>
                </a:cubicBezTo>
                <a:cubicBezTo>
                  <a:pt x="6569" y="64151"/>
                  <a:pt x="6539" y="64123"/>
                  <a:pt x="6525" y="64123"/>
                </a:cubicBezTo>
                <a:cubicBezTo>
                  <a:pt x="6484" y="64123"/>
                  <a:pt x="6551" y="64330"/>
                  <a:pt x="6617" y="64514"/>
                </a:cubicBezTo>
                <a:cubicBezTo>
                  <a:pt x="6676" y="64688"/>
                  <a:pt x="6734" y="64844"/>
                  <a:pt x="6703" y="64844"/>
                </a:cubicBezTo>
                <a:cubicBezTo>
                  <a:pt x="6685" y="64844"/>
                  <a:pt x="6639" y="64795"/>
                  <a:pt x="6549" y="64673"/>
                </a:cubicBezTo>
                <a:lnTo>
                  <a:pt x="6549" y="64673"/>
                </a:lnTo>
                <a:cubicBezTo>
                  <a:pt x="7254" y="65719"/>
                  <a:pt x="7436" y="65969"/>
                  <a:pt x="7572" y="66105"/>
                </a:cubicBezTo>
                <a:cubicBezTo>
                  <a:pt x="7732" y="66242"/>
                  <a:pt x="7823" y="66310"/>
                  <a:pt x="8414" y="66901"/>
                </a:cubicBezTo>
                <a:lnTo>
                  <a:pt x="8505" y="67288"/>
                </a:lnTo>
                <a:cubicBezTo>
                  <a:pt x="8914" y="67674"/>
                  <a:pt x="8982" y="67697"/>
                  <a:pt x="9733" y="68698"/>
                </a:cubicBezTo>
                <a:cubicBezTo>
                  <a:pt x="9578" y="68538"/>
                  <a:pt x="9503" y="68480"/>
                  <a:pt x="9472" y="68480"/>
                </a:cubicBezTo>
                <a:cubicBezTo>
                  <a:pt x="9390" y="68480"/>
                  <a:pt x="9618" y="68882"/>
                  <a:pt x="9525" y="68882"/>
                </a:cubicBezTo>
                <a:cubicBezTo>
                  <a:pt x="9487" y="68882"/>
                  <a:pt x="9396" y="68816"/>
                  <a:pt x="9210" y="68629"/>
                </a:cubicBezTo>
                <a:lnTo>
                  <a:pt x="9210" y="68629"/>
                </a:lnTo>
                <a:cubicBezTo>
                  <a:pt x="9551" y="69198"/>
                  <a:pt x="9869" y="69675"/>
                  <a:pt x="10188" y="70062"/>
                </a:cubicBezTo>
                <a:cubicBezTo>
                  <a:pt x="10483" y="70471"/>
                  <a:pt x="10779" y="70812"/>
                  <a:pt x="11074" y="71085"/>
                </a:cubicBezTo>
                <a:cubicBezTo>
                  <a:pt x="11643" y="71654"/>
                  <a:pt x="12052" y="72109"/>
                  <a:pt x="12280" y="72723"/>
                </a:cubicBezTo>
                <a:cubicBezTo>
                  <a:pt x="12408" y="72790"/>
                  <a:pt x="12489" y="72819"/>
                  <a:pt x="12533" y="72819"/>
                </a:cubicBezTo>
                <a:cubicBezTo>
                  <a:pt x="12682" y="72819"/>
                  <a:pt x="12397" y="72473"/>
                  <a:pt x="12098" y="72086"/>
                </a:cubicBezTo>
                <a:cubicBezTo>
                  <a:pt x="11780" y="71675"/>
                  <a:pt x="11401" y="71248"/>
                  <a:pt x="11415" y="71248"/>
                </a:cubicBezTo>
                <a:cubicBezTo>
                  <a:pt x="11418" y="71248"/>
                  <a:pt x="11439" y="71268"/>
                  <a:pt x="11484" y="71313"/>
                </a:cubicBezTo>
                <a:cubicBezTo>
                  <a:pt x="11438" y="71217"/>
                  <a:pt x="11437" y="71175"/>
                  <a:pt x="11470" y="71175"/>
                </a:cubicBezTo>
                <a:cubicBezTo>
                  <a:pt x="11615" y="71175"/>
                  <a:pt x="12421" y="71998"/>
                  <a:pt x="12848" y="72518"/>
                </a:cubicBezTo>
                <a:cubicBezTo>
                  <a:pt x="13121" y="72814"/>
                  <a:pt x="13280" y="73155"/>
                  <a:pt x="13553" y="73632"/>
                </a:cubicBezTo>
                <a:cubicBezTo>
                  <a:pt x="13667" y="73860"/>
                  <a:pt x="13826" y="74110"/>
                  <a:pt x="14053" y="74405"/>
                </a:cubicBezTo>
                <a:cubicBezTo>
                  <a:pt x="14281" y="74701"/>
                  <a:pt x="14576" y="75019"/>
                  <a:pt x="14963" y="75383"/>
                </a:cubicBezTo>
                <a:cubicBezTo>
                  <a:pt x="14804" y="75247"/>
                  <a:pt x="14781" y="75247"/>
                  <a:pt x="14622" y="75110"/>
                </a:cubicBezTo>
                <a:lnTo>
                  <a:pt x="14622" y="75110"/>
                </a:lnTo>
                <a:cubicBezTo>
                  <a:pt x="15145" y="75724"/>
                  <a:pt x="15827" y="76088"/>
                  <a:pt x="16464" y="76839"/>
                </a:cubicBezTo>
                <a:cubicBezTo>
                  <a:pt x="16988" y="76985"/>
                  <a:pt x="17357" y="77557"/>
                  <a:pt x="17661" y="77557"/>
                </a:cubicBezTo>
                <a:cubicBezTo>
                  <a:pt x="17687" y="77557"/>
                  <a:pt x="17712" y="77552"/>
                  <a:pt x="17737" y="77543"/>
                </a:cubicBezTo>
                <a:lnTo>
                  <a:pt x="16214" y="76338"/>
                </a:lnTo>
                <a:lnTo>
                  <a:pt x="16214" y="76338"/>
                </a:lnTo>
                <a:cubicBezTo>
                  <a:pt x="17101" y="76975"/>
                  <a:pt x="18078" y="77407"/>
                  <a:pt x="19420" y="78612"/>
                </a:cubicBezTo>
                <a:cubicBezTo>
                  <a:pt x="19284" y="78567"/>
                  <a:pt x="18806" y="78294"/>
                  <a:pt x="18488" y="78112"/>
                </a:cubicBezTo>
                <a:lnTo>
                  <a:pt x="18488" y="78112"/>
                </a:lnTo>
                <a:cubicBezTo>
                  <a:pt x="18851" y="78499"/>
                  <a:pt x="19329" y="78680"/>
                  <a:pt x="19716" y="79090"/>
                </a:cubicBezTo>
                <a:cubicBezTo>
                  <a:pt x="19703" y="79096"/>
                  <a:pt x="19687" y="79099"/>
                  <a:pt x="19669" y="79099"/>
                </a:cubicBezTo>
                <a:cubicBezTo>
                  <a:pt x="19278" y="79099"/>
                  <a:pt x="17738" y="77720"/>
                  <a:pt x="16759" y="77111"/>
                </a:cubicBezTo>
                <a:lnTo>
                  <a:pt x="16759" y="77111"/>
                </a:lnTo>
                <a:cubicBezTo>
                  <a:pt x="16941" y="77362"/>
                  <a:pt x="17396" y="77680"/>
                  <a:pt x="17737" y="77930"/>
                </a:cubicBezTo>
                <a:cubicBezTo>
                  <a:pt x="18024" y="78121"/>
                  <a:pt x="18215" y="78264"/>
                  <a:pt x="18065" y="78264"/>
                </a:cubicBezTo>
                <a:cubicBezTo>
                  <a:pt x="18039" y="78264"/>
                  <a:pt x="18003" y="78260"/>
                  <a:pt x="17955" y="78251"/>
                </a:cubicBezTo>
                <a:lnTo>
                  <a:pt x="17955" y="78251"/>
                </a:lnTo>
                <a:cubicBezTo>
                  <a:pt x="18903" y="78441"/>
                  <a:pt x="19563" y="79592"/>
                  <a:pt x="20966" y="80113"/>
                </a:cubicBezTo>
                <a:lnTo>
                  <a:pt x="20784" y="80227"/>
                </a:lnTo>
                <a:cubicBezTo>
                  <a:pt x="20989" y="80318"/>
                  <a:pt x="21421" y="80522"/>
                  <a:pt x="21762" y="80750"/>
                </a:cubicBezTo>
                <a:lnTo>
                  <a:pt x="21012" y="80522"/>
                </a:lnTo>
                <a:lnTo>
                  <a:pt x="21012" y="80522"/>
                </a:lnTo>
                <a:cubicBezTo>
                  <a:pt x="21285" y="80636"/>
                  <a:pt x="21512" y="80795"/>
                  <a:pt x="21762" y="80954"/>
                </a:cubicBezTo>
                <a:cubicBezTo>
                  <a:pt x="21990" y="81114"/>
                  <a:pt x="22217" y="81273"/>
                  <a:pt x="22444" y="81432"/>
                </a:cubicBezTo>
                <a:cubicBezTo>
                  <a:pt x="22899" y="81773"/>
                  <a:pt x="23331" y="82114"/>
                  <a:pt x="23854" y="82342"/>
                </a:cubicBezTo>
                <a:cubicBezTo>
                  <a:pt x="21830" y="81159"/>
                  <a:pt x="23513" y="81887"/>
                  <a:pt x="22717" y="81273"/>
                </a:cubicBezTo>
                <a:lnTo>
                  <a:pt x="22717" y="81273"/>
                </a:lnTo>
                <a:cubicBezTo>
                  <a:pt x="23377" y="81591"/>
                  <a:pt x="23763" y="81819"/>
                  <a:pt x="24036" y="82023"/>
                </a:cubicBezTo>
                <a:cubicBezTo>
                  <a:pt x="24332" y="82228"/>
                  <a:pt x="24491" y="82364"/>
                  <a:pt x="24650" y="82524"/>
                </a:cubicBezTo>
                <a:cubicBezTo>
                  <a:pt x="24832" y="82705"/>
                  <a:pt x="25014" y="82865"/>
                  <a:pt x="25332" y="83092"/>
                </a:cubicBezTo>
                <a:cubicBezTo>
                  <a:pt x="25651" y="83319"/>
                  <a:pt x="26106" y="83615"/>
                  <a:pt x="26856" y="83911"/>
                </a:cubicBezTo>
                <a:cubicBezTo>
                  <a:pt x="26651" y="83820"/>
                  <a:pt x="26287" y="83638"/>
                  <a:pt x="26060" y="83479"/>
                </a:cubicBezTo>
                <a:cubicBezTo>
                  <a:pt x="25897" y="83364"/>
                  <a:pt x="25804" y="83273"/>
                  <a:pt x="25882" y="83273"/>
                </a:cubicBezTo>
                <a:cubicBezTo>
                  <a:pt x="25913" y="83273"/>
                  <a:pt x="25970" y="83287"/>
                  <a:pt x="26060" y="83319"/>
                </a:cubicBezTo>
                <a:cubicBezTo>
                  <a:pt x="26606" y="83638"/>
                  <a:pt x="27333" y="84024"/>
                  <a:pt x="27629" y="84252"/>
                </a:cubicBezTo>
                <a:cubicBezTo>
                  <a:pt x="28189" y="84487"/>
                  <a:pt x="28417" y="84568"/>
                  <a:pt x="28476" y="84568"/>
                </a:cubicBezTo>
                <a:cubicBezTo>
                  <a:pt x="28604" y="84568"/>
                  <a:pt x="27926" y="84186"/>
                  <a:pt x="28098" y="84186"/>
                </a:cubicBezTo>
                <a:cubicBezTo>
                  <a:pt x="28129" y="84186"/>
                  <a:pt x="28189" y="84199"/>
                  <a:pt x="28289" y="84229"/>
                </a:cubicBezTo>
                <a:cubicBezTo>
                  <a:pt x="28880" y="84729"/>
                  <a:pt x="29312" y="84525"/>
                  <a:pt x="30199" y="84798"/>
                </a:cubicBezTo>
                <a:lnTo>
                  <a:pt x="30153" y="84957"/>
                </a:lnTo>
                <a:cubicBezTo>
                  <a:pt x="30880" y="85283"/>
                  <a:pt x="31219" y="85358"/>
                  <a:pt x="31406" y="85358"/>
                </a:cubicBezTo>
                <a:cubicBezTo>
                  <a:pt x="31505" y="85358"/>
                  <a:pt x="31561" y="85336"/>
                  <a:pt x="31609" y="85321"/>
                </a:cubicBezTo>
                <a:cubicBezTo>
                  <a:pt x="31660" y="85306"/>
                  <a:pt x="31707" y="85291"/>
                  <a:pt x="31782" y="85291"/>
                </a:cubicBezTo>
                <a:cubicBezTo>
                  <a:pt x="31937" y="85291"/>
                  <a:pt x="32213" y="85355"/>
                  <a:pt x="32905" y="85616"/>
                </a:cubicBezTo>
                <a:lnTo>
                  <a:pt x="31950" y="85593"/>
                </a:lnTo>
                <a:lnTo>
                  <a:pt x="31950" y="85593"/>
                </a:lnTo>
                <a:lnTo>
                  <a:pt x="33064" y="85844"/>
                </a:lnTo>
                <a:lnTo>
                  <a:pt x="32791" y="85980"/>
                </a:lnTo>
                <a:cubicBezTo>
                  <a:pt x="33405" y="86094"/>
                  <a:pt x="33814" y="86162"/>
                  <a:pt x="34201" y="86253"/>
                </a:cubicBezTo>
                <a:cubicBezTo>
                  <a:pt x="34610" y="86344"/>
                  <a:pt x="34997" y="86458"/>
                  <a:pt x="35588" y="86617"/>
                </a:cubicBezTo>
                <a:cubicBezTo>
                  <a:pt x="35428" y="86500"/>
                  <a:pt x="35557" y="86421"/>
                  <a:pt x="35952" y="86421"/>
                </a:cubicBezTo>
                <a:cubicBezTo>
                  <a:pt x="36173" y="86421"/>
                  <a:pt x="36478" y="86446"/>
                  <a:pt x="36862" y="86503"/>
                </a:cubicBezTo>
                <a:cubicBezTo>
                  <a:pt x="37566" y="86730"/>
                  <a:pt x="36429" y="86617"/>
                  <a:pt x="37953" y="86844"/>
                </a:cubicBezTo>
                <a:cubicBezTo>
                  <a:pt x="37785" y="86865"/>
                  <a:pt x="37607" y="86896"/>
                  <a:pt x="37403" y="86896"/>
                </a:cubicBezTo>
                <a:cubicBezTo>
                  <a:pt x="37167" y="86896"/>
                  <a:pt x="36896" y="86854"/>
                  <a:pt x="36566" y="86708"/>
                </a:cubicBezTo>
                <a:cubicBezTo>
                  <a:pt x="36475" y="86753"/>
                  <a:pt x="36202" y="86753"/>
                  <a:pt x="36111" y="86799"/>
                </a:cubicBezTo>
                <a:cubicBezTo>
                  <a:pt x="36831" y="87032"/>
                  <a:pt x="37925" y="87146"/>
                  <a:pt x="38532" y="87216"/>
                </a:cubicBezTo>
                <a:lnTo>
                  <a:pt x="38532" y="87216"/>
                </a:lnTo>
                <a:cubicBezTo>
                  <a:pt x="38344" y="87191"/>
                  <a:pt x="38160" y="87150"/>
                  <a:pt x="38067" y="87094"/>
                </a:cubicBezTo>
                <a:lnTo>
                  <a:pt x="38067" y="87094"/>
                </a:lnTo>
                <a:cubicBezTo>
                  <a:pt x="38309" y="87109"/>
                  <a:pt x="38554" y="87114"/>
                  <a:pt x="38801" y="87114"/>
                </a:cubicBezTo>
                <a:cubicBezTo>
                  <a:pt x="39295" y="87114"/>
                  <a:pt x="39795" y="87094"/>
                  <a:pt x="40295" y="87094"/>
                </a:cubicBezTo>
                <a:cubicBezTo>
                  <a:pt x="40636" y="87185"/>
                  <a:pt x="40363" y="87208"/>
                  <a:pt x="40091" y="87231"/>
                </a:cubicBezTo>
                <a:cubicBezTo>
                  <a:pt x="40217" y="87237"/>
                  <a:pt x="40334" y="87240"/>
                  <a:pt x="40452" y="87240"/>
                </a:cubicBezTo>
                <a:cubicBezTo>
                  <a:pt x="40738" y="87240"/>
                  <a:pt x="41034" y="87224"/>
                  <a:pt x="41500" y="87208"/>
                </a:cubicBezTo>
                <a:lnTo>
                  <a:pt x="41500" y="87208"/>
                </a:lnTo>
                <a:cubicBezTo>
                  <a:pt x="41432" y="87299"/>
                  <a:pt x="41387" y="87367"/>
                  <a:pt x="41250" y="87435"/>
                </a:cubicBezTo>
                <a:cubicBezTo>
                  <a:pt x="41133" y="87475"/>
                  <a:pt x="40947" y="87531"/>
                  <a:pt x="40591" y="87531"/>
                </a:cubicBezTo>
                <a:cubicBezTo>
                  <a:pt x="40535" y="87531"/>
                  <a:pt x="40474" y="87529"/>
                  <a:pt x="40409" y="87526"/>
                </a:cubicBezTo>
                <a:lnTo>
                  <a:pt x="40409" y="87526"/>
                </a:lnTo>
                <a:cubicBezTo>
                  <a:pt x="40516" y="87533"/>
                  <a:pt x="40622" y="87536"/>
                  <a:pt x="40728" y="87536"/>
                </a:cubicBezTo>
                <a:cubicBezTo>
                  <a:pt x="40984" y="87536"/>
                  <a:pt x="41237" y="87520"/>
                  <a:pt x="41478" y="87504"/>
                </a:cubicBezTo>
                <a:lnTo>
                  <a:pt x="42547" y="87458"/>
                </a:lnTo>
                <a:cubicBezTo>
                  <a:pt x="42706" y="87526"/>
                  <a:pt x="43638" y="87663"/>
                  <a:pt x="43365" y="87708"/>
                </a:cubicBezTo>
                <a:cubicBezTo>
                  <a:pt x="43458" y="87715"/>
                  <a:pt x="43554" y="87719"/>
                  <a:pt x="43653" y="87719"/>
                </a:cubicBezTo>
                <a:cubicBezTo>
                  <a:pt x="44186" y="87719"/>
                  <a:pt x="44805" y="87626"/>
                  <a:pt x="45457" y="87549"/>
                </a:cubicBezTo>
                <a:cubicBezTo>
                  <a:pt x="45662" y="87526"/>
                  <a:pt x="45844" y="87504"/>
                  <a:pt x="46048" y="87481"/>
                </a:cubicBezTo>
                <a:cubicBezTo>
                  <a:pt x="46253" y="87435"/>
                  <a:pt x="46435" y="87413"/>
                  <a:pt x="46640" y="87390"/>
                </a:cubicBezTo>
                <a:cubicBezTo>
                  <a:pt x="47026" y="87322"/>
                  <a:pt x="47436" y="87276"/>
                  <a:pt x="47822" y="87276"/>
                </a:cubicBezTo>
                <a:cubicBezTo>
                  <a:pt x="47913" y="87231"/>
                  <a:pt x="48072" y="87185"/>
                  <a:pt x="48391" y="87140"/>
                </a:cubicBezTo>
                <a:cubicBezTo>
                  <a:pt x="49846" y="86958"/>
                  <a:pt x="51165" y="86935"/>
                  <a:pt x="52825" y="86321"/>
                </a:cubicBezTo>
                <a:cubicBezTo>
                  <a:pt x="53166" y="86321"/>
                  <a:pt x="53507" y="86344"/>
                  <a:pt x="53848" y="86344"/>
                </a:cubicBezTo>
                <a:cubicBezTo>
                  <a:pt x="55144" y="85889"/>
                  <a:pt x="52484" y="86389"/>
                  <a:pt x="54621" y="85662"/>
                </a:cubicBezTo>
                <a:cubicBezTo>
                  <a:pt x="55115" y="85485"/>
                  <a:pt x="55356" y="85427"/>
                  <a:pt x="55475" y="85427"/>
                </a:cubicBezTo>
                <a:cubicBezTo>
                  <a:pt x="55696" y="85427"/>
                  <a:pt x="55497" y="85626"/>
                  <a:pt x="55723" y="85626"/>
                </a:cubicBezTo>
                <a:cubicBezTo>
                  <a:pt x="55750" y="85626"/>
                  <a:pt x="55785" y="85623"/>
                  <a:pt x="55827" y="85616"/>
                </a:cubicBezTo>
                <a:cubicBezTo>
                  <a:pt x="56190" y="85434"/>
                  <a:pt x="56668" y="85116"/>
                  <a:pt x="57237" y="84866"/>
                </a:cubicBezTo>
                <a:cubicBezTo>
                  <a:pt x="57532" y="84729"/>
                  <a:pt x="57828" y="84593"/>
                  <a:pt x="58169" y="84479"/>
                </a:cubicBezTo>
                <a:cubicBezTo>
                  <a:pt x="58487" y="84343"/>
                  <a:pt x="58828" y="84206"/>
                  <a:pt x="59192" y="84115"/>
                </a:cubicBezTo>
                <a:lnTo>
                  <a:pt x="59192" y="84115"/>
                </a:lnTo>
                <a:cubicBezTo>
                  <a:pt x="58760" y="84365"/>
                  <a:pt x="58396" y="84502"/>
                  <a:pt x="57987" y="84661"/>
                </a:cubicBezTo>
                <a:cubicBezTo>
                  <a:pt x="58351" y="84593"/>
                  <a:pt x="58715" y="84479"/>
                  <a:pt x="59078" y="84365"/>
                </a:cubicBezTo>
                <a:lnTo>
                  <a:pt x="59078" y="84365"/>
                </a:lnTo>
                <a:cubicBezTo>
                  <a:pt x="58510" y="84775"/>
                  <a:pt x="57964" y="85002"/>
                  <a:pt x="57714" y="85116"/>
                </a:cubicBezTo>
                <a:cubicBezTo>
                  <a:pt x="57550" y="85198"/>
                  <a:pt x="57493" y="85239"/>
                  <a:pt x="57591" y="85239"/>
                </a:cubicBezTo>
                <a:cubicBezTo>
                  <a:pt x="57657" y="85239"/>
                  <a:pt x="57791" y="85220"/>
                  <a:pt x="58010" y="85184"/>
                </a:cubicBezTo>
                <a:cubicBezTo>
                  <a:pt x="58010" y="85048"/>
                  <a:pt x="58260" y="84911"/>
                  <a:pt x="58646" y="84707"/>
                </a:cubicBezTo>
                <a:cubicBezTo>
                  <a:pt x="59010" y="84502"/>
                  <a:pt x="59510" y="84275"/>
                  <a:pt x="60011" y="84047"/>
                </a:cubicBezTo>
                <a:cubicBezTo>
                  <a:pt x="60261" y="83933"/>
                  <a:pt x="60511" y="83797"/>
                  <a:pt x="60738" y="83706"/>
                </a:cubicBezTo>
                <a:cubicBezTo>
                  <a:pt x="60966" y="83570"/>
                  <a:pt x="61171" y="83456"/>
                  <a:pt x="61352" y="83342"/>
                </a:cubicBezTo>
                <a:cubicBezTo>
                  <a:pt x="61716" y="83115"/>
                  <a:pt x="61944" y="82910"/>
                  <a:pt x="61921" y="82774"/>
                </a:cubicBezTo>
                <a:lnTo>
                  <a:pt x="62626" y="82524"/>
                </a:lnTo>
                <a:lnTo>
                  <a:pt x="62626" y="82524"/>
                </a:lnTo>
                <a:cubicBezTo>
                  <a:pt x="62444" y="82637"/>
                  <a:pt x="62421" y="82660"/>
                  <a:pt x="62239" y="82751"/>
                </a:cubicBezTo>
                <a:cubicBezTo>
                  <a:pt x="62580" y="82637"/>
                  <a:pt x="62808" y="82546"/>
                  <a:pt x="62967" y="82433"/>
                </a:cubicBezTo>
                <a:cubicBezTo>
                  <a:pt x="63126" y="82319"/>
                  <a:pt x="63217" y="82182"/>
                  <a:pt x="63331" y="82046"/>
                </a:cubicBezTo>
                <a:cubicBezTo>
                  <a:pt x="63558" y="81796"/>
                  <a:pt x="63786" y="81478"/>
                  <a:pt x="64604" y="81023"/>
                </a:cubicBezTo>
                <a:cubicBezTo>
                  <a:pt x="64900" y="80864"/>
                  <a:pt x="65127" y="80750"/>
                  <a:pt x="65264" y="80682"/>
                </a:cubicBezTo>
                <a:cubicBezTo>
                  <a:pt x="65303" y="80668"/>
                  <a:pt x="65333" y="80661"/>
                  <a:pt x="65352" y="80661"/>
                </a:cubicBezTo>
                <a:cubicBezTo>
                  <a:pt x="65396" y="80661"/>
                  <a:pt x="65370" y="80705"/>
                  <a:pt x="65241" y="80818"/>
                </a:cubicBezTo>
                <a:lnTo>
                  <a:pt x="66355" y="79863"/>
                </a:lnTo>
                <a:cubicBezTo>
                  <a:pt x="66479" y="79781"/>
                  <a:pt x="66554" y="79746"/>
                  <a:pt x="66585" y="79746"/>
                </a:cubicBezTo>
                <a:cubicBezTo>
                  <a:pt x="66621" y="79746"/>
                  <a:pt x="66592" y="79796"/>
                  <a:pt x="66501" y="79874"/>
                </a:cubicBezTo>
                <a:lnTo>
                  <a:pt x="66501" y="79874"/>
                </a:lnTo>
                <a:cubicBezTo>
                  <a:pt x="66731" y="79704"/>
                  <a:pt x="66978" y="79522"/>
                  <a:pt x="67197" y="79340"/>
                </a:cubicBezTo>
                <a:lnTo>
                  <a:pt x="68038" y="78635"/>
                </a:lnTo>
                <a:lnTo>
                  <a:pt x="68038" y="78658"/>
                </a:lnTo>
                <a:cubicBezTo>
                  <a:pt x="68220" y="78385"/>
                  <a:pt x="68697" y="77839"/>
                  <a:pt x="68925" y="77589"/>
                </a:cubicBezTo>
                <a:cubicBezTo>
                  <a:pt x="69031" y="77510"/>
                  <a:pt x="69077" y="77479"/>
                  <a:pt x="69089" y="77479"/>
                </a:cubicBezTo>
                <a:cubicBezTo>
                  <a:pt x="69124" y="77479"/>
                  <a:pt x="68814" y="77774"/>
                  <a:pt x="68887" y="77774"/>
                </a:cubicBezTo>
                <a:cubicBezTo>
                  <a:pt x="68891" y="77774"/>
                  <a:pt x="68896" y="77773"/>
                  <a:pt x="68902" y="77771"/>
                </a:cubicBezTo>
                <a:cubicBezTo>
                  <a:pt x="69175" y="77453"/>
                  <a:pt x="69425" y="77134"/>
                  <a:pt x="69698" y="76839"/>
                </a:cubicBezTo>
                <a:cubicBezTo>
                  <a:pt x="69754" y="76806"/>
                  <a:pt x="69793" y="76791"/>
                  <a:pt x="69816" y="76791"/>
                </a:cubicBezTo>
                <a:cubicBezTo>
                  <a:pt x="69970" y="76791"/>
                  <a:pt x="69430" y="77455"/>
                  <a:pt x="68857" y="77930"/>
                </a:cubicBezTo>
                <a:cubicBezTo>
                  <a:pt x="69471" y="77771"/>
                  <a:pt x="69630" y="77543"/>
                  <a:pt x="69880" y="77225"/>
                </a:cubicBezTo>
                <a:cubicBezTo>
                  <a:pt x="70016" y="77043"/>
                  <a:pt x="70176" y="76839"/>
                  <a:pt x="70426" y="76588"/>
                </a:cubicBezTo>
                <a:cubicBezTo>
                  <a:pt x="70676" y="76338"/>
                  <a:pt x="71017" y="76065"/>
                  <a:pt x="71472" y="75633"/>
                </a:cubicBezTo>
                <a:lnTo>
                  <a:pt x="71472" y="75633"/>
                </a:lnTo>
                <a:cubicBezTo>
                  <a:pt x="71244" y="75952"/>
                  <a:pt x="70994" y="76247"/>
                  <a:pt x="70721" y="76520"/>
                </a:cubicBezTo>
                <a:cubicBezTo>
                  <a:pt x="71108" y="76361"/>
                  <a:pt x="71403" y="76088"/>
                  <a:pt x="71767" y="75747"/>
                </a:cubicBezTo>
                <a:cubicBezTo>
                  <a:pt x="72108" y="75406"/>
                  <a:pt x="72495" y="75019"/>
                  <a:pt x="73018" y="74587"/>
                </a:cubicBezTo>
                <a:lnTo>
                  <a:pt x="73018" y="74587"/>
                </a:lnTo>
                <a:cubicBezTo>
                  <a:pt x="72801" y="74721"/>
                  <a:pt x="71758" y="75544"/>
                  <a:pt x="71540" y="75544"/>
                </a:cubicBezTo>
                <a:cubicBezTo>
                  <a:pt x="71461" y="75544"/>
                  <a:pt x="71489" y="75438"/>
                  <a:pt x="71699" y="75156"/>
                </a:cubicBezTo>
                <a:cubicBezTo>
                  <a:pt x="71972" y="74906"/>
                  <a:pt x="72336" y="74565"/>
                  <a:pt x="72700" y="73951"/>
                </a:cubicBezTo>
                <a:cubicBezTo>
                  <a:pt x="72713" y="73960"/>
                  <a:pt x="72728" y="73965"/>
                  <a:pt x="72744" y="73965"/>
                </a:cubicBezTo>
                <a:cubicBezTo>
                  <a:pt x="72924" y="73965"/>
                  <a:pt x="73289" y="73414"/>
                  <a:pt x="73768" y="72768"/>
                </a:cubicBezTo>
                <a:lnTo>
                  <a:pt x="73928" y="72973"/>
                </a:lnTo>
                <a:cubicBezTo>
                  <a:pt x="74451" y="72177"/>
                  <a:pt x="74314" y="72154"/>
                  <a:pt x="74542" y="71654"/>
                </a:cubicBezTo>
                <a:cubicBezTo>
                  <a:pt x="75133" y="70790"/>
                  <a:pt x="75406" y="70699"/>
                  <a:pt x="75679" y="70585"/>
                </a:cubicBezTo>
                <a:cubicBezTo>
                  <a:pt x="75929" y="70206"/>
                  <a:pt x="75981" y="70090"/>
                  <a:pt x="75943" y="70090"/>
                </a:cubicBezTo>
                <a:cubicBezTo>
                  <a:pt x="75883" y="70090"/>
                  <a:pt x="75601" y="70376"/>
                  <a:pt x="75523" y="70376"/>
                </a:cubicBezTo>
                <a:cubicBezTo>
                  <a:pt x="75465" y="70376"/>
                  <a:pt x="75515" y="70224"/>
                  <a:pt x="75838" y="69698"/>
                </a:cubicBezTo>
                <a:cubicBezTo>
                  <a:pt x="76270" y="69130"/>
                  <a:pt x="76497" y="68584"/>
                  <a:pt x="76793" y="68015"/>
                </a:cubicBezTo>
                <a:cubicBezTo>
                  <a:pt x="76929" y="67743"/>
                  <a:pt x="77043" y="67447"/>
                  <a:pt x="77179" y="67129"/>
                </a:cubicBezTo>
                <a:cubicBezTo>
                  <a:pt x="77339" y="66810"/>
                  <a:pt x="77475" y="66469"/>
                  <a:pt x="77611" y="66060"/>
                </a:cubicBezTo>
                <a:cubicBezTo>
                  <a:pt x="77746" y="65804"/>
                  <a:pt x="77807" y="65720"/>
                  <a:pt x="77831" y="65720"/>
                </a:cubicBezTo>
                <a:cubicBezTo>
                  <a:pt x="77879" y="65720"/>
                  <a:pt x="77787" y="66044"/>
                  <a:pt x="77832" y="66044"/>
                </a:cubicBezTo>
                <a:cubicBezTo>
                  <a:pt x="77842" y="66044"/>
                  <a:pt x="77859" y="66029"/>
                  <a:pt x="77884" y="65992"/>
                </a:cubicBezTo>
                <a:lnTo>
                  <a:pt x="78044" y="65128"/>
                </a:lnTo>
                <a:cubicBezTo>
                  <a:pt x="78087" y="65030"/>
                  <a:pt x="78115" y="64999"/>
                  <a:pt x="78135" y="64999"/>
                </a:cubicBezTo>
                <a:cubicBezTo>
                  <a:pt x="78156" y="64999"/>
                  <a:pt x="78168" y="65036"/>
                  <a:pt x="78180" y="65059"/>
                </a:cubicBezTo>
                <a:cubicBezTo>
                  <a:pt x="78407" y="64354"/>
                  <a:pt x="77975" y="64900"/>
                  <a:pt x="78385" y="63831"/>
                </a:cubicBezTo>
                <a:cubicBezTo>
                  <a:pt x="78316" y="63649"/>
                  <a:pt x="78589" y="63126"/>
                  <a:pt x="78930" y="62490"/>
                </a:cubicBezTo>
                <a:cubicBezTo>
                  <a:pt x="79090" y="62171"/>
                  <a:pt x="79271" y="61807"/>
                  <a:pt x="79408" y="61444"/>
                </a:cubicBezTo>
                <a:cubicBezTo>
                  <a:pt x="79499" y="61262"/>
                  <a:pt x="79567" y="61080"/>
                  <a:pt x="79613" y="60875"/>
                </a:cubicBezTo>
                <a:cubicBezTo>
                  <a:pt x="79658" y="60693"/>
                  <a:pt x="79681" y="60511"/>
                  <a:pt x="79681" y="60329"/>
                </a:cubicBezTo>
                <a:cubicBezTo>
                  <a:pt x="79719" y="60254"/>
                  <a:pt x="79745" y="60226"/>
                  <a:pt x="79764" y="60226"/>
                </a:cubicBezTo>
                <a:cubicBezTo>
                  <a:pt x="79822" y="60226"/>
                  <a:pt x="79822" y="60472"/>
                  <a:pt x="79889" y="60472"/>
                </a:cubicBezTo>
                <a:cubicBezTo>
                  <a:pt x="79895" y="60472"/>
                  <a:pt x="79901" y="60470"/>
                  <a:pt x="79908" y="60466"/>
                </a:cubicBezTo>
                <a:cubicBezTo>
                  <a:pt x="80067" y="59511"/>
                  <a:pt x="80136" y="59101"/>
                  <a:pt x="80204" y="58715"/>
                </a:cubicBezTo>
                <a:cubicBezTo>
                  <a:pt x="80272" y="58351"/>
                  <a:pt x="80318" y="58033"/>
                  <a:pt x="80340" y="57214"/>
                </a:cubicBezTo>
                <a:lnTo>
                  <a:pt x="80772" y="55941"/>
                </a:lnTo>
                <a:lnTo>
                  <a:pt x="80772" y="55941"/>
                </a:lnTo>
                <a:cubicBezTo>
                  <a:pt x="80685" y="56158"/>
                  <a:pt x="80619" y="56251"/>
                  <a:pt x="80571" y="56251"/>
                </a:cubicBezTo>
                <a:cubicBezTo>
                  <a:pt x="80519" y="56251"/>
                  <a:pt x="80489" y="56141"/>
                  <a:pt x="80477" y="55963"/>
                </a:cubicBezTo>
                <a:cubicBezTo>
                  <a:pt x="80431" y="55622"/>
                  <a:pt x="80499" y="55031"/>
                  <a:pt x="80477" y="54485"/>
                </a:cubicBezTo>
                <a:lnTo>
                  <a:pt x="80477" y="54485"/>
                </a:lnTo>
                <a:cubicBezTo>
                  <a:pt x="80408" y="54644"/>
                  <a:pt x="80340" y="54804"/>
                  <a:pt x="80272" y="54940"/>
                </a:cubicBezTo>
                <a:cubicBezTo>
                  <a:pt x="80227" y="55054"/>
                  <a:pt x="80158" y="55167"/>
                  <a:pt x="80113" y="55281"/>
                </a:cubicBezTo>
                <a:cubicBezTo>
                  <a:pt x="80204" y="54690"/>
                  <a:pt x="80227" y="54121"/>
                  <a:pt x="80272" y="53530"/>
                </a:cubicBezTo>
                <a:cubicBezTo>
                  <a:pt x="80292" y="53470"/>
                  <a:pt x="80312" y="53444"/>
                  <a:pt x="80331" y="53444"/>
                </a:cubicBezTo>
                <a:cubicBezTo>
                  <a:pt x="80378" y="53444"/>
                  <a:pt x="80422" y="53600"/>
                  <a:pt x="80454" y="53826"/>
                </a:cubicBezTo>
                <a:cubicBezTo>
                  <a:pt x="80454" y="53689"/>
                  <a:pt x="80454" y="53576"/>
                  <a:pt x="80454" y="53485"/>
                </a:cubicBezTo>
                <a:cubicBezTo>
                  <a:pt x="80523" y="53260"/>
                  <a:pt x="80579" y="53170"/>
                  <a:pt x="80626" y="53170"/>
                </a:cubicBezTo>
                <a:cubicBezTo>
                  <a:pt x="80702" y="53170"/>
                  <a:pt x="80753" y="53408"/>
                  <a:pt x="80795" y="53689"/>
                </a:cubicBezTo>
                <a:cubicBezTo>
                  <a:pt x="80704" y="53894"/>
                  <a:pt x="80636" y="54099"/>
                  <a:pt x="80545" y="54303"/>
                </a:cubicBezTo>
                <a:cubicBezTo>
                  <a:pt x="80631" y="54714"/>
                  <a:pt x="80718" y="55125"/>
                  <a:pt x="80863" y="55125"/>
                </a:cubicBezTo>
                <a:cubicBezTo>
                  <a:pt x="80871" y="55125"/>
                  <a:pt x="80878" y="55124"/>
                  <a:pt x="80886" y="55122"/>
                </a:cubicBezTo>
                <a:cubicBezTo>
                  <a:pt x="80863" y="54986"/>
                  <a:pt x="80886" y="54781"/>
                  <a:pt x="80909" y="54531"/>
                </a:cubicBezTo>
                <a:cubicBezTo>
                  <a:pt x="80927" y="54624"/>
                  <a:pt x="80946" y="54702"/>
                  <a:pt x="80965" y="54702"/>
                </a:cubicBezTo>
                <a:cubicBezTo>
                  <a:pt x="80969" y="54702"/>
                  <a:pt x="80973" y="54698"/>
                  <a:pt x="80977" y="54690"/>
                </a:cubicBezTo>
                <a:cubicBezTo>
                  <a:pt x="81022" y="54622"/>
                  <a:pt x="81000" y="54440"/>
                  <a:pt x="80977" y="54144"/>
                </a:cubicBezTo>
                <a:lnTo>
                  <a:pt x="81295" y="53780"/>
                </a:lnTo>
                <a:lnTo>
                  <a:pt x="81204" y="53667"/>
                </a:lnTo>
                <a:cubicBezTo>
                  <a:pt x="81364" y="52916"/>
                  <a:pt x="81568" y="52166"/>
                  <a:pt x="81682" y="51393"/>
                </a:cubicBezTo>
                <a:cubicBezTo>
                  <a:pt x="81636" y="50551"/>
                  <a:pt x="81545" y="49755"/>
                  <a:pt x="81477" y="48868"/>
                </a:cubicBezTo>
                <a:cubicBezTo>
                  <a:pt x="81364" y="47959"/>
                  <a:pt x="81295" y="46958"/>
                  <a:pt x="81273" y="45662"/>
                </a:cubicBezTo>
                <a:lnTo>
                  <a:pt x="81273" y="45662"/>
                </a:lnTo>
                <a:cubicBezTo>
                  <a:pt x="81354" y="45914"/>
                  <a:pt x="81420" y="45988"/>
                  <a:pt x="81486" y="45988"/>
                </a:cubicBezTo>
                <a:cubicBezTo>
                  <a:pt x="81578" y="45988"/>
                  <a:pt x="81667" y="45841"/>
                  <a:pt x="81789" y="45841"/>
                </a:cubicBezTo>
                <a:cubicBezTo>
                  <a:pt x="81798" y="45841"/>
                  <a:pt x="81808" y="45842"/>
                  <a:pt x="81818" y="45844"/>
                </a:cubicBezTo>
                <a:cubicBezTo>
                  <a:pt x="81547" y="46545"/>
                  <a:pt x="81861" y="47854"/>
                  <a:pt x="81729" y="49211"/>
                </a:cubicBezTo>
                <a:lnTo>
                  <a:pt x="81729" y="49211"/>
                </a:lnTo>
                <a:cubicBezTo>
                  <a:pt x="81767" y="48832"/>
                  <a:pt x="81812" y="48713"/>
                  <a:pt x="81852" y="48713"/>
                </a:cubicBezTo>
                <a:cubicBezTo>
                  <a:pt x="81883" y="48713"/>
                  <a:pt x="81912" y="48789"/>
                  <a:pt x="81932" y="48868"/>
                </a:cubicBezTo>
                <a:lnTo>
                  <a:pt x="81818" y="46435"/>
                </a:lnTo>
                <a:lnTo>
                  <a:pt x="81818" y="46435"/>
                </a:lnTo>
                <a:cubicBezTo>
                  <a:pt x="81828" y="46439"/>
                  <a:pt x="81837" y="46441"/>
                  <a:pt x="81846" y="46441"/>
                </a:cubicBezTo>
                <a:cubicBezTo>
                  <a:pt x="81998" y="46441"/>
                  <a:pt x="81981" y="45880"/>
                  <a:pt x="82046" y="45298"/>
                </a:cubicBezTo>
                <a:lnTo>
                  <a:pt x="82046" y="45298"/>
                </a:lnTo>
                <a:cubicBezTo>
                  <a:pt x="82011" y="45339"/>
                  <a:pt x="81981" y="45358"/>
                  <a:pt x="81955" y="45358"/>
                </a:cubicBezTo>
                <a:cubicBezTo>
                  <a:pt x="81685" y="45358"/>
                  <a:pt x="81804" y="43392"/>
                  <a:pt x="81659" y="42501"/>
                </a:cubicBezTo>
                <a:cubicBezTo>
                  <a:pt x="81671" y="42494"/>
                  <a:pt x="81683" y="42490"/>
                  <a:pt x="81696" y="42490"/>
                </a:cubicBezTo>
                <a:cubicBezTo>
                  <a:pt x="81804" y="42490"/>
                  <a:pt x="81930" y="42785"/>
                  <a:pt x="81909" y="43866"/>
                </a:cubicBezTo>
                <a:cubicBezTo>
                  <a:pt x="82046" y="43206"/>
                  <a:pt x="81932" y="42774"/>
                  <a:pt x="81796" y="42342"/>
                </a:cubicBezTo>
                <a:cubicBezTo>
                  <a:pt x="81659" y="41933"/>
                  <a:pt x="81500" y="41523"/>
                  <a:pt x="81591" y="40864"/>
                </a:cubicBezTo>
                <a:lnTo>
                  <a:pt x="81591" y="40864"/>
                </a:lnTo>
                <a:cubicBezTo>
                  <a:pt x="81614" y="41160"/>
                  <a:pt x="81614" y="41319"/>
                  <a:pt x="81682" y="41433"/>
                </a:cubicBezTo>
                <a:cubicBezTo>
                  <a:pt x="81591" y="41091"/>
                  <a:pt x="81568" y="40500"/>
                  <a:pt x="81568" y="40045"/>
                </a:cubicBezTo>
                <a:cubicBezTo>
                  <a:pt x="81568" y="39680"/>
                  <a:pt x="81568" y="39402"/>
                  <a:pt x="81616" y="39402"/>
                </a:cubicBezTo>
                <a:cubicBezTo>
                  <a:pt x="81626" y="39402"/>
                  <a:pt x="81639" y="39416"/>
                  <a:pt x="81654" y="39444"/>
                </a:cubicBezTo>
                <a:lnTo>
                  <a:pt x="81654" y="39444"/>
                </a:lnTo>
                <a:cubicBezTo>
                  <a:pt x="81617" y="39022"/>
                  <a:pt x="81577" y="38525"/>
                  <a:pt x="81523" y="37999"/>
                </a:cubicBezTo>
                <a:cubicBezTo>
                  <a:pt x="81477" y="37362"/>
                  <a:pt x="81409" y="36657"/>
                  <a:pt x="81273" y="36043"/>
                </a:cubicBezTo>
                <a:cubicBezTo>
                  <a:pt x="81068" y="34770"/>
                  <a:pt x="80841" y="33724"/>
                  <a:pt x="80659" y="33610"/>
                </a:cubicBezTo>
                <a:cubicBezTo>
                  <a:pt x="80660" y="33609"/>
                  <a:pt x="80662" y="33608"/>
                  <a:pt x="80664" y="33608"/>
                </a:cubicBezTo>
                <a:cubicBezTo>
                  <a:pt x="80719" y="33608"/>
                  <a:pt x="81094" y="33819"/>
                  <a:pt x="81159" y="33906"/>
                </a:cubicBezTo>
                <a:cubicBezTo>
                  <a:pt x="80613" y="32814"/>
                  <a:pt x="80067" y="31745"/>
                  <a:pt x="79499" y="30699"/>
                </a:cubicBezTo>
                <a:lnTo>
                  <a:pt x="79499" y="30699"/>
                </a:lnTo>
                <a:cubicBezTo>
                  <a:pt x="79529" y="30723"/>
                  <a:pt x="79559" y="30732"/>
                  <a:pt x="79591" y="30732"/>
                </a:cubicBezTo>
                <a:cubicBezTo>
                  <a:pt x="79765" y="30732"/>
                  <a:pt x="79967" y="30432"/>
                  <a:pt x="80185" y="30432"/>
                </a:cubicBezTo>
                <a:cubicBezTo>
                  <a:pt x="80351" y="30432"/>
                  <a:pt x="80526" y="30607"/>
                  <a:pt x="80704" y="31222"/>
                </a:cubicBezTo>
                <a:cubicBezTo>
                  <a:pt x="80681" y="30745"/>
                  <a:pt x="80590" y="30176"/>
                  <a:pt x="80295" y="29244"/>
                </a:cubicBezTo>
                <a:lnTo>
                  <a:pt x="80295" y="29244"/>
                </a:lnTo>
                <a:cubicBezTo>
                  <a:pt x="80312" y="29479"/>
                  <a:pt x="80179" y="29826"/>
                  <a:pt x="80063" y="29826"/>
                </a:cubicBezTo>
                <a:cubicBezTo>
                  <a:pt x="80022" y="29826"/>
                  <a:pt x="79983" y="29783"/>
                  <a:pt x="79954" y="29676"/>
                </a:cubicBezTo>
                <a:cubicBezTo>
                  <a:pt x="79999" y="28465"/>
                  <a:pt x="79955" y="28824"/>
                  <a:pt x="79888" y="27416"/>
                </a:cubicBezTo>
                <a:lnTo>
                  <a:pt x="79888" y="27416"/>
                </a:lnTo>
                <a:cubicBezTo>
                  <a:pt x="79887" y="27516"/>
                  <a:pt x="79853" y="27562"/>
                  <a:pt x="79799" y="27562"/>
                </a:cubicBezTo>
                <a:cubicBezTo>
                  <a:pt x="79650" y="27562"/>
                  <a:pt x="79354" y="27208"/>
                  <a:pt x="79226" y="26697"/>
                </a:cubicBezTo>
                <a:lnTo>
                  <a:pt x="79226" y="26697"/>
                </a:lnTo>
                <a:cubicBezTo>
                  <a:pt x="79240" y="26711"/>
                  <a:pt x="79260" y="26717"/>
                  <a:pt x="79283" y="26717"/>
                </a:cubicBezTo>
                <a:cubicBezTo>
                  <a:pt x="79357" y="26717"/>
                  <a:pt x="79470" y="26663"/>
                  <a:pt x="79570" y="26663"/>
                </a:cubicBezTo>
                <a:cubicBezTo>
                  <a:pt x="79630" y="26663"/>
                  <a:pt x="79686" y="26682"/>
                  <a:pt x="79726" y="26745"/>
                </a:cubicBezTo>
                <a:lnTo>
                  <a:pt x="79726" y="26745"/>
                </a:lnTo>
                <a:cubicBezTo>
                  <a:pt x="79448" y="26209"/>
                  <a:pt x="79169" y="25673"/>
                  <a:pt x="78891" y="25137"/>
                </a:cubicBezTo>
                <a:lnTo>
                  <a:pt x="78891" y="25137"/>
                </a:lnTo>
                <a:cubicBezTo>
                  <a:pt x="78939" y="25221"/>
                  <a:pt x="78985" y="25257"/>
                  <a:pt x="79028" y="25257"/>
                </a:cubicBezTo>
                <a:cubicBezTo>
                  <a:pt x="79156" y="25257"/>
                  <a:pt x="79249" y="24936"/>
                  <a:pt x="79249" y="24628"/>
                </a:cubicBezTo>
                <a:lnTo>
                  <a:pt x="79249" y="24628"/>
                </a:lnTo>
                <a:cubicBezTo>
                  <a:pt x="79248" y="24639"/>
                  <a:pt x="79245" y="24644"/>
                  <a:pt x="79242" y="24644"/>
                </a:cubicBezTo>
                <a:cubicBezTo>
                  <a:pt x="79180" y="24644"/>
                  <a:pt x="78783" y="23034"/>
                  <a:pt x="78589" y="22604"/>
                </a:cubicBezTo>
                <a:lnTo>
                  <a:pt x="78589" y="22604"/>
                </a:lnTo>
                <a:lnTo>
                  <a:pt x="78748" y="23400"/>
                </a:lnTo>
                <a:cubicBezTo>
                  <a:pt x="78453" y="22376"/>
                  <a:pt x="78134" y="21922"/>
                  <a:pt x="77816" y="21490"/>
                </a:cubicBezTo>
                <a:cubicBezTo>
                  <a:pt x="77475" y="21058"/>
                  <a:pt x="77157" y="20626"/>
                  <a:pt x="76747" y="19670"/>
                </a:cubicBezTo>
                <a:lnTo>
                  <a:pt x="76747" y="19670"/>
                </a:lnTo>
                <a:cubicBezTo>
                  <a:pt x="76818" y="19750"/>
                  <a:pt x="76951" y="19823"/>
                  <a:pt x="77063" y="19823"/>
                </a:cubicBezTo>
                <a:cubicBezTo>
                  <a:pt x="77238" y="19823"/>
                  <a:pt x="77361" y="19644"/>
                  <a:pt x="77111" y="19034"/>
                </a:cubicBezTo>
                <a:cubicBezTo>
                  <a:pt x="76702" y="18647"/>
                  <a:pt x="75269" y="17510"/>
                  <a:pt x="74132" y="16146"/>
                </a:cubicBezTo>
                <a:lnTo>
                  <a:pt x="74041" y="15782"/>
                </a:lnTo>
                <a:cubicBezTo>
                  <a:pt x="73746" y="15441"/>
                  <a:pt x="73427" y="15077"/>
                  <a:pt x="73109" y="14759"/>
                </a:cubicBezTo>
                <a:lnTo>
                  <a:pt x="73109" y="14759"/>
                </a:lnTo>
                <a:cubicBezTo>
                  <a:pt x="73496" y="14986"/>
                  <a:pt x="74200" y="15486"/>
                  <a:pt x="74905" y="16123"/>
                </a:cubicBezTo>
                <a:cubicBezTo>
                  <a:pt x="75588" y="16737"/>
                  <a:pt x="76270" y="17465"/>
                  <a:pt x="76702" y="18033"/>
                </a:cubicBezTo>
                <a:cubicBezTo>
                  <a:pt x="76429" y="17260"/>
                  <a:pt x="76747" y="17760"/>
                  <a:pt x="76133" y="16691"/>
                </a:cubicBezTo>
                <a:cubicBezTo>
                  <a:pt x="76113" y="16613"/>
                  <a:pt x="76116" y="16579"/>
                  <a:pt x="76137" y="16579"/>
                </a:cubicBezTo>
                <a:cubicBezTo>
                  <a:pt x="76229" y="16579"/>
                  <a:pt x="76663" y="17250"/>
                  <a:pt x="76793" y="17510"/>
                </a:cubicBezTo>
                <a:cubicBezTo>
                  <a:pt x="76384" y="16669"/>
                  <a:pt x="75906" y="15827"/>
                  <a:pt x="75383" y="15031"/>
                </a:cubicBezTo>
                <a:cubicBezTo>
                  <a:pt x="75378" y="15045"/>
                  <a:pt x="75368" y="15051"/>
                  <a:pt x="75354" y="15051"/>
                </a:cubicBezTo>
                <a:cubicBezTo>
                  <a:pt x="75249" y="15051"/>
                  <a:pt x="74909" y="14689"/>
                  <a:pt x="74587" y="14327"/>
                </a:cubicBezTo>
                <a:cubicBezTo>
                  <a:pt x="74239" y="13979"/>
                  <a:pt x="73891" y="13631"/>
                  <a:pt x="73792" y="13631"/>
                </a:cubicBezTo>
                <a:cubicBezTo>
                  <a:pt x="73781" y="13631"/>
                  <a:pt x="73773" y="13635"/>
                  <a:pt x="73768" y="13644"/>
                </a:cubicBezTo>
                <a:cubicBezTo>
                  <a:pt x="74496" y="14372"/>
                  <a:pt x="75156" y="15168"/>
                  <a:pt x="75792" y="15987"/>
                </a:cubicBezTo>
                <a:cubicBezTo>
                  <a:pt x="75780" y="16004"/>
                  <a:pt x="75762" y="16012"/>
                  <a:pt x="75737" y="16012"/>
                </a:cubicBezTo>
                <a:cubicBezTo>
                  <a:pt x="75429" y="16012"/>
                  <a:pt x="74173" y="14761"/>
                  <a:pt x="72995" y="13394"/>
                </a:cubicBezTo>
                <a:cubicBezTo>
                  <a:pt x="72906" y="13240"/>
                  <a:pt x="72956" y="13193"/>
                  <a:pt x="73058" y="13193"/>
                </a:cubicBezTo>
                <a:cubicBezTo>
                  <a:pt x="73220" y="13193"/>
                  <a:pt x="73516" y="13311"/>
                  <a:pt x="73607" y="13311"/>
                </a:cubicBezTo>
                <a:cubicBezTo>
                  <a:pt x="73620" y="13311"/>
                  <a:pt x="73628" y="13309"/>
                  <a:pt x="73632" y="13303"/>
                </a:cubicBezTo>
                <a:cubicBezTo>
                  <a:pt x="73405" y="13144"/>
                  <a:pt x="72222" y="12007"/>
                  <a:pt x="72131" y="11871"/>
                </a:cubicBezTo>
                <a:lnTo>
                  <a:pt x="72131" y="11871"/>
                </a:lnTo>
                <a:cubicBezTo>
                  <a:pt x="72359" y="12007"/>
                  <a:pt x="72586" y="12189"/>
                  <a:pt x="72813" y="12371"/>
                </a:cubicBezTo>
                <a:cubicBezTo>
                  <a:pt x="72108" y="11484"/>
                  <a:pt x="71290" y="11348"/>
                  <a:pt x="70448" y="10324"/>
                </a:cubicBezTo>
                <a:cubicBezTo>
                  <a:pt x="70121" y="10019"/>
                  <a:pt x="69606" y="9274"/>
                  <a:pt x="69424" y="9274"/>
                </a:cubicBezTo>
                <a:cubicBezTo>
                  <a:pt x="69416" y="9274"/>
                  <a:pt x="69409" y="9276"/>
                  <a:pt x="69402" y="9278"/>
                </a:cubicBezTo>
                <a:cubicBezTo>
                  <a:pt x="69806" y="9936"/>
                  <a:pt x="69436" y="10654"/>
                  <a:pt x="68978" y="10654"/>
                </a:cubicBezTo>
                <a:cubicBezTo>
                  <a:pt x="68946" y="10654"/>
                  <a:pt x="68913" y="10650"/>
                  <a:pt x="68879" y="10643"/>
                </a:cubicBezTo>
                <a:cubicBezTo>
                  <a:pt x="68811" y="10597"/>
                  <a:pt x="68402" y="10188"/>
                  <a:pt x="67924" y="9779"/>
                </a:cubicBezTo>
                <a:cubicBezTo>
                  <a:pt x="67469" y="9347"/>
                  <a:pt x="66969" y="8892"/>
                  <a:pt x="66787" y="8710"/>
                </a:cubicBezTo>
                <a:cubicBezTo>
                  <a:pt x="66618" y="8510"/>
                  <a:pt x="66699" y="8455"/>
                  <a:pt x="66868" y="8455"/>
                </a:cubicBezTo>
                <a:cubicBezTo>
                  <a:pt x="66948" y="8455"/>
                  <a:pt x="67048" y="8468"/>
                  <a:pt x="67151" y="8482"/>
                </a:cubicBezTo>
                <a:cubicBezTo>
                  <a:pt x="67291" y="8502"/>
                  <a:pt x="67430" y="8527"/>
                  <a:pt x="67525" y="8527"/>
                </a:cubicBezTo>
                <a:cubicBezTo>
                  <a:pt x="67648" y="8527"/>
                  <a:pt x="67698" y="8487"/>
                  <a:pt x="67583" y="8346"/>
                </a:cubicBezTo>
                <a:lnTo>
                  <a:pt x="67583" y="8346"/>
                </a:lnTo>
                <a:cubicBezTo>
                  <a:pt x="67578" y="8348"/>
                  <a:pt x="67571" y="8348"/>
                  <a:pt x="67563" y="8348"/>
                </a:cubicBezTo>
                <a:cubicBezTo>
                  <a:pt x="67458" y="8348"/>
                  <a:pt x="67116" y="8227"/>
                  <a:pt x="66969" y="8164"/>
                </a:cubicBezTo>
                <a:cubicBezTo>
                  <a:pt x="66605" y="7868"/>
                  <a:pt x="67242" y="8073"/>
                  <a:pt x="66355" y="7573"/>
                </a:cubicBezTo>
                <a:cubicBezTo>
                  <a:pt x="66340" y="7580"/>
                  <a:pt x="66321" y="7584"/>
                  <a:pt x="66300" y="7584"/>
                </a:cubicBezTo>
                <a:cubicBezTo>
                  <a:pt x="66041" y="7584"/>
                  <a:pt x="65343" y="7104"/>
                  <a:pt x="65314" y="7104"/>
                </a:cubicBezTo>
                <a:cubicBezTo>
                  <a:pt x="65301" y="7104"/>
                  <a:pt x="65429" y="7206"/>
                  <a:pt x="65809" y="7505"/>
                </a:cubicBezTo>
                <a:cubicBezTo>
                  <a:pt x="64900" y="7073"/>
                  <a:pt x="64923" y="6936"/>
                  <a:pt x="63877" y="6390"/>
                </a:cubicBezTo>
                <a:lnTo>
                  <a:pt x="63877" y="6390"/>
                </a:lnTo>
                <a:cubicBezTo>
                  <a:pt x="63951" y="6486"/>
                  <a:pt x="63874" y="6526"/>
                  <a:pt x="63703" y="6526"/>
                </a:cubicBezTo>
                <a:cubicBezTo>
                  <a:pt x="63303" y="6526"/>
                  <a:pt x="62393" y="6304"/>
                  <a:pt x="61739" y="6049"/>
                </a:cubicBezTo>
                <a:cubicBezTo>
                  <a:pt x="61830" y="6026"/>
                  <a:pt x="61671" y="5845"/>
                  <a:pt x="61580" y="5776"/>
                </a:cubicBezTo>
                <a:cubicBezTo>
                  <a:pt x="59738" y="4889"/>
                  <a:pt x="58783" y="4321"/>
                  <a:pt x="57009" y="3616"/>
                </a:cubicBezTo>
                <a:cubicBezTo>
                  <a:pt x="56877" y="3483"/>
                  <a:pt x="56079" y="3115"/>
                  <a:pt x="56409" y="3115"/>
                </a:cubicBezTo>
                <a:cubicBezTo>
                  <a:pt x="56418" y="3115"/>
                  <a:pt x="56429" y="3115"/>
                  <a:pt x="56441" y="3116"/>
                </a:cubicBezTo>
                <a:cubicBezTo>
                  <a:pt x="56168" y="3070"/>
                  <a:pt x="55895" y="3070"/>
                  <a:pt x="55349" y="2866"/>
                </a:cubicBezTo>
                <a:cubicBezTo>
                  <a:pt x="55106" y="2716"/>
                  <a:pt x="55055" y="2665"/>
                  <a:pt x="55107" y="2665"/>
                </a:cubicBezTo>
                <a:cubicBezTo>
                  <a:pt x="55219" y="2665"/>
                  <a:pt x="55814" y="2905"/>
                  <a:pt x="55978" y="2905"/>
                </a:cubicBezTo>
                <a:cubicBezTo>
                  <a:pt x="56049" y="2905"/>
                  <a:pt x="56039" y="2860"/>
                  <a:pt x="55872" y="2729"/>
                </a:cubicBezTo>
                <a:cubicBezTo>
                  <a:pt x="55860" y="2742"/>
                  <a:pt x="55832" y="2747"/>
                  <a:pt x="55792" y="2747"/>
                </a:cubicBezTo>
                <a:cubicBezTo>
                  <a:pt x="55462" y="2747"/>
                  <a:pt x="54280" y="2371"/>
                  <a:pt x="53530" y="2229"/>
                </a:cubicBezTo>
                <a:lnTo>
                  <a:pt x="53530" y="2229"/>
                </a:lnTo>
                <a:cubicBezTo>
                  <a:pt x="53712" y="2525"/>
                  <a:pt x="55349" y="2888"/>
                  <a:pt x="56168" y="3116"/>
                </a:cubicBezTo>
                <a:cubicBezTo>
                  <a:pt x="56133" y="3207"/>
                  <a:pt x="55969" y="3249"/>
                  <a:pt x="55702" y="3249"/>
                </a:cubicBezTo>
                <a:cubicBezTo>
                  <a:pt x="55107" y="3249"/>
                  <a:pt x="54000" y="3043"/>
                  <a:pt x="52666" y="2729"/>
                </a:cubicBezTo>
                <a:cubicBezTo>
                  <a:pt x="51142" y="2320"/>
                  <a:pt x="52075" y="2320"/>
                  <a:pt x="51802" y="2274"/>
                </a:cubicBezTo>
                <a:cubicBezTo>
                  <a:pt x="51097" y="2047"/>
                  <a:pt x="50596" y="1933"/>
                  <a:pt x="50187" y="1888"/>
                </a:cubicBezTo>
                <a:cubicBezTo>
                  <a:pt x="49778" y="1820"/>
                  <a:pt x="49459" y="1797"/>
                  <a:pt x="49187" y="1797"/>
                </a:cubicBezTo>
                <a:cubicBezTo>
                  <a:pt x="48595" y="1774"/>
                  <a:pt x="48095" y="1729"/>
                  <a:pt x="46935" y="1388"/>
                </a:cubicBezTo>
                <a:cubicBezTo>
                  <a:pt x="46026" y="978"/>
                  <a:pt x="46958" y="978"/>
                  <a:pt x="46776" y="796"/>
                </a:cubicBezTo>
                <a:lnTo>
                  <a:pt x="46776" y="796"/>
                </a:lnTo>
                <a:cubicBezTo>
                  <a:pt x="48050" y="955"/>
                  <a:pt x="48686" y="1342"/>
                  <a:pt x="49528" y="1524"/>
                </a:cubicBezTo>
                <a:lnTo>
                  <a:pt x="48504" y="1183"/>
                </a:lnTo>
                <a:lnTo>
                  <a:pt x="48504" y="1183"/>
                </a:lnTo>
                <a:cubicBezTo>
                  <a:pt x="48914" y="1206"/>
                  <a:pt x="49778" y="1365"/>
                  <a:pt x="50210" y="1547"/>
                </a:cubicBezTo>
                <a:cubicBezTo>
                  <a:pt x="49846" y="1365"/>
                  <a:pt x="48618" y="1024"/>
                  <a:pt x="47208" y="728"/>
                </a:cubicBezTo>
                <a:cubicBezTo>
                  <a:pt x="45798" y="432"/>
                  <a:pt x="44207" y="182"/>
                  <a:pt x="43070" y="0"/>
                </a:cubicBezTo>
                <a:close/>
              </a:path>
            </a:pathLst>
          </a:custGeom>
          <a:solidFill>
            <a:srgbClr val="CD543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439;p36">
            <a:extLst>
              <a:ext uri="{FF2B5EF4-FFF2-40B4-BE49-F238E27FC236}">
                <a16:creationId xmlns:a16="http://schemas.microsoft.com/office/drawing/2014/main" id="{8583CAF8-D226-4F1D-9B9F-DD471AF24BDA}"/>
              </a:ext>
            </a:extLst>
          </p:cNvPr>
          <p:cNvSpPr/>
          <p:nvPr/>
        </p:nvSpPr>
        <p:spPr>
          <a:xfrm>
            <a:off x="635850" y="4660538"/>
            <a:ext cx="301800" cy="244800"/>
          </a:xfrm>
          <a:custGeom>
            <a:avLst/>
            <a:gdLst/>
            <a:ahLst/>
            <a:cxnLst/>
            <a:rect l="l" t="t" r="r" b="b"/>
            <a:pathLst>
              <a:path w="12072" h="9792" extrusionOk="0">
                <a:moveTo>
                  <a:pt x="5700" y="0"/>
                </a:moveTo>
                <a:cubicBezTo>
                  <a:pt x="5260" y="0"/>
                  <a:pt x="4816" y="53"/>
                  <a:pt x="4385" y="147"/>
                </a:cubicBezTo>
                <a:cubicBezTo>
                  <a:pt x="3885" y="261"/>
                  <a:pt x="3385" y="443"/>
                  <a:pt x="2953" y="671"/>
                </a:cubicBezTo>
                <a:cubicBezTo>
                  <a:pt x="1656" y="1330"/>
                  <a:pt x="428" y="2922"/>
                  <a:pt x="269" y="4400"/>
                </a:cubicBezTo>
                <a:cubicBezTo>
                  <a:pt x="1" y="6864"/>
                  <a:pt x="1916" y="9791"/>
                  <a:pt x="4560" y="9791"/>
                </a:cubicBezTo>
                <a:cubicBezTo>
                  <a:pt x="4600" y="9791"/>
                  <a:pt x="4640" y="9791"/>
                  <a:pt x="4681" y="9789"/>
                </a:cubicBezTo>
                <a:cubicBezTo>
                  <a:pt x="7660" y="9698"/>
                  <a:pt x="12071" y="6583"/>
                  <a:pt x="10366" y="3308"/>
                </a:cubicBezTo>
                <a:cubicBezTo>
                  <a:pt x="9775" y="2149"/>
                  <a:pt x="8910" y="1057"/>
                  <a:pt x="7751" y="466"/>
                </a:cubicBezTo>
                <a:cubicBezTo>
                  <a:pt x="7129" y="141"/>
                  <a:pt x="6420" y="0"/>
                  <a:pt x="5700" y="0"/>
                </a:cubicBezTo>
                <a:close/>
              </a:path>
            </a:pathLst>
          </a:custGeom>
          <a:solidFill>
            <a:srgbClr val="CD543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440;p36">
            <a:extLst>
              <a:ext uri="{FF2B5EF4-FFF2-40B4-BE49-F238E27FC236}">
                <a16:creationId xmlns:a16="http://schemas.microsoft.com/office/drawing/2014/main" id="{0F9C5D49-BD14-431C-8E2C-9BC6586E1C01}"/>
              </a:ext>
            </a:extLst>
          </p:cNvPr>
          <p:cNvSpPr/>
          <p:nvPr/>
        </p:nvSpPr>
        <p:spPr>
          <a:xfrm>
            <a:off x="224065" y="4348457"/>
            <a:ext cx="406350" cy="338150"/>
          </a:xfrm>
          <a:custGeom>
            <a:avLst/>
            <a:gdLst/>
            <a:ahLst/>
            <a:cxnLst/>
            <a:rect l="l" t="t" r="r" b="b"/>
            <a:pathLst>
              <a:path w="16254" h="13526" extrusionOk="0">
                <a:moveTo>
                  <a:pt x="8024" y="0"/>
                </a:moveTo>
                <a:cubicBezTo>
                  <a:pt x="7636" y="0"/>
                  <a:pt x="7252" y="29"/>
                  <a:pt x="6868" y="89"/>
                </a:cubicBezTo>
                <a:cubicBezTo>
                  <a:pt x="4822" y="362"/>
                  <a:pt x="2434" y="1931"/>
                  <a:pt x="1524" y="3841"/>
                </a:cubicBezTo>
                <a:cubicBezTo>
                  <a:pt x="1" y="7093"/>
                  <a:pt x="1251" y="12027"/>
                  <a:pt x="4935" y="13164"/>
                </a:cubicBezTo>
                <a:cubicBezTo>
                  <a:pt x="5702" y="13405"/>
                  <a:pt x="6590" y="13525"/>
                  <a:pt x="7520" y="13525"/>
                </a:cubicBezTo>
                <a:cubicBezTo>
                  <a:pt x="11499" y="13525"/>
                  <a:pt x="16254" y="11336"/>
                  <a:pt x="15646" y="7115"/>
                </a:cubicBezTo>
                <a:cubicBezTo>
                  <a:pt x="15373" y="5296"/>
                  <a:pt x="14736" y="3409"/>
                  <a:pt x="13440" y="2067"/>
                </a:cubicBezTo>
                <a:cubicBezTo>
                  <a:pt x="12348" y="907"/>
                  <a:pt x="10711" y="248"/>
                  <a:pt x="9074" y="66"/>
                </a:cubicBezTo>
                <a:cubicBezTo>
                  <a:pt x="8720" y="23"/>
                  <a:pt x="8370" y="0"/>
                  <a:pt x="8024" y="0"/>
                </a:cubicBezTo>
                <a:close/>
              </a:path>
            </a:pathLst>
          </a:custGeom>
          <a:solidFill>
            <a:srgbClr val="CD543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441;p36">
            <a:extLst>
              <a:ext uri="{FF2B5EF4-FFF2-40B4-BE49-F238E27FC236}">
                <a16:creationId xmlns:a16="http://schemas.microsoft.com/office/drawing/2014/main" id="{80B206CC-065F-4EA4-B7E5-174F1C1EFF01}"/>
              </a:ext>
            </a:extLst>
          </p:cNvPr>
          <p:cNvSpPr/>
          <p:nvPr/>
        </p:nvSpPr>
        <p:spPr>
          <a:xfrm>
            <a:off x="690865" y="4430332"/>
            <a:ext cx="214850" cy="174525"/>
          </a:xfrm>
          <a:custGeom>
            <a:avLst/>
            <a:gdLst/>
            <a:ahLst/>
            <a:cxnLst/>
            <a:rect l="l" t="t" r="r" b="b"/>
            <a:pathLst>
              <a:path w="8594" h="6981" extrusionOk="0">
                <a:moveTo>
                  <a:pt x="4072" y="1"/>
                </a:moveTo>
                <a:cubicBezTo>
                  <a:pt x="3753" y="1"/>
                  <a:pt x="3430" y="41"/>
                  <a:pt x="3114" y="111"/>
                </a:cubicBezTo>
                <a:cubicBezTo>
                  <a:pt x="2750" y="179"/>
                  <a:pt x="2409" y="316"/>
                  <a:pt x="2090" y="475"/>
                </a:cubicBezTo>
                <a:cubicBezTo>
                  <a:pt x="1158" y="952"/>
                  <a:pt x="294" y="2089"/>
                  <a:pt x="180" y="3135"/>
                </a:cubicBezTo>
                <a:cubicBezTo>
                  <a:pt x="1" y="4881"/>
                  <a:pt x="1364" y="6980"/>
                  <a:pt x="3229" y="6980"/>
                </a:cubicBezTo>
                <a:cubicBezTo>
                  <a:pt x="3259" y="6980"/>
                  <a:pt x="3288" y="6980"/>
                  <a:pt x="3318" y="6978"/>
                </a:cubicBezTo>
                <a:cubicBezTo>
                  <a:pt x="5433" y="6910"/>
                  <a:pt x="8594" y="4682"/>
                  <a:pt x="7389" y="2340"/>
                </a:cubicBezTo>
                <a:cubicBezTo>
                  <a:pt x="6957" y="1544"/>
                  <a:pt x="6343" y="748"/>
                  <a:pt x="5524" y="338"/>
                </a:cubicBezTo>
                <a:cubicBezTo>
                  <a:pt x="5077" y="101"/>
                  <a:pt x="4580" y="1"/>
                  <a:pt x="4072" y="1"/>
                </a:cubicBezTo>
                <a:close/>
              </a:path>
            </a:pathLst>
          </a:custGeom>
          <a:solidFill>
            <a:srgbClr val="E4897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" name="مجموعة 44">
            <a:extLst>
              <a:ext uri="{FF2B5EF4-FFF2-40B4-BE49-F238E27FC236}">
                <a16:creationId xmlns:a16="http://schemas.microsoft.com/office/drawing/2014/main" id="{4B32BF66-087D-4902-B170-24A2BF903740}"/>
              </a:ext>
            </a:extLst>
          </p:cNvPr>
          <p:cNvGrpSpPr/>
          <p:nvPr/>
        </p:nvGrpSpPr>
        <p:grpSpPr>
          <a:xfrm>
            <a:off x="7888981" y="2765859"/>
            <a:ext cx="1310438" cy="2365521"/>
            <a:chOff x="7924148" y="2771705"/>
            <a:chExt cx="1310438" cy="2365521"/>
          </a:xfrm>
          <a:solidFill>
            <a:srgbClr val="D23D1B"/>
          </a:solidFill>
        </p:grpSpPr>
        <p:sp>
          <p:nvSpPr>
            <p:cNvPr id="29" name="Google Shape;358;p32">
              <a:extLst>
                <a:ext uri="{FF2B5EF4-FFF2-40B4-BE49-F238E27FC236}">
                  <a16:creationId xmlns:a16="http://schemas.microsoft.com/office/drawing/2014/main" id="{F49D38EB-1527-4001-A979-2AA2ABEB7A37}"/>
                </a:ext>
              </a:extLst>
            </p:cNvPr>
            <p:cNvSpPr/>
            <p:nvPr/>
          </p:nvSpPr>
          <p:spPr>
            <a:xfrm flipH="1">
              <a:off x="7924148" y="2771705"/>
              <a:ext cx="1310438" cy="2365521"/>
            </a:xfrm>
            <a:custGeom>
              <a:avLst/>
              <a:gdLst/>
              <a:ahLst/>
              <a:cxnLst/>
              <a:rect l="l" t="t" r="r" b="b"/>
              <a:pathLst>
                <a:path w="53713" h="107947" extrusionOk="0">
                  <a:moveTo>
                    <a:pt x="12462" y="69994"/>
                  </a:moveTo>
                  <a:cubicBezTo>
                    <a:pt x="12530" y="69562"/>
                    <a:pt x="12485" y="69607"/>
                    <a:pt x="12576" y="69335"/>
                  </a:cubicBezTo>
                  <a:cubicBezTo>
                    <a:pt x="12712" y="69335"/>
                    <a:pt x="12758" y="70153"/>
                    <a:pt x="12462" y="69994"/>
                  </a:cubicBezTo>
                  <a:close/>
                  <a:moveTo>
                    <a:pt x="12985" y="71859"/>
                  </a:moveTo>
                  <a:lnTo>
                    <a:pt x="12985" y="72177"/>
                  </a:lnTo>
                  <a:cubicBezTo>
                    <a:pt x="12780" y="71904"/>
                    <a:pt x="12826" y="72336"/>
                    <a:pt x="12530" y="72291"/>
                  </a:cubicBezTo>
                  <a:cubicBezTo>
                    <a:pt x="12530" y="71927"/>
                    <a:pt x="12780" y="71904"/>
                    <a:pt x="12985" y="71859"/>
                  </a:cubicBezTo>
                  <a:close/>
                  <a:moveTo>
                    <a:pt x="11803" y="71950"/>
                  </a:moveTo>
                  <a:cubicBezTo>
                    <a:pt x="11803" y="72473"/>
                    <a:pt x="12007" y="72564"/>
                    <a:pt x="12144" y="73041"/>
                  </a:cubicBezTo>
                  <a:cubicBezTo>
                    <a:pt x="12007" y="73337"/>
                    <a:pt x="11803" y="73564"/>
                    <a:pt x="11598" y="73792"/>
                  </a:cubicBezTo>
                  <a:cubicBezTo>
                    <a:pt x="11257" y="73564"/>
                    <a:pt x="11189" y="73041"/>
                    <a:pt x="11052" y="72586"/>
                  </a:cubicBezTo>
                  <a:cubicBezTo>
                    <a:pt x="11234" y="72768"/>
                    <a:pt x="11416" y="72950"/>
                    <a:pt x="11416" y="73360"/>
                  </a:cubicBezTo>
                  <a:cubicBezTo>
                    <a:pt x="11666" y="73382"/>
                    <a:pt x="11712" y="73200"/>
                    <a:pt x="11689" y="72928"/>
                  </a:cubicBezTo>
                  <a:cubicBezTo>
                    <a:pt x="11234" y="72837"/>
                    <a:pt x="10711" y="71540"/>
                    <a:pt x="11439" y="71381"/>
                  </a:cubicBezTo>
                  <a:cubicBezTo>
                    <a:pt x="11439" y="71654"/>
                    <a:pt x="11257" y="71722"/>
                    <a:pt x="11439" y="71927"/>
                  </a:cubicBezTo>
                  <a:cubicBezTo>
                    <a:pt x="11871" y="71472"/>
                    <a:pt x="11280" y="70608"/>
                    <a:pt x="11643" y="70290"/>
                  </a:cubicBezTo>
                  <a:lnTo>
                    <a:pt x="11280" y="70290"/>
                  </a:lnTo>
                  <a:cubicBezTo>
                    <a:pt x="11211" y="70699"/>
                    <a:pt x="11371" y="70813"/>
                    <a:pt x="11348" y="71154"/>
                  </a:cubicBezTo>
                  <a:cubicBezTo>
                    <a:pt x="10825" y="71381"/>
                    <a:pt x="10916" y="70130"/>
                    <a:pt x="11189" y="70062"/>
                  </a:cubicBezTo>
                  <a:cubicBezTo>
                    <a:pt x="11098" y="69767"/>
                    <a:pt x="11098" y="69494"/>
                    <a:pt x="11211" y="69198"/>
                  </a:cubicBezTo>
                  <a:cubicBezTo>
                    <a:pt x="11371" y="69289"/>
                    <a:pt x="11348" y="69607"/>
                    <a:pt x="11552" y="69630"/>
                  </a:cubicBezTo>
                  <a:cubicBezTo>
                    <a:pt x="11552" y="69835"/>
                    <a:pt x="11257" y="69698"/>
                    <a:pt x="11280" y="69949"/>
                  </a:cubicBezTo>
                  <a:cubicBezTo>
                    <a:pt x="11302" y="70108"/>
                    <a:pt x="11552" y="69994"/>
                    <a:pt x="11552" y="70176"/>
                  </a:cubicBezTo>
                  <a:cubicBezTo>
                    <a:pt x="11689" y="70153"/>
                    <a:pt x="11643" y="69903"/>
                    <a:pt x="11643" y="69744"/>
                  </a:cubicBezTo>
                  <a:cubicBezTo>
                    <a:pt x="12030" y="69880"/>
                    <a:pt x="12075" y="70358"/>
                    <a:pt x="12098" y="70744"/>
                  </a:cubicBezTo>
                  <a:cubicBezTo>
                    <a:pt x="12098" y="71108"/>
                    <a:pt x="11803" y="71540"/>
                    <a:pt x="11803" y="71950"/>
                  </a:cubicBezTo>
                  <a:close/>
                  <a:moveTo>
                    <a:pt x="11985" y="5708"/>
                  </a:moveTo>
                  <a:cubicBezTo>
                    <a:pt x="11962" y="5822"/>
                    <a:pt x="11871" y="5868"/>
                    <a:pt x="11803" y="5913"/>
                  </a:cubicBezTo>
                  <a:cubicBezTo>
                    <a:pt x="11803" y="5799"/>
                    <a:pt x="11757" y="5640"/>
                    <a:pt x="11712" y="5799"/>
                  </a:cubicBezTo>
                  <a:cubicBezTo>
                    <a:pt x="11916" y="6049"/>
                    <a:pt x="11621" y="6186"/>
                    <a:pt x="11689" y="6572"/>
                  </a:cubicBezTo>
                  <a:cubicBezTo>
                    <a:pt x="12075" y="6618"/>
                    <a:pt x="11939" y="6186"/>
                    <a:pt x="11894" y="5913"/>
                  </a:cubicBezTo>
                  <a:cubicBezTo>
                    <a:pt x="12030" y="5958"/>
                    <a:pt x="12144" y="5777"/>
                    <a:pt x="11985" y="5708"/>
                  </a:cubicBezTo>
                  <a:close/>
                  <a:moveTo>
                    <a:pt x="12508" y="7232"/>
                  </a:moveTo>
                  <a:cubicBezTo>
                    <a:pt x="12326" y="7277"/>
                    <a:pt x="12121" y="7277"/>
                    <a:pt x="12144" y="7573"/>
                  </a:cubicBezTo>
                  <a:cubicBezTo>
                    <a:pt x="12326" y="7755"/>
                    <a:pt x="12394" y="7823"/>
                    <a:pt x="12689" y="7687"/>
                  </a:cubicBezTo>
                  <a:cubicBezTo>
                    <a:pt x="12758" y="7391"/>
                    <a:pt x="12508" y="7459"/>
                    <a:pt x="12508" y="7232"/>
                  </a:cubicBezTo>
                  <a:close/>
                  <a:moveTo>
                    <a:pt x="15168" y="18443"/>
                  </a:moveTo>
                  <a:cubicBezTo>
                    <a:pt x="15123" y="18193"/>
                    <a:pt x="15100" y="17897"/>
                    <a:pt x="14827" y="17897"/>
                  </a:cubicBezTo>
                  <a:cubicBezTo>
                    <a:pt x="14872" y="18170"/>
                    <a:pt x="14895" y="18465"/>
                    <a:pt x="15168" y="18443"/>
                  </a:cubicBezTo>
                  <a:close/>
                  <a:moveTo>
                    <a:pt x="15395" y="16714"/>
                  </a:moveTo>
                  <a:cubicBezTo>
                    <a:pt x="15509" y="16442"/>
                    <a:pt x="15236" y="16396"/>
                    <a:pt x="15214" y="16146"/>
                  </a:cubicBezTo>
                  <a:cubicBezTo>
                    <a:pt x="15191" y="16032"/>
                    <a:pt x="15532" y="15577"/>
                    <a:pt x="15123" y="15600"/>
                  </a:cubicBezTo>
                  <a:cubicBezTo>
                    <a:pt x="14986" y="15805"/>
                    <a:pt x="15032" y="16714"/>
                    <a:pt x="15395" y="16714"/>
                  </a:cubicBezTo>
                  <a:close/>
                  <a:moveTo>
                    <a:pt x="14577" y="15805"/>
                  </a:moveTo>
                  <a:cubicBezTo>
                    <a:pt x="15032" y="15737"/>
                    <a:pt x="14645" y="15236"/>
                    <a:pt x="14963" y="15054"/>
                  </a:cubicBezTo>
                  <a:cubicBezTo>
                    <a:pt x="14736" y="15077"/>
                    <a:pt x="14850" y="14736"/>
                    <a:pt x="14691" y="14713"/>
                  </a:cubicBezTo>
                  <a:cubicBezTo>
                    <a:pt x="14554" y="15145"/>
                    <a:pt x="14713" y="15327"/>
                    <a:pt x="14577" y="15805"/>
                  </a:cubicBezTo>
                  <a:close/>
                  <a:moveTo>
                    <a:pt x="15236" y="14850"/>
                  </a:moveTo>
                  <a:lnTo>
                    <a:pt x="15214" y="15396"/>
                  </a:lnTo>
                  <a:cubicBezTo>
                    <a:pt x="15509" y="15555"/>
                    <a:pt x="15509" y="14691"/>
                    <a:pt x="15236" y="14850"/>
                  </a:cubicBezTo>
                  <a:close/>
                  <a:moveTo>
                    <a:pt x="14963" y="14077"/>
                  </a:moveTo>
                  <a:cubicBezTo>
                    <a:pt x="15145" y="13849"/>
                    <a:pt x="15441" y="13758"/>
                    <a:pt x="15532" y="13440"/>
                  </a:cubicBezTo>
                  <a:cubicBezTo>
                    <a:pt x="15214" y="13258"/>
                    <a:pt x="15236" y="13736"/>
                    <a:pt x="15145" y="13849"/>
                  </a:cubicBezTo>
                  <a:cubicBezTo>
                    <a:pt x="15123" y="13895"/>
                    <a:pt x="15009" y="13826"/>
                    <a:pt x="14963" y="13849"/>
                  </a:cubicBezTo>
                  <a:cubicBezTo>
                    <a:pt x="14986" y="13849"/>
                    <a:pt x="14872" y="14099"/>
                    <a:pt x="14872" y="14077"/>
                  </a:cubicBezTo>
                  <a:cubicBezTo>
                    <a:pt x="14804" y="14213"/>
                    <a:pt x="14827" y="14349"/>
                    <a:pt x="14782" y="14509"/>
                  </a:cubicBezTo>
                  <a:cubicBezTo>
                    <a:pt x="15054" y="14622"/>
                    <a:pt x="14941" y="14259"/>
                    <a:pt x="14963" y="14077"/>
                  </a:cubicBezTo>
                  <a:close/>
                  <a:moveTo>
                    <a:pt x="14145" y="19739"/>
                  </a:moveTo>
                  <a:cubicBezTo>
                    <a:pt x="14122" y="20057"/>
                    <a:pt x="14168" y="20285"/>
                    <a:pt x="14327" y="20398"/>
                  </a:cubicBezTo>
                  <a:cubicBezTo>
                    <a:pt x="14349" y="20285"/>
                    <a:pt x="14418" y="20239"/>
                    <a:pt x="14509" y="20194"/>
                  </a:cubicBezTo>
                  <a:cubicBezTo>
                    <a:pt x="14509" y="19898"/>
                    <a:pt x="14372" y="19762"/>
                    <a:pt x="14145" y="19739"/>
                  </a:cubicBezTo>
                  <a:close/>
                  <a:moveTo>
                    <a:pt x="15054" y="20421"/>
                  </a:moveTo>
                  <a:lnTo>
                    <a:pt x="15054" y="19966"/>
                  </a:lnTo>
                  <a:cubicBezTo>
                    <a:pt x="14713" y="19875"/>
                    <a:pt x="14691" y="20489"/>
                    <a:pt x="15054" y="20421"/>
                  </a:cubicBezTo>
                  <a:close/>
                  <a:moveTo>
                    <a:pt x="14077" y="23900"/>
                  </a:moveTo>
                  <a:cubicBezTo>
                    <a:pt x="14190" y="24469"/>
                    <a:pt x="13622" y="24219"/>
                    <a:pt x="13713" y="24764"/>
                  </a:cubicBezTo>
                  <a:cubicBezTo>
                    <a:pt x="14008" y="24764"/>
                    <a:pt x="14008" y="24378"/>
                    <a:pt x="14168" y="24219"/>
                  </a:cubicBezTo>
                  <a:cubicBezTo>
                    <a:pt x="14463" y="24082"/>
                    <a:pt x="14236" y="24582"/>
                    <a:pt x="14531" y="24446"/>
                  </a:cubicBezTo>
                  <a:cubicBezTo>
                    <a:pt x="14554" y="24082"/>
                    <a:pt x="14281" y="24037"/>
                    <a:pt x="14077" y="23900"/>
                  </a:cubicBezTo>
                  <a:close/>
                  <a:moveTo>
                    <a:pt x="14145" y="25538"/>
                  </a:moveTo>
                  <a:lnTo>
                    <a:pt x="14145" y="25970"/>
                  </a:lnTo>
                  <a:cubicBezTo>
                    <a:pt x="14577" y="26152"/>
                    <a:pt x="14463" y="25401"/>
                    <a:pt x="14145" y="25538"/>
                  </a:cubicBezTo>
                  <a:close/>
                  <a:moveTo>
                    <a:pt x="11985" y="30176"/>
                  </a:moveTo>
                  <a:cubicBezTo>
                    <a:pt x="11962" y="29858"/>
                    <a:pt x="12189" y="29858"/>
                    <a:pt x="12166" y="29540"/>
                  </a:cubicBezTo>
                  <a:cubicBezTo>
                    <a:pt x="11871" y="29381"/>
                    <a:pt x="11780" y="30086"/>
                    <a:pt x="11985" y="30176"/>
                  </a:cubicBezTo>
                  <a:close/>
                  <a:moveTo>
                    <a:pt x="11780" y="30404"/>
                  </a:moveTo>
                  <a:cubicBezTo>
                    <a:pt x="11621" y="30609"/>
                    <a:pt x="11757" y="31063"/>
                    <a:pt x="12053" y="31063"/>
                  </a:cubicBezTo>
                  <a:cubicBezTo>
                    <a:pt x="12144" y="30631"/>
                    <a:pt x="11916" y="30586"/>
                    <a:pt x="11780" y="30404"/>
                  </a:cubicBezTo>
                  <a:close/>
                  <a:moveTo>
                    <a:pt x="11939" y="32814"/>
                  </a:moveTo>
                  <a:cubicBezTo>
                    <a:pt x="12030" y="33224"/>
                    <a:pt x="11530" y="34088"/>
                    <a:pt x="12007" y="34224"/>
                  </a:cubicBezTo>
                  <a:cubicBezTo>
                    <a:pt x="12121" y="33815"/>
                    <a:pt x="12053" y="34065"/>
                    <a:pt x="11916" y="33906"/>
                  </a:cubicBezTo>
                  <a:cubicBezTo>
                    <a:pt x="11643" y="33542"/>
                    <a:pt x="12530" y="32860"/>
                    <a:pt x="11939" y="32814"/>
                  </a:cubicBezTo>
                  <a:close/>
                  <a:moveTo>
                    <a:pt x="12758" y="33383"/>
                  </a:moveTo>
                  <a:cubicBezTo>
                    <a:pt x="12712" y="33724"/>
                    <a:pt x="12849" y="33815"/>
                    <a:pt x="13008" y="33929"/>
                  </a:cubicBezTo>
                  <a:cubicBezTo>
                    <a:pt x="13008" y="33656"/>
                    <a:pt x="13008" y="33360"/>
                    <a:pt x="12758" y="33383"/>
                  </a:cubicBezTo>
                  <a:close/>
                  <a:moveTo>
                    <a:pt x="13372" y="46617"/>
                  </a:moveTo>
                  <a:cubicBezTo>
                    <a:pt x="13167" y="46640"/>
                    <a:pt x="13463" y="46913"/>
                    <a:pt x="13554" y="46936"/>
                  </a:cubicBezTo>
                  <a:lnTo>
                    <a:pt x="13576" y="45958"/>
                  </a:lnTo>
                  <a:cubicBezTo>
                    <a:pt x="13235" y="45844"/>
                    <a:pt x="13440" y="46390"/>
                    <a:pt x="13372" y="46617"/>
                  </a:cubicBezTo>
                  <a:close/>
                  <a:moveTo>
                    <a:pt x="13508" y="49892"/>
                  </a:moveTo>
                  <a:cubicBezTo>
                    <a:pt x="13417" y="50188"/>
                    <a:pt x="13394" y="50460"/>
                    <a:pt x="13599" y="50665"/>
                  </a:cubicBezTo>
                  <a:cubicBezTo>
                    <a:pt x="13645" y="50415"/>
                    <a:pt x="13826" y="49960"/>
                    <a:pt x="13508" y="49892"/>
                  </a:cubicBezTo>
                  <a:close/>
                  <a:moveTo>
                    <a:pt x="11848" y="57282"/>
                  </a:moveTo>
                  <a:cubicBezTo>
                    <a:pt x="11643" y="57442"/>
                    <a:pt x="11916" y="58260"/>
                    <a:pt x="12007" y="58056"/>
                  </a:cubicBezTo>
                  <a:cubicBezTo>
                    <a:pt x="11825" y="57965"/>
                    <a:pt x="12053" y="57373"/>
                    <a:pt x="11848" y="57282"/>
                  </a:cubicBezTo>
                  <a:close/>
                  <a:moveTo>
                    <a:pt x="13804" y="60057"/>
                  </a:moveTo>
                  <a:cubicBezTo>
                    <a:pt x="13758" y="60307"/>
                    <a:pt x="13554" y="60989"/>
                    <a:pt x="13895" y="61057"/>
                  </a:cubicBezTo>
                  <a:cubicBezTo>
                    <a:pt x="13735" y="60671"/>
                    <a:pt x="14054" y="60398"/>
                    <a:pt x="13804" y="60057"/>
                  </a:cubicBezTo>
                  <a:close/>
                  <a:moveTo>
                    <a:pt x="14031" y="63786"/>
                  </a:moveTo>
                  <a:cubicBezTo>
                    <a:pt x="13781" y="63786"/>
                    <a:pt x="13667" y="64514"/>
                    <a:pt x="13826" y="64650"/>
                  </a:cubicBezTo>
                  <a:cubicBezTo>
                    <a:pt x="13940" y="64423"/>
                    <a:pt x="14077" y="64218"/>
                    <a:pt x="14031" y="63786"/>
                  </a:cubicBezTo>
                  <a:close/>
                  <a:moveTo>
                    <a:pt x="13008" y="64855"/>
                  </a:moveTo>
                  <a:cubicBezTo>
                    <a:pt x="12894" y="65059"/>
                    <a:pt x="12894" y="65378"/>
                    <a:pt x="12803" y="65628"/>
                  </a:cubicBezTo>
                  <a:cubicBezTo>
                    <a:pt x="13144" y="65696"/>
                    <a:pt x="13372" y="65059"/>
                    <a:pt x="13281" y="64969"/>
                  </a:cubicBezTo>
                  <a:cubicBezTo>
                    <a:pt x="13235" y="65287"/>
                    <a:pt x="13144" y="64809"/>
                    <a:pt x="13008" y="64855"/>
                  </a:cubicBezTo>
                  <a:close/>
                  <a:moveTo>
                    <a:pt x="11712" y="60239"/>
                  </a:moveTo>
                  <a:cubicBezTo>
                    <a:pt x="11712" y="60466"/>
                    <a:pt x="11280" y="60671"/>
                    <a:pt x="11598" y="60898"/>
                  </a:cubicBezTo>
                  <a:cubicBezTo>
                    <a:pt x="11575" y="60671"/>
                    <a:pt x="12007" y="60466"/>
                    <a:pt x="11712" y="60239"/>
                  </a:cubicBezTo>
                  <a:close/>
                  <a:moveTo>
                    <a:pt x="12485" y="3298"/>
                  </a:moveTo>
                  <a:cubicBezTo>
                    <a:pt x="12644" y="3343"/>
                    <a:pt x="12689" y="3503"/>
                    <a:pt x="12644" y="3753"/>
                  </a:cubicBezTo>
                  <a:cubicBezTo>
                    <a:pt x="12894" y="3753"/>
                    <a:pt x="12849" y="3571"/>
                    <a:pt x="13008" y="3753"/>
                  </a:cubicBezTo>
                  <a:cubicBezTo>
                    <a:pt x="13167" y="4162"/>
                    <a:pt x="13121" y="4617"/>
                    <a:pt x="13190" y="5072"/>
                  </a:cubicBezTo>
                  <a:cubicBezTo>
                    <a:pt x="13258" y="5777"/>
                    <a:pt x="13394" y="6504"/>
                    <a:pt x="13417" y="7255"/>
                  </a:cubicBezTo>
                  <a:cubicBezTo>
                    <a:pt x="13417" y="7437"/>
                    <a:pt x="13326" y="7550"/>
                    <a:pt x="13326" y="7596"/>
                  </a:cubicBezTo>
                  <a:cubicBezTo>
                    <a:pt x="13303" y="8687"/>
                    <a:pt x="13576" y="9779"/>
                    <a:pt x="13645" y="10870"/>
                  </a:cubicBezTo>
                  <a:cubicBezTo>
                    <a:pt x="13645" y="11075"/>
                    <a:pt x="13531" y="11325"/>
                    <a:pt x="13531" y="11530"/>
                  </a:cubicBezTo>
                  <a:cubicBezTo>
                    <a:pt x="13554" y="11643"/>
                    <a:pt x="13713" y="11825"/>
                    <a:pt x="13713" y="11962"/>
                  </a:cubicBezTo>
                  <a:cubicBezTo>
                    <a:pt x="13713" y="12144"/>
                    <a:pt x="13622" y="12348"/>
                    <a:pt x="13622" y="12508"/>
                  </a:cubicBezTo>
                  <a:cubicBezTo>
                    <a:pt x="13645" y="13258"/>
                    <a:pt x="13758" y="14213"/>
                    <a:pt x="13667" y="15032"/>
                  </a:cubicBezTo>
                  <a:cubicBezTo>
                    <a:pt x="13417" y="14941"/>
                    <a:pt x="13440" y="15168"/>
                    <a:pt x="13212" y="15123"/>
                  </a:cubicBezTo>
                  <a:cubicBezTo>
                    <a:pt x="13326" y="15577"/>
                    <a:pt x="13394" y="15100"/>
                    <a:pt x="13667" y="15145"/>
                  </a:cubicBezTo>
                  <a:cubicBezTo>
                    <a:pt x="13735" y="15941"/>
                    <a:pt x="13645" y="16328"/>
                    <a:pt x="13917" y="16669"/>
                  </a:cubicBezTo>
                  <a:cubicBezTo>
                    <a:pt x="14122" y="16919"/>
                    <a:pt x="13826" y="16987"/>
                    <a:pt x="13826" y="17101"/>
                  </a:cubicBezTo>
                  <a:cubicBezTo>
                    <a:pt x="13804" y="17351"/>
                    <a:pt x="14099" y="17579"/>
                    <a:pt x="13804" y="17874"/>
                  </a:cubicBezTo>
                  <a:cubicBezTo>
                    <a:pt x="14395" y="17760"/>
                    <a:pt x="13963" y="18193"/>
                    <a:pt x="14168" y="18420"/>
                  </a:cubicBezTo>
                  <a:cubicBezTo>
                    <a:pt x="14258" y="18215"/>
                    <a:pt x="14463" y="18124"/>
                    <a:pt x="14622" y="18011"/>
                  </a:cubicBezTo>
                  <a:cubicBezTo>
                    <a:pt x="14486" y="17829"/>
                    <a:pt x="14281" y="18033"/>
                    <a:pt x="14077" y="17760"/>
                  </a:cubicBezTo>
                  <a:cubicBezTo>
                    <a:pt x="14054" y="17419"/>
                    <a:pt x="14258" y="17397"/>
                    <a:pt x="14190" y="17010"/>
                  </a:cubicBezTo>
                  <a:lnTo>
                    <a:pt x="14554" y="17010"/>
                  </a:lnTo>
                  <a:cubicBezTo>
                    <a:pt x="14600" y="16646"/>
                    <a:pt x="14077" y="16942"/>
                    <a:pt x="14008" y="16464"/>
                  </a:cubicBezTo>
                  <a:cubicBezTo>
                    <a:pt x="14190" y="16442"/>
                    <a:pt x="14213" y="16601"/>
                    <a:pt x="14372" y="16578"/>
                  </a:cubicBezTo>
                  <a:cubicBezTo>
                    <a:pt x="14463" y="16146"/>
                    <a:pt x="14054" y="16010"/>
                    <a:pt x="14304" y="15691"/>
                  </a:cubicBezTo>
                  <a:cubicBezTo>
                    <a:pt x="14099" y="15396"/>
                    <a:pt x="13895" y="15100"/>
                    <a:pt x="13963" y="14486"/>
                  </a:cubicBezTo>
                  <a:cubicBezTo>
                    <a:pt x="14099" y="14645"/>
                    <a:pt x="14190" y="14873"/>
                    <a:pt x="14213" y="15145"/>
                  </a:cubicBezTo>
                  <a:cubicBezTo>
                    <a:pt x="14349" y="15054"/>
                    <a:pt x="14395" y="14873"/>
                    <a:pt x="14509" y="14713"/>
                  </a:cubicBezTo>
                  <a:cubicBezTo>
                    <a:pt x="14486" y="14486"/>
                    <a:pt x="14304" y="14827"/>
                    <a:pt x="14304" y="14827"/>
                  </a:cubicBezTo>
                  <a:cubicBezTo>
                    <a:pt x="14168" y="14759"/>
                    <a:pt x="14304" y="14622"/>
                    <a:pt x="14236" y="14486"/>
                  </a:cubicBezTo>
                  <a:cubicBezTo>
                    <a:pt x="14145" y="14327"/>
                    <a:pt x="13758" y="14304"/>
                    <a:pt x="14054" y="13940"/>
                  </a:cubicBezTo>
                  <a:cubicBezTo>
                    <a:pt x="14304" y="13826"/>
                    <a:pt x="14168" y="14190"/>
                    <a:pt x="14236" y="14281"/>
                  </a:cubicBezTo>
                  <a:cubicBezTo>
                    <a:pt x="14304" y="14372"/>
                    <a:pt x="14577" y="14259"/>
                    <a:pt x="14600" y="14509"/>
                  </a:cubicBezTo>
                  <a:cubicBezTo>
                    <a:pt x="14963" y="14099"/>
                    <a:pt x="14713" y="13849"/>
                    <a:pt x="14804" y="13417"/>
                  </a:cubicBezTo>
                  <a:cubicBezTo>
                    <a:pt x="14372" y="13394"/>
                    <a:pt x="14713" y="13849"/>
                    <a:pt x="14509" y="13963"/>
                  </a:cubicBezTo>
                  <a:cubicBezTo>
                    <a:pt x="14122" y="14077"/>
                    <a:pt x="14281" y="13576"/>
                    <a:pt x="14054" y="13508"/>
                  </a:cubicBezTo>
                  <a:cubicBezTo>
                    <a:pt x="14145" y="13144"/>
                    <a:pt x="14236" y="13463"/>
                    <a:pt x="14509" y="13417"/>
                  </a:cubicBezTo>
                  <a:cubicBezTo>
                    <a:pt x="14691" y="13213"/>
                    <a:pt x="14941" y="13122"/>
                    <a:pt x="14895" y="12644"/>
                  </a:cubicBezTo>
                  <a:cubicBezTo>
                    <a:pt x="15214" y="12667"/>
                    <a:pt x="15486" y="13053"/>
                    <a:pt x="15168" y="13213"/>
                  </a:cubicBezTo>
                  <a:cubicBezTo>
                    <a:pt x="15236" y="13508"/>
                    <a:pt x="15327" y="12917"/>
                    <a:pt x="15623" y="13099"/>
                  </a:cubicBezTo>
                  <a:cubicBezTo>
                    <a:pt x="15850" y="13326"/>
                    <a:pt x="15623" y="13622"/>
                    <a:pt x="15600" y="13872"/>
                  </a:cubicBezTo>
                  <a:cubicBezTo>
                    <a:pt x="15600" y="13963"/>
                    <a:pt x="15714" y="14099"/>
                    <a:pt x="15691" y="14304"/>
                  </a:cubicBezTo>
                  <a:cubicBezTo>
                    <a:pt x="15668" y="14804"/>
                    <a:pt x="15486" y="15396"/>
                    <a:pt x="15486" y="15941"/>
                  </a:cubicBezTo>
                  <a:cubicBezTo>
                    <a:pt x="15486" y="16169"/>
                    <a:pt x="15577" y="16237"/>
                    <a:pt x="15577" y="16373"/>
                  </a:cubicBezTo>
                  <a:cubicBezTo>
                    <a:pt x="15532" y="17169"/>
                    <a:pt x="15395" y="18124"/>
                    <a:pt x="15441" y="18897"/>
                  </a:cubicBezTo>
                  <a:cubicBezTo>
                    <a:pt x="15464" y="19216"/>
                    <a:pt x="15373" y="19466"/>
                    <a:pt x="15350" y="19762"/>
                  </a:cubicBezTo>
                  <a:cubicBezTo>
                    <a:pt x="15145" y="21604"/>
                    <a:pt x="15100" y="23536"/>
                    <a:pt x="14804" y="25333"/>
                  </a:cubicBezTo>
                  <a:cubicBezTo>
                    <a:pt x="14759" y="25515"/>
                    <a:pt x="14645" y="25606"/>
                    <a:pt x="14600" y="25765"/>
                  </a:cubicBezTo>
                  <a:cubicBezTo>
                    <a:pt x="14509" y="26129"/>
                    <a:pt x="14600" y="26515"/>
                    <a:pt x="14600" y="26970"/>
                  </a:cubicBezTo>
                  <a:cubicBezTo>
                    <a:pt x="14577" y="27311"/>
                    <a:pt x="14418" y="27448"/>
                    <a:pt x="14577" y="27834"/>
                  </a:cubicBezTo>
                  <a:cubicBezTo>
                    <a:pt x="14622" y="28175"/>
                    <a:pt x="14327" y="28130"/>
                    <a:pt x="14304" y="28380"/>
                  </a:cubicBezTo>
                  <a:cubicBezTo>
                    <a:pt x="14463" y="28926"/>
                    <a:pt x="14168" y="29517"/>
                    <a:pt x="14349" y="30131"/>
                  </a:cubicBezTo>
                  <a:cubicBezTo>
                    <a:pt x="14372" y="30313"/>
                    <a:pt x="14008" y="30131"/>
                    <a:pt x="14077" y="29904"/>
                  </a:cubicBezTo>
                  <a:cubicBezTo>
                    <a:pt x="13758" y="30290"/>
                    <a:pt x="14190" y="30881"/>
                    <a:pt x="14349" y="30790"/>
                  </a:cubicBezTo>
                  <a:cubicBezTo>
                    <a:pt x="14258" y="31177"/>
                    <a:pt x="14236" y="31700"/>
                    <a:pt x="13872" y="31768"/>
                  </a:cubicBezTo>
                  <a:cubicBezTo>
                    <a:pt x="14281" y="32291"/>
                    <a:pt x="13554" y="33155"/>
                    <a:pt x="14031" y="33610"/>
                  </a:cubicBezTo>
                  <a:cubicBezTo>
                    <a:pt x="14122" y="33815"/>
                    <a:pt x="13849" y="33883"/>
                    <a:pt x="13849" y="33951"/>
                  </a:cubicBezTo>
                  <a:cubicBezTo>
                    <a:pt x="13826" y="34020"/>
                    <a:pt x="13963" y="34133"/>
                    <a:pt x="13940" y="34270"/>
                  </a:cubicBezTo>
                  <a:cubicBezTo>
                    <a:pt x="13849" y="34747"/>
                    <a:pt x="13622" y="35566"/>
                    <a:pt x="13622" y="36225"/>
                  </a:cubicBezTo>
                  <a:cubicBezTo>
                    <a:pt x="13622" y="36384"/>
                    <a:pt x="13645" y="36771"/>
                    <a:pt x="13804" y="36794"/>
                  </a:cubicBezTo>
                  <a:cubicBezTo>
                    <a:pt x="13781" y="36907"/>
                    <a:pt x="13622" y="36862"/>
                    <a:pt x="13531" y="36885"/>
                  </a:cubicBezTo>
                  <a:cubicBezTo>
                    <a:pt x="13599" y="37499"/>
                    <a:pt x="13622" y="37976"/>
                    <a:pt x="13508" y="38408"/>
                  </a:cubicBezTo>
                  <a:cubicBezTo>
                    <a:pt x="13508" y="38522"/>
                    <a:pt x="13622" y="38499"/>
                    <a:pt x="13690" y="38522"/>
                  </a:cubicBezTo>
                  <a:cubicBezTo>
                    <a:pt x="13508" y="38931"/>
                    <a:pt x="13735" y="39159"/>
                    <a:pt x="13485" y="39409"/>
                  </a:cubicBezTo>
                  <a:cubicBezTo>
                    <a:pt x="13440" y="39636"/>
                    <a:pt x="13667" y="39568"/>
                    <a:pt x="13667" y="39727"/>
                  </a:cubicBezTo>
                  <a:cubicBezTo>
                    <a:pt x="13554" y="39977"/>
                    <a:pt x="13485" y="40455"/>
                    <a:pt x="13463" y="40932"/>
                  </a:cubicBezTo>
                  <a:cubicBezTo>
                    <a:pt x="13463" y="41205"/>
                    <a:pt x="13508" y="41751"/>
                    <a:pt x="13531" y="41910"/>
                  </a:cubicBezTo>
                  <a:cubicBezTo>
                    <a:pt x="13576" y="42138"/>
                    <a:pt x="13690" y="42365"/>
                    <a:pt x="13713" y="42570"/>
                  </a:cubicBezTo>
                  <a:cubicBezTo>
                    <a:pt x="13781" y="43366"/>
                    <a:pt x="13713" y="44184"/>
                    <a:pt x="13667" y="44866"/>
                  </a:cubicBezTo>
                  <a:cubicBezTo>
                    <a:pt x="13645" y="45503"/>
                    <a:pt x="13986" y="46185"/>
                    <a:pt x="13645" y="46617"/>
                  </a:cubicBezTo>
                  <a:cubicBezTo>
                    <a:pt x="13667" y="46799"/>
                    <a:pt x="13826" y="46868"/>
                    <a:pt x="13826" y="47049"/>
                  </a:cubicBezTo>
                  <a:cubicBezTo>
                    <a:pt x="13826" y="47231"/>
                    <a:pt x="13713" y="47254"/>
                    <a:pt x="13735" y="47391"/>
                  </a:cubicBezTo>
                  <a:cubicBezTo>
                    <a:pt x="13758" y="47641"/>
                    <a:pt x="13895" y="47982"/>
                    <a:pt x="13895" y="48255"/>
                  </a:cubicBezTo>
                  <a:cubicBezTo>
                    <a:pt x="13917" y="48891"/>
                    <a:pt x="13735" y="49460"/>
                    <a:pt x="13781" y="50119"/>
                  </a:cubicBezTo>
                  <a:cubicBezTo>
                    <a:pt x="13804" y="50279"/>
                    <a:pt x="13872" y="50324"/>
                    <a:pt x="13872" y="50438"/>
                  </a:cubicBezTo>
                  <a:cubicBezTo>
                    <a:pt x="13872" y="50642"/>
                    <a:pt x="13758" y="50802"/>
                    <a:pt x="13758" y="50983"/>
                  </a:cubicBezTo>
                  <a:cubicBezTo>
                    <a:pt x="13758" y="51143"/>
                    <a:pt x="13940" y="51302"/>
                    <a:pt x="13940" y="51438"/>
                  </a:cubicBezTo>
                  <a:cubicBezTo>
                    <a:pt x="13940" y="51484"/>
                    <a:pt x="13849" y="51643"/>
                    <a:pt x="13849" y="51757"/>
                  </a:cubicBezTo>
                  <a:cubicBezTo>
                    <a:pt x="13849" y="51961"/>
                    <a:pt x="13940" y="51984"/>
                    <a:pt x="13940" y="52189"/>
                  </a:cubicBezTo>
                  <a:cubicBezTo>
                    <a:pt x="13917" y="53053"/>
                    <a:pt x="13804" y="53962"/>
                    <a:pt x="13895" y="54713"/>
                  </a:cubicBezTo>
                  <a:cubicBezTo>
                    <a:pt x="13917" y="54895"/>
                    <a:pt x="13781" y="54895"/>
                    <a:pt x="13804" y="55031"/>
                  </a:cubicBezTo>
                  <a:cubicBezTo>
                    <a:pt x="13826" y="55441"/>
                    <a:pt x="14168" y="55941"/>
                    <a:pt x="13872" y="56578"/>
                  </a:cubicBezTo>
                  <a:cubicBezTo>
                    <a:pt x="14145" y="57010"/>
                    <a:pt x="13872" y="57624"/>
                    <a:pt x="13940" y="58419"/>
                  </a:cubicBezTo>
                  <a:cubicBezTo>
                    <a:pt x="13758" y="58419"/>
                    <a:pt x="13872" y="58078"/>
                    <a:pt x="13667" y="58101"/>
                  </a:cubicBezTo>
                  <a:cubicBezTo>
                    <a:pt x="13645" y="58374"/>
                    <a:pt x="13804" y="58442"/>
                    <a:pt x="13940" y="58533"/>
                  </a:cubicBezTo>
                  <a:cubicBezTo>
                    <a:pt x="13758" y="58738"/>
                    <a:pt x="13849" y="59261"/>
                    <a:pt x="13826" y="59625"/>
                  </a:cubicBezTo>
                  <a:cubicBezTo>
                    <a:pt x="13781" y="59875"/>
                    <a:pt x="14077" y="59761"/>
                    <a:pt x="14099" y="59966"/>
                  </a:cubicBezTo>
                  <a:cubicBezTo>
                    <a:pt x="14145" y="61080"/>
                    <a:pt x="13940" y="62081"/>
                    <a:pt x="14054" y="63013"/>
                  </a:cubicBezTo>
                  <a:cubicBezTo>
                    <a:pt x="14077" y="63286"/>
                    <a:pt x="14213" y="63445"/>
                    <a:pt x="14213" y="63672"/>
                  </a:cubicBezTo>
                  <a:cubicBezTo>
                    <a:pt x="14258" y="64377"/>
                    <a:pt x="14099" y="65059"/>
                    <a:pt x="14099" y="65764"/>
                  </a:cubicBezTo>
                  <a:cubicBezTo>
                    <a:pt x="14099" y="65969"/>
                    <a:pt x="14190" y="66219"/>
                    <a:pt x="14168" y="66424"/>
                  </a:cubicBezTo>
                  <a:cubicBezTo>
                    <a:pt x="14168" y="66606"/>
                    <a:pt x="14031" y="66742"/>
                    <a:pt x="13986" y="66947"/>
                  </a:cubicBezTo>
                  <a:cubicBezTo>
                    <a:pt x="13963" y="67152"/>
                    <a:pt x="14077" y="67288"/>
                    <a:pt x="14077" y="67515"/>
                  </a:cubicBezTo>
                  <a:cubicBezTo>
                    <a:pt x="14054" y="68311"/>
                    <a:pt x="13940" y="69266"/>
                    <a:pt x="13849" y="70130"/>
                  </a:cubicBezTo>
                  <a:cubicBezTo>
                    <a:pt x="13576" y="70176"/>
                    <a:pt x="13804" y="69698"/>
                    <a:pt x="13758" y="69357"/>
                  </a:cubicBezTo>
                  <a:cubicBezTo>
                    <a:pt x="13735" y="69153"/>
                    <a:pt x="13349" y="68652"/>
                    <a:pt x="13781" y="68584"/>
                  </a:cubicBezTo>
                  <a:cubicBezTo>
                    <a:pt x="13826" y="68198"/>
                    <a:pt x="13463" y="68311"/>
                    <a:pt x="13508" y="67925"/>
                  </a:cubicBezTo>
                  <a:cubicBezTo>
                    <a:pt x="13667" y="67947"/>
                    <a:pt x="13758" y="67857"/>
                    <a:pt x="13781" y="67720"/>
                  </a:cubicBezTo>
                  <a:cubicBezTo>
                    <a:pt x="13576" y="67766"/>
                    <a:pt x="13394" y="67333"/>
                    <a:pt x="13713" y="67061"/>
                  </a:cubicBezTo>
                  <a:cubicBezTo>
                    <a:pt x="13372" y="66947"/>
                    <a:pt x="13554" y="67470"/>
                    <a:pt x="13235" y="67379"/>
                  </a:cubicBezTo>
                  <a:cubicBezTo>
                    <a:pt x="13190" y="66629"/>
                    <a:pt x="13235" y="66333"/>
                    <a:pt x="13167" y="65742"/>
                  </a:cubicBezTo>
                  <a:cubicBezTo>
                    <a:pt x="12826" y="65628"/>
                    <a:pt x="13031" y="66219"/>
                    <a:pt x="12621" y="66060"/>
                  </a:cubicBezTo>
                  <a:cubicBezTo>
                    <a:pt x="12849" y="65287"/>
                    <a:pt x="12303" y="64764"/>
                    <a:pt x="12735" y="64195"/>
                  </a:cubicBezTo>
                  <a:cubicBezTo>
                    <a:pt x="12689" y="63968"/>
                    <a:pt x="12598" y="63968"/>
                    <a:pt x="12462" y="64082"/>
                  </a:cubicBezTo>
                  <a:cubicBezTo>
                    <a:pt x="12348" y="63832"/>
                    <a:pt x="12712" y="63672"/>
                    <a:pt x="12485" y="63650"/>
                  </a:cubicBezTo>
                  <a:cubicBezTo>
                    <a:pt x="12508" y="63377"/>
                    <a:pt x="12712" y="63786"/>
                    <a:pt x="12849" y="63763"/>
                  </a:cubicBezTo>
                  <a:cubicBezTo>
                    <a:pt x="12644" y="62990"/>
                    <a:pt x="12530" y="62513"/>
                    <a:pt x="12689" y="61671"/>
                  </a:cubicBezTo>
                  <a:cubicBezTo>
                    <a:pt x="12598" y="61694"/>
                    <a:pt x="12621" y="61808"/>
                    <a:pt x="12598" y="61899"/>
                  </a:cubicBezTo>
                  <a:cubicBezTo>
                    <a:pt x="12598" y="61512"/>
                    <a:pt x="12394" y="60489"/>
                    <a:pt x="12621" y="59943"/>
                  </a:cubicBezTo>
                  <a:cubicBezTo>
                    <a:pt x="12689" y="59556"/>
                    <a:pt x="12303" y="59647"/>
                    <a:pt x="12371" y="59261"/>
                  </a:cubicBezTo>
                  <a:cubicBezTo>
                    <a:pt x="12485" y="59147"/>
                    <a:pt x="12530" y="58897"/>
                    <a:pt x="12553" y="58624"/>
                  </a:cubicBezTo>
                  <a:cubicBezTo>
                    <a:pt x="12598" y="58442"/>
                    <a:pt x="12485" y="58419"/>
                    <a:pt x="12371" y="58397"/>
                  </a:cubicBezTo>
                  <a:cubicBezTo>
                    <a:pt x="12417" y="58147"/>
                    <a:pt x="12598" y="57805"/>
                    <a:pt x="12303" y="57737"/>
                  </a:cubicBezTo>
                  <a:cubicBezTo>
                    <a:pt x="12075" y="57805"/>
                    <a:pt x="12257" y="58351"/>
                    <a:pt x="12189" y="58601"/>
                  </a:cubicBezTo>
                  <a:cubicBezTo>
                    <a:pt x="11939" y="58579"/>
                    <a:pt x="11803" y="58647"/>
                    <a:pt x="11825" y="58920"/>
                  </a:cubicBezTo>
                  <a:cubicBezTo>
                    <a:pt x="11825" y="59011"/>
                    <a:pt x="11916" y="59033"/>
                    <a:pt x="11894" y="59147"/>
                  </a:cubicBezTo>
                  <a:cubicBezTo>
                    <a:pt x="12007" y="59079"/>
                    <a:pt x="12007" y="58897"/>
                    <a:pt x="12189" y="58942"/>
                  </a:cubicBezTo>
                  <a:cubicBezTo>
                    <a:pt x="11939" y="61649"/>
                    <a:pt x="12212" y="62831"/>
                    <a:pt x="11985" y="65378"/>
                  </a:cubicBezTo>
                  <a:cubicBezTo>
                    <a:pt x="11871" y="65514"/>
                    <a:pt x="11848" y="65423"/>
                    <a:pt x="11712" y="65378"/>
                  </a:cubicBezTo>
                  <a:cubicBezTo>
                    <a:pt x="11712" y="66083"/>
                    <a:pt x="11780" y="66674"/>
                    <a:pt x="11689" y="67243"/>
                  </a:cubicBezTo>
                  <a:cubicBezTo>
                    <a:pt x="11712" y="67356"/>
                    <a:pt x="11871" y="67311"/>
                    <a:pt x="11871" y="67447"/>
                  </a:cubicBezTo>
                  <a:cubicBezTo>
                    <a:pt x="11803" y="67766"/>
                    <a:pt x="11757" y="68061"/>
                    <a:pt x="11393" y="67993"/>
                  </a:cubicBezTo>
                  <a:cubicBezTo>
                    <a:pt x="11507" y="68289"/>
                    <a:pt x="11484" y="68334"/>
                    <a:pt x="11757" y="68220"/>
                  </a:cubicBezTo>
                  <a:cubicBezTo>
                    <a:pt x="11712" y="68334"/>
                    <a:pt x="11552" y="68334"/>
                    <a:pt x="11575" y="68539"/>
                  </a:cubicBezTo>
                  <a:cubicBezTo>
                    <a:pt x="11257" y="68493"/>
                    <a:pt x="11234" y="68084"/>
                    <a:pt x="11029" y="67879"/>
                  </a:cubicBezTo>
                  <a:cubicBezTo>
                    <a:pt x="11211" y="67470"/>
                    <a:pt x="11166" y="67493"/>
                    <a:pt x="11143" y="66901"/>
                  </a:cubicBezTo>
                  <a:cubicBezTo>
                    <a:pt x="11484" y="66742"/>
                    <a:pt x="11189" y="67265"/>
                    <a:pt x="11416" y="67220"/>
                  </a:cubicBezTo>
                  <a:cubicBezTo>
                    <a:pt x="11643" y="67015"/>
                    <a:pt x="11439" y="66378"/>
                    <a:pt x="11143" y="66674"/>
                  </a:cubicBezTo>
                  <a:cubicBezTo>
                    <a:pt x="11257" y="66242"/>
                    <a:pt x="10961" y="66037"/>
                    <a:pt x="11166" y="65810"/>
                  </a:cubicBezTo>
                  <a:cubicBezTo>
                    <a:pt x="11348" y="65764"/>
                    <a:pt x="11325" y="65969"/>
                    <a:pt x="11348" y="66128"/>
                  </a:cubicBezTo>
                  <a:cubicBezTo>
                    <a:pt x="11575" y="65992"/>
                    <a:pt x="11393" y="65423"/>
                    <a:pt x="11166" y="65469"/>
                  </a:cubicBezTo>
                  <a:cubicBezTo>
                    <a:pt x="11257" y="64923"/>
                    <a:pt x="11280" y="64286"/>
                    <a:pt x="11189" y="63627"/>
                  </a:cubicBezTo>
                  <a:cubicBezTo>
                    <a:pt x="11257" y="63309"/>
                    <a:pt x="11416" y="63149"/>
                    <a:pt x="11484" y="62854"/>
                  </a:cubicBezTo>
                  <a:cubicBezTo>
                    <a:pt x="11461" y="62740"/>
                    <a:pt x="11302" y="62786"/>
                    <a:pt x="11302" y="62626"/>
                  </a:cubicBezTo>
                  <a:cubicBezTo>
                    <a:pt x="11371" y="61626"/>
                    <a:pt x="11211" y="60307"/>
                    <a:pt x="11439" y="59465"/>
                  </a:cubicBezTo>
                  <a:cubicBezTo>
                    <a:pt x="11757" y="59375"/>
                    <a:pt x="11575" y="59807"/>
                    <a:pt x="11621" y="60011"/>
                  </a:cubicBezTo>
                  <a:cubicBezTo>
                    <a:pt x="11939" y="59647"/>
                    <a:pt x="11507" y="59215"/>
                    <a:pt x="11348" y="59033"/>
                  </a:cubicBezTo>
                  <a:cubicBezTo>
                    <a:pt x="11598" y="57669"/>
                    <a:pt x="11552" y="56646"/>
                    <a:pt x="11507" y="55327"/>
                  </a:cubicBezTo>
                  <a:cubicBezTo>
                    <a:pt x="11689" y="55236"/>
                    <a:pt x="11575" y="54986"/>
                    <a:pt x="11780" y="55213"/>
                  </a:cubicBezTo>
                  <a:cubicBezTo>
                    <a:pt x="11894" y="54872"/>
                    <a:pt x="11643" y="54940"/>
                    <a:pt x="11598" y="54781"/>
                  </a:cubicBezTo>
                  <a:cubicBezTo>
                    <a:pt x="11757" y="53917"/>
                    <a:pt x="11803" y="52939"/>
                    <a:pt x="11734" y="52143"/>
                  </a:cubicBezTo>
                  <a:cubicBezTo>
                    <a:pt x="11712" y="51734"/>
                    <a:pt x="11666" y="51234"/>
                    <a:pt x="11666" y="50847"/>
                  </a:cubicBezTo>
                  <a:cubicBezTo>
                    <a:pt x="11666" y="50506"/>
                    <a:pt x="11780" y="50279"/>
                    <a:pt x="11757" y="49960"/>
                  </a:cubicBezTo>
                  <a:cubicBezTo>
                    <a:pt x="11757" y="49801"/>
                    <a:pt x="11689" y="49596"/>
                    <a:pt x="11689" y="49414"/>
                  </a:cubicBezTo>
                  <a:cubicBezTo>
                    <a:pt x="11689" y="49255"/>
                    <a:pt x="11871" y="49164"/>
                    <a:pt x="11871" y="48982"/>
                  </a:cubicBezTo>
                  <a:cubicBezTo>
                    <a:pt x="11894" y="48846"/>
                    <a:pt x="11780" y="47936"/>
                    <a:pt x="11712" y="47663"/>
                  </a:cubicBezTo>
                  <a:cubicBezTo>
                    <a:pt x="11689" y="47550"/>
                    <a:pt x="11530" y="47595"/>
                    <a:pt x="11530" y="47436"/>
                  </a:cubicBezTo>
                  <a:cubicBezTo>
                    <a:pt x="11666" y="47186"/>
                    <a:pt x="11643" y="47072"/>
                    <a:pt x="11643" y="46686"/>
                  </a:cubicBezTo>
                  <a:cubicBezTo>
                    <a:pt x="11621" y="46322"/>
                    <a:pt x="11848" y="46231"/>
                    <a:pt x="11552" y="46026"/>
                  </a:cubicBezTo>
                  <a:cubicBezTo>
                    <a:pt x="11552" y="45685"/>
                    <a:pt x="11803" y="45662"/>
                    <a:pt x="11757" y="45276"/>
                  </a:cubicBezTo>
                  <a:cubicBezTo>
                    <a:pt x="11643" y="45276"/>
                    <a:pt x="11666" y="45458"/>
                    <a:pt x="11643" y="45594"/>
                  </a:cubicBezTo>
                  <a:cubicBezTo>
                    <a:pt x="11302" y="45458"/>
                    <a:pt x="11575" y="45185"/>
                    <a:pt x="11575" y="44935"/>
                  </a:cubicBezTo>
                  <a:cubicBezTo>
                    <a:pt x="11598" y="43570"/>
                    <a:pt x="11484" y="42342"/>
                    <a:pt x="11643" y="40682"/>
                  </a:cubicBezTo>
                  <a:cubicBezTo>
                    <a:pt x="11689" y="40159"/>
                    <a:pt x="11666" y="39227"/>
                    <a:pt x="11666" y="38477"/>
                  </a:cubicBezTo>
                  <a:cubicBezTo>
                    <a:pt x="11666" y="38295"/>
                    <a:pt x="11780" y="38249"/>
                    <a:pt x="11757" y="38044"/>
                  </a:cubicBezTo>
                  <a:cubicBezTo>
                    <a:pt x="11757" y="37612"/>
                    <a:pt x="11507" y="37067"/>
                    <a:pt x="11871" y="36862"/>
                  </a:cubicBezTo>
                  <a:cubicBezTo>
                    <a:pt x="11666" y="36748"/>
                    <a:pt x="11575" y="35748"/>
                    <a:pt x="11712" y="35543"/>
                  </a:cubicBezTo>
                  <a:cubicBezTo>
                    <a:pt x="11734" y="35498"/>
                    <a:pt x="11848" y="35793"/>
                    <a:pt x="11803" y="35861"/>
                  </a:cubicBezTo>
                  <a:cubicBezTo>
                    <a:pt x="11962" y="35907"/>
                    <a:pt x="11962" y="35247"/>
                    <a:pt x="11712" y="35429"/>
                  </a:cubicBezTo>
                  <a:cubicBezTo>
                    <a:pt x="11871" y="35247"/>
                    <a:pt x="11939" y="34975"/>
                    <a:pt x="11916" y="34565"/>
                  </a:cubicBezTo>
                  <a:cubicBezTo>
                    <a:pt x="11825" y="34565"/>
                    <a:pt x="11825" y="34679"/>
                    <a:pt x="11825" y="34770"/>
                  </a:cubicBezTo>
                  <a:cubicBezTo>
                    <a:pt x="11598" y="34338"/>
                    <a:pt x="11803" y="33428"/>
                    <a:pt x="11757" y="32814"/>
                  </a:cubicBezTo>
                  <a:cubicBezTo>
                    <a:pt x="12007" y="32405"/>
                    <a:pt x="12212" y="31950"/>
                    <a:pt x="12144" y="31177"/>
                  </a:cubicBezTo>
                  <a:cubicBezTo>
                    <a:pt x="11962" y="31245"/>
                    <a:pt x="12121" y="31723"/>
                    <a:pt x="11780" y="31609"/>
                  </a:cubicBezTo>
                  <a:cubicBezTo>
                    <a:pt x="11871" y="30972"/>
                    <a:pt x="11530" y="30881"/>
                    <a:pt x="11598" y="30176"/>
                  </a:cubicBezTo>
                  <a:cubicBezTo>
                    <a:pt x="11643" y="29767"/>
                    <a:pt x="11803" y="29335"/>
                    <a:pt x="11803" y="28880"/>
                  </a:cubicBezTo>
                  <a:cubicBezTo>
                    <a:pt x="11916" y="28880"/>
                    <a:pt x="11894" y="29062"/>
                    <a:pt x="11894" y="29199"/>
                  </a:cubicBezTo>
                  <a:cubicBezTo>
                    <a:pt x="12144" y="28971"/>
                    <a:pt x="11916" y="28471"/>
                    <a:pt x="11621" y="28767"/>
                  </a:cubicBezTo>
                  <a:cubicBezTo>
                    <a:pt x="11598" y="28516"/>
                    <a:pt x="11666" y="28357"/>
                    <a:pt x="11825" y="28335"/>
                  </a:cubicBezTo>
                  <a:cubicBezTo>
                    <a:pt x="11552" y="27675"/>
                    <a:pt x="11803" y="26629"/>
                    <a:pt x="11666" y="25810"/>
                  </a:cubicBezTo>
                  <a:cubicBezTo>
                    <a:pt x="11939" y="26174"/>
                    <a:pt x="12053" y="25356"/>
                    <a:pt x="11871" y="25151"/>
                  </a:cubicBezTo>
                  <a:cubicBezTo>
                    <a:pt x="11530" y="25219"/>
                    <a:pt x="12098" y="25719"/>
                    <a:pt x="11689" y="25583"/>
                  </a:cubicBezTo>
                  <a:cubicBezTo>
                    <a:pt x="11666" y="24537"/>
                    <a:pt x="11757" y="23264"/>
                    <a:pt x="11734" y="22536"/>
                  </a:cubicBezTo>
                  <a:cubicBezTo>
                    <a:pt x="11871" y="22559"/>
                    <a:pt x="11894" y="22422"/>
                    <a:pt x="12007" y="22422"/>
                  </a:cubicBezTo>
                  <a:cubicBezTo>
                    <a:pt x="11916" y="22308"/>
                    <a:pt x="11825" y="22195"/>
                    <a:pt x="11734" y="22104"/>
                  </a:cubicBezTo>
                  <a:cubicBezTo>
                    <a:pt x="11734" y="21626"/>
                    <a:pt x="11780" y="21126"/>
                    <a:pt x="11757" y="20671"/>
                  </a:cubicBezTo>
                  <a:cubicBezTo>
                    <a:pt x="11689" y="19875"/>
                    <a:pt x="11871" y="19034"/>
                    <a:pt x="11894" y="18170"/>
                  </a:cubicBezTo>
                  <a:cubicBezTo>
                    <a:pt x="11894" y="17965"/>
                    <a:pt x="11803" y="17715"/>
                    <a:pt x="11803" y="17510"/>
                  </a:cubicBezTo>
                  <a:cubicBezTo>
                    <a:pt x="11803" y="16578"/>
                    <a:pt x="11916" y="14963"/>
                    <a:pt x="11848" y="13781"/>
                  </a:cubicBezTo>
                  <a:cubicBezTo>
                    <a:pt x="11848" y="13440"/>
                    <a:pt x="11712" y="13122"/>
                    <a:pt x="11689" y="12803"/>
                  </a:cubicBezTo>
                  <a:cubicBezTo>
                    <a:pt x="11643" y="12098"/>
                    <a:pt x="11734" y="11416"/>
                    <a:pt x="11712" y="10734"/>
                  </a:cubicBezTo>
                  <a:cubicBezTo>
                    <a:pt x="11689" y="9847"/>
                    <a:pt x="11575" y="9006"/>
                    <a:pt x="11575" y="8210"/>
                  </a:cubicBezTo>
                  <a:cubicBezTo>
                    <a:pt x="11575" y="8005"/>
                    <a:pt x="11689" y="7982"/>
                    <a:pt x="11666" y="7778"/>
                  </a:cubicBezTo>
                  <a:cubicBezTo>
                    <a:pt x="11666" y="7550"/>
                    <a:pt x="11575" y="7459"/>
                    <a:pt x="11598" y="7323"/>
                  </a:cubicBezTo>
                  <a:cubicBezTo>
                    <a:pt x="11598" y="7050"/>
                    <a:pt x="11825" y="6732"/>
                    <a:pt x="11507" y="6459"/>
                  </a:cubicBezTo>
                  <a:cubicBezTo>
                    <a:pt x="11575" y="5117"/>
                    <a:pt x="11507" y="4958"/>
                    <a:pt x="11552" y="3616"/>
                  </a:cubicBezTo>
                  <a:cubicBezTo>
                    <a:pt x="11712" y="3594"/>
                    <a:pt x="11734" y="3753"/>
                    <a:pt x="11916" y="3730"/>
                  </a:cubicBezTo>
                  <a:lnTo>
                    <a:pt x="11894" y="4617"/>
                  </a:lnTo>
                  <a:cubicBezTo>
                    <a:pt x="11894" y="4844"/>
                    <a:pt x="12235" y="4662"/>
                    <a:pt x="12371" y="4731"/>
                  </a:cubicBezTo>
                  <a:cubicBezTo>
                    <a:pt x="12417" y="4480"/>
                    <a:pt x="12189" y="4571"/>
                    <a:pt x="12189" y="4389"/>
                  </a:cubicBezTo>
                  <a:cubicBezTo>
                    <a:pt x="12166" y="4117"/>
                    <a:pt x="12326" y="4298"/>
                    <a:pt x="12371" y="4185"/>
                  </a:cubicBezTo>
                  <a:cubicBezTo>
                    <a:pt x="12439" y="4003"/>
                    <a:pt x="12280" y="3889"/>
                    <a:pt x="12280" y="3844"/>
                  </a:cubicBezTo>
                  <a:cubicBezTo>
                    <a:pt x="12303" y="3571"/>
                    <a:pt x="12644" y="3548"/>
                    <a:pt x="12485" y="3298"/>
                  </a:cubicBezTo>
                  <a:close/>
                  <a:moveTo>
                    <a:pt x="12553" y="70312"/>
                  </a:moveTo>
                  <a:cubicBezTo>
                    <a:pt x="12689" y="70540"/>
                    <a:pt x="12735" y="70835"/>
                    <a:pt x="13008" y="70881"/>
                  </a:cubicBezTo>
                  <a:cubicBezTo>
                    <a:pt x="12985" y="71245"/>
                    <a:pt x="13031" y="71722"/>
                    <a:pt x="12712" y="71745"/>
                  </a:cubicBezTo>
                  <a:cubicBezTo>
                    <a:pt x="12894" y="71518"/>
                    <a:pt x="12803" y="71017"/>
                    <a:pt x="12735" y="70744"/>
                  </a:cubicBezTo>
                  <a:cubicBezTo>
                    <a:pt x="12644" y="70767"/>
                    <a:pt x="12667" y="70881"/>
                    <a:pt x="12644" y="70972"/>
                  </a:cubicBezTo>
                  <a:cubicBezTo>
                    <a:pt x="12462" y="70881"/>
                    <a:pt x="12394" y="70494"/>
                    <a:pt x="12553" y="70312"/>
                  </a:cubicBezTo>
                  <a:close/>
                  <a:moveTo>
                    <a:pt x="7869" y="4958"/>
                  </a:moveTo>
                  <a:cubicBezTo>
                    <a:pt x="7664" y="4685"/>
                    <a:pt x="7846" y="3980"/>
                    <a:pt x="7800" y="3525"/>
                  </a:cubicBezTo>
                  <a:cubicBezTo>
                    <a:pt x="8005" y="3798"/>
                    <a:pt x="7823" y="4526"/>
                    <a:pt x="7869" y="4958"/>
                  </a:cubicBezTo>
                  <a:close/>
                  <a:moveTo>
                    <a:pt x="12735" y="70426"/>
                  </a:moveTo>
                  <a:cubicBezTo>
                    <a:pt x="12780" y="70040"/>
                    <a:pt x="13008" y="70176"/>
                    <a:pt x="12849" y="69767"/>
                  </a:cubicBezTo>
                  <a:cubicBezTo>
                    <a:pt x="13190" y="69721"/>
                    <a:pt x="12962" y="70494"/>
                    <a:pt x="12735" y="70426"/>
                  </a:cubicBezTo>
                  <a:close/>
                  <a:moveTo>
                    <a:pt x="12985" y="85298"/>
                  </a:moveTo>
                  <a:cubicBezTo>
                    <a:pt x="13372" y="85730"/>
                    <a:pt x="12780" y="85844"/>
                    <a:pt x="12871" y="86503"/>
                  </a:cubicBezTo>
                  <a:cubicBezTo>
                    <a:pt x="12985" y="86026"/>
                    <a:pt x="13190" y="86276"/>
                    <a:pt x="13235" y="86731"/>
                  </a:cubicBezTo>
                  <a:cubicBezTo>
                    <a:pt x="12803" y="86662"/>
                    <a:pt x="13099" y="87140"/>
                    <a:pt x="12758" y="87367"/>
                  </a:cubicBezTo>
                  <a:cubicBezTo>
                    <a:pt x="12689" y="87299"/>
                    <a:pt x="12485" y="86913"/>
                    <a:pt x="12485" y="87367"/>
                  </a:cubicBezTo>
                  <a:cubicBezTo>
                    <a:pt x="12121" y="87254"/>
                    <a:pt x="12417" y="86822"/>
                    <a:pt x="12417" y="86480"/>
                  </a:cubicBezTo>
                  <a:cubicBezTo>
                    <a:pt x="12621" y="86571"/>
                    <a:pt x="12462" y="87072"/>
                    <a:pt x="12849" y="86935"/>
                  </a:cubicBezTo>
                  <a:cubicBezTo>
                    <a:pt x="12849" y="86822"/>
                    <a:pt x="12758" y="86844"/>
                    <a:pt x="12667" y="86822"/>
                  </a:cubicBezTo>
                  <a:lnTo>
                    <a:pt x="12689" y="86048"/>
                  </a:lnTo>
                  <a:cubicBezTo>
                    <a:pt x="12667" y="85889"/>
                    <a:pt x="12257" y="86230"/>
                    <a:pt x="12326" y="85730"/>
                  </a:cubicBezTo>
                  <a:cubicBezTo>
                    <a:pt x="12598" y="85503"/>
                    <a:pt x="12985" y="86162"/>
                    <a:pt x="12985" y="85298"/>
                  </a:cubicBezTo>
                  <a:close/>
                  <a:moveTo>
                    <a:pt x="11871" y="73678"/>
                  </a:moveTo>
                  <a:cubicBezTo>
                    <a:pt x="12007" y="73723"/>
                    <a:pt x="11894" y="74019"/>
                    <a:pt x="12053" y="74019"/>
                  </a:cubicBezTo>
                  <a:cubicBezTo>
                    <a:pt x="12030" y="74315"/>
                    <a:pt x="12053" y="74656"/>
                    <a:pt x="12030" y="74883"/>
                  </a:cubicBezTo>
                  <a:cubicBezTo>
                    <a:pt x="12007" y="75270"/>
                    <a:pt x="12030" y="75747"/>
                    <a:pt x="11734" y="75770"/>
                  </a:cubicBezTo>
                  <a:cubicBezTo>
                    <a:pt x="11712" y="75497"/>
                    <a:pt x="11916" y="75520"/>
                    <a:pt x="11848" y="75224"/>
                  </a:cubicBezTo>
                  <a:lnTo>
                    <a:pt x="11575" y="75201"/>
                  </a:lnTo>
                  <a:cubicBezTo>
                    <a:pt x="11257" y="75520"/>
                    <a:pt x="11530" y="75838"/>
                    <a:pt x="11461" y="76407"/>
                  </a:cubicBezTo>
                  <a:cubicBezTo>
                    <a:pt x="11120" y="76520"/>
                    <a:pt x="11325" y="76066"/>
                    <a:pt x="11280" y="75861"/>
                  </a:cubicBezTo>
                  <a:cubicBezTo>
                    <a:pt x="11257" y="75702"/>
                    <a:pt x="11120" y="75474"/>
                    <a:pt x="11120" y="75315"/>
                  </a:cubicBezTo>
                  <a:cubicBezTo>
                    <a:pt x="11052" y="74769"/>
                    <a:pt x="11143" y="74178"/>
                    <a:pt x="11052" y="73769"/>
                  </a:cubicBezTo>
                  <a:cubicBezTo>
                    <a:pt x="11257" y="73519"/>
                    <a:pt x="11211" y="73951"/>
                    <a:pt x="11507" y="73905"/>
                  </a:cubicBezTo>
                  <a:cubicBezTo>
                    <a:pt x="11120" y="73996"/>
                    <a:pt x="11166" y="74815"/>
                    <a:pt x="11302" y="75201"/>
                  </a:cubicBezTo>
                  <a:cubicBezTo>
                    <a:pt x="11552" y="75111"/>
                    <a:pt x="11712" y="74906"/>
                    <a:pt x="11757" y="74565"/>
                  </a:cubicBezTo>
                  <a:cubicBezTo>
                    <a:pt x="11530" y="74497"/>
                    <a:pt x="11439" y="74588"/>
                    <a:pt x="11484" y="74883"/>
                  </a:cubicBezTo>
                  <a:cubicBezTo>
                    <a:pt x="11234" y="74474"/>
                    <a:pt x="11825" y="74110"/>
                    <a:pt x="11871" y="73678"/>
                  </a:cubicBezTo>
                  <a:close/>
                  <a:moveTo>
                    <a:pt x="13008" y="82683"/>
                  </a:moveTo>
                  <a:cubicBezTo>
                    <a:pt x="12917" y="82637"/>
                    <a:pt x="12962" y="82456"/>
                    <a:pt x="12826" y="82456"/>
                  </a:cubicBezTo>
                  <a:cubicBezTo>
                    <a:pt x="12621" y="82456"/>
                    <a:pt x="12780" y="82910"/>
                    <a:pt x="12735" y="83115"/>
                  </a:cubicBezTo>
                  <a:cubicBezTo>
                    <a:pt x="12826" y="83115"/>
                    <a:pt x="12803" y="82979"/>
                    <a:pt x="12826" y="82888"/>
                  </a:cubicBezTo>
                  <a:cubicBezTo>
                    <a:pt x="13121" y="82842"/>
                    <a:pt x="13235" y="83206"/>
                    <a:pt x="13190" y="82683"/>
                  </a:cubicBezTo>
                  <a:cubicBezTo>
                    <a:pt x="13440" y="82933"/>
                    <a:pt x="13349" y="83001"/>
                    <a:pt x="13281" y="83342"/>
                  </a:cubicBezTo>
                  <a:cubicBezTo>
                    <a:pt x="13258" y="83411"/>
                    <a:pt x="13167" y="83092"/>
                    <a:pt x="13190" y="83115"/>
                  </a:cubicBezTo>
                  <a:cubicBezTo>
                    <a:pt x="13099" y="83070"/>
                    <a:pt x="13212" y="83752"/>
                    <a:pt x="13190" y="83888"/>
                  </a:cubicBezTo>
                  <a:cubicBezTo>
                    <a:pt x="12985" y="83934"/>
                    <a:pt x="13008" y="83729"/>
                    <a:pt x="13008" y="83547"/>
                  </a:cubicBezTo>
                  <a:cubicBezTo>
                    <a:pt x="12644" y="83229"/>
                    <a:pt x="12439" y="82751"/>
                    <a:pt x="12485" y="82001"/>
                  </a:cubicBezTo>
                  <a:cubicBezTo>
                    <a:pt x="12553" y="82069"/>
                    <a:pt x="12621" y="82137"/>
                    <a:pt x="12758" y="82114"/>
                  </a:cubicBezTo>
                  <a:cubicBezTo>
                    <a:pt x="12621" y="81910"/>
                    <a:pt x="12303" y="81910"/>
                    <a:pt x="12394" y="81455"/>
                  </a:cubicBezTo>
                  <a:cubicBezTo>
                    <a:pt x="12621" y="81500"/>
                    <a:pt x="12780" y="81432"/>
                    <a:pt x="12758" y="81137"/>
                  </a:cubicBezTo>
                  <a:cubicBezTo>
                    <a:pt x="13303" y="81250"/>
                    <a:pt x="13076" y="81819"/>
                    <a:pt x="13212" y="82251"/>
                  </a:cubicBezTo>
                  <a:cubicBezTo>
                    <a:pt x="12962" y="82251"/>
                    <a:pt x="13031" y="82046"/>
                    <a:pt x="12826" y="82228"/>
                  </a:cubicBezTo>
                  <a:cubicBezTo>
                    <a:pt x="12871" y="82410"/>
                    <a:pt x="13121" y="82342"/>
                    <a:pt x="13008" y="82683"/>
                  </a:cubicBezTo>
                  <a:close/>
                  <a:moveTo>
                    <a:pt x="14349" y="79636"/>
                  </a:moveTo>
                  <a:cubicBezTo>
                    <a:pt x="14213" y="79681"/>
                    <a:pt x="14236" y="79886"/>
                    <a:pt x="14145" y="79977"/>
                  </a:cubicBezTo>
                  <a:cubicBezTo>
                    <a:pt x="14509" y="80045"/>
                    <a:pt x="14418" y="79568"/>
                    <a:pt x="14440" y="79204"/>
                  </a:cubicBezTo>
                  <a:cubicBezTo>
                    <a:pt x="14418" y="78476"/>
                    <a:pt x="14281" y="79340"/>
                    <a:pt x="14349" y="79636"/>
                  </a:cubicBezTo>
                  <a:close/>
                  <a:moveTo>
                    <a:pt x="14190" y="77566"/>
                  </a:moveTo>
                  <a:cubicBezTo>
                    <a:pt x="14236" y="77999"/>
                    <a:pt x="14531" y="78385"/>
                    <a:pt x="14622" y="78772"/>
                  </a:cubicBezTo>
                  <a:cubicBezTo>
                    <a:pt x="14713" y="79067"/>
                    <a:pt x="14463" y="78931"/>
                    <a:pt x="14622" y="79204"/>
                  </a:cubicBezTo>
                  <a:cubicBezTo>
                    <a:pt x="14918" y="79772"/>
                    <a:pt x="14963" y="80750"/>
                    <a:pt x="15032" y="81955"/>
                  </a:cubicBezTo>
                  <a:cubicBezTo>
                    <a:pt x="14918" y="82069"/>
                    <a:pt x="14918" y="82319"/>
                    <a:pt x="14759" y="82387"/>
                  </a:cubicBezTo>
                  <a:cubicBezTo>
                    <a:pt x="14349" y="82410"/>
                    <a:pt x="14531" y="81751"/>
                    <a:pt x="14122" y="82046"/>
                  </a:cubicBezTo>
                  <a:cubicBezTo>
                    <a:pt x="13986" y="81660"/>
                    <a:pt x="14190" y="81546"/>
                    <a:pt x="14054" y="81159"/>
                  </a:cubicBezTo>
                  <a:cubicBezTo>
                    <a:pt x="13645" y="81159"/>
                    <a:pt x="13781" y="81819"/>
                    <a:pt x="13758" y="82251"/>
                  </a:cubicBezTo>
                  <a:cubicBezTo>
                    <a:pt x="13599" y="82274"/>
                    <a:pt x="13554" y="82114"/>
                    <a:pt x="13394" y="82137"/>
                  </a:cubicBezTo>
                  <a:cubicBezTo>
                    <a:pt x="13735" y="81591"/>
                    <a:pt x="13463" y="80864"/>
                    <a:pt x="13508" y="80068"/>
                  </a:cubicBezTo>
                  <a:cubicBezTo>
                    <a:pt x="13713" y="80022"/>
                    <a:pt x="13690" y="80227"/>
                    <a:pt x="13690" y="80386"/>
                  </a:cubicBezTo>
                  <a:cubicBezTo>
                    <a:pt x="13758" y="80636"/>
                    <a:pt x="13963" y="80727"/>
                    <a:pt x="14145" y="80841"/>
                  </a:cubicBezTo>
                  <a:cubicBezTo>
                    <a:pt x="14418" y="80454"/>
                    <a:pt x="14077" y="80500"/>
                    <a:pt x="13963" y="80295"/>
                  </a:cubicBezTo>
                  <a:cubicBezTo>
                    <a:pt x="14008" y="79431"/>
                    <a:pt x="14281" y="78681"/>
                    <a:pt x="14008" y="77999"/>
                  </a:cubicBezTo>
                  <a:cubicBezTo>
                    <a:pt x="14122" y="77930"/>
                    <a:pt x="14168" y="77771"/>
                    <a:pt x="14190" y="77566"/>
                  </a:cubicBezTo>
                  <a:close/>
                  <a:moveTo>
                    <a:pt x="12826" y="83661"/>
                  </a:moveTo>
                  <a:cubicBezTo>
                    <a:pt x="12780" y="84207"/>
                    <a:pt x="13121" y="84320"/>
                    <a:pt x="12985" y="84980"/>
                  </a:cubicBezTo>
                  <a:cubicBezTo>
                    <a:pt x="12780" y="84911"/>
                    <a:pt x="12803" y="85116"/>
                    <a:pt x="12780" y="85298"/>
                  </a:cubicBezTo>
                  <a:cubicBezTo>
                    <a:pt x="12394" y="85025"/>
                    <a:pt x="12417" y="84366"/>
                    <a:pt x="12712" y="83979"/>
                  </a:cubicBezTo>
                  <a:cubicBezTo>
                    <a:pt x="12485" y="83979"/>
                    <a:pt x="12439" y="84184"/>
                    <a:pt x="12257" y="83979"/>
                  </a:cubicBezTo>
                  <a:cubicBezTo>
                    <a:pt x="12326" y="84457"/>
                    <a:pt x="12303" y="85707"/>
                    <a:pt x="11780" y="85821"/>
                  </a:cubicBezTo>
                  <a:cubicBezTo>
                    <a:pt x="11803" y="85366"/>
                    <a:pt x="12030" y="85184"/>
                    <a:pt x="12075" y="84730"/>
                  </a:cubicBezTo>
                  <a:cubicBezTo>
                    <a:pt x="12098" y="84593"/>
                    <a:pt x="11803" y="84343"/>
                    <a:pt x="11803" y="84616"/>
                  </a:cubicBezTo>
                  <a:cubicBezTo>
                    <a:pt x="11507" y="83911"/>
                    <a:pt x="11939" y="82706"/>
                    <a:pt x="11734" y="82092"/>
                  </a:cubicBezTo>
                  <a:cubicBezTo>
                    <a:pt x="12075" y="82296"/>
                    <a:pt x="12007" y="82865"/>
                    <a:pt x="12098" y="83092"/>
                  </a:cubicBezTo>
                  <a:cubicBezTo>
                    <a:pt x="12303" y="83183"/>
                    <a:pt x="12485" y="82706"/>
                    <a:pt x="12280" y="82660"/>
                  </a:cubicBezTo>
                  <a:cubicBezTo>
                    <a:pt x="12508" y="82251"/>
                    <a:pt x="12462" y="83070"/>
                    <a:pt x="12462" y="83320"/>
                  </a:cubicBezTo>
                  <a:cubicBezTo>
                    <a:pt x="12280" y="83524"/>
                    <a:pt x="12189" y="83274"/>
                    <a:pt x="12007" y="83206"/>
                  </a:cubicBezTo>
                  <a:cubicBezTo>
                    <a:pt x="12053" y="83638"/>
                    <a:pt x="11894" y="83820"/>
                    <a:pt x="11894" y="84184"/>
                  </a:cubicBezTo>
                  <a:cubicBezTo>
                    <a:pt x="12235" y="84275"/>
                    <a:pt x="12098" y="83843"/>
                    <a:pt x="12166" y="83752"/>
                  </a:cubicBezTo>
                  <a:cubicBezTo>
                    <a:pt x="12189" y="83729"/>
                    <a:pt x="12326" y="83911"/>
                    <a:pt x="12348" y="83865"/>
                  </a:cubicBezTo>
                  <a:cubicBezTo>
                    <a:pt x="12417" y="83797"/>
                    <a:pt x="12348" y="83456"/>
                    <a:pt x="12644" y="83547"/>
                  </a:cubicBezTo>
                  <a:cubicBezTo>
                    <a:pt x="12644" y="83638"/>
                    <a:pt x="12735" y="83638"/>
                    <a:pt x="12826" y="83661"/>
                  </a:cubicBezTo>
                  <a:close/>
                  <a:moveTo>
                    <a:pt x="12826" y="77544"/>
                  </a:moveTo>
                  <a:cubicBezTo>
                    <a:pt x="13031" y="77635"/>
                    <a:pt x="12826" y="77885"/>
                    <a:pt x="12894" y="78089"/>
                  </a:cubicBezTo>
                  <a:cubicBezTo>
                    <a:pt x="12917" y="78158"/>
                    <a:pt x="13076" y="78180"/>
                    <a:pt x="13076" y="78203"/>
                  </a:cubicBezTo>
                  <a:cubicBezTo>
                    <a:pt x="13121" y="78362"/>
                    <a:pt x="12962" y="78385"/>
                    <a:pt x="12985" y="78522"/>
                  </a:cubicBezTo>
                  <a:cubicBezTo>
                    <a:pt x="13008" y="78612"/>
                    <a:pt x="13372" y="78840"/>
                    <a:pt x="13258" y="79181"/>
                  </a:cubicBezTo>
                  <a:cubicBezTo>
                    <a:pt x="12962" y="79295"/>
                    <a:pt x="13099" y="78931"/>
                    <a:pt x="13076" y="78749"/>
                  </a:cubicBezTo>
                  <a:cubicBezTo>
                    <a:pt x="12780" y="78794"/>
                    <a:pt x="12712" y="78476"/>
                    <a:pt x="12621" y="78840"/>
                  </a:cubicBezTo>
                  <a:cubicBezTo>
                    <a:pt x="12303" y="78703"/>
                    <a:pt x="12712" y="78612"/>
                    <a:pt x="12712" y="78522"/>
                  </a:cubicBezTo>
                  <a:cubicBezTo>
                    <a:pt x="12712" y="78362"/>
                    <a:pt x="12553" y="78476"/>
                    <a:pt x="12530" y="78408"/>
                  </a:cubicBezTo>
                  <a:cubicBezTo>
                    <a:pt x="12462" y="78226"/>
                    <a:pt x="12758" y="77953"/>
                    <a:pt x="12621" y="77635"/>
                  </a:cubicBezTo>
                  <a:cubicBezTo>
                    <a:pt x="12735" y="77657"/>
                    <a:pt x="12803" y="77612"/>
                    <a:pt x="12826" y="77544"/>
                  </a:cubicBezTo>
                  <a:close/>
                  <a:moveTo>
                    <a:pt x="13303" y="75133"/>
                  </a:moveTo>
                  <a:cubicBezTo>
                    <a:pt x="13554" y="75315"/>
                    <a:pt x="13303" y="75793"/>
                    <a:pt x="13212" y="75906"/>
                  </a:cubicBezTo>
                  <a:cubicBezTo>
                    <a:pt x="13212" y="76179"/>
                    <a:pt x="13372" y="76248"/>
                    <a:pt x="13190" y="76452"/>
                  </a:cubicBezTo>
                  <a:cubicBezTo>
                    <a:pt x="12940" y="76088"/>
                    <a:pt x="13235" y="75452"/>
                    <a:pt x="13303" y="75133"/>
                  </a:cubicBezTo>
                  <a:close/>
                  <a:moveTo>
                    <a:pt x="13554" y="77657"/>
                  </a:moveTo>
                  <a:cubicBezTo>
                    <a:pt x="13531" y="77976"/>
                    <a:pt x="13554" y="78317"/>
                    <a:pt x="13258" y="78317"/>
                  </a:cubicBezTo>
                  <a:cubicBezTo>
                    <a:pt x="13463" y="78226"/>
                    <a:pt x="13190" y="77544"/>
                    <a:pt x="13554" y="77657"/>
                  </a:cubicBezTo>
                  <a:close/>
                  <a:moveTo>
                    <a:pt x="12508" y="74019"/>
                  </a:moveTo>
                  <a:cubicBezTo>
                    <a:pt x="12962" y="74133"/>
                    <a:pt x="12644" y="74565"/>
                    <a:pt x="12576" y="74906"/>
                  </a:cubicBezTo>
                  <a:cubicBezTo>
                    <a:pt x="12371" y="74815"/>
                    <a:pt x="12553" y="74292"/>
                    <a:pt x="12508" y="74019"/>
                  </a:cubicBezTo>
                  <a:close/>
                  <a:moveTo>
                    <a:pt x="12280" y="76657"/>
                  </a:moveTo>
                  <a:cubicBezTo>
                    <a:pt x="12439" y="76793"/>
                    <a:pt x="12417" y="77134"/>
                    <a:pt x="12553" y="77316"/>
                  </a:cubicBezTo>
                  <a:cubicBezTo>
                    <a:pt x="12621" y="77271"/>
                    <a:pt x="12712" y="77225"/>
                    <a:pt x="12735" y="77089"/>
                  </a:cubicBezTo>
                  <a:cubicBezTo>
                    <a:pt x="13053" y="77271"/>
                    <a:pt x="12508" y="77248"/>
                    <a:pt x="12644" y="77521"/>
                  </a:cubicBezTo>
                  <a:cubicBezTo>
                    <a:pt x="12439" y="77316"/>
                    <a:pt x="12144" y="76884"/>
                    <a:pt x="12280" y="76657"/>
                  </a:cubicBezTo>
                  <a:close/>
                  <a:moveTo>
                    <a:pt x="33337" y="82774"/>
                  </a:moveTo>
                  <a:cubicBezTo>
                    <a:pt x="33315" y="82501"/>
                    <a:pt x="33838" y="82137"/>
                    <a:pt x="34042" y="81842"/>
                  </a:cubicBezTo>
                  <a:cubicBezTo>
                    <a:pt x="34065" y="82114"/>
                    <a:pt x="33542" y="82478"/>
                    <a:pt x="33337" y="82774"/>
                  </a:cubicBezTo>
                  <a:close/>
                  <a:moveTo>
                    <a:pt x="44207" y="21694"/>
                  </a:moveTo>
                  <a:cubicBezTo>
                    <a:pt x="44412" y="21581"/>
                    <a:pt x="44685" y="22058"/>
                    <a:pt x="44639" y="22240"/>
                  </a:cubicBezTo>
                  <a:cubicBezTo>
                    <a:pt x="44457" y="22331"/>
                    <a:pt x="44343" y="21854"/>
                    <a:pt x="44207" y="21694"/>
                  </a:cubicBezTo>
                  <a:close/>
                  <a:moveTo>
                    <a:pt x="47254" y="26629"/>
                  </a:moveTo>
                  <a:cubicBezTo>
                    <a:pt x="47595" y="26629"/>
                    <a:pt x="48096" y="27789"/>
                    <a:pt x="47823" y="27766"/>
                  </a:cubicBezTo>
                  <a:cubicBezTo>
                    <a:pt x="47777" y="27425"/>
                    <a:pt x="47459" y="27175"/>
                    <a:pt x="47254" y="26629"/>
                  </a:cubicBezTo>
                  <a:close/>
                  <a:moveTo>
                    <a:pt x="37430" y="13622"/>
                  </a:moveTo>
                  <a:cubicBezTo>
                    <a:pt x="37726" y="13508"/>
                    <a:pt x="37749" y="13872"/>
                    <a:pt x="37954" y="14077"/>
                  </a:cubicBezTo>
                  <a:cubicBezTo>
                    <a:pt x="38317" y="14395"/>
                    <a:pt x="38727" y="14827"/>
                    <a:pt x="39136" y="15259"/>
                  </a:cubicBezTo>
                  <a:cubicBezTo>
                    <a:pt x="39545" y="15691"/>
                    <a:pt x="39955" y="16100"/>
                    <a:pt x="40250" y="16487"/>
                  </a:cubicBezTo>
                  <a:cubicBezTo>
                    <a:pt x="39750" y="16669"/>
                    <a:pt x="39659" y="16010"/>
                    <a:pt x="39454" y="15805"/>
                  </a:cubicBezTo>
                  <a:cubicBezTo>
                    <a:pt x="38886" y="15191"/>
                    <a:pt x="38317" y="14577"/>
                    <a:pt x="37430" y="13622"/>
                  </a:cubicBezTo>
                  <a:close/>
                  <a:moveTo>
                    <a:pt x="43457" y="20535"/>
                  </a:moveTo>
                  <a:cubicBezTo>
                    <a:pt x="43866" y="20694"/>
                    <a:pt x="43889" y="21012"/>
                    <a:pt x="44162" y="21467"/>
                  </a:cubicBezTo>
                  <a:cubicBezTo>
                    <a:pt x="43889" y="21444"/>
                    <a:pt x="43707" y="20785"/>
                    <a:pt x="43457" y="20535"/>
                  </a:cubicBezTo>
                  <a:close/>
                  <a:moveTo>
                    <a:pt x="51711" y="38772"/>
                  </a:moveTo>
                  <a:cubicBezTo>
                    <a:pt x="52052" y="38658"/>
                    <a:pt x="52143" y="39955"/>
                    <a:pt x="52098" y="40205"/>
                  </a:cubicBezTo>
                  <a:cubicBezTo>
                    <a:pt x="51848" y="39977"/>
                    <a:pt x="51848" y="39204"/>
                    <a:pt x="51711" y="38772"/>
                  </a:cubicBezTo>
                  <a:close/>
                  <a:moveTo>
                    <a:pt x="52621" y="43980"/>
                  </a:moveTo>
                  <a:cubicBezTo>
                    <a:pt x="52780" y="44139"/>
                    <a:pt x="52825" y="44480"/>
                    <a:pt x="52894" y="44775"/>
                  </a:cubicBezTo>
                  <a:cubicBezTo>
                    <a:pt x="52553" y="44889"/>
                    <a:pt x="52712" y="44252"/>
                    <a:pt x="52621" y="43980"/>
                  </a:cubicBezTo>
                  <a:close/>
                  <a:moveTo>
                    <a:pt x="51484" y="37385"/>
                  </a:moveTo>
                  <a:cubicBezTo>
                    <a:pt x="51552" y="37590"/>
                    <a:pt x="51802" y="38204"/>
                    <a:pt x="51734" y="38522"/>
                  </a:cubicBezTo>
                  <a:cubicBezTo>
                    <a:pt x="51575" y="38408"/>
                    <a:pt x="51507" y="38226"/>
                    <a:pt x="51484" y="38022"/>
                  </a:cubicBezTo>
                  <a:cubicBezTo>
                    <a:pt x="51461" y="37817"/>
                    <a:pt x="51461" y="37590"/>
                    <a:pt x="51484" y="37385"/>
                  </a:cubicBezTo>
                  <a:close/>
                  <a:moveTo>
                    <a:pt x="47914" y="27971"/>
                  </a:moveTo>
                  <a:cubicBezTo>
                    <a:pt x="48277" y="28039"/>
                    <a:pt x="48414" y="28721"/>
                    <a:pt x="48573" y="29085"/>
                  </a:cubicBezTo>
                  <a:cubicBezTo>
                    <a:pt x="49051" y="30063"/>
                    <a:pt x="49323" y="30881"/>
                    <a:pt x="49642" y="31768"/>
                  </a:cubicBezTo>
                  <a:cubicBezTo>
                    <a:pt x="49801" y="32223"/>
                    <a:pt x="50370" y="32701"/>
                    <a:pt x="50006" y="32996"/>
                  </a:cubicBezTo>
                  <a:cubicBezTo>
                    <a:pt x="49892" y="32064"/>
                    <a:pt x="49255" y="31245"/>
                    <a:pt x="48914" y="30313"/>
                  </a:cubicBezTo>
                  <a:cubicBezTo>
                    <a:pt x="48619" y="29631"/>
                    <a:pt x="48346" y="28812"/>
                    <a:pt x="47914" y="27971"/>
                  </a:cubicBezTo>
                  <a:close/>
                  <a:moveTo>
                    <a:pt x="42274" y="71040"/>
                  </a:moveTo>
                  <a:cubicBezTo>
                    <a:pt x="42024" y="70835"/>
                    <a:pt x="42001" y="71358"/>
                    <a:pt x="41728" y="71131"/>
                  </a:cubicBezTo>
                  <a:cubicBezTo>
                    <a:pt x="41865" y="70813"/>
                    <a:pt x="42138" y="70926"/>
                    <a:pt x="42274" y="70585"/>
                  </a:cubicBezTo>
                  <a:cubicBezTo>
                    <a:pt x="42411" y="70676"/>
                    <a:pt x="42388" y="70835"/>
                    <a:pt x="42274" y="71040"/>
                  </a:cubicBezTo>
                  <a:close/>
                  <a:moveTo>
                    <a:pt x="41478" y="72109"/>
                  </a:moveTo>
                  <a:cubicBezTo>
                    <a:pt x="41615" y="71813"/>
                    <a:pt x="41751" y="71449"/>
                    <a:pt x="42024" y="71586"/>
                  </a:cubicBezTo>
                  <a:cubicBezTo>
                    <a:pt x="41819" y="71677"/>
                    <a:pt x="41751" y="72268"/>
                    <a:pt x="41478" y="72109"/>
                  </a:cubicBezTo>
                  <a:close/>
                  <a:moveTo>
                    <a:pt x="39523" y="75020"/>
                  </a:moveTo>
                  <a:cubicBezTo>
                    <a:pt x="39704" y="74610"/>
                    <a:pt x="40000" y="74656"/>
                    <a:pt x="40205" y="74383"/>
                  </a:cubicBezTo>
                  <a:cubicBezTo>
                    <a:pt x="40205" y="74406"/>
                    <a:pt x="39818" y="75338"/>
                    <a:pt x="39523" y="75020"/>
                  </a:cubicBezTo>
                  <a:close/>
                  <a:moveTo>
                    <a:pt x="41023" y="72223"/>
                  </a:moveTo>
                  <a:cubicBezTo>
                    <a:pt x="40773" y="72132"/>
                    <a:pt x="41319" y="71768"/>
                    <a:pt x="41069" y="71677"/>
                  </a:cubicBezTo>
                  <a:cubicBezTo>
                    <a:pt x="41296" y="71700"/>
                    <a:pt x="41296" y="70949"/>
                    <a:pt x="41615" y="71177"/>
                  </a:cubicBezTo>
                  <a:cubicBezTo>
                    <a:pt x="41433" y="71563"/>
                    <a:pt x="41183" y="71745"/>
                    <a:pt x="41023" y="72223"/>
                  </a:cubicBezTo>
                  <a:close/>
                  <a:moveTo>
                    <a:pt x="43661" y="65878"/>
                  </a:moveTo>
                  <a:cubicBezTo>
                    <a:pt x="43752" y="65628"/>
                    <a:pt x="43820" y="65378"/>
                    <a:pt x="44071" y="65469"/>
                  </a:cubicBezTo>
                  <a:cubicBezTo>
                    <a:pt x="44002" y="65764"/>
                    <a:pt x="43911" y="65992"/>
                    <a:pt x="43661" y="65878"/>
                  </a:cubicBezTo>
                  <a:close/>
                  <a:moveTo>
                    <a:pt x="44957" y="47322"/>
                  </a:moveTo>
                  <a:cubicBezTo>
                    <a:pt x="44821" y="47504"/>
                    <a:pt x="44775" y="47322"/>
                    <a:pt x="44753" y="47072"/>
                  </a:cubicBezTo>
                  <a:cubicBezTo>
                    <a:pt x="44730" y="46845"/>
                    <a:pt x="44707" y="46526"/>
                    <a:pt x="44616" y="46458"/>
                  </a:cubicBezTo>
                  <a:cubicBezTo>
                    <a:pt x="44707" y="46436"/>
                    <a:pt x="44662" y="46276"/>
                    <a:pt x="44662" y="46163"/>
                  </a:cubicBezTo>
                  <a:cubicBezTo>
                    <a:pt x="45071" y="46254"/>
                    <a:pt x="44821" y="47209"/>
                    <a:pt x="44957" y="47322"/>
                  </a:cubicBezTo>
                  <a:close/>
                  <a:moveTo>
                    <a:pt x="40569" y="71245"/>
                  </a:moveTo>
                  <a:cubicBezTo>
                    <a:pt x="40819" y="71108"/>
                    <a:pt x="40932" y="70654"/>
                    <a:pt x="41092" y="70290"/>
                  </a:cubicBezTo>
                  <a:cubicBezTo>
                    <a:pt x="41274" y="69926"/>
                    <a:pt x="41319" y="69380"/>
                    <a:pt x="41660" y="69471"/>
                  </a:cubicBezTo>
                  <a:cubicBezTo>
                    <a:pt x="41274" y="69994"/>
                    <a:pt x="41183" y="71336"/>
                    <a:pt x="40569" y="71245"/>
                  </a:cubicBezTo>
                  <a:close/>
                  <a:moveTo>
                    <a:pt x="32951" y="21035"/>
                  </a:moveTo>
                  <a:cubicBezTo>
                    <a:pt x="32837" y="21103"/>
                    <a:pt x="32473" y="20899"/>
                    <a:pt x="32359" y="20762"/>
                  </a:cubicBezTo>
                  <a:cubicBezTo>
                    <a:pt x="32269" y="20648"/>
                    <a:pt x="32064" y="20285"/>
                    <a:pt x="32269" y="20194"/>
                  </a:cubicBezTo>
                  <a:cubicBezTo>
                    <a:pt x="32450" y="20603"/>
                    <a:pt x="32632" y="20603"/>
                    <a:pt x="32951" y="21035"/>
                  </a:cubicBezTo>
                  <a:close/>
                  <a:moveTo>
                    <a:pt x="38408" y="75497"/>
                  </a:moveTo>
                  <a:lnTo>
                    <a:pt x="38749" y="74906"/>
                  </a:lnTo>
                  <a:cubicBezTo>
                    <a:pt x="38863" y="74997"/>
                    <a:pt x="38704" y="75725"/>
                    <a:pt x="38408" y="75497"/>
                  </a:cubicBezTo>
                  <a:close/>
                  <a:moveTo>
                    <a:pt x="50233" y="33155"/>
                  </a:moveTo>
                  <a:cubicBezTo>
                    <a:pt x="50574" y="33860"/>
                    <a:pt x="50779" y="34588"/>
                    <a:pt x="50961" y="35498"/>
                  </a:cubicBezTo>
                  <a:cubicBezTo>
                    <a:pt x="50642" y="34929"/>
                    <a:pt x="50370" y="34224"/>
                    <a:pt x="50142" y="33451"/>
                  </a:cubicBezTo>
                  <a:cubicBezTo>
                    <a:pt x="50051" y="33269"/>
                    <a:pt x="50142" y="33224"/>
                    <a:pt x="50233" y="33155"/>
                  </a:cubicBezTo>
                  <a:close/>
                  <a:moveTo>
                    <a:pt x="6618" y="45708"/>
                  </a:moveTo>
                  <a:cubicBezTo>
                    <a:pt x="6504" y="46163"/>
                    <a:pt x="6800" y="46140"/>
                    <a:pt x="6777" y="46481"/>
                  </a:cubicBezTo>
                  <a:cubicBezTo>
                    <a:pt x="6231" y="46731"/>
                    <a:pt x="6823" y="47186"/>
                    <a:pt x="6686" y="47459"/>
                  </a:cubicBezTo>
                  <a:cubicBezTo>
                    <a:pt x="6595" y="47391"/>
                    <a:pt x="6527" y="47345"/>
                    <a:pt x="6413" y="47345"/>
                  </a:cubicBezTo>
                  <a:cubicBezTo>
                    <a:pt x="6459" y="47118"/>
                    <a:pt x="6300" y="46617"/>
                    <a:pt x="6504" y="46572"/>
                  </a:cubicBezTo>
                  <a:cubicBezTo>
                    <a:pt x="6436" y="46322"/>
                    <a:pt x="6118" y="45685"/>
                    <a:pt x="6618" y="45708"/>
                  </a:cubicBezTo>
                  <a:close/>
                  <a:moveTo>
                    <a:pt x="8778" y="35361"/>
                  </a:moveTo>
                  <a:cubicBezTo>
                    <a:pt x="8960" y="35793"/>
                    <a:pt x="8801" y="36043"/>
                    <a:pt x="8664" y="36453"/>
                  </a:cubicBezTo>
                  <a:cubicBezTo>
                    <a:pt x="8528" y="36271"/>
                    <a:pt x="8483" y="35952"/>
                    <a:pt x="8505" y="35566"/>
                  </a:cubicBezTo>
                  <a:cubicBezTo>
                    <a:pt x="8664" y="35589"/>
                    <a:pt x="8733" y="35498"/>
                    <a:pt x="8778" y="35361"/>
                  </a:cubicBezTo>
                  <a:close/>
                  <a:moveTo>
                    <a:pt x="8619" y="33610"/>
                  </a:moveTo>
                  <a:cubicBezTo>
                    <a:pt x="8846" y="33769"/>
                    <a:pt x="8778" y="33997"/>
                    <a:pt x="8710" y="34270"/>
                  </a:cubicBezTo>
                  <a:cubicBezTo>
                    <a:pt x="8483" y="34110"/>
                    <a:pt x="8551" y="33883"/>
                    <a:pt x="8619" y="33610"/>
                  </a:cubicBezTo>
                  <a:close/>
                  <a:moveTo>
                    <a:pt x="8846" y="36680"/>
                  </a:moveTo>
                  <a:lnTo>
                    <a:pt x="8846" y="37772"/>
                  </a:lnTo>
                  <a:cubicBezTo>
                    <a:pt x="8778" y="37567"/>
                    <a:pt x="8460" y="36726"/>
                    <a:pt x="8846" y="36680"/>
                  </a:cubicBezTo>
                  <a:close/>
                  <a:moveTo>
                    <a:pt x="11007" y="57919"/>
                  </a:moveTo>
                  <a:cubicBezTo>
                    <a:pt x="11007" y="57305"/>
                    <a:pt x="11029" y="56578"/>
                    <a:pt x="11029" y="56077"/>
                  </a:cubicBezTo>
                  <a:cubicBezTo>
                    <a:pt x="11439" y="57101"/>
                    <a:pt x="10938" y="58010"/>
                    <a:pt x="11075" y="59465"/>
                  </a:cubicBezTo>
                  <a:cubicBezTo>
                    <a:pt x="10916" y="59670"/>
                    <a:pt x="11007" y="58397"/>
                    <a:pt x="11007" y="57919"/>
                  </a:cubicBezTo>
                  <a:close/>
                  <a:moveTo>
                    <a:pt x="11530" y="48209"/>
                  </a:moveTo>
                  <a:cubicBezTo>
                    <a:pt x="11734" y="48482"/>
                    <a:pt x="11530" y="49187"/>
                    <a:pt x="11598" y="49642"/>
                  </a:cubicBezTo>
                  <a:cubicBezTo>
                    <a:pt x="11348" y="49301"/>
                    <a:pt x="11530" y="48619"/>
                    <a:pt x="11530" y="48209"/>
                  </a:cubicBezTo>
                  <a:close/>
                  <a:moveTo>
                    <a:pt x="8392" y="37317"/>
                  </a:moveTo>
                  <a:cubicBezTo>
                    <a:pt x="8369" y="37521"/>
                    <a:pt x="8505" y="37567"/>
                    <a:pt x="8483" y="37772"/>
                  </a:cubicBezTo>
                  <a:cubicBezTo>
                    <a:pt x="8255" y="37863"/>
                    <a:pt x="8028" y="37954"/>
                    <a:pt x="7732" y="37976"/>
                  </a:cubicBezTo>
                  <a:cubicBezTo>
                    <a:pt x="7846" y="37635"/>
                    <a:pt x="8028" y="37362"/>
                    <a:pt x="8392" y="37317"/>
                  </a:cubicBezTo>
                  <a:close/>
                  <a:moveTo>
                    <a:pt x="11211" y="50392"/>
                  </a:moveTo>
                  <a:cubicBezTo>
                    <a:pt x="11712" y="50551"/>
                    <a:pt x="11416" y="51370"/>
                    <a:pt x="11371" y="51825"/>
                  </a:cubicBezTo>
                  <a:cubicBezTo>
                    <a:pt x="11348" y="52120"/>
                    <a:pt x="11530" y="52621"/>
                    <a:pt x="11189" y="52689"/>
                  </a:cubicBezTo>
                  <a:cubicBezTo>
                    <a:pt x="11371" y="51916"/>
                    <a:pt x="11257" y="50961"/>
                    <a:pt x="11211" y="50392"/>
                  </a:cubicBezTo>
                  <a:close/>
                  <a:moveTo>
                    <a:pt x="23400" y="98487"/>
                  </a:moveTo>
                  <a:cubicBezTo>
                    <a:pt x="23150" y="98737"/>
                    <a:pt x="22718" y="98874"/>
                    <a:pt x="22127" y="99169"/>
                  </a:cubicBezTo>
                  <a:cubicBezTo>
                    <a:pt x="22445" y="98896"/>
                    <a:pt x="23036" y="98555"/>
                    <a:pt x="23400" y="98487"/>
                  </a:cubicBezTo>
                  <a:close/>
                  <a:moveTo>
                    <a:pt x="36225" y="89391"/>
                  </a:moveTo>
                  <a:cubicBezTo>
                    <a:pt x="36180" y="89550"/>
                    <a:pt x="36021" y="89823"/>
                    <a:pt x="35816" y="90051"/>
                  </a:cubicBezTo>
                  <a:cubicBezTo>
                    <a:pt x="35589" y="90278"/>
                    <a:pt x="35338" y="90483"/>
                    <a:pt x="35134" y="90528"/>
                  </a:cubicBezTo>
                  <a:cubicBezTo>
                    <a:pt x="34861" y="90255"/>
                    <a:pt x="35270" y="90414"/>
                    <a:pt x="35384" y="90301"/>
                  </a:cubicBezTo>
                  <a:cubicBezTo>
                    <a:pt x="35475" y="89960"/>
                    <a:pt x="35975" y="89619"/>
                    <a:pt x="36225" y="89391"/>
                  </a:cubicBezTo>
                  <a:close/>
                  <a:moveTo>
                    <a:pt x="6231" y="40660"/>
                  </a:moveTo>
                  <a:cubicBezTo>
                    <a:pt x="6527" y="40728"/>
                    <a:pt x="6345" y="41092"/>
                    <a:pt x="6322" y="41319"/>
                  </a:cubicBezTo>
                  <a:cubicBezTo>
                    <a:pt x="6049" y="41205"/>
                    <a:pt x="6209" y="40887"/>
                    <a:pt x="6231" y="40660"/>
                  </a:cubicBezTo>
                  <a:close/>
                  <a:moveTo>
                    <a:pt x="51052" y="52757"/>
                  </a:moveTo>
                  <a:cubicBezTo>
                    <a:pt x="50802" y="52689"/>
                    <a:pt x="50688" y="52462"/>
                    <a:pt x="50688" y="52098"/>
                  </a:cubicBezTo>
                  <a:cubicBezTo>
                    <a:pt x="50802" y="52143"/>
                    <a:pt x="50893" y="52234"/>
                    <a:pt x="50870" y="52439"/>
                  </a:cubicBezTo>
                  <a:cubicBezTo>
                    <a:pt x="50938" y="52462"/>
                    <a:pt x="50961" y="52393"/>
                    <a:pt x="50961" y="52325"/>
                  </a:cubicBezTo>
                  <a:cubicBezTo>
                    <a:pt x="51097" y="52348"/>
                    <a:pt x="51029" y="52598"/>
                    <a:pt x="51052" y="52757"/>
                  </a:cubicBezTo>
                  <a:close/>
                  <a:moveTo>
                    <a:pt x="12303" y="92870"/>
                  </a:moveTo>
                  <a:cubicBezTo>
                    <a:pt x="11916" y="92961"/>
                    <a:pt x="12189" y="93325"/>
                    <a:pt x="12098" y="93530"/>
                  </a:cubicBezTo>
                  <a:cubicBezTo>
                    <a:pt x="12257" y="93462"/>
                    <a:pt x="12144" y="93666"/>
                    <a:pt x="12371" y="93575"/>
                  </a:cubicBezTo>
                  <a:cubicBezTo>
                    <a:pt x="12348" y="93257"/>
                    <a:pt x="12144" y="93257"/>
                    <a:pt x="12303" y="92870"/>
                  </a:cubicBezTo>
                  <a:close/>
                  <a:moveTo>
                    <a:pt x="12394" y="92870"/>
                  </a:moveTo>
                  <a:cubicBezTo>
                    <a:pt x="12462" y="92961"/>
                    <a:pt x="12189" y="93325"/>
                    <a:pt x="12553" y="93189"/>
                  </a:cubicBezTo>
                  <a:cubicBezTo>
                    <a:pt x="12485" y="93098"/>
                    <a:pt x="12758" y="92779"/>
                    <a:pt x="12394" y="92870"/>
                  </a:cubicBezTo>
                  <a:close/>
                  <a:moveTo>
                    <a:pt x="12098" y="93735"/>
                  </a:moveTo>
                  <a:cubicBezTo>
                    <a:pt x="12053" y="93871"/>
                    <a:pt x="12098" y="93916"/>
                    <a:pt x="12166" y="93939"/>
                  </a:cubicBezTo>
                  <a:cubicBezTo>
                    <a:pt x="12371" y="93871"/>
                    <a:pt x="12780" y="93598"/>
                    <a:pt x="12530" y="93689"/>
                  </a:cubicBezTo>
                  <a:cubicBezTo>
                    <a:pt x="12439" y="93825"/>
                    <a:pt x="12189" y="93757"/>
                    <a:pt x="12098" y="93735"/>
                  </a:cubicBezTo>
                  <a:close/>
                  <a:moveTo>
                    <a:pt x="11552" y="93644"/>
                  </a:moveTo>
                  <a:cubicBezTo>
                    <a:pt x="11439" y="93575"/>
                    <a:pt x="11416" y="93416"/>
                    <a:pt x="11189" y="93462"/>
                  </a:cubicBezTo>
                  <a:cubicBezTo>
                    <a:pt x="11257" y="93621"/>
                    <a:pt x="11052" y="93666"/>
                    <a:pt x="11098" y="93803"/>
                  </a:cubicBezTo>
                  <a:close/>
                  <a:moveTo>
                    <a:pt x="10757" y="96281"/>
                  </a:moveTo>
                  <a:cubicBezTo>
                    <a:pt x="10893" y="96418"/>
                    <a:pt x="10711" y="97077"/>
                    <a:pt x="11098" y="96782"/>
                  </a:cubicBezTo>
                  <a:cubicBezTo>
                    <a:pt x="11234" y="96532"/>
                    <a:pt x="11052" y="96759"/>
                    <a:pt x="11007" y="96668"/>
                  </a:cubicBezTo>
                  <a:cubicBezTo>
                    <a:pt x="10961" y="96509"/>
                    <a:pt x="11166" y="95940"/>
                    <a:pt x="10757" y="96281"/>
                  </a:cubicBezTo>
                  <a:close/>
                  <a:moveTo>
                    <a:pt x="12598" y="94803"/>
                  </a:moveTo>
                  <a:cubicBezTo>
                    <a:pt x="12371" y="95008"/>
                    <a:pt x="12212" y="95190"/>
                    <a:pt x="12030" y="95395"/>
                  </a:cubicBezTo>
                  <a:cubicBezTo>
                    <a:pt x="12280" y="95167"/>
                    <a:pt x="12712" y="94894"/>
                    <a:pt x="12598" y="94803"/>
                  </a:cubicBezTo>
                  <a:close/>
                  <a:moveTo>
                    <a:pt x="12121" y="95645"/>
                  </a:moveTo>
                  <a:cubicBezTo>
                    <a:pt x="12235" y="95554"/>
                    <a:pt x="12303" y="95531"/>
                    <a:pt x="12303" y="95622"/>
                  </a:cubicBezTo>
                  <a:cubicBezTo>
                    <a:pt x="12576" y="95349"/>
                    <a:pt x="12667" y="95190"/>
                    <a:pt x="12758" y="95031"/>
                  </a:cubicBezTo>
                  <a:cubicBezTo>
                    <a:pt x="12598" y="95190"/>
                    <a:pt x="12553" y="95190"/>
                    <a:pt x="12576" y="95076"/>
                  </a:cubicBezTo>
                  <a:cubicBezTo>
                    <a:pt x="12303" y="95304"/>
                    <a:pt x="12212" y="95463"/>
                    <a:pt x="12121" y="95645"/>
                  </a:cubicBezTo>
                  <a:close/>
                  <a:moveTo>
                    <a:pt x="12917" y="96645"/>
                  </a:moveTo>
                  <a:cubicBezTo>
                    <a:pt x="12871" y="96782"/>
                    <a:pt x="13121" y="96804"/>
                    <a:pt x="13303" y="96486"/>
                  </a:cubicBezTo>
                  <a:cubicBezTo>
                    <a:pt x="13031" y="96759"/>
                    <a:pt x="13167" y="96350"/>
                    <a:pt x="12917" y="96645"/>
                  </a:cubicBezTo>
                  <a:close/>
                  <a:moveTo>
                    <a:pt x="14622" y="97941"/>
                  </a:moveTo>
                  <a:cubicBezTo>
                    <a:pt x="14645" y="97987"/>
                    <a:pt x="14759" y="98283"/>
                    <a:pt x="14872" y="97964"/>
                  </a:cubicBezTo>
                  <a:cubicBezTo>
                    <a:pt x="14782" y="97555"/>
                    <a:pt x="15077" y="97873"/>
                    <a:pt x="15191" y="97691"/>
                  </a:cubicBezTo>
                  <a:cubicBezTo>
                    <a:pt x="15236" y="97100"/>
                    <a:pt x="14759" y="97691"/>
                    <a:pt x="14622" y="97941"/>
                  </a:cubicBezTo>
                  <a:close/>
                  <a:moveTo>
                    <a:pt x="15009" y="98032"/>
                  </a:moveTo>
                  <a:cubicBezTo>
                    <a:pt x="15191" y="98010"/>
                    <a:pt x="15350" y="97964"/>
                    <a:pt x="15441" y="97828"/>
                  </a:cubicBezTo>
                  <a:cubicBezTo>
                    <a:pt x="15441" y="97646"/>
                    <a:pt x="15418" y="97509"/>
                    <a:pt x="15350" y="97464"/>
                  </a:cubicBezTo>
                  <a:cubicBezTo>
                    <a:pt x="15395" y="97873"/>
                    <a:pt x="15123" y="97828"/>
                    <a:pt x="15009" y="98032"/>
                  </a:cubicBezTo>
                  <a:close/>
                  <a:moveTo>
                    <a:pt x="19557" y="93598"/>
                  </a:moveTo>
                  <a:cubicBezTo>
                    <a:pt x="19898" y="93507"/>
                    <a:pt x="20012" y="93530"/>
                    <a:pt x="20012" y="93212"/>
                  </a:cubicBezTo>
                  <a:cubicBezTo>
                    <a:pt x="19739" y="93121"/>
                    <a:pt x="19511" y="93393"/>
                    <a:pt x="19557" y="93598"/>
                  </a:cubicBezTo>
                  <a:close/>
                  <a:moveTo>
                    <a:pt x="21285" y="96236"/>
                  </a:moveTo>
                  <a:cubicBezTo>
                    <a:pt x="21513" y="96077"/>
                    <a:pt x="21785" y="95918"/>
                    <a:pt x="21831" y="95690"/>
                  </a:cubicBezTo>
                  <a:cubicBezTo>
                    <a:pt x="21399" y="95781"/>
                    <a:pt x="21353" y="95895"/>
                    <a:pt x="21285" y="96236"/>
                  </a:cubicBezTo>
                  <a:close/>
                  <a:moveTo>
                    <a:pt x="21603" y="92529"/>
                  </a:moveTo>
                  <a:cubicBezTo>
                    <a:pt x="21785" y="92575"/>
                    <a:pt x="22172" y="92325"/>
                    <a:pt x="22036" y="92075"/>
                  </a:cubicBezTo>
                  <a:cubicBezTo>
                    <a:pt x="21876" y="92347"/>
                    <a:pt x="21581" y="92165"/>
                    <a:pt x="21603" y="92529"/>
                  </a:cubicBezTo>
                  <a:close/>
                  <a:moveTo>
                    <a:pt x="22900" y="92029"/>
                  </a:moveTo>
                  <a:cubicBezTo>
                    <a:pt x="22945" y="92097"/>
                    <a:pt x="23104" y="92052"/>
                    <a:pt x="23059" y="91938"/>
                  </a:cubicBezTo>
                  <a:cubicBezTo>
                    <a:pt x="22854" y="91961"/>
                    <a:pt x="22718" y="91711"/>
                    <a:pt x="22468" y="91847"/>
                  </a:cubicBezTo>
                  <a:cubicBezTo>
                    <a:pt x="22536" y="92143"/>
                    <a:pt x="22763" y="91893"/>
                    <a:pt x="22900" y="92029"/>
                  </a:cubicBezTo>
                  <a:close/>
                  <a:moveTo>
                    <a:pt x="22968" y="91779"/>
                  </a:moveTo>
                  <a:cubicBezTo>
                    <a:pt x="23332" y="91574"/>
                    <a:pt x="23514" y="91642"/>
                    <a:pt x="23605" y="91301"/>
                  </a:cubicBezTo>
                  <a:cubicBezTo>
                    <a:pt x="23491" y="91347"/>
                    <a:pt x="23491" y="91233"/>
                    <a:pt x="23514" y="91142"/>
                  </a:cubicBezTo>
                  <a:cubicBezTo>
                    <a:pt x="23309" y="91438"/>
                    <a:pt x="22809" y="91210"/>
                    <a:pt x="22968" y="91779"/>
                  </a:cubicBezTo>
                  <a:close/>
                  <a:moveTo>
                    <a:pt x="37294" y="87777"/>
                  </a:moveTo>
                  <a:cubicBezTo>
                    <a:pt x="37521" y="87640"/>
                    <a:pt x="37817" y="87686"/>
                    <a:pt x="37885" y="87413"/>
                  </a:cubicBezTo>
                  <a:cubicBezTo>
                    <a:pt x="37794" y="87322"/>
                    <a:pt x="37703" y="87322"/>
                    <a:pt x="37612" y="87322"/>
                  </a:cubicBezTo>
                  <a:cubicBezTo>
                    <a:pt x="37658" y="86844"/>
                    <a:pt x="38226" y="86958"/>
                    <a:pt x="38204" y="86662"/>
                  </a:cubicBezTo>
                  <a:cubicBezTo>
                    <a:pt x="37931" y="86571"/>
                    <a:pt x="37612" y="87094"/>
                    <a:pt x="37340" y="87208"/>
                  </a:cubicBezTo>
                  <a:cubicBezTo>
                    <a:pt x="37408" y="87322"/>
                    <a:pt x="37612" y="87413"/>
                    <a:pt x="37521" y="87527"/>
                  </a:cubicBezTo>
                  <a:cubicBezTo>
                    <a:pt x="37385" y="87436"/>
                    <a:pt x="37226" y="87777"/>
                    <a:pt x="37089" y="87731"/>
                  </a:cubicBezTo>
                  <a:cubicBezTo>
                    <a:pt x="36794" y="88436"/>
                    <a:pt x="36953" y="87981"/>
                    <a:pt x="37294" y="87777"/>
                  </a:cubicBezTo>
                  <a:close/>
                  <a:moveTo>
                    <a:pt x="38363" y="86640"/>
                  </a:moveTo>
                  <a:cubicBezTo>
                    <a:pt x="38477" y="86458"/>
                    <a:pt x="38590" y="86526"/>
                    <a:pt x="38704" y="86367"/>
                  </a:cubicBezTo>
                  <a:cubicBezTo>
                    <a:pt x="38454" y="86253"/>
                    <a:pt x="38636" y="86094"/>
                    <a:pt x="38454" y="85980"/>
                  </a:cubicBezTo>
                  <a:cubicBezTo>
                    <a:pt x="38226" y="86230"/>
                    <a:pt x="38340" y="86435"/>
                    <a:pt x="38363" y="86640"/>
                  </a:cubicBezTo>
                  <a:close/>
                  <a:moveTo>
                    <a:pt x="41865" y="80955"/>
                  </a:moveTo>
                  <a:cubicBezTo>
                    <a:pt x="41933" y="80886"/>
                    <a:pt x="42001" y="80886"/>
                    <a:pt x="42069" y="80955"/>
                  </a:cubicBezTo>
                  <a:cubicBezTo>
                    <a:pt x="42320" y="80750"/>
                    <a:pt x="42365" y="80250"/>
                    <a:pt x="42501" y="80318"/>
                  </a:cubicBezTo>
                  <a:cubicBezTo>
                    <a:pt x="42638" y="80454"/>
                    <a:pt x="42251" y="80750"/>
                    <a:pt x="42479" y="80841"/>
                  </a:cubicBezTo>
                  <a:cubicBezTo>
                    <a:pt x="42843" y="80614"/>
                    <a:pt x="42683" y="80500"/>
                    <a:pt x="42843" y="80159"/>
                  </a:cubicBezTo>
                  <a:cubicBezTo>
                    <a:pt x="42524" y="80136"/>
                    <a:pt x="42570" y="79931"/>
                    <a:pt x="42320" y="79931"/>
                  </a:cubicBezTo>
                  <a:cubicBezTo>
                    <a:pt x="42206" y="80363"/>
                    <a:pt x="41978" y="80705"/>
                    <a:pt x="41865" y="80955"/>
                  </a:cubicBezTo>
                  <a:close/>
                  <a:moveTo>
                    <a:pt x="45048" y="75815"/>
                  </a:moveTo>
                  <a:cubicBezTo>
                    <a:pt x="45208" y="75565"/>
                    <a:pt x="45094" y="75429"/>
                    <a:pt x="44866" y="75338"/>
                  </a:cubicBezTo>
                  <a:cubicBezTo>
                    <a:pt x="44753" y="75611"/>
                    <a:pt x="44821" y="75906"/>
                    <a:pt x="45048" y="75815"/>
                  </a:cubicBezTo>
                  <a:close/>
                  <a:moveTo>
                    <a:pt x="46117" y="75111"/>
                  </a:moveTo>
                  <a:cubicBezTo>
                    <a:pt x="46163" y="74519"/>
                    <a:pt x="46731" y="74406"/>
                    <a:pt x="46526" y="74065"/>
                  </a:cubicBezTo>
                  <a:cubicBezTo>
                    <a:pt x="46299" y="74337"/>
                    <a:pt x="45981" y="74178"/>
                    <a:pt x="45776" y="74565"/>
                  </a:cubicBezTo>
                  <a:cubicBezTo>
                    <a:pt x="45844" y="74747"/>
                    <a:pt x="45935" y="74792"/>
                    <a:pt x="46094" y="74724"/>
                  </a:cubicBezTo>
                  <a:cubicBezTo>
                    <a:pt x="46026" y="74906"/>
                    <a:pt x="46049" y="75020"/>
                    <a:pt x="46117" y="75111"/>
                  </a:cubicBezTo>
                  <a:close/>
                  <a:moveTo>
                    <a:pt x="43093" y="70290"/>
                  </a:moveTo>
                  <a:cubicBezTo>
                    <a:pt x="43138" y="69994"/>
                    <a:pt x="43320" y="70108"/>
                    <a:pt x="43388" y="69858"/>
                  </a:cubicBezTo>
                  <a:cubicBezTo>
                    <a:pt x="43229" y="69789"/>
                    <a:pt x="43115" y="69767"/>
                    <a:pt x="43002" y="69812"/>
                  </a:cubicBezTo>
                  <a:cubicBezTo>
                    <a:pt x="42888" y="70040"/>
                    <a:pt x="43002" y="70153"/>
                    <a:pt x="43093" y="70290"/>
                  </a:cubicBezTo>
                  <a:close/>
                  <a:moveTo>
                    <a:pt x="47300" y="71859"/>
                  </a:moveTo>
                  <a:cubicBezTo>
                    <a:pt x="47595" y="71518"/>
                    <a:pt x="47163" y="71563"/>
                    <a:pt x="47345" y="71267"/>
                  </a:cubicBezTo>
                  <a:cubicBezTo>
                    <a:pt x="47504" y="71108"/>
                    <a:pt x="48141" y="70381"/>
                    <a:pt x="47800" y="70130"/>
                  </a:cubicBezTo>
                  <a:cubicBezTo>
                    <a:pt x="47573" y="70472"/>
                    <a:pt x="47618" y="70972"/>
                    <a:pt x="47345" y="71040"/>
                  </a:cubicBezTo>
                  <a:cubicBezTo>
                    <a:pt x="47391" y="71017"/>
                    <a:pt x="47413" y="70676"/>
                    <a:pt x="47300" y="70904"/>
                  </a:cubicBezTo>
                  <a:cubicBezTo>
                    <a:pt x="47436" y="71154"/>
                    <a:pt x="46845" y="71768"/>
                    <a:pt x="47300" y="71859"/>
                  </a:cubicBezTo>
                  <a:close/>
                  <a:moveTo>
                    <a:pt x="43593" y="69062"/>
                  </a:moveTo>
                  <a:cubicBezTo>
                    <a:pt x="43707" y="68834"/>
                    <a:pt x="43798" y="68607"/>
                    <a:pt x="43616" y="68516"/>
                  </a:cubicBezTo>
                  <a:cubicBezTo>
                    <a:pt x="43411" y="68607"/>
                    <a:pt x="43275" y="69016"/>
                    <a:pt x="43593" y="69062"/>
                  </a:cubicBezTo>
                  <a:close/>
                  <a:moveTo>
                    <a:pt x="43570" y="67538"/>
                  </a:moveTo>
                  <a:cubicBezTo>
                    <a:pt x="43320" y="67402"/>
                    <a:pt x="43229" y="67652"/>
                    <a:pt x="43161" y="67925"/>
                  </a:cubicBezTo>
                  <a:cubicBezTo>
                    <a:pt x="43411" y="68061"/>
                    <a:pt x="43502" y="67811"/>
                    <a:pt x="43570" y="67538"/>
                  </a:cubicBezTo>
                  <a:close/>
                  <a:moveTo>
                    <a:pt x="44162" y="67538"/>
                  </a:moveTo>
                  <a:cubicBezTo>
                    <a:pt x="44480" y="67333"/>
                    <a:pt x="44162" y="67015"/>
                    <a:pt x="44139" y="66765"/>
                  </a:cubicBezTo>
                  <a:cubicBezTo>
                    <a:pt x="44002" y="67106"/>
                    <a:pt x="44002" y="67356"/>
                    <a:pt x="44162" y="67538"/>
                  </a:cubicBezTo>
                  <a:close/>
                  <a:moveTo>
                    <a:pt x="49187" y="68993"/>
                  </a:moveTo>
                  <a:cubicBezTo>
                    <a:pt x="49528" y="69130"/>
                    <a:pt x="49505" y="68789"/>
                    <a:pt x="49551" y="68516"/>
                  </a:cubicBezTo>
                  <a:cubicBezTo>
                    <a:pt x="49301" y="68311"/>
                    <a:pt x="49301" y="68789"/>
                    <a:pt x="49187" y="68993"/>
                  </a:cubicBezTo>
                  <a:close/>
                  <a:moveTo>
                    <a:pt x="49733" y="68812"/>
                  </a:moveTo>
                  <a:cubicBezTo>
                    <a:pt x="49937" y="68698"/>
                    <a:pt x="50006" y="68289"/>
                    <a:pt x="49869" y="68129"/>
                  </a:cubicBezTo>
                  <a:cubicBezTo>
                    <a:pt x="49665" y="68266"/>
                    <a:pt x="49596" y="68675"/>
                    <a:pt x="49733" y="68812"/>
                  </a:cubicBezTo>
                  <a:close/>
                  <a:moveTo>
                    <a:pt x="50847" y="68357"/>
                  </a:moveTo>
                  <a:cubicBezTo>
                    <a:pt x="50961" y="68038"/>
                    <a:pt x="51029" y="67606"/>
                    <a:pt x="51211" y="67493"/>
                  </a:cubicBezTo>
                  <a:cubicBezTo>
                    <a:pt x="51029" y="67515"/>
                    <a:pt x="50551" y="67720"/>
                    <a:pt x="50688" y="67925"/>
                  </a:cubicBezTo>
                  <a:cubicBezTo>
                    <a:pt x="50711" y="67857"/>
                    <a:pt x="50756" y="67811"/>
                    <a:pt x="50824" y="67857"/>
                  </a:cubicBezTo>
                  <a:cubicBezTo>
                    <a:pt x="50756" y="68061"/>
                    <a:pt x="50756" y="68243"/>
                    <a:pt x="50847" y="68357"/>
                  </a:cubicBezTo>
                  <a:close/>
                  <a:moveTo>
                    <a:pt x="49960" y="64514"/>
                  </a:moveTo>
                  <a:cubicBezTo>
                    <a:pt x="49665" y="64355"/>
                    <a:pt x="49528" y="64809"/>
                    <a:pt x="49642" y="65014"/>
                  </a:cubicBezTo>
                  <a:cubicBezTo>
                    <a:pt x="49915" y="65173"/>
                    <a:pt x="50051" y="64718"/>
                    <a:pt x="49960" y="64514"/>
                  </a:cubicBezTo>
                  <a:close/>
                  <a:moveTo>
                    <a:pt x="50551" y="59306"/>
                  </a:moveTo>
                  <a:cubicBezTo>
                    <a:pt x="50779" y="58942"/>
                    <a:pt x="50574" y="58806"/>
                    <a:pt x="50574" y="58397"/>
                  </a:cubicBezTo>
                  <a:cubicBezTo>
                    <a:pt x="50938" y="58556"/>
                    <a:pt x="50733" y="57987"/>
                    <a:pt x="50733" y="57965"/>
                  </a:cubicBezTo>
                  <a:cubicBezTo>
                    <a:pt x="50779" y="57737"/>
                    <a:pt x="51029" y="57715"/>
                    <a:pt x="51074" y="57464"/>
                  </a:cubicBezTo>
                  <a:cubicBezTo>
                    <a:pt x="50665" y="57487"/>
                    <a:pt x="50983" y="56828"/>
                    <a:pt x="50711" y="56737"/>
                  </a:cubicBezTo>
                  <a:cubicBezTo>
                    <a:pt x="50733" y="56555"/>
                    <a:pt x="50665" y="56191"/>
                    <a:pt x="50915" y="56327"/>
                  </a:cubicBezTo>
                  <a:cubicBezTo>
                    <a:pt x="50938" y="56668"/>
                    <a:pt x="50665" y="56737"/>
                    <a:pt x="50961" y="56873"/>
                  </a:cubicBezTo>
                  <a:cubicBezTo>
                    <a:pt x="51074" y="56714"/>
                    <a:pt x="51120" y="56532"/>
                    <a:pt x="51097" y="56327"/>
                  </a:cubicBezTo>
                  <a:cubicBezTo>
                    <a:pt x="51074" y="56123"/>
                    <a:pt x="50529" y="55350"/>
                    <a:pt x="51006" y="55327"/>
                  </a:cubicBezTo>
                  <a:cubicBezTo>
                    <a:pt x="51006" y="55395"/>
                    <a:pt x="51074" y="55463"/>
                    <a:pt x="51097" y="55327"/>
                  </a:cubicBezTo>
                  <a:cubicBezTo>
                    <a:pt x="50847" y="55168"/>
                    <a:pt x="51552" y="54713"/>
                    <a:pt x="51074" y="54554"/>
                  </a:cubicBezTo>
                  <a:cubicBezTo>
                    <a:pt x="50938" y="54599"/>
                    <a:pt x="51006" y="54963"/>
                    <a:pt x="50847" y="54986"/>
                  </a:cubicBezTo>
                  <a:cubicBezTo>
                    <a:pt x="50847" y="54713"/>
                    <a:pt x="50938" y="54485"/>
                    <a:pt x="50961" y="54281"/>
                  </a:cubicBezTo>
                  <a:cubicBezTo>
                    <a:pt x="51006" y="54076"/>
                    <a:pt x="50983" y="53917"/>
                    <a:pt x="50824" y="53758"/>
                  </a:cubicBezTo>
                  <a:cubicBezTo>
                    <a:pt x="50824" y="53667"/>
                    <a:pt x="51097" y="53599"/>
                    <a:pt x="51120" y="53553"/>
                  </a:cubicBezTo>
                  <a:cubicBezTo>
                    <a:pt x="51143" y="53462"/>
                    <a:pt x="51097" y="52825"/>
                    <a:pt x="51143" y="52780"/>
                  </a:cubicBezTo>
                  <a:cubicBezTo>
                    <a:pt x="51143" y="52757"/>
                    <a:pt x="51325" y="52803"/>
                    <a:pt x="51325" y="52780"/>
                  </a:cubicBezTo>
                  <a:cubicBezTo>
                    <a:pt x="51347" y="52553"/>
                    <a:pt x="51143" y="52325"/>
                    <a:pt x="51256" y="52098"/>
                  </a:cubicBezTo>
                  <a:cubicBezTo>
                    <a:pt x="51347" y="52098"/>
                    <a:pt x="51507" y="52120"/>
                    <a:pt x="51529" y="52007"/>
                  </a:cubicBezTo>
                  <a:cubicBezTo>
                    <a:pt x="51347" y="51757"/>
                    <a:pt x="51234" y="52007"/>
                    <a:pt x="51074" y="52098"/>
                  </a:cubicBezTo>
                  <a:cubicBezTo>
                    <a:pt x="50983" y="51643"/>
                    <a:pt x="50711" y="51961"/>
                    <a:pt x="50620" y="51438"/>
                  </a:cubicBezTo>
                  <a:cubicBezTo>
                    <a:pt x="50620" y="51211"/>
                    <a:pt x="50870" y="51302"/>
                    <a:pt x="50802" y="50983"/>
                  </a:cubicBezTo>
                  <a:cubicBezTo>
                    <a:pt x="50642" y="50915"/>
                    <a:pt x="50620" y="50688"/>
                    <a:pt x="50597" y="50551"/>
                  </a:cubicBezTo>
                  <a:cubicBezTo>
                    <a:pt x="50483" y="49892"/>
                    <a:pt x="50483" y="49096"/>
                    <a:pt x="50529" y="48346"/>
                  </a:cubicBezTo>
                  <a:cubicBezTo>
                    <a:pt x="50392" y="48255"/>
                    <a:pt x="50233" y="48186"/>
                    <a:pt x="50233" y="47914"/>
                  </a:cubicBezTo>
                  <a:cubicBezTo>
                    <a:pt x="50142" y="47345"/>
                    <a:pt x="50097" y="46913"/>
                    <a:pt x="50028" y="46481"/>
                  </a:cubicBezTo>
                  <a:cubicBezTo>
                    <a:pt x="49960" y="46049"/>
                    <a:pt x="49869" y="45594"/>
                    <a:pt x="49801" y="45003"/>
                  </a:cubicBezTo>
                  <a:cubicBezTo>
                    <a:pt x="49142" y="44980"/>
                    <a:pt x="49710" y="45822"/>
                    <a:pt x="49733" y="46208"/>
                  </a:cubicBezTo>
                  <a:cubicBezTo>
                    <a:pt x="49801" y="46868"/>
                    <a:pt x="49687" y="47482"/>
                    <a:pt x="49687" y="48050"/>
                  </a:cubicBezTo>
                  <a:cubicBezTo>
                    <a:pt x="49846" y="48050"/>
                    <a:pt x="49937" y="48141"/>
                    <a:pt x="49983" y="48255"/>
                  </a:cubicBezTo>
                  <a:cubicBezTo>
                    <a:pt x="49892" y="49210"/>
                    <a:pt x="50119" y="49687"/>
                    <a:pt x="50233" y="50551"/>
                  </a:cubicBezTo>
                  <a:cubicBezTo>
                    <a:pt x="50028" y="50620"/>
                    <a:pt x="49937" y="50233"/>
                    <a:pt x="49960" y="50665"/>
                  </a:cubicBezTo>
                  <a:cubicBezTo>
                    <a:pt x="50142" y="50779"/>
                    <a:pt x="50165" y="51074"/>
                    <a:pt x="50347" y="51211"/>
                  </a:cubicBezTo>
                  <a:cubicBezTo>
                    <a:pt x="50279" y="52007"/>
                    <a:pt x="50460" y="52780"/>
                    <a:pt x="50210" y="53167"/>
                  </a:cubicBezTo>
                  <a:cubicBezTo>
                    <a:pt x="50370" y="53599"/>
                    <a:pt x="50347" y="54076"/>
                    <a:pt x="50165" y="54372"/>
                  </a:cubicBezTo>
                  <a:cubicBezTo>
                    <a:pt x="50620" y="54281"/>
                    <a:pt x="50324" y="54940"/>
                    <a:pt x="50460" y="55168"/>
                  </a:cubicBezTo>
                  <a:cubicBezTo>
                    <a:pt x="50279" y="55122"/>
                    <a:pt x="50301" y="54849"/>
                    <a:pt x="50119" y="54804"/>
                  </a:cubicBezTo>
                  <a:cubicBezTo>
                    <a:pt x="50256" y="55190"/>
                    <a:pt x="50074" y="55327"/>
                    <a:pt x="50051" y="55782"/>
                  </a:cubicBezTo>
                  <a:cubicBezTo>
                    <a:pt x="50392" y="56009"/>
                    <a:pt x="50119" y="55327"/>
                    <a:pt x="50347" y="55372"/>
                  </a:cubicBezTo>
                  <a:cubicBezTo>
                    <a:pt x="50688" y="55486"/>
                    <a:pt x="50279" y="55895"/>
                    <a:pt x="50370" y="56373"/>
                  </a:cubicBezTo>
                  <a:cubicBezTo>
                    <a:pt x="50483" y="56396"/>
                    <a:pt x="50574" y="56418"/>
                    <a:pt x="50529" y="56623"/>
                  </a:cubicBezTo>
                  <a:cubicBezTo>
                    <a:pt x="50256" y="56373"/>
                    <a:pt x="50460" y="56646"/>
                    <a:pt x="50415" y="56941"/>
                  </a:cubicBezTo>
                  <a:cubicBezTo>
                    <a:pt x="50301" y="57396"/>
                    <a:pt x="50233" y="57737"/>
                    <a:pt x="50460" y="57942"/>
                  </a:cubicBezTo>
                  <a:cubicBezTo>
                    <a:pt x="50301" y="57919"/>
                    <a:pt x="50188" y="57874"/>
                    <a:pt x="50119" y="57783"/>
                  </a:cubicBezTo>
                  <a:cubicBezTo>
                    <a:pt x="49960" y="58169"/>
                    <a:pt x="50256" y="58169"/>
                    <a:pt x="50301" y="58374"/>
                  </a:cubicBezTo>
                  <a:cubicBezTo>
                    <a:pt x="50233" y="58715"/>
                    <a:pt x="50165" y="59056"/>
                    <a:pt x="50119" y="59306"/>
                  </a:cubicBezTo>
                  <a:cubicBezTo>
                    <a:pt x="50028" y="59579"/>
                    <a:pt x="49937" y="59784"/>
                    <a:pt x="49824" y="59852"/>
                  </a:cubicBezTo>
                  <a:cubicBezTo>
                    <a:pt x="49710" y="59807"/>
                    <a:pt x="49642" y="59625"/>
                    <a:pt x="49551" y="59807"/>
                  </a:cubicBezTo>
                  <a:cubicBezTo>
                    <a:pt x="49619" y="59966"/>
                    <a:pt x="49846" y="60034"/>
                    <a:pt x="49937" y="60193"/>
                  </a:cubicBezTo>
                  <a:cubicBezTo>
                    <a:pt x="49892" y="60489"/>
                    <a:pt x="49460" y="60625"/>
                    <a:pt x="49824" y="60853"/>
                  </a:cubicBezTo>
                  <a:cubicBezTo>
                    <a:pt x="50028" y="60398"/>
                    <a:pt x="49892" y="60011"/>
                    <a:pt x="50188" y="59898"/>
                  </a:cubicBezTo>
                  <a:cubicBezTo>
                    <a:pt x="50233" y="60102"/>
                    <a:pt x="50210" y="60421"/>
                    <a:pt x="50210" y="60693"/>
                  </a:cubicBezTo>
                  <a:cubicBezTo>
                    <a:pt x="50233" y="61194"/>
                    <a:pt x="50142" y="60853"/>
                    <a:pt x="50028" y="61239"/>
                  </a:cubicBezTo>
                  <a:cubicBezTo>
                    <a:pt x="50529" y="61899"/>
                    <a:pt x="50824" y="59284"/>
                    <a:pt x="50551" y="59306"/>
                  </a:cubicBezTo>
                  <a:close/>
                  <a:moveTo>
                    <a:pt x="45685" y="59033"/>
                  </a:moveTo>
                  <a:cubicBezTo>
                    <a:pt x="45844" y="58942"/>
                    <a:pt x="45912" y="58579"/>
                    <a:pt x="45662" y="58533"/>
                  </a:cubicBezTo>
                  <a:cubicBezTo>
                    <a:pt x="45526" y="58624"/>
                    <a:pt x="45458" y="58988"/>
                    <a:pt x="45685" y="59033"/>
                  </a:cubicBezTo>
                  <a:close/>
                  <a:moveTo>
                    <a:pt x="45981" y="53303"/>
                  </a:moveTo>
                  <a:cubicBezTo>
                    <a:pt x="45799" y="52916"/>
                    <a:pt x="46117" y="52939"/>
                    <a:pt x="46185" y="52598"/>
                  </a:cubicBezTo>
                  <a:cubicBezTo>
                    <a:pt x="45958" y="52575"/>
                    <a:pt x="45912" y="52416"/>
                    <a:pt x="45731" y="52598"/>
                  </a:cubicBezTo>
                  <a:cubicBezTo>
                    <a:pt x="45890" y="52757"/>
                    <a:pt x="45662" y="53326"/>
                    <a:pt x="45981" y="53303"/>
                  </a:cubicBezTo>
                  <a:close/>
                  <a:moveTo>
                    <a:pt x="45844" y="50574"/>
                  </a:moveTo>
                  <a:cubicBezTo>
                    <a:pt x="46003" y="50392"/>
                    <a:pt x="45867" y="49960"/>
                    <a:pt x="45731" y="49778"/>
                  </a:cubicBezTo>
                  <a:cubicBezTo>
                    <a:pt x="45776" y="50188"/>
                    <a:pt x="45526" y="50392"/>
                    <a:pt x="45844" y="50574"/>
                  </a:cubicBezTo>
                  <a:close/>
                  <a:moveTo>
                    <a:pt x="49710" y="44343"/>
                  </a:moveTo>
                  <a:cubicBezTo>
                    <a:pt x="49437" y="44343"/>
                    <a:pt x="49460" y="44616"/>
                    <a:pt x="49187" y="44616"/>
                  </a:cubicBezTo>
                  <a:cubicBezTo>
                    <a:pt x="49164" y="44548"/>
                    <a:pt x="49164" y="44412"/>
                    <a:pt x="49073" y="44412"/>
                  </a:cubicBezTo>
                  <a:cubicBezTo>
                    <a:pt x="49187" y="45003"/>
                    <a:pt x="49778" y="45003"/>
                    <a:pt x="49710" y="44343"/>
                  </a:cubicBezTo>
                  <a:close/>
                  <a:moveTo>
                    <a:pt x="52007" y="58147"/>
                  </a:moveTo>
                  <a:cubicBezTo>
                    <a:pt x="52075" y="57874"/>
                    <a:pt x="52348" y="57987"/>
                    <a:pt x="52348" y="57624"/>
                  </a:cubicBezTo>
                  <a:cubicBezTo>
                    <a:pt x="52189" y="56987"/>
                    <a:pt x="51575" y="57896"/>
                    <a:pt x="52007" y="58147"/>
                  </a:cubicBezTo>
                  <a:close/>
                  <a:moveTo>
                    <a:pt x="52530" y="57646"/>
                  </a:moveTo>
                  <a:cubicBezTo>
                    <a:pt x="52280" y="58056"/>
                    <a:pt x="52894" y="58147"/>
                    <a:pt x="52962" y="57919"/>
                  </a:cubicBezTo>
                  <a:cubicBezTo>
                    <a:pt x="52666" y="57965"/>
                    <a:pt x="52894" y="57510"/>
                    <a:pt x="52530" y="57646"/>
                  </a:cubicBezTo>
                  <a:close/>
                  <a:moveTo>
                    <a:pt x="52894" y="59784"/>
                  </a:moveTo>
                  <a:cubicBezTo>
                    <a:pt x="52962" y="59534"/>
                    <a:pt x="53144" y="59352"/>
                    <a:pt x="52985" y="59102"/>
                  </a:cubicBezTo>
                  <a:cubicBezTo>
                    <a:pt x="52666" y="58942"/>
                    <a:pt x="52689" y="59829"/>
                    <a:pt x="52894" y="59784"/>
                  </a:cubicBezTo>
                  <a:close/>
                  <a:moveTo>
                    <a:pt x="49323" y="44162"/>
                  </a:moveTo>
                  <a:cubicBezTo>
                    <a:pt x="49346" y="43911"/>
                    <a:pt x="49505" y="43638"/>
                    <a:pt x="49483" y="43388"/>
                  </a:cubicBezTo>
                  <a:cubicBezTo>
                    <a:pt x="49460" y="43093"/>
                    <a:pt x="49278" y="43070"/>
                    <a:pt x="49233" y="42865"/>
                  </a:cubicBezTo>
                  <a:cubicBezTo>
                    <a:pt x="49187" y="42752"/>
                    <a:pt x="49301" y="42774"/>
                    <a:pt x="49301" y="42752"/>
                  </a:cubicBezTo>
                  <a:cubicBezTo>
                    <a:pt x="49301" y="42638"/>
                    <a:pt x="49187" y="42661"/>
                    <a:pt x="49187" y="42661"/>
                  </a:cubicBezTo>
                  <a:cubicBezTo>
                    <a:pt x="49073" y="42115"/>
                    <a:pt x="48960" y="41819"/>
                    <a:pt x="48664" y="41751"/>
                  </a:cubicBezTo>
                  <a:cubicBezTo>
                    <a:pt x="48641" y="42160"/>
                    <a:pt x="48982" y="42729"/>
                    <a:pt x="49119" y="43320"/>
                  </a:cubicBezTo>
                  <a:cubicBezTo>
                    <a:pt x="49187" y="43616"/>
                    <a:pt x="48937" y="44093"/>
                    <a:pt x="49323" y="44162"/>
                  </a:cubicBezTo>
                  <a:close/>
                  <a:moveTo>
                    <a:pt x="45662" y="31586"/>
                  </a:moveTo>
                  <a:cubicBezTo>
                    <a:pt x="45503" y="31336"/>
                    <a:pt x="45776" y="31336"/>
                    <a:pt x="45799" y="31177"/>
                  </a:cubicBezTo>
                  <a:cubicBezTo>
                    <a:pt x="45662" y="30768"/>
                    <a:pt x="45480" y="30449"/>
                    <a:pt x="45253" y="30358"/>
                  </a:cubicBezTo>
                  <a:cubicBezTo>
                    <a:pt x="45344" y="30290"/>
                    <a:pt x="45253" y="30108"/>
                    <a:pt x="45276" y="29995"/>
                  </a:cubicBezTo>
                  <a:cubicBezTo>
                    <a:pt x="45026" y="29790"/>
                    <a:pt x="44844" y="29472"/>
                    <a:pt x="44707" y="29130"/>
                  </a:cubicBezTo>
                  <a:cubicBezTo>
                    <a:pt x="44548" y="28812"/>
                    <a:pt x="44434" y="28448"/>
                    <a:pt x="44321" y="28153"/>
                  </a:cubicBezTo>
                  <a:cubicBezTo>
                    <a:pt x="44230" y="28312"/>
                    <a:pt x="44002" y="27607"/>
                    <a:pt x="44071" y="28039"/>
                  </a:cubicBezTo>
                  <a:cubicBezTo>
                    <a:pt x="44139" y="28221"/>
                    <a:pt x="44275" y="28198"/>
                    <a:pt x="44343" y="28380"/>
                  </a:cubicBezTo>
                  <a:cubicBezTo>
                    <a:pt x="44162" y="28516"/>
                    <a:pt x="44230" y="28903"/>
                    <a:pt x="44298" y="29130"/>
                  </a:cubicBezTo>
                  <a:cubicBezTo>
                    <a:pt x="44343" y="29312"/>
                    <a:pt x="44503" y="29335"/>
                    <a:pt x="44616" y="29562"/>
                  </a:cubicBezTo>
                  <a:cubicBezTo>
                    <a:pt x="44707" y="29813"/>
                    <a:pt x="44685" y="30199"/>
                    <a:pt x="44775" y="30427"/>
                  </a:cubicBezTo>
                  <a:cubicBezTo>
                    <a:pt x="44821" y="30563"/>
                    <a:pt x="44935" y="30518"/>
                    <a:pt x="44980" y="30699"/>
                  </a:cubicBezTo>
                  <a:cubicBezTo>
                    <a:pt x="45071" y="30972"/>
                    <a:pt x="45299" y="31723"/>
                    <a:pt x="45662" y="31586"/>
                  </a:cubicBezTo>
                  <a:close/>
                  <a:moveTo>
                    <a:pt x="44844" y="27539"/>
                  </a:moveTo>
                  <a:cubicBezTo>
                    <a:pt x="44503" y="27675"/>
                    <a:pt x="45071" y="28130"/>
                    <a:pt x="45185" y="28221"/>
                  </a:cubicBezTo>
                  <a:cubicBezTo>
                    <a:pt x="45117" y="27993"/>
                    <a:pt x="45094" y="27652"/>
                    <a:pt x="44844" y="27539"/>
                  </a:cubicBezTo>
                  <a:close/>
                  <a:moveTo>
                    <a:pt x="43275" y="27220"/>
                  </a:moveTo>
                  <a:cubicBezTo>
                    <a:pt x="43206" y="26970"/>
                    <a:pt x="43479" y="26856"/>
                    <a:pt x="43206" y="26538"/>
                  </a:cubicBezTo>
                  <a:cubicBezTo>
                    <a:pt x="43025" y="26629"/>
                    <a:pt x="43002" y="27175"/>
                    <a:pt x="43275" y="27220"/>
                  </a:cubicBezTo>
                  <a:close/>
                  <a:moveTo>
                    <a:pt x="43161" y="25697"/>
                  </a:moveTo>
                  <a:cubicBezTo>
                    <a:pt x="43025" y="25401"/>
                    <a:pt x="42570" y="24810"/>
                    <a:pt x="42570" y="25015"/>
                  </a:cubicBezTo>
                  <a:cubicBezTo>
                    <a:pt x="42752" y="25174"/>
                    <a:pt x="43161" y="25924"/>
                    <a:pt x="43161" y="25697"/>
                  </a:cubicBezTo>
                  <a:close/>
                  <a:moveTo>
                    <a:pt x="34656" y="14963"/>
                  </a:moveTo>
                  <a:lnTo>
                    <a:pt x="34406" y="15214"/>
                  </a:lnTo>
                  <a:lnTo>
                    <a:pt x="34611" y="15441"/>
                  </a:lnTo>
                  <a:cubicBezTo>
                    <a:pt x="34815" y="15305"/>
                    <a:pt x="34884" y="15145"/>
                    <a:pt x="34656" y="14963"/>
                  </a:cubicBezTo>
                  <a:close/>
                  <a:moveTo>
                    <a:pt x="30108" y="7573"/>
                  </a:moveTo>
                  <a:cubicBezTo>
                    <a:pt x="30313" y="7755"/>
                    <a:pt x="30085" y="7937"/>
                    <a:pt x="30381" y="8142"/>
                  </a:cubicBezTo>
                  <a:cubicBezTo>
                    <a:pt x="30586" y="7982"/>
                    <a:pt x="30313" y="7482"/>
                    <a:pt x="30108" y="7573"/>
                  </a:cubicBezTo>
                  <a:close/>
                  <a:moveTo>
                    <a:pt x="20739" y="10143"/>
                  </a:moveTo>
                  <a:cubicBezTo>
                    <a:pt x="20512" y="10256"/>
                    <a:pt x="20216" y="10097"/>
                    <a:pt x="20057" y="10393"/>
                  </a:cubicBezTo>
                  <a:cubicBezTo>
                    <a:pt x="20376" y="10688"/>
                    <a:pt x="21035" y="10484"/>
                    <a:pt x="20739" y="10143"/>
                  </a:cubicBezTo>
                  <a:close/>
                  <a:moveTo>
                    <a:pt x="19489" y="9983"/>
                  </a:moveTo>
                  <a:cubicBezTo>
                    <a:pt x="19284" y="9892"/>
                    <a:pt x="18875" y="9892"/>
                    <a:pt x="18852" y="10165"/>
                  </a:cubicBezTo>
                  <a:cubicBezTo>
                    <a:pt x="19193" y="10302"/>
                    <a:pt x="19625" y="9915"/>
                    <a:pt x="19830" y="10370"/>
                  </a:cubicBezTo>
                  <a:cubicBezTo>
                    <a:pt x="20034" y="10165"/>
                    <a:pt x="19648" y="10052"/>
                    <a:pt x="19489" y="9983"/>
                  </a:cubicBezTo>
                  <a:close/>
                  <a:moveTo>
                    <a:pt x="22559" y="2820"/>
                  </a:moveTo>
                  <a:cubicBezTo>
                    <a:pt x="22240" y="2752"/>
                    <a:pt x="21694" y="2161"/>
                    <a:pt x="21558" y="2502"/>
                  </a:cubicBezTo>
                  <a:cubicBezTo>
                    <a:pt x="21535" y="2798"/>
                    <a:pt x="21808" y="2388"/>
                    <a:pt x="22013" y="2638"/>
                  </a:cubicBezTo>
                  <a:cubicBezTo>
                    <a:pt x="21967" y="2729"/>
                    <a:pt x="21945" y="2843"/>
                    <a:pt x="22127" y="2911"/>
                  </a:cubicBezTo>
                  <a:cubicBezTo>
                    <a:pt x="22127" y="2525"/>
                    <a:pt x="22513" y="3025"/>
                    <a:pt x="22559" y="2820"/>
                  </a:cubicBezTo>
                  <a:close/>
                  <a:moveTo>
                    <a:pt x="18397" y="10256"/>
                  </a:moveTo>
                  <a:cubicBezTo>
                    <a:pt x="18488" y="10097"/>
                    <a:pt x="18352" y="10029"/>
                    <a:pt x="18352" y="9915"/>
                  </a:cubicBezTo>
                  <a:cubicBezTo>
                    <a:pt x="18511" y="9733"/>
                    <a:pt x="18738" y="9574"/>
                    <a:pt x="18374" y="9415"/>
                  </a:cubicBezTo>
                  <a:cubicBezTo>
                    <a:pt x="18329" y="9529"/>
                    <a:pt x="18329" y="9620"/>
                    <a:pt x="18352" y="9711"/>
                  </a:cubicBezTo>
                  <a:cubicBezTo>
                    <a:pt x="18170" y="9597"/>
                    <a:pt x="18033" y="9642"/>
                    <a:pt x="17965" y="9824"/>
                  </a:cubicBezTo>
                  <a:cubicBezTo>
                    <a:pt x="18283" y="9915"/>
                    <a:pt x="18283" y="10097"/>
                    <a:pt x="18397" y="10256"/>
                  </a:cubicBezTo>
                  <a:close/>
                  <a:moveTo>
                    <a:pt x="16237" y="9028"/>
                  </a:moveTo>
                  <a:cubicBezTo>
                    <a:pt x="16169" y="8846"/>
                    <a:pt x="16487" y="8505"/>
                    <a:pt x="16191" y="8414"/>
                  </a:cubicBezTo>
                  <a:cubicBezTo>
                    <a:pt x="16078" y="8483"/>
                    <a:pt x="15964" y="8596"/>
                    <a:pt x="15919" y="8801"/>
                  </a:cubicBezTo>
                  <a:cubicBezTo>
                    <a:pt x="16100" y="8846"/>
                    <a:pt x="16078" y="8983"/>
                    <a:pt x="16237" y="9028"/>
                  </a:cubicBezTo>
                  <a:close/>
                  <a:moveTo>
                    <a:pt x="17760" y="2138"/>
                  </a:moveTo>
                  <a:cubicBezTo>
                    <a:pt x="17874" y="1865"/>
                    <a:pt x="17556" y="1752"/>
                    <a:pt x="17237" y="1638"/>
                  </a:cubicBezTo>
                  <a:cubicBezTo>
                    <a:pt x="17056" y="1934"/>
                    <a:pt x="17442" y="2024"/>
                    <a:pt x="17760" y="2138"/>
                  </a:cubicBezTo>
                  <a:close/>
                  <a:moveTo>
                    <a:pt x="14850" y="1297"/>
                  </a:moveTo>
                  <a:cubicBezTo>
                    <a:pt x="14463" y="1092"/>
                    <a:pt x="14304" y="1592"/>
                    <a:pt x="14736" y="1638"/>
                  </a:cubicBezTo>
                  <a:close/>
                  <a:moveTo>
                    <a:pt x="41183" y="20148"/>
                  </a:moveTo>
                  <a:cubicBezTo>
                    <a:pt x="40955" y="20262"/>
                    <a:pt x="41228" y="20853"/>
                    <a:pt x="41410" y="20808"/>
                  </a:cubicBezTo>
                  <a:cubicBezTo>
                    <a:pt x="41365" y="20603"/>
                    <a:pt x="41319" y="20398"/>
                    <a:pt x="41183" y="20148"/>
                  </a:cubicBezTo>
                  <a:close/>
                  <a:moveTo>
                    <a:pt x="42729" y="21422"/>
                  </a:moveTo>
                  <a:cubicBezTo>
                    <a:pt x="42843" y="21581"/>
                    <a:pt x="42797" y="21694"/>
                    <a:pt x="42615" y="21763"/>
                  </a:cubicBezTo>
                  <a:cubicBezTo>
                    <a:pt x="42774" y="22081"/>
                    <a:pt x="42956" y="22013"/>
                    <a:pt x="43115" y="22377"/>
                  </a:cubicBezTo>
                  <a:cubicBezTo>
                    <a:pt x="43275" y="22331"/>
                    <a:pt x="43161" y="21694"/>
                    <a:pt x="43070" y="21604"/>
                  </a:cubicBezTo>
                  <a:cubicBezTo>
                    <a:pt x="43025" y="21581"/>
                    <a:pt x="42888" y="21740"/>
                    <a:pt x="42843" y="21604"/>
                  </a:cubicBezTo>
                  <a:cubicBezTo>
                    <a:pt x="42956" y="21535"/>
                    <a:pt x="42934" y="21194"/>
                    <a:pt x="42729" y="21422"/>
                  </a:cubicBezTo>
                  <a:close/>
                  <a:moveTo>
                    <a:pt x="43070" y="23195"/>
                  </a:moveTo>
                  <a:cubicBezTo>
                    <a:pt x="43275" y="23400"/>
                    <a:pt x="42979" y="23787"/>
                    <a:pt x="43366" y="23809"/>
                  </a:cubicBezTo>
                  <a:cubicBezTo>
                    <a:pt x="43343" y="23673"/>
                    <a:pt x="43388" y="23195"/>
                    <a:pt x="43070" y="23195"/>
                  </a:cubicBezTo>
                  <a:close/>
                  <a:moveTo>
                    <a:pt x="46640" y="76520"/>
                  </a:moveTo>
                  <a:cubicBezTo>
                    <a:pt x="46572" y="76589"/>
                    <a:pt x="46504" y="76611"/>
                    <a:pt x="46413" y="76543"/>
                  </a:cubicBezTo>
                  <a:cubicBezTo>
                    <a:pt x="46185" y="76839"/>
                    <a:pt x="46413" y="76952"/>
                    <a:pt x="46390" y="77180"/>
                  </a:cubicBezTo>
                  <a:cubicBezTo>
                    <a:pt x="46436" y="76975"/>
                    <a:pt x="46799" y="76634"/>
                    <a:pt x="46640" y="76520"/>
                  </a:cubicBezTo>
                  <a:close/>
                  <a:moveTo>
                    <a:pt x="45594" y="78817"/>
                  </a:moveTo>
                  <a:cubicBezTo>
                    <a:pt x="45753" y="78863"/>
                    <a:pt x="45685" y="79158"/>
                    <a:pt x="45617" y="79499"/>
                  </a:cubicBezTo>
                  <a:cubicBezTo>
                    <a:pt x="45731" y="79295"/>
                    <a:pt x="45912" y="79499"/>
                    <a:pt x="46003" y="79181"/>
                  </a:cubicBezTo>
                  <a:cubicBezTo>
                    <a:pt x="45935" y="79067"/>
                    <a:pt x="45799" y="78385"/>
                    <a:pt x="45594" y="78817"/>
                  </a:cubicBezTo>
                  <a:close/>
                  <a:moveTo>
                    <a:pt x="11052" y="102330"/>
                  </a:moveTo>
                  <a:cubicBezTo>
                    <a:pt x="10734" y="102376"/>
                    <a:pt x="10438" y="102467"/>
                    <a:pt x="10234" y="102649"/>
                  </a:cubicBezTo>
                  <a:cubicBezTo>
                    <a:pt x="10597" y="102580"/>
                    <a:pt x="10484" y="102808"/>
                    <a:pt x="10848" y="102740"/>
                  </a:cubicBezTo>
                  <a:close/>
                  <a:moveTo>
                    <a:pt x="6754" y="99169"/>
                  </a:moveTo>
                  <a:cubicBezTo>
                    <a:pt x="7004" y="98828"/>
                    <a:pt x="7323" y="98555"/>
                    <a:pt x="7300" y="98055"/>
                  </a:cubicBezTo>
                  <a:cubicBezTo>
                    <a:pt x="6959" y="98146"/>
                    <a:pt x="7118" y="98328"/>
                    <a:pt x="6936" y="98533"/>
                  </a:cubicBezTo>
                  <a:cubicBezTo>
                    <a:pt x="6959" y="98510"/>
                    <a:pt x="6800" y="98442"/>
                    <a:pt x="6754" y="98669"/>
                  </a:cubicBezTo>
                  <a:close/>
                  <a:moveTo>
                    <a:pt x="6845" y="98237"/>
                  </a:moveTo>
                  <a:cubicBezTo>
                    <a:pt x="6868" y="97941"/>
                    <a:pt x="6823" y="97805"/>
                    <a:pt x="6663" y="97850"/>
                  </a:cubicBezTo>
                  <a:cubicBezTo>
                    <a:pt x="6618" y="98055"/>
                    <a:pt x="6527" y="98169"/>
                    <a:pt x="6572" y="98419"/>
                  </a:cubicBezTo>
                  <a:close/>
                  <a:moveTo>
                    <a:pt x="6686" y="95940"/>
                  </a:moveTo>
                  <a:cubicBezTo>
                    <a:pt x="6709" y="95827"/>
                    <a:pt x="6754" y="95758"/>
                    <a:pt x="6868" y="95758"/>
                  </a:cubicBezTo>
                  <a:cubicBezTo>
                    <a:pt x="6800" y="95395"/>
                    <a:pt x="6800" y="95531"/>
                    <a:pt x="6868" y="95122"/>
                  </a:cubicBezTo>
                  <a:cubicBezTo>
                    <a:pt x="6595" y="95099"/>
                    <a:pt x="6618" y="96054"/>
                    <a:pt x="6686" y="95940"/>
                  </a:cubicBezTo>
                  <a:close/>
                  <a:moveTo>
                    <a:pt x="6868" y="89641"/>
                  </a:moveTo>
                  <a:cubicBezTo>
                    <a:pt x="7232" y="89732"/>
                    <a:pt x="6982" y="89050"/>
                    <a:pt x="7050" y="88777"/>
                  </a:cubicBezTo>
                  <a:cubicBezTo>
                    <a:pt x="7027" y="88641"/>
                    <a:pt x="6936" y="88573"/>
                    <a:pt x="6982" y="88345"/>
                  </a:cubicBezTo>
                  <a:cubicBezTo>
                    <a:pt x="7209" y="88413"/>
                    <a:pt x="7300" y="88300"/>
                    <a:pt x="7255" y="88027"/>
                  </a:cubicBezTo>
                  <a:cubicBezTo>
                    <a:pt x="6982" y="87936"/>
                    <a:pt x="7073" y="88322"/>
                    <a:pt x="6800" y="88231"/>
                  </a:cubicBezTo>
                  <a:cubicBezTo>
                    <a:pt x="6868" y="87799"/>
                    <a:pt x="6641" y="87754"/>
                    <a:pt x="6527" y="87572"/>
                  </a:cubicBezTo>
                  <a:cubicBezTo>
                    <a:pt x="6618" y="88231"/>
                    <a:pt x="7004" y="89073"/>
                    <a:pt x="6868" y="89641"/>
                  </a:cubicBezTo>
                  <a:close/>
                  <a:moveTo>
                    <a:pt x="6527" y="86913"/>
                  </a:moveTo>
                  <a:cubicBezTo>
                    <a:pt x="6595" y="87390"/>
                    <a:pt x="6800" y="87663"/>
                    <a:pt x="7073" y="87913"/>
                  </a:cubicBezTo>
                  <a:cubicBezTo>
                    <a:pt x="7050" y="87595"/>
                    <a:pt x="7346" y="87140"/>
                    <a:pt x="7095" y="86913"/>
                  </a:cubicBezTo>
                  <a:cubicBezTo>
                    <a:pt x="7050" y="87163"/>
                    <a:pt x="6595" y="87004"/>
                    <a:pt x="6527" y="86913"/>
                  </a:cubicBezTo>
                  <a:close/>
                  <a:moveTo>
                    <a:pt x="3866" y="88595"/>
                  </a:moveTo>
                  <a:cubicBezTo>
                    <a:pt x="3593" y="88936"/>
                    <a:pt x="3866" y="89323"/>
                    <a:pt x="3571" y="89687"/>
                  </a:cubicBezTo>
                  <a:cubicBezTo>
                    <a:pt x="3798" y="89755"/>
                    <a:pt x="3684" y="89505"/>
                    <a:pt x="3753" y="89368"/>
                  </a:cubicBezTo>
                  <a:cubicBezTo>
                    <a:pt x="3889" y="89118"/>
                    <a:pt x="4230" y="88732"/>
                    <a:pt x="3866" y="88595"/>
                  </a:cubicBezTo>
                  <a:close/>
                  <a:moveTo>
                    <a:pt x="5663" y="90710"/>
                  </a:moveTo>
                  <a:cubicBezTo>
                    <a:pt x="5390" y="90778"/>
                    <a:pt x="5253" y="91051"/>
                    <a:pt x="5276" y="91483"/>
                  </a:cubicBezTo>
                  <a:cubicBezTo>
                    <a:pt x="5776" y="91665"/>
                    <a:pt x="5640" y="91097"/>
                    <a:pt x="5663" y="90710"/>
                  </a:cubicBezTo>
                  <a:close/>
                  <a:moveTo>
                    <a:pt x="4253" y="93644"/>
                  </a:moveTo>
                  <a:cubicBezTo>
                    <a:pt x="4185" y="94212"/>
                    <a:pt x="4435" y="94962"/>
                    <a:pt x="4594" y="94553"/>
                  </a:cubicBezTo>
                  <a:cubicBezTo>
                    <a:pt x="4480" y="94508"/>
                    <a:pt x="4799" y="93325"/>
                    <a:pt x="4253" y="93644"/>
                  </a:cubicBezTo>
                  <a:close/>
                  <a:moveTo>
                    <a:pt x="3935" y="96327"/>
                  </a:moveTo>
                  <a:cubicBezTo>
                    <a:pt x="3935" y="96759"/>
                    <a:pt x="3889" y="97305"/>
                    <a:pt x="4116" y="97236"/>
                  </a:cubicBezTo>
                  <a:cubicBezTo>
                    <a:pt x="4071" y="96918"/>
                    <a:pt x="4276" y="96054"/>
                    <a:pt x="3935" y="96327"/>
                  </a:cubicBezTo>
                  <a:close/>
                  <a:moveTo>
                    <a:pt x="5299" y="97055"/>
                  </a:moveTo>
                  <a:lnTo>
                    <a:pt x="5299" y="97782"/>
                  </a:lnTo>
                  <a:cubicBezTo>
                    <a:pt x="5663" y="97737"/>
                    <a:pt x="5663" y="96759"/>
                    <a:pt x="5299" y="97055"/>
                  </a:cubicBezTo>
                  <a:close/>
                  <a:moveTo>
                    <a:pt x="3571" y="102148"/>
                  </a:moveTo>
                  <a:cubicBezTo>
                    <a:pt x="3571" y="102626"/>
                    <a:pt x="3639" y="102944"/>
                    <a:pt x="3798" y="102967"/>
                  </a:cubicBezTo>
                  <a:cubicBezTo>
                    <a:pt x="3707" y="102421"/>
                    <a:pt x="4003" y="101853"/>
                    <a:pt x="3571" y="102148"/>
                  </a:cubicBezTo>
                  <a:close/>
                  <a:moveTo>
                    <a:pt x="7869" y="106969"/>
                  </a:moveTo>
                  <a:cubicBezTo>
                    <a:pt x="8437" y="106764"/>
                    <a:pt x="8164" y="107060"/>
                    <a:pt x="8414" y="107060"/>
                  </a:cubicBezTo>
                  <a:cubicBezTo>
                    <a:pt x="8596" y="106764"/>
                    <a:pt x="8278" y="106764"/>
                    <a:pt x="8187" y="106628"/>
                  </a:cubicBezTo>
                  <a:cubicBezTo>
                    <a:pt x="8301" y="106446"/>
                    <a:pt x="8687" y="106446"/>
                    <a:pt x="8733" y="106196"/>
                  </a:cubicBezTo>
                  <a:cubicBezTo>
                    <a:pt x="7823" y="106264"/>
                    <a:pt x="8210" y="106492"/>
                    <a:pt x="7869" y="106969"/>
                  </a:cubicBezTo>
                  <a:close/>
                  <a:moveTo>
                    <a:pt x="11439" y="104104"/>
                  </a:moveTo>
                  <a:cubicBezTo>
                    <a:pt x="11985" y="103967"/>
                    <a:pt x="11552" y="104513"/>
                    <a:pt x="12326" y="104240"/>
                  </a:cubicBezTo>
                  <a:cubicBezTo>
                    <a:pt x="12485" y="103922"/>
                    <a:pt x="11916" y="104058"/>
                    <a:pt x="12326" y="103763"/>
                  </a:cubicBezTo>
                  <a:cubicBezTo>
                    <a:pt x="11939" y="103808"/>
                    <a:pt x="11643" y="103922"/>
                    <a:pt x="11439" y="104104"/>
                  </a:cubicBezTo>
                  <a:close/>
                  <a:moveTo>
                    <a:pt x="18147" y="104513"/>
                  </a:moveTo>
                  <a:cubicBezTo>
                    <a:pt x="18283" y="104354"/>
                    <a:pt x="18238" y="104127"/>
                    <a:pt x="18374" y="103967"/>
                  </a:cubicBezTo>
                  <a:cubicBezTo>
                    <a:pt x="18170" y="104036"/>
                    <a:pt x="17965" y="104104"/>
                    <a:pt x="17760" y="104149"/>
                  </a:cubicBezTo>
                  <a:cubicBezTo>
                    <a:pt x="17760" y="104377"/>
                    <a:pt x="17783" y="104604"/>
                    <a:pt x="18147" y="104513"/>
                  </a:cubicBezTo>
                  <a:close/>
                  <a:moveTo>
                    <a:pt x="29221" y="99465"/>
                  </a:moveTo>
                  <a:cubicBezTo>
                    <a:pt x="29381" y="99101"/>
                    <a:pt x="29881" y="99238"/>
                    <a:pt x="29995" y="98874"/>
                  </a:cubicBezTo>
                  <a:cubicBezTo>
                    <a:pt x="29835" y="98874"/>
                    <a:pt x="28971" y="99215"/>
                    <a:pt x="29221" y="99465"/>
                  </a:cubicBezTo>
                  <a:close/>
                  <a:moveTo>
                    <a:pt x="30677" y="98419"/>
                  </a:moveTo>
                  <a:cubicBezTo>
                    <a:pt x="30950" y="98169"/>
                    <a:pt x="31109" y="98260"/>
                    <a:pt x="31336" y="98101"/>
                  </a:cubicBezTo>
                  <a:cubicBezTo>
                    <a:pt x="31200" y="97873"/>
                    <a:pt x="30540" y="98169"/>
                    <a:pt x="30677" y="98419"/>
                  </a:cubicBezTo>
                  <a:close/>
                  <a:moveTo>
                    <a:pt x="33724" y="93234"/>
                  </a:moveTo>
                  <a:cubicBezTo>
                    <a:pt x="34110" y="92916"/>
                    <a:pt x="34406" y="92825"/>
                    <a:pt x="34543" y="92416"/>
                  </a:cubicBezTo>
                  <a:cubicBezTo>
                    <a:pt x="34406" y="92461"/>
                    <a:pt x="33815" y="92961"/>
                    <a:pt x="33724" y="93234"/>
                  </a:cubicBezTo>
                  <a:close/>
                  <a:moveTo>
                    <a:pt x="39568" y="90983"/>
                  </a:moveTo>
                  <a:cubicBezTo>
                    <a:pt x="39659" y="90869"/>
                    <a:pt x="39818" y="90756"/>
                    <a:pt x="39750" y="90665"/>
                  </a:cubicBezTo>
                  <a:cubicBezTo>
                    <a:pt x="39409" y="90938"/>
                    <a:pt x="39636" y="90096"/>
                    <a:pt x="39318" y="90574"/>
                  </a:cubicBezTo>
                  <a:cubicBezTo>
                    <a:pt x="39295" y="90733"/>
                    <a:pt x="39409" y="90710"/>
                    <a:pt x="39568" y="90983"/>
                  </a:cubicBezTo>
                  <a:close/>
                  <a:moveTo>
                    <a:pt x="7118" y="85616"/>
                  </a:moveTo>
                  <a:cubicBezTo>
                    <a:pt x="7095" y="85730"/>
                    <a:pt x="7004" y="85685"/>
                    <a:pt x="6913" y="85616"/>
                  </a:cubicBezTo>
                  <a:cubicBezTo>
                    <a:pt x="6913" y="85889"/>
                    <a:pt x="6641" y="85844"/>
                    <a:pt x="6641" y="86139"/>
                  </a:cubicBezTo>
                  <a:cubicBezTo>
                    <a:pt x="6777" y="86367"/>
                    <a:pt x="7368" y="85844"/>
                    <a:pt x="7118" y="85616"/>
                  </a:cubicBezTo>
                  <a:close/>
                  <a:moveTo>
                    <a:pt x="6641" y="85480"/>
                  </a:moveTo>
                  <a:cubicBezTo>
                    <a:pt x="6618" y="84752"/>
                    <a:pt x="6959" y="85594"/>
                    <a:pt x="7118" y="85275"/>
                  </a:cubicBezTo>
                  <a:cubicBezTo>
                    <a:pt x="7164" y="84798"/>
                    <a:pt x="7073" y="84457"/>
                    <a:pt x="7050" y="84070"/>
                  </a:cubicBezTo>
                  <a:cubicBezTo>
                    <a:pt x="6913" y="83797"/>
                    <a:pt x="6754" y="84275"/>
                    <a:pt x="6663" y="83956"/>
                  </a:cubicBezTo>
                  <a:cubicBezTo>
                    <a:pt x="6868" y="83706"/>
                    <a:pt x="7073" y="83502"/>
                    <a:pt x="7141" y="83092"/>
                  </a:cubicBezTo>
                  <a:cubicBezTo>
                    <a:pt x="7027" y="82910"/>
                    <a:pt x="6845" y="82797"/>
                    <a:pt x="6595" y="82751"/>
                  </a:cubicBezTo>
                  <a:cubicBezTo>
                    <a:pt x="6595" y="83160"/>
                    <a:pt x="6550" y="83638"/>
                    <a:pt x="6777" y="83206"/>
                  </a:cubicBezTo>
                  <a:cubicBezTo>
                    <a:pt x="6732" y="83570"/>
                    <a:pt x="6527" y="83774"/>
                    <a:pt x="6481" y="84184"/>
                  </a:cubicBezTo>
                  <a:cubicBezTo>
                    <a:pt x="6913" y="84434"/>
                    <a:pt x="6390" y="85162"/>
                    <a:pt x="6641" y="85480"/>
                  </a:cubicBezTo>
                  <a:close/>
                  <a:moveTo>
                    <a:pt x="5822" y="85366"/>
                  </a:moveTo>
                  <a:cubicBezTo>
                    <a:pt x="5936" y="85230"/>
                    <a:pt x="5936" y="84980"/>
                    <a:pt x="5936" y="84707"/>
                  </a:cubicBezTo>
                  <a:cubicBezTo>
                    <a:pt x="5640" y="84548"/>
                    <a:pt x="5686" y="85366"/>
                    <a:pt x="5822" y="85366"/>
                  </a:cubicBezTo>
                  <a:close/>
                  <a:moveTo>
                    <a:pt x="4094" y="84661"/>
                  </a:moveTo>
                  <a:cubicBezTo>
                    <a:pt x="3957" y="84343"/>
                    <a:pt x="4207" y="84275"/>
                    <a:pt x="3935" y="84116"/>
                  </a:cubicBezTo>
                  <a:cubicBezTo>
                    <a:pt x="3798" y="84366"/>
                    <a:pt x="3935" y="84320"/>
                    <a:pt x="3821" y="84661"/>
                  </a:cubicBezTo>
                  <a:close/>
                  <a:moveTo>
                    <a:pt x="6800" y="82433"/>
                  </a:moveTo>
                  <a:cubicBezTo>
                    <a:pt x="6823" y="82046"/>
                    <a:pt x="6777" y="81728"/>
                    <a:pt x="6709" y="81455"/>
                  </a:cubicBezTo>
                  <a:cubicBezTo>
                    <a:pt x="6913" y="81409"/>
                    <a:pt x="6800" y="81773"/>
                    <a:pt x="6982" y="81773"/>
                  </a:cubicBezTo>
                  <a:cubicBezTo>
                    <a:pt x="7004" y="81705"/>
                    <a:pt x="6982" y="81569"/>
                    <a:pt x="7073" y="81569"/>
                  </a:cubicBezTo>
                  <a:lnTo>
                    <a:pt x="7073" y="81341"/>
                  </a:lnTo>
                  <a:cubicBezTo>
                    <a:pt x="6936" y="81319"/>
                    <a:pt x="6732" y="81387"/>
                    <a:pt x="6709" y="81228"/>
                  </a:cubicBezTo>
                  <a:cubicBezTo>
                    <a:pt x="7118" y="81091"/>
                    <a:pt x="6732" y="80659"/>
                    <a:pt x="6732" y="80363"/>
                  </a:cubicBezTo>
                  <a:lnTo>
                    <a:pt x="7004" y="80363"/>
                  </a:lnTo>
                  <a:cubicBezTo>
                    <a:pt x="6709" y="79909"/>
                    <a:pt x="7346" y="79226"/>
                    <a:pt x="6936" y="79158"/>
                  </a:cubicBezTo>
                  <a:cubicBezTo>
                    <a:pt x="7004" y="79613"/>
                    <a:pt x="6709" y="79954"/>
                    <a:pt x="6459" y="79704"/>
                  </a:cubicBezTo>
                  <a:cubicBezTo>
                    <a:pt x="6459" y="80113"/>
                    <a:pt x="6504" y="80500"/>
                    <a:pt x="6732" y="80682"/>
                  </a:cubicBezTo>
                  <a:cubicBezTo>
                    <a:pt x="6800" y="81250"/>
                    <a:pt x="6163" y="82228"/>
                    <a:pt x="6800" y="82433"/>
                  </a:cubicBezTo>
                  <a:close/>
                  <a:moveTo>
                    <a:pt x="6459" y="79363"/>
                  </a:moveTo>
                  <a:cubicBezTo>
                    <a:pt x="6732" y="79317"/>
                    <a:pt x="7232" y="78976"/>
                    <a:pt x="6936" y="78612"/>
                  </a:cubicBezTo>
                  <a:cubicBezTo>
                    <a:pt x="6913" y="78726"/>
                    <a:pt x="6823" y="78772"/>
                    <a:pt x="6754" y="78817"/>
                  </a:cubicBezTo>
                  <a:cubicBezTo>
                    <a:pt x="6618" y="78681"/>
                    <a:pt x="6663" y="78340"/>
                    <a:pt x="6663" y="78067"/>
                  </a:cubicBezTo>
                  <a:cubicBezTo>
                    <a:pt x="6959" y="78180"/>
                    <a:pt x="6891" y="77885"/>
                    <a:pt x="7050" y="77839"/>
                  </a:cubicBezTo>
                  <a:cubicBezTo>
                    <a:pt x="7118" y="77475"/>
                    <a:pt x="6913" y="77430"/>
                    <a:pt x="6959" y="77089"/>
                  </a:cubicBezTo>
                  <a:cubicBezTo>
                    <a:pt x="6686" y="77157"/>
                    <a:pt x="6777" y="77157"/>
                    <a:pt x="6504" y="77066"/>
                  </a:cubicBezTo>
                  <a:close/>
                  <a:moveTo>
                    <a:pt x="4389" y="77248"/>
                  </a:moveTo>
                  <a:cubicBezTo>
                    <a:pt x="4526" y="77225"/>
                    <a:pt x="4730" y="77294"/>
                    <a:pt x="4753" y="77134"/>
                  </a:cubicBezTo>
                  <a:cubicBezTo>
                    <a:pt x="4571" y="77180"/>
                    <a:pt x="4776" y="76816"/>
                    <a:pt x="4867" y="76816"/>
                  </a:cubicBezTo>
                  <a:cubicBezTo>
                    <a:pt x="5003" y="76839"/>
                    <a:pt x="4935" y="77089"/>
                    <a:pt x="5140" y="77043"/>
                  </a:cubicBezTo>
                  <a:cubicBezTo>
                    <a:pt x="5163" y="76566"/>
                    <a:pt x="4981" y="75906"/>
                    <a:pt x="5072" y="75406"/>
                  </a:cubicBezTo>
                  <a:cubicBezTo>
                    <a:pt x="5117" y="75133"/>
                    <a:pt x="5413" y="75020"/>
                    <a:pt x="5435" y="74747"/>
                  </a:cubicBezTo>
                  <a:cubicBezTo>
                    <a:pt x="5458" y="75111"/>
                    <a:pt x="5708" y="75725"/>
                    <a:pt x="5890" y="75520"/>
                  </a:cubicBezTo>
                  <a:cubicBezTo>
                    <a:pt x="5595" y="75292"/>
                    <a:pt x="5617" y="74565"/>
                    <a:pt x="5344" y="74428"/>
                  </a:cubicBezTo>
                  <a:cubicBezTo>
                    <a:pt x="5390" y="74428"/>
                    <a:pt x="5299" y="74769"/>
                    <a:pt x="5163" y="74633"/>
                  </a:cubicBezTo>
                  <a:cubicBezTo>
                    <a:pt x="5231" y="74451"/>
                    <a:pt x="4912" y="74178"/>
                    <a:pt x="5185" y="74087"/>
                  </a:cubicBezTo>
                  <a:cubicBezTo>
                    <a:pt x="5185" y="74224"/>
                    <a:pt x="5163" y="74406"/>
                    <a:pt x="5253" y="74428"/>
                  </a:cubicBezTo>
                  <a:cubicBezTo>
                    <a:pt x="5367" y="74269"/>
                    <a:pt x="5390" y="73974"/>
                    <a:pt x="5549" y="73883"/>
                  </a:cubicBezTo>
                  <a:cubicBezTo>
                    <a:pt x="5686" y="73996"/>
                    <a:pt x="5776" y="73996"/>
                    <a:pt x="5822" y="73769"/>
                  </a:cubicBezTo>
                  <a:cubicBezTo>
                    <a:pt x="5526" y="73860"/>
                    <a:pt x="5708" y="73405"/>
                    <a:pt x="5367" y="73541"/>
                  </a:cubicBezTo>
                  <a:cubicBezTo>
                    <a:pt x="5367" y="73814"/>
                    <a:pt x="5526" y="73905"/>
                    <a:pt x="5276" y="73974"/>
                  </a:cubicBezTo>
                  <a:cubicBezTo>
                    <a:pt x="5003" y="73860"/>
                    <a:pt x="4730" y="73746"/>
                    <a:pt x="4458" y="73632"/>
                  </a:cubicBezTo>
                  <a:lnTo>
                    <a:pt x="4435" y="74065"/>
                  </a:lnTo>
                  <a:cubicBezTo>
                    <a:pt x="4662" y="74224"/>
                    <a:pt x="4730" y="73655"/>
                    <a:pt x="4799" y="73974"/>
                  </a:cubicBezTo>
                  <a:cubicBezTo>
                    <a:pt x="4821" y="74087"/>
                    <a:pt x="4821" y="74451"/>
                    <a:pt x="4708" y="74406"/>
                  </a:cubicBezTo>
                  <a:cubicBezTo>
                    <a:pt x="4730" y="74428"/>
                    <a:pt x="4662" y="74110"/>
                    <a:pt x="4617" y="74178"/>
                  </a:cubicBezTo>
                  <a:cubicBezTo>
                    <a:pt x="4503" y="74497"/>
                    <a:pt x="4617" y="74815"/>
                    <a:pt x="4617" y="75179"/>
                  </a:cubicBezTo>
                  <a:cubicBezTo>
                    <a:pt x="4617" y="75406"/>
                    <a:pt x="4367" y="75793"/>
                    <a:pt x="4685" y="75838"/>
                  </a:cubicBezTo>
                  <a:cubicBezTo>
                    <a:pt x="4685" y="75315"/>
                    <a:pt x="5003" y="75179"/>
                    <a:pt x="5072" y="74747"/>
                  </a:cubicBezTo>
                  <a:cubicBezTo>
                    <a:pt x="5367" y="75065"/>
                    <a:pt x="4867" y="75383"/>
                    <a:pt x="4776" y="75611"/>
                  </a:cubicBezTo>
                  <a:cubicBezTo>
                    <a:pt x="4821" y="75838"/>
                    <a:pt x="5003" y="76429"/>
                    <a:pt x="4776" y="76589"/>
                  </a:cubicBezTo>
                  <a:cubicBezTo>
                    <a:pt x="4503" y="76611"/>
                    <a:pt x="4890" y="75884"/>
                    <a:pt x="4503" y="76043"/>
                  </a:cubicBezTo>
                  <a:cubicBezTo>
                    <a:pt x="4662" y="76566"/>
                    <a:pt x="4435" y="76702"/>
                    <a:pt x="4389" y="77248"/>
                  </a:cubicBezTo>
                  <a:close/>
                  <a:moveTo>
                    <a:pt x="5595" y="76407"/>
                  </a:moveTo>
                  <a:cubicBezTo>
                    <a:pt x="5572" y="76520"/>
                    <a:pt x="5458" y="76520"/>
                    <a:pt x="5322" y="76498"/>
                  </a:cubicBezTo>
                  <a:cubicBezTo>
                    <a:pt x="5322" y="76680"/>
                    <a:pt x="5344" y="76839"/>
                    <a:pt x="5413" y="76930"/>
                  </a:cubicBezTo>
                  <a:cubicBezTo>
                    <a:pt x="5640" y="77021"/>
                    <a:pt x="5799" y="76475"/>
                    <a:pt x="5595" y="76407"/>
                  </a:cubicBezTo>
                  <a:close/>
                  <a:moveTo>
                    <a:pt x="5276" y="73428"/>
                  </a:moveTo>
                  <a:cubicBezTo>
                    <a:pt x="5413" y="72837"/>
                    <a:pt x="5822" y="73860"/>
                    <a:pt x="5822" y="73132"/>
                  </a:cubicBezTo>
                  <a:cubicBezTo>
                    <a:pt x="5549" y="72950"/>
                    <a:pt x="5094" y="73155"/>
                    <a:pt x="5276" y="73428"/>
                  </a:cubicBezTo>
                  <a:close/>
                  <a:moveTo>
                    <a:pt x="4821" y="73109"/>
                  </a:moveTo>
                  <a:cubicBezTo>
                    <a:pt x="5049" y="72996"/>
                    <a:pt x="5413" y="73087"/>
                    <a:pt x="5390" y="72677"/>
                  </a:cubicBezTo>
                  <a:cubicBezTo>
                    <a:pt x="5026" y="72609"/>
                    <a:pt x="4958" y="72905"/>
                    <a:pt x="4821" y="73109"/>
                  </a:cubicBezTo>
                  <a:close/>
                  <a:moveTo>
                    <a:pt x="5663" y="71813"/>
                  </a:moveTo>
                  <a:cubicBezTo>
                    <a:pt x="5549" y="71427"/>
                    <a:pt x="6027" y="71245"/>
                    <a:pt x="5776" y="71040"/>
                  </a:cubicBezTo>
                  <a:cubicBezTo>
                    <a:pt x="5663" y="71472"/>
                    <a:pt x="5549" y="71290"/>
                    <a:pt x="5413" y="71040"/>
                  </a:cubicBezTo>
                  <a:cubicBezTo>
                    <a:pt x="5435" y="71358"/>
                    <a:pt x="5458" y="71700"/>
                    <a:pt x="5663" y="71813"/>
                  </a:cubicBezTo>
                  <a:close/>
                  <a:moveTo>
                    <a:pt x="5776" y="70608"/>
                  </a:moveTo>
                  <a:cubicBezTo>
                    <a:pt x="5776" y="70244"/>
                    <a:pt x="6049" y="70199"/>
                    <a:pt x="5981" y="69744"/>
                  </a:cubicBezTo>
                  <a:cubicBezTo>
                    <a:pt x="5526" y="69721"/>
                    <a:pt x="5617" y="70267"/>
                    <a:pt x="5776" y="70608"/>
                  </a:cubicBezTo>
                  <a:close/>
                  <a:moveTo>
                    <a:pt x="7800" y="76657"/>
                  </a:moveTo>
                  <a:cubicBezTo>
                    <a:pt x="7914" y="76520"/>
                    <a:pt x="7960" y="76020"/>
                    <a:pt x="7709" y="75997"/>
                  </a:cubicBezTo>
                  <a:cubicBezTo>
                    <a:pt x="7755" y="76202"/>
                    <a:pt x="7596" y="76634"/>
                    <a:pt x="7800" y="76657"/>
                  </a:cubicBezTo>
                  <a:close/>
                  <a:moveTo>
                    <a:pt x="6800" y="75770"/>
                  </a:moveTo>
                  <a:cubicBezTo>
                    <a:pt x="7232" y="75815"/>
                    <a:pt x="6823" y="75315"/>
                    <a:pt x="6800" y="75111"/>
                  </a:cubicBezTo>
                  <a:cubicBezTo>
                    <a:pt x="6800" y="74838"/>
                    <a:pt x="7073" y="74360"/>
                    <a:pt x="6732" y="74224"/>
                  </a:cubicBezTo>
                  <a:cubicBezTo>
                    <a:pt x="6754" y="74724"/>
                    <a:pt x="6618" y="75429"/>
                    <a:pt x="6800" y="75770"/>
                  </a:cubicBezTo>
                  <a:close/>
                  <a:moveTo>
                    <a:pt x="7186" y="74246"/>
                  </a:moveTo>
                  <a:cubicBezTo>
                    <a:pt x="7346" y="73883"/>
                    <a:pt x="7277" y="73428"/>
                    <a:pt x="6823" y="73473"/>
                  </a:cubicBezTo>
                  <a:cubicBezTo>
                    <a:pt x="6800" y="73541"/>
                    <a:pt x="6595" y="73883"/>
                    <a:pt x="6823" y="73905"/>
                  </a:cubicBezTo>
                  <a:cubicBezTo>
                    <a:pt x="6823" y="73837"/>
                    <a:pt x="6845" y="73769"/>
                    <a:pt x="6913" y="73792"/>
                  </a:cubicBezTo>
                  <a:cubicBezTo>
                    <a:pt x="6845" y="74155"/>
                    <a:pt x="7050" y="74155"/>
                    <a:pt x="7186" y="74246"/>
                  </a:cubicBezTo>
                  <a:close/>
                  <a:moveTo>
                    <a:pt x="6845" y="73360"/>
                  </a:moveTo>
                  <a:cubicBezTo>
                    <a:pt x="6868" y="73200"/>
                    <a:pt x="7118" y="73269"/>
                    <a:pt x="7027" y="72928"/>
                  </a:cubicBezTo>
                  <a:lnTo>
                    <a:pt x="6754" y="72928"/>
                  </a:lnTo>
                  <a:cubicBezTo>
                    <a:pt x="6754" y="73087"/>
                    <a:pt x="6709" y="73314"/>
                    <a:pt x="6845" y="73360"/>
                  </a:cubicBezTo>
                  <a:close/>
                  <a:moveTo>
                    <a:pt x="8050" y="71313"/>
                  </a:moveTo>
                  <a:cubicBezTo>
                    <a:pt x="8141" y="71063"/>
                    <a:pt x="8437" y="70517"/>
                    <a:pt x="8164" y="70221"/>
                  </a:cubicBezTo>
                  <a:cubicBezTo>
                    <a:pt x="8096" y="70494"/>
                    <a:pt x="7891" y="71131"/>
                    <a:pt x="8050" y="71313"/>
                  </a:cubicBezTo>
                  <a:close/>
                  <a:moveTo>
                    <a:pt x="8983" y="71222"/>
                  </a:moveTo>
                  <a:cubicBezTo>
                    <a:pt x="9119" y="71017"/>
                    <a:pt x="8960" y="71086"/>
                    <a:pt x="8983" y="70790"/>
                  </a:cubicBezTo>
                  <a:cubicBezTo>
                    <a:pt x="8619" y="70699"/>
                    <a:pt x="8619" y="71290"/>
                    <a:pt x="8983" y="71222"/>
                  </a:cubicBezTo>
                  <a:close/>
                  <a:moveTo>
                    <a:pt x="8369" y="68812"/>
                  </a:moveTo>
                  <a:cubicBezTo>
                    <a:pt x="8323" y="68607"/>
                    <a:pt x="8483" y="68175"/>
                    <a:pt x="8278" y="68152"/>
                  </a:cubicBezTo>
                  <a:cubicBezTo>
                    <a:pt x="8164" y="68289"/>
                    <a:pt x="8119" y="68789"/>
                    <a:pt x="8369" y="68812"/>
                  </a:cubicBezTo>
                  <a:close/>
                  <a:moveTo>
                    <a:pt x="7573" y="67584"/>
                  </a:moveTo>
                  <a:cubicBezTo>
                    <a:pt x="7687" y="67584"/>
                    <a:pt x="7755" y="67538"/>
                    <a:pt x="7846" y="67470"/>
                  </a:cubicBezTo>
                  <a:cubicBezTo>
                    <a:pt x="7869" y="67197"/>
                    <a:pt x="7709" y="67129"/>
                    <a:pt x="7573" y="67038"/>
                  </a:cubicBezTo>
                  <a:cubicBezTo>
                    <a:pt x="7459" y="67174"/>
                    <a:pt x="7437" y="67447"/>
                    <a:pt x="7573" y="67584"/>
                  </a:cubicBezTo>
                  <a:close/>
                  <a:moveTo>
                    <a:pt x="7800" y="64627"/>
                  </a:moveTo>
                  <a:cubicBezTo>
                    <a:pt x="7891" y="64059"/>
                    <a:pt x="7641" y="64377"/>
                    <a:pt x="7618" y="64195"/>
                  </a:cubicBezTo>
                  <a:cubicBezTo>
                    <a:pt x="7550" y="63741"/>
                    <a:pt x="7846" y="63240"/>
                    <a:pt x="7732" y="62876"/>
                  </a:cubicBezTo>
                  <a:cubicBezTo>
                    <a:pt x="7709" y="63058"/>
                    <a:pt x="7505" y="62990"/>
                    <a:pt x="7368" y="62990"/>
                  </a:cubicBezTo>
                  <a:cubicBezTo>
                    <a:pt x="7618" y="63490"/>
                    <a:pt x="7414" y="63877"/>
                    <a:pt x="7414" y="64627"/>
                  </a:cubicBezTo>
                  <a:close/>
                  <a:moveTo>
                    <a:pt x="8141" y="62922"/>
                  </a:moveTo>
                  <a:cubicBezTo>
                    <a:pt x="8141" y="62967"/>
                    <a:pt x="8119" y="63013"/>
                    <a:pt x="8096" y="63104"/>
                  </a:cubicBezTo>
                  <a:cubicBezTo>
                    <a:pt x="8050" y="63240"/>
                    <a:pt x="7914" y="63195"/>
                    <a:pt x="7891" y="63445"/>
                  </a:cubicBezTo>
                  <a:cubicBezTo>
                    <a:pt x="7891" y="63513"/>
                    <a:pt x="7846" y="63854"/>
                    <a:pt x="8073" y="63877"/>
                  </a:cubicBezTo>
                  <a:cubicBezTo>
                    <a:pt x="8141" y="63695"/>
                    <a:pt x="7982" y="63240"/>
                    <a:pt x="8187" y="63218"/>
                  </a:cubicBezTo>
                  <a:cubicBezTo>
                    <a:pt x="8096" y="63741"/>
                    <a:pt x="8392" y="63536"/>
                    <a:pt x="8437" y="63672"/>
                  </a:cubicBezTo>
                  <a:cubicBezTo>
                    <a:pt x="8346" y="63786"/>
                    <a:pt x="8346" y="64059"/>
                    <a:pt x="8346" y="64332"/>
                  </a:cubicBezTo>
                  <a:cubicBezTo>
                    <a:pt x="8755" y="64264"/>
                    <a:pt x="8551" y="63468"/>
                    <a:pt x="8733" y="63127"/>
                  </a:cubicBezTo>
                  <a:cubicBezTo>
                    <a:pt x="8824" y="63127"/>
                    <a:pt x="8846" y="63218"/>
                    <a:pt x="8915" y="63240"/>
                  </a:cubicBezTo>
                  <a:cubicBezTo>
                    <a:pt x="8983" y="62899"/>
                    <a:pt x="8983" y="63036"/>
                    <a:pt x="8915" y="62695"/>
                  </a:cubicBezTo>
                  <a:cubicBezTo>
                    <a:pt x="8574" y="62535"/>
                    <a:pt x="8892" y="63172"/>
                    <a:pt x="8551" y="63013"/>
                  </a:cubicBezTo>
                  <a:lnTo>
                    <a:pt x="8551" y="62467"/>
                  </a:lnTo>
                  <a:cubicBezTo>
                    <a:pt x="8164" y="62353"/>
                    <a:pt x="8505" y="62967"/>
                    <a:pt x="8278" y="63013"/>
                  </a:cubicBezTo>
                  <a:cubicBezTo>
                    <a:pt x="8164" y="63036"/>
                    <a:pt x="8141" y="62967"/>
                    <a:pt x="8141" y="62922"/>
                  </a:cubicBezTo>
                  <a:cubicBezTo>
                    <a:pt x="8187" y="62808"/>
                    <a:pt x="8141" y="62854"/>
                    <a:pt x="8141" y="62922"/>
                  </a:cubicBezTo>
                  <a:close/>
                  <a:moveTo>
                    <a:pt x="7732" y="62558"/>
                  </a:moveTo>
                  <a:cubicBezTo>
                    <a:pt x="7891" y="62353"/>
                    <a:pt x="7800" y="61830"/>
                    <a:pt x="7846" y="61467"/>
                  </a:cubicBezTo>
                  <a:cubicBezTo>
                    <a:pt x="7300" y="61535"/>
                    <a:pt x="7527" y="62240"/>
                    <a:pt x="7732" y="62558"/>
                  </a:cubicBezTo>
                  <a:close/>
                  <a:moveTo>
                    <a:pt x="8483" y="61580"/>
                  </a:moveTo>
                  <a:cubicBezTo>
                    <a:pt x="8528" y="61398"/>
                    <a:pt x="8528" y="61148"/>
                    <a:pt x="8664" y="61057"/>
                  </a:cubicBezTo>
                  <a:lnTo>
                    <a:pt x="8664" y="61808"/>
                  </a:lnTo>
                  <a:cubicBezTo>
                    <a:pt x="8755" y="61899"/>
                    <a:pt x="8892" y="61967"/>
                    <a:pt x="9119" y="61944"/>
                  </a:cubicBezTo>
                  <a:cubicBezTo>
                    <a:pt x="9233" y="61285"/>
                    <a:pt x="8846" y="61262"/>
                    <a:pt x="8846" y="60716"/>
                  </a:cubicBezTo>
                  <a:cubicBezTo>
                    <a:pt x="8664" y="60648"/>
                    <a:pt x="8687" y="60921"/>
                    <a:pt x="8574" y="60944"/>
                  </a:cubicBezTo>
                  <a:cubicBezTo>
                    <a:pt x="8596" y="60944"/>
                    <a:pt x="8460" y="60716"/>
                    <a:pt x="8392" y="60716"/>
                  </a:cubicBezTo>
                  <a:cubicBezTo>
                    <a:pt x="8437" y="60716"/>
                    <a:pt x="8323" y="60921"/>
                    <a:pt x="8301" y="60944"/>
                  </a:cubicBezTo>
                  <a:cubicBezTo>
                    <a:pt x="8210" y="60989"/>
                    <a:pt x="8096" y="60693"/>
                    <a:pt x="8119" y="61035"/>
                  </a:cubicBezTo>
                  <a:cubicBezTo>
                    <a:pt x="8574" y="60830"/>
                    <a:pt x="8255" y="61535"/>
                    <a:pt x="8483" y="61580"/>
                  </a:cubicBezTo>
                  <a:close/>
                  <a:moveTo>
                    <a:pt x="7755" y="60375"/>
                  </a:moveTo>
                  <a:cubicBezTo>
                    <a:pt x="8005" y="59966"/>
                    <a:pt x="8096" y="60170"/>
                    <a:pt x="7869" y="59829"/>
                  </a:cubicBezTo>
                  <a:cubicBezTo>
                    <a:pt x="8210" y="59943"/>
                    <a:pt x="8119" y="59556"/>
                    <a:pt x="8414" y="59625"/>
                  </a:cubicBezTo>
                  <a:cubicBezTo>
                    <a:pt x="8505" y="59397"/>
                    <a:pt x="8119" y="59193"/>
                    <a:pt x="8141" y="59397"/>
                  </a:cubicBezTo>
                  <a:cubicBezTo>
                    <a:pt x="8232" y="59397"/>
                    <a:pt x="8255" y="59602"/>
                    <a:pt x="8141" y="59625"/>
                  </a:cubicBezTo>
                  <a:lnTo>
                    <a:pt x="7960" y="59602"/>
                  </a:lnTo>
                  <a:cubicBezTo>
                    <a:pt x="7914" y="59375"/>
                    <a:pt x="8073" y="58897"/>
                    <a:pt x="7869" y="58851"/>
                  </a:cubicBezTo>
                  <a:cubicBezTo>
                    <a:pt x="7687" y="59056"/>
                    <a:pt x="7823" y="59352"/>
                    <a:pt x="7869" y="59602"/>
                  </a:cubicBezTo>
                  <a:cubicBezTo>
                    <a:pt x="7527" y="59898"/>
                    <a:pt x="7687" y="60261"/>
                    <a:pt x="7573" y="60693"/>
                  </a:cubicBezTo>
                  <a:cubicBezTo>
                    <a:pt x="7823" y="60784"/>
                    <a:pt x="7687" y="60512"/>
                    <a:pt x="7755" y="60375"/>
                  </a:cubicBezTo>
                  <a:close/>
                  <a:moveTo>
                    <a:pt x="7209" y="60466"/>
                  </a:moveTo>
                  <a:cubicBezTo>
                    <a:pt x="7141" y="60170"/>
                    <a:pt x="7391" y="60261"/>
                    <a:pt x="7391" y="60034"/>
                  </a:cubicBezTo>
                  <a:cubicBezTo>
                    <a:pt x="7277" y="59784"/>
                    <a:pt x="7186" y="60170"/>
                    <a:pt x="7118" y="59920"/>
                  </a:cubicBezTo>
                  <a:cubicBezTo>
                    <a:pt x="7277" y="59875"/>
                    <a:pt x="7118" y="59784"/>
                    <a:pt x="7141" y="59602"/>
                  </a:cubicBezTo>
                  <a:cubicBezTo>
                    <a:pt x="7437" y="59534"/>
                    <a:pt x="7414" y="59807"/>
                    <a:pt x="7596" y="59602"/>
                  </a:cubicBezTo>
                  <a:cubicBezTo>
                    <a:pt x="7573" y="59443"/>
                    <a:pt x="7641" y="59193"/>
                    <a:pt x="7505" y="59170"/>
                  </a:cubicBezTo>
                  <a:cubicBezTo>
                    <a:pt x="7505" y="59215"/>
                    <a:pt x="7437" y="59284"/>
                    <a:pt x="7414" y="59170"/>
                  </a:cubicBezTo>
                  <a:cubicBezTo>
                    <a:pt x="7300" y="58601"/>
                    <a:pt x="7709" y="58692"/>
                    <a:pt x="7800" y="58397"/>
                  </a:cubicBezTo>
                  <a:cubicBezTo>
                    <a:pt x="7437" y="58442"/>
                    <a:pt x="7277" y="58192"/>
                    <a:pt x="6868" y="58283"/>
                  </a:cubicBezTo>
                  <a:cubicBezTo>
                    <a:pt x="6982" y="58738"/>
                    <a:pt x="6868" y="58806"/>
                    <a:pt x="6777" y="59261"/>
                  </a:cubicBezTo>
                  <a:cubicBezTo>
                    <a:pt x="6891" y="59284"/>
                    <a:pt x="6982" y="59306"/>
                    <a:pt x="6959" y="59488"/>
                  </a:cubicBezTo>
                  <a:cubicBezTo>
                    <a:pt x="6959" y="59829"/>
                    <a:pt x="6663" y="59784"/>
                    <a:pt x="6754" y="60239"/>
                  </a:cubicBezTo>
                  <a:cubicBezTo>
                    <a:pt x="6936" y="60284"/>
                    <a:pt x="6913" y="60557"/>
                    <a:pt x="7209" y="60466"/>
                  </a:cubicBezTo>
                  <a:close/>
                  <a:moveTo>
                    <a:pt x="8528" y="58851"/>
                  </a:moveTo>
                  <a:lnTo>
                    <a:pt x="8983" y="58874"/>
                  </a:lnTo>
                  <a:cubicBezTo>
                    <a:pt x="9097" y="58874"/>
                    <a:pt x="9028" y="59647"/>
                    <a:pt x="9165" y="59306"/>
                  </a:cubicBezTo>
                  <a:cubicBezTo>
                    <a:pt x="9142" y="58897"/>
                    <a:pt x="9165" y="58510"/>
                    <a:pt x="9256" y="58215"/>
                  </a:cubicBezTo>
                  <a:cubicBezTo>
                    <a:pt x="8824" y="58033"/>
                    <a:pt x="9119" y="58783"/>
                    <a:pt x="8710" y="58647"/>
                  </a:cubicBezTo>
                  <a:cubicBezTo>
                    <a:pt x="8733" y="58442"/>
                    <a:pt x="8596" y="58397"/>
                    <a:pt x="8619" y="58215"/>
                  </a:cubicBezTo>
                  <a:cubicBezTo>
                    <a:pt x="9097" y="58283"/>
                    <a:pt x="9460" y="57191"/>
                    <a:pt x="8915" y="57010"/>
                  </a:cubicBezTo>
                  <a:cubicBezTo>
                    <a:pt x="8892" y="57442"/>
                    <a:pt x="8846" y="57851"/>
                    <a:pt x="8801" y="57987"/>
                  </a:cubicBezTo>
                  <a:cubicBezTo>
                    <a:pt x="8346" y="58192"/>
                    <a:pt x="8574" y="57624"/>
                    <a:pt x="8255" y="57646"/>
                  </a:cubicBezTo>
                  <a:cubicBezTo>
                    <a:pt x="8255" y="58169"/>
                    <a:pt x="8596" y="58260"/>
                    <a:pt x="8528" y="58851"/>
                  </a:cubicBezTo>
                  <a:close/>
                  <a:moveTo>
                    <a:pt x="8642" y="57442"/>
                  </a:moveTo>
                  <a:cubicBezTo>
                    <a:pt x="8710" y="58556"/>
                    <a:pt x="8892" y="57010"/>
                    <a:pt x="8551" y="57010"/>
                  </a:cubicBezTo>
                  <a:cubicBezTo>
                    <a:pt x="8551" y="57214"/>
                    <a:pt x="8619" y="57237"/>
                    <a:pt x="8642" y="57442"/>
                  </a:cubicBezTo>
                  <a:close/>
                  <a:moveTo>
                    <a:pt x="7255" y="57737"/>
                  </a:moveTo>
                  <a:cubicBezTo>
                    <a:pt x="7368" y="57169"/>
                    <a:pt x="7118" y="57032"/>
                    <a:pt x="7095" y="56646"/>
                  </a:cubicBezTo>
                  <a:cubicBezTo>
                    <a:pt x="7323" y="56646"/>
                    <a:pt x="7323" y="56941"/>
                    <a:pt x="7437" y="57078"/>
                  </a:cubicBezTo>
                  <a:cubicBezTo>
                    <a:pt x="7687" y="56759"/>
                    <a:pt x="7277" y="56487"/>
                    <a:pt x="7095" y="56305"/>
                  </a:cubicBezTo>
                  <a:cubicBezTo>
                    <a:pt x="6959" y="56896"/>
                    <a:pt x="7164" y="57260"/>
                    <a:pt x="6800" y="57624"/>
                  </a:cubicBezTo>
                  <a:cubicBezTo>
                    <a:pt x="7050" y="57533"/>
                    <a:pt x="7027" y="57783"/>
                    <a:pt x="7255" y="57737"/>
                  </a:cubicBezTo>
                  <a:close/>
                  <a:moveTo>
                    <a:pt x="9006" y="56236"/>
                  </a:moveTo>
                  <a:cubicBezTo>
                    <a:pt x="9256" y="56282"/>
                    <a:pt x="9301" y="56077"/>
                    <a:pt x="9392" y="55918"/>
                  </a:cubicBezTo>
                  <a:cubicBezTo>
                    <a:pt x="9256" y="55895"/>
                    <a:pt x="9210" y="55759"/>
                    <a:pt x="9028" y="55804"/>
                  </a:cubicBezTo>
                  <a:close/>
                  <a:moveTo>
                    <a:pt x="7277" y="55873"/>
                  </a:moveTo>
                  <a:cubicBezTo>
                    <a:pt x="7300" y="55964"/>
                    <a:pt x="7277" y="56100"/>
                    <a:pt x="7368" y="56100"/>
                  </a:cubicBezTo>
                  <a:cubicBezTo>
                    <a:pt x="7459" y="55668"/>
                    <a:pt x="7118" y="55759"/>
                    <a:pt x="6913" y="55645"/>
                  </a:cubicBezTo>
                  <a:lnTo>
                    <a:pt x="6913" y="56100"/>
                  </a:lnTo>
                  <a:cubicBezTo>
                    <a:pt x="7164" y="56168"/>
                    <a:pt x="7095" y="55873"/>
                    <a:pt x="7277" y="55873"/>
                  </a:cubicBezTo>
                  <a:close/>
                  <a:moveTo>
                    <a:pt x="9051" y="59647"/>
                  </a:moveTo>
                  <a:cubicBezTo>
                    <a:pt x="9051" y="59898"/>
                    <a:pt x="8892" y="59966"/>
                    <a:pt x="8960" y="60284"/>
                  </a:cubicBezTo>
                  <a:cubicBezTo>
                    <a:pt x="9256" y="60443"/>
                    <a:pt x="9187" y="59647"/>
                    <a:pt x="9051" y="59647"/>
                  </a:cubicBezTo>
                  <a:close/>
                  <a:moveTo>
                    <a:pt x="9210" y="55600"/>
                  </a:moveTo>
                  <a:cubicBezTo>
                    <a:pt x="9392" y="55327"/>
                    <a:pt x="9278" y="54713"/>
                    <a:pt x="9324" y="54281"/>
                  </a:cubicBezTo>
                  <a:cubicBezTo>
                    <a:pt x="8960" y="54167"/>
                    <a:pt x="9278" y="54895"/>
                    <a:pt x="8937" y="54827"/>
                  </a:cubicBezTo>
                  <a:cubicBezTo>
                    <a:pt x="8937" y="54667"/>
                    <a:pt x="8710" y="54713"/>
                    <a:pt x="8755" y="54940"/>
                  </a:cubicBezTo>
                  <a:cubicBezTo>
                    <a:pt x="8892" y="54986"/>
                    <a:pt x="9233" y="54804"/>
                    <a:pt x="9210" y="55054"/>
                  </a:cubicBezTo>
                  <a:cubicBezTo>
                    <a:pt x="9006" y="55145"/>
                    <a:pt x="9006" y="55441"/>
                    <a:pt x="9210" y="55600"/>
                  </a:cubicBezTo>
                  <a:close/>
                  <a:moveTo>
                    <a:pt x="8392" y="55577"/>
                  </a:moveTo>
                  <a:cubicBezTo>
                    <a:pt x="8346" y="55304"/>
                    <a:pt x="8801" y="55077"/>
                    <a:pt x="8574" y="54917"/>
                  </a:cubicBezTo>
                  <a:cubicBezTo>
                    <a:pt x="8414" y="55054"/>
                    <a:pt x="8005" y="55441"/>
                    <a:pt x="8392" y="55577"/>
                  </a:cubicBezTo>
                  <a:close/>
                  <a:moveTo>
                    <a:pt x="7482" y="55122"/>
                  </a:moveTo>
                  <a:cubicBezTo>
                    <a:pt x="7527" y="54849"/>
                    <a:pt x="7846" y="54258"/>
                    <a:pt x="7482" y="54144"/>
                  </a:cubicBezTo>
                  <a:cubicBezTo>
                    <a:pt x="7437" y="54417"/>
                    <a:pt x="7186" y="55077"/>
                    <a:pt x="7482" y="55122"/>
                  </a:cubicBezTo>
                  <a:close/>
                  <a:moveTo>
                    <a:pt x="7209" y="53917"/>
                  </a:moveTo>
                  <a:cubicBezTo>
                    <a:pt x="7300" y="53599"/>
                    <a:pt x="7527" y="53462"/>
                    <a:pt x="7505" y="53053"/>
                  </a:cubicBezTo>
                  <a:cubicBezTo>
                    <a:pt x="7186" y="52985"/>
                    <a:pt x="7004" y="53667"/>
                    <a:pt x="7209" y="53917"/>
                  </a:cubicBezTo>
                  <a:close/>
                  <a:moveTo>
                    <a:pt x="8050" y="53485"/>
                  </a:moveTo>
                  <a:cubicBezTo>
                    <a:pt x="8346" y="53621"/>
                    <a:pt x="8392" y="52553"/>
                    <a:pt x="8255" y="52848"/>
                  </a:cubicBezTo>
                  <a:cubicBezTo>
                    <a:pt x="8346" y="53280"/>
                    <a:pt x="7937" y="53053"/>
                    <a:pt x="8050" y="53485"/>
                  </a:cubicBezTo>
                  <a:close/>
                  <a:moveTo>
                    <a:pt x="7141" y="52598"/>
                  </a:moveTo>
                  <a:cubicBezTo>
                    <a:pt x="7277" y="52257"/>
                    <a:pt x="6845" y="52507"/>
                    <a:pt x="6982" y="52166"/>
                  </a:cubicBezTo>
                  <a:cubicBezTo>
                    <a:pt x="6982" y="51984"/>
                    <a:pt x="7209" y="52075"/>
                    <a:pt x="7164" y="51825"/>
                  </a:cubicBezTo>
                  <a:cubicBezTo>
                    <a:pt x="7027" y="51825"/>
                    <a:pt x="6913" y="51825"/>
                    <a:pt x="6800" y="51825"/>
                  </a:cubicBezTo>
                  <a:cubicBezTo>
                    <a:pt x="6868" y="52234"/>
                    <a:pt x="6663" y="52348"/>
                    <a:pt x="6686" y="52689"/>
                  </a:cubicBezTo>
                  <a:cubicBezTo>
                    <a:pt x="6982" y="52757"/>
                    <a:pt x="6936" y="52325"/>
                    <a:pt x="7141" y="52598"/>
                  </a:cubicBezTo>
                  <a:close/>
                  <a:moveTo>
                    <a:pt x="7527" y="51734"/>
                  </a:moveTo>
                  <a:cubicBezTo>
                    <a:pt x="7459" y="51870"/>
                    <a:pt x="7277" y="52780"/>
                    <a:pt x="7414" y="52507"/>
                  </a:cubicBezTo>
                  <a:cubicBezTo>
                    <a:pt x="7596" y="52484"/>
                    <a:pt x="7755" y="51870"/>
                    <a:pt x="7527" y="51734"/>
                  </a:cubicBezTo>
                  <a:close/>
                  <a:moveTo>
                    <a:pt x="8710" y="52098"/>
                  </a:moveTo>
                  <a:cubicBezTo>
                    <a:pt x="8505" y="52189"/>
                    <a:pt x="7869" y="52280"/>
                    <a:pt x="8164" y="52621"/>
                  </a:cubicBezTo>
                  <a:cubicBezTo>
                    <a:pt x="8187" y="52439"/>
                    <a:pt x="8323" y="52371"/>
                    <a:pt x="8528" y="52416"/>
                  </a:cubicBezTo>
                  <a:cubicBezTo>
                    <a:pt x="8551" y="52598"/>
                    <a:pt x="8414" y="52962"/>
                    <a:pt x="8710" y="52848"/>
                  </a:cubicBezTo>
                  <a:cubicBezTo>
                    <a:pt x="8664" y="52484"/>
                    <a:pt x="8755" y="52234"/>
                    <a:pt x="8801" y="51984"/>
                  </a:cubicBezTo>
                  <a:cubicBezTo>
                    <a:pt x="8824" y="51825"/>
                    <a:pt x="8824" y="51188"/>
                    <a:pt x="8710" y="51529"/>
                  </a:cubicBezTo>
                  <a:close/>
                  <a:moveTo>
                    <a:pt x="8164" y="51643"/>
                  </a:moveTo>
                  <a:cubicBezTo>
                    <a:pt x="8278" y="51507"/>
                    <a:pt x="8278" y="51256"/>
                    <a:pt x="8278" y="50983"/>
                  </a:cubicBezTo>
                  <a:cubicBezTo>
                    <a:pt x="7982" y="50847"/>
                    <a:pt x="8187" y="51347"/>
                    <a:pt x="7891" y="51188"/>
                  </a:cubicBezTo>
                  <a:cubicBezTo>
                    <a:pt x="7846" y="50870"/>
                    <a:pt x="8005" y="50802"/>
                    <a:pt x="8005" y="50551"/>
                  </a:cubicBezTo>
                  <a:cubicBezTo>
                    <a:pt x="7823" y="50347"/>
                    <a:pt x="7891" y="50551"/>
                    <a:pt x="7641" y="50529"/>
                  </a:cubicBezTo>
                  <a:cubicBezTo>
                    <a:pt x="7732" y="50870"/>
                    <a:pt x="7618" y="51416"/>
                    <a:pt x="7891" y="51529"/>
                  </a:cubicBezTo>
                  <a:cubicBezTo>
                    <a:pt x="7914" y="51006"/>
                    <a:pt x="8073" y="51597"/>
                    <a:pt x="8164" y="51643"/>
                  </a:cubicBezTo>
                  <a:close/>
                  <a:moveTo>
                    <a:pt x="8824" y="50347"/>
                  </a:moveTo>
                  <a:cubicBezTo>
                    <a:pt x="8937" y="50688"/>
                    <a:pt x="8528" y="50415"/>
                    <a:pt x="8642" y="50779"/>
                  </a:cubicBezTo>
                  <a:cubicBezTo>
                    <a:pt x="8687" y="50938"/>
                    <a:pt x="8937" y="50870"/>
                    <a:pt x="8824" y="51211"/>
                  </a:cubicBezTo>
                  <a:cubicBezTo>
                    <a:pt x="9119" y="51347"/>
                    <a:pt x="8892" y="50870"/>
                    <a:pt x="9187" y="51006"/>
                  </a:cubicBezTo>
                  <a:cubicBezTo>
                    <a:pt x="9210" y="51325"/>
                    <a:pt x="8824" y="51529"/>
                    <a:pt x="9187" y="51666"/>
                  </a:cubicBezTo>
                  <a:cubicBezTo>
                    <a:pt x="9165" y="51347"/>
                    <a:pt x="9392" y="51325"/>
                    <a:pt x="9369" y="51006"/>
                  </a:cubicBezTo>
                  <a:cubicBezTo>
                    <a:pt x="9233" y="50597"/>
                    <a:pt x="8960" y="50347"/>
                    <a:pt x="8937" y="49801"/>
                  </a:cubicBezTo>
                  <a:cubicBezTo>
                    <a:pt x="8824" y="49778"/>
                    <a:pt x="8664" y="49801"/>
                    <a:pt x="8664" y="49687"/>
                  </a:cubicBezTo>
                  <a:cubicBezTo>
                    <a:pt x="8551" y="49142"/>
                    <a:pt x="8551" y="49983"/>
                    <a:pt x="8755" y="50006"/>
                  </a:cubicBezTo>
                  <a:cubicBezTo>
                    <a:pt x="8755" y="50165"/>
                    <a:pt x="8369" y="50324"/>
                    <a:pt x="8642" y="50438"/>
                  </a:cubicBezTo>
                  <a:cubicBezTo>
                    <a:pt x="8664" y="50324"/>
                    <a:pt x="8801" y="50188"/>
                    <a:pt x="8824" y="50347"/>
                  </a:cubicBezTo>
                  <a:close/>
                  <a:moveTo>
                    <a:pt x="9028" y="49574"/>
                  </a:moveTo>
                  <a:cubicBezTo>
                    <a:pt x="9006" y="49392"/>
                    <a:pt x="9301" y="49051"/>
                    <a:pt x="9028" y="48914"/>
                  </a:cubicBezTo>
                  <a:cubicBezTo>
                    <a:pt x="9006" y="49005"/>
                    <a:pt x="8960" y="49051"/>
                    <a:pt x="8846" y="49028"/>
                  </a:cubicBezTo>
                  <a:cubicBezTo>
                    <a:pt x="8824" y="49301"/>
                    <a:pt x="8824" y="49551"/>
                    <a:pt x="9028" y="49574"/>
                  </a:cubicBezTo>
                  <a:close/>
                  <a:moveTo>
                    <a:pt x="8574" y="48914"/>
                  </a:moveTo>
                  <a:cubicBezTo>
                    <a:pt x="8619" y="48437"/>
                    <a:pt x="8323" y="48778"/>
                    <a:pt x="8301" y="48573"/>
                  </a:cubicBezTo>
                  <a:cubicBezTo>
                    <a:pt x="8301" y="48300"/>
                    <a:pt x="8369" y="47936"/>
                    <a:pt x="8141" y="47914"/>
                  </a:cubicBezTo>
                  <a:cubicBezTo>
                    <a:pt x="8050" y="48346"/>
                    <a:pt x="8278" y="48619"/>
                    <a:pt x="8119" y="48800"/>
                  </a:cubicBezTo>
                  <a:cubicBezTo>
                    <a:pt x="8392" y="48709"/>
                    <a:pt x="8346" y="48960"/>
                    <a:pt x="8574" y="48914"/>
                  </a:cubicBezTo>
                  <a:close/>
                  <a:moveTo>
                    <a:pt x="7664" y="48232"/>
                  </a:moveTo>
                  <a:cubicBezTo>
                    <a:pt x="7755" y="48550"/>
                    <a:pt x="7550" y="48528"/>
                    <a:pt x="7573" y="48778"/>
                  </a:cubicBezTo>
                  <a:cubicBezTo>
                    <a:pt x="7982" y="48982"/>
                    <a:pt x="7914" y="48209"/>
                    <a:pt x="7664" y="48232"/>
                  </a:cubicBezTo>
                  <a:close/>
                  <a:moveTo>
                    <a:pt x="9324" y="47732"/>
                  </a:moveTo>
                  <a:cubicBezTo>
                    <a:pt x="9278" y="47300"/>
                    <a:pt x="9119" y="46981"/>
                    <a:pt x="8983" y="46617"/>
                  </a:cubicBezTo>
                  <a:cubicBezTo>
                    <a:pt x="9142" y="46231"/>
                    <a:pt x="9187" y="45685"/>
                    <a:pt x="9187" y="45094"/>
                  </a:cubicBezTo>
                  <a:cubicBezTo>
                    <a:pt x="8983" y="45071"/>
                    <a:pt x="8824" y="45117"/>
                    <a:pt x="8733" y="45208"/>
                  </a:cubicBezTo>
                  <a:cubicBezTo>
                    <a:pt x="8824" y="45389"/>
                    <a:pt x="8733" y="45844"/>
                    <a:pt x="8892" y="45981"/>
                  </a:cubicBezTo>
                  <a:cubicBezTo>
                    <a:pt x="9051" y="45685"/>
                    <a:pt x="8801" y="45594"/>
                    <a:pt x="9006" y="45435"/>
                  </a:cubicBezTo>
                  <a:cubicBezTo>
                    <a:pt x="9210" y="45731"/>
                    <a:pt x="8983" y="46140"/>
                    <a:pt x="8801" y="46299"/>
                  </a:cubicBezTo>
                  <a:cubicBezTo>
                    <a:pt x="8664" y="45708"/>
                    <a:pt x="8437" y="46117"/>
                    <a:pt x="8255" y="45731"/>
                  </a:cubicBezTo>
                  <a:cubicBezTo>
                    <a:pt x="8232" y="45526"/>
                    <a:pt x="8369" y="45503"/>
                    <a:pt x="8369" y="45299"/>
                  </a:cubicBezTo>
                  <a:cubicBezTo>
                    <a:pt x="8096" y="45276"/>
                    <a:pt x="8141" y="45617"/>
                    <a:pt x="7891" y="45617"/>
                  </a:cubicBezTo>
                  <a:cubicBezTo>
                    <a:pt x="7846" y="45571"/>
                    <a:pt x="7778" y="45094"/>
                    <a:pt x="7709" y="45389"/>
                  </a:cubicBezTo>
                  <a:cubicBezTo>
                    <a:pt x="7800" y="45753"/>
                    <a:pt x="8210" y="45753"/>
                    <a:pt x="8164" y="46276"/>
                  </a:cubicBezTo>
                  <a:cubicBezTo>
                    <a:pt x="8574" y="46003"/>
                    <a:pt x="8596" y="46458"/>
                    <a:pt x="8619" y="46617"/>
                  </a:cubicBezTo>
                  <a:cubicBezTo>
                    <a:pt x="8619" y="46413"/>
                    <a:pt x="8960" y="46686"/>
                    <a:pt x="8983" y="46845"/>
                  </a:cubicBezTo>
                  <a:cubicBezTo>
                    <a:pt x="8505" y="46799"/>
                    <a:pt x="8755" y="47618"/>
                    <a:pt x="8414" y="47709"/>
                  </a:cubicBezTo>
                  <a:lnTo>
                    <a:pt x="8869" y="47709"/>
                  </a:lnTo>
                  <a:cubicBezTo>
                    <a:pt x="8869" y="47436"/>
                    <a:pt x="8824" y="47072"/>
                    <a:pt x="9074" y="47072"/>
                  </a:cubicBezTo>
                  <a:cubicBezTo>
                    <a:pt x="9097" y="47368"/>
                    <a:pt x="8915" y="47868"/>
                    <a:pt x="9324" y="47732"/>
                  </a:cubicBezTo>
                  <a:close/>
                  <a:moveTo>
                    <a:pt x="8073" y="46504"/>
                  </a:moveTo>
                  <a:cubicBezTo>
                    <a:pt x="7505" y="46595"/>
                    <a:pt x="8232" y="45594"/>
                    <a:pt x="7618" y="45935"/>
                  </a:cubicBezTo>
                  <a:cubicBezTo>
                    <a:pt x="7687" y="45571"/>
                    <a:pt x="7527" y="45480"/>
                    <a:pt x="7437" y="45276"/>
                  </a:cubicBezTo>
                  <a:cubicBezTo>
                    <a:pt x="7641" y="44912"/>
                    <a:pt x="7823" y="44571"/>
                    <a:pt x="7914" y="44093"/>
                  </a:cubicBezTo>
                  <a:lnTo>
                    <a:pt x="7550" y="44093"/>
                  </a:lnTo>
                  <a:cubicBezTo>
                    <a:pt x="7573" y="44571"/>
                    <a:pt x="7505" y="44844"/>
                    <a:pt x="7186" y="44616"/>
                  </a:cubicBezTo>
                  <a:cubicBezTo>
                    <a:pt x="7209" y="45208"/>
                    <a:pt x="7368" y="45617"/>
                    <a:pt x="7437" y="46163"/>
                  </a:cubicBezTo>
                  <a:cubicBezTo>
                    <a:pt x="7846" y="46026"/>
                    <a:pt x="7732" y="47186"/>
                    <a:pt x="8073" y="46504"/>
                  </a:cubicBezTo>
                  <a:close/>
                  <a:moveTo>
                    <a:pt x="8642" y="44002"/>
                  </a:moveTo>
                  <a:cubicBezTo>
                    <a:pt x="8551" y="44298"/>
                    <a:pt x="8073" y="44184"/>
                    <a:pt x="8187" y="44753"/>
                  </a:cubicBezTo>
                  <a:cubicBezTo>
                    <a:pt x="8392" y="44866"/>
                    <a:pt x="8369" y="44548"/>
                    <a:pt x="8551" y="44548"/>
                  </a:cubicBezTo>
                  <a:cubicBezTo>
                    <a:pt x="8596" y="44548"/>
                    <a:pt x="8664" y="44798"/>
                    <a:pt x="8824" y="44775"/>
                  </a:cubicBezTo>
                  <a:cubicBezTo>
                    <a:pt x="8915" y="44753"/>
                    <a:pt x="9051" y="44730"/>
                    <a:pt x="9006" y="44343"/>
                  </a:cubicBezTo>
                  <a:cubicBezTo>
                    <a:pt x="8505" y="44434"/>
                    <a:pt x="8824" y="44162"/>
                    <a:pt x="8642" y="44002"/>
                  </a:cubicBezTo>
                  <a:close/>
                  <a:moveTo>
                    <a:pt x="7277" y="43866"/>
                  </a:moveTo>
                  <a:cubicBezTo>
                    <a:pt x="7209" y="43502"/>
                    <a:pt x="7437" y="43525"/>
                    <a:pt x="7573" y="43434"/>
                  </a:cubicBezTo>
                  <a:cubicBezTo>
                    <a:pt x="7550" y="43229"/>
                    <a:pt x="7505" y="43070"/>
                    <a:pt x="7391" y="42979"/>
                  </a:cubicBezTo>
                  <a:cubicBezTo>
                    <a:pt x="7346" y="43411"/>
                    <a:pt x="7209" y="43457"/>
                    <a:pt x="7027" y="43206"/>
                  </a:cubicBezTo>
                  <a:cubicBezTo>
                    <a:pt x="7004" y="43479"/>
                    <a:pt x="7232" y="44002"/>
                    <a:pt x="7277" y="43866"/>
                  </a:cubicBezTo>
                  <a:close/>
                  <a:moveTo>
                    <a:pt x="6641" y="43843"/>
                  </a:moveTo>
                  <a:cubicBezTo>
                    <a:pt x="7004" y="43911"/>
                    <a:pt x="6754" y="43252"/>
                    <a:pt x="6845" y="42979"/>
                  </a:cubicBezTo>
                  <a:cubicBezTo>
                    <a:pt x="7141" y="43161"/>
                    <a:pt x="7186" y="42956"/>
                    <a:pt x="7209" y="42547"/>
                  </a:cubicBezTo>
                  <a:cubicBezTo>
                    <a:pt x="6618" y="42433"/>
                    <a:pt x="6572" y="43502"/>
                    <a:pt x="6641" y="43843"/>
                  </a:cubicBezTo>
                  <a:close/>
                  <a:moveTo>
                    <a:pt x="8301" y="43775"/>
                  </a:moveTo>
                  <a:cubicBezTo>
                    <a:pt x="8346" y="43775"/>
                    <a:pt x="8392" y="43798"/>
                    <a:pt x="8369" y="43889"/>
                  </a:cubicBezTo>
                  <a:cubicBezTo>
                    <a:pt x="8619" y="43911"/>
                    <a:pt x="8687" y="43729"/>
                    <a:pt x="8664" y="43457"/>
                  </a:cubicBezTo>
                  <a:cubicBezTo>
                    <a:pt x="8414" y="43411"/>
                    <a:pt x="8255" y="43479"/>
                    <a:pt x="8301" y="43775"/>
                  </a:cubicBezTo>
                  <a:close/>
                  <a:moveTo>
                    <a:pt x="4207" y="47845"/>
                  </a:moveTo>
                  <a:cubicBezTo>
                    <a:pt x="4207" y="47345"/>
                    <a:pt x="4640" y="46777"/>
                    <a:pt x="4207" y="46413"/>
                  </a:cubicBezTo>
                  <a:cubicBezTo>
                    <a:pt x="4344" y="46981"/>
                    <a:pt x="3957" y="47482"/>
                    <a:pt x="4207" y="47845"/>
                  </a:cubicBezTo>
                  <a:close/>
                  <a:moveTo>
                    <a:pt x="5208" y="47413"/>
                  </a:moveTo>
                  <a:cubicBezTo>
                    <a:pt x="5504" y="47072"/>
                    <a:pt x="4935" y="46572"/>
                    <a:pt x="5231" y="46208"/>
                  </a:cubicBezTo>
                  <a:cubicBezTo>
                    <a:pt x="4730" y="46390"/>
                    <a:pt x="5072" y="47072"/>
                    <a:pt x="5208" y="47413"/>
                  </a:cubicBezTo>
                  <a:close/>
                  <a:moveTo>
                    <a:pt x="5231" y="45890"/>
                  </a:moveTo>
                  <a:cubicBezTo>
                    <a:pt x="5185" y="45344"/>
                    <a:pt x="5617" y="44957"/>
                    <a:pt x="5344" y="44480"/>
                  </a:cubicBezTo>
                  <a:cubicBezTo>
                    <a:pt x="4867" y="44343"/>
                    <a:pt x="4958" y="44957"/>
                    <a:pt x="5163" y="45117"/>
                  </a:cubicBezTo>
                  <a:cubicBezTo>
                    <a:pt x="5185" y="45549"/>
                    <a:pt x="4958" y="45685"/>
                    <a:pt x="5231" y="45890"/>
                  </a:cubicBezTo>
                  <a:close/>
                  <a:moveTo>
                    <a:pt x="4253" y="44775"/>
                  </a:moveTo>
                  <a:cubicBezTo>
                    <a:pt x="4321" y="44685"/>
                    <a:pt x="4503" y="43934"/>
                    <a:pt x="4162" y="44002"/>
                  </a:cubicBezTo>
                  <a:cubicBezTo>
                    <a:pt x="3980" y="44093"/>
                    <a:pt x="4026" y="44821"/>
                    <a:pt x="4253" y="44775"/>
                  </a:cubicBezTo>
                  <a:close/>
                  <a:moveTo>
                    <a:pt x="5367" y="42502"/>
                  </a:moveTo>
                  <a:cubicBezTo>
                    <a:pt x="5390" y="42183"/>
                    <a:pt x="5367" y="41956"/>
                    <a:pt x="5208" y="41842"/>
                  </a:cubicBezTo>
                  <a:cubicBezTo>
                    <a:pt x="5367" y="42251"/>
                    <a:pt x="5185" y="42160"/>
                    <a:pt x="5094" y="42502"/>
                  </a:cubicBezTo>
                  <a:close/>
                  <a:moveTo>
                    <a:pt x="7118" y="42320"/>
                  </a:moveTo>
                  <a:cubicBezTo>
                    <a:pt x="7368" y="41978"/>
                    <a:pt x="7027" y="41637"/>
                    <a:pt x="7141" y="41114"/>
                  </a:cubicBezTo>
                  <a:cubicBezTo>
                    <a:pt x="7277" y="41092"/>
                    <a:pt x="7300" y="40955"/>
                    <a:pt x="7414" y="40910"/>
                  </a:cubicBezTo>
                  <a:cubicBezTo>
                    <a:pt x="7527" y="40910"/>
                    <a:pt x="7505" y="41092"/>
                    <a:pt x="7596" y="41137"/>
                  </a:cubicBezTo>
                  <a:cubicBezTo>
                    <a:pt x="7687" y="40864"/>
                    <a:pt x="8005" y="40887"/>
                    <a:pt x="7982" y="40478"/>
                  </a:cubicBezTo>
                  <a:cubicBezTo>
                    <a:pt x="7960" y="40250"/>
                    <a:pt x="7800" y="40182"/>
                    <a:pt x="7709" y="40046"/>
                  </a:cubicBezTo>
                  <a:cubicBezTo>
                    <a:pt x="7255" y="40068"/>
                    <a:pt x="6936" y="40273"/>
                    <a:pt x="6868" y="40796"/>
                  </a:cubicBezTo>
                  <a:cubicBezTo>
                    <a:pt x="7050" y="40864"/>
                    <a:pt x="6982" y="40637"/>
                    <a:pt x="7050" y="40569"/>
                  </a:cubicBezTo>
                  <a:cubicBezTo>
                    <a:pt x="7164" y="40455"/>
                    <a:pt x="7459" y="40250"/>
                    <a:pt x="7505" y="40478"/>
                  </a:cubicBezTo>
                  <a:cubicBezTo>
                    <a:pt x="7437" y="40751"/>
                    <a:pt x="7300" y="40932"/>
                    <a:pt x="6959" y="40910"/>
                  </a:cubicBezTo>
                  <a:cubicBezTo>
                    <a:pt x="6936" y="41455"/>
                    <a:pt x="6982" y="41956"/>
                    <a:pt x="7118" y="42320"/>
                  </a:cubicBezTo>
                  <a:close/>
                  <a:moveTo>
                    <a:pt x="8346" y="40273"/>
                  </a:moveTo>
                  <a:cubicBezTo>
                    <a:pt x="8460" y="40318"/>
                    <a:pt x="8505" y="40432"/>
                    <a:pt x="8710" y="40387"/>
                  </a:cubicBezTo>
                  <a:cubicBezTo>
                    <a:pt x="8710" y="40205"/>
                    <a:pt x="8733" y="40046"/>
                    <a:pt x="8801" y="39955"/>
                  </a:cubicBezTo>
                  <a:cubicBezTo>
                    <a:pt x="8551" y="39932"/>
                    <a:pt x="8301" y="39932"/>
                    <a:pt x="8346" y="40273"/>
                  </a:cubicBezTo>
                  <a:close/>
                  <a:moveTo>
                    <a:pt x="7346" y="39704"/>
                  </a:moveTo>
                  <a:cubicBezTo>
                    <a:pt x="7209" y="39682"/>
                    <a:pt x="7186" y="39523"/>
                    <a:pt x="7073" y="39477"/>
                  </a:cubicBezTo>
                  <a:cubicBezTo>
                    <a:pt x="7050" y="39636"/>
                    <a:pt x="6936" y="39682"/>
                    <a:pt x="6982" y="39909"/>
                  </a:cubicBezTo>
                  <a:cubicBezTo>
                    <a:pt x="7186" y="39955"/>
                    <a:pt x="7323" y="39886"/>
                    <a:pt x="7346" y="39704"/>
                  </a:cubicBezTo>
                  <a:close/>
                  <a:moveTo>
                    <a:pt x="7891" y="39614"/>
                  </a:moveTo>
                  <a:cubicBezTo>
                    <a:pt x="8164" y="39614"/>
                    <a:pt x="8414" y="40091"/>
                    <a:pt x="8437" y="39500"/>
                  </a:cubicBezTo>
                  <a:cubicBezTo>
                    <a:pt x="8096" y="39614"/>
                    <a:pt x="8164" y="39272"/>
                    <a:pt x="7982" y="39181"/>
                  </a:cubicBezTo>
                  <a:cubicBezTo>
                    <a:pt x="8005" y="39386"/>
                    <a:pt x="7891" y="39409"/>
                    <a:pt x="7891" y="39614"/>
                  </a:cubicBezTo>
                  <a:close/>
                  <a:moveTo>
                    <a:pt x="8323" y="41592"/>
                  </a:moveTo>
                  <a:cubicBezTo>
                    <a:pt x="8596" y="41819"/>
                    <a:pt x="8755" y="41706"/>
                    <a:pt x="8960" y="42138"/>
                  </a:cubicBezTo>
                  <a:cubicBezTo>
                    <a:pt x="8937" y="41751"/>
                    <a:pt x="8528" y="41092"/>
                    <a:pt x="8323" y="41592"/>
                  </a:cubicBezTo>
                  <a:close/>
                  <a:moveTo>
                    <a:pt x="7505" y="41797"/>
                  </a:moveTo>
                  <a:lnTo>
                    <a:pt x="7482" y="42115"/>
                  </a:lnTo>
                  <a:cubicBezTo>
                    <a:pt x="7778" y="42047"/>
                    <a:pt x="7823" y="42229"/>
                    <a:pt x="8028" y="42229"/>
                  </a:cubicBezTo>
                  <a:cubicBezTo>
                    <a:pt x="8073" y="41842"/>
                    <a:pt x="7709" y="41888"/>
                    <a:pt x="7505" y="41797"/>
                  </a:cubicBezTo>
                  <a:close/>
                  <a:moveTo>
                    <a:pt x="7755" y="36657"/>
                  </a:moveTo>
                  <a:cubicBezTo>
                    <a:pt x="7641" y="36407"/>
                    <a:pt x="7687" y="35952"/>
                    <a:pt x="7300" y="35998"/>
                  </a:cubicBezTo>
                  <a:cubicBezTo>
                    <a:pt x="7232" y="36339"/>
                    <a:pt x="7550" y="36225"/>
                    <a:pt x="7573" y="36430"/>
                  </a:cubicBezTo>
                  <a:cubicBezTo>
                    <a:pt x="7346" y="36407"/>
                    <a:pt x="7141" y="36407"/>
                    <a:pt x="7118" y="36635"/>
                  </a:cubicBezTo>
                  <a:cubicBezTo>
                    <a:pt x="7323" y="36635"/>
                    <a:pt x="7550" y="36657"/>
                    <a:pt x="7755" y="36657"/>
                  </a:cubicBezTo>
                  <a:close/>
                  <a:moveTo>
                    <a:pt x="11552" y="88664"/>
                  </a:moveTo>
                  <a:cubicBezTo>
                    <a:pt x="11598" y="88345"/>
                    <a:pt x="12075" y="88573"/>
                    <a:pt x="11916" y="88004"/>
                  </a:cubicBezTo>
                  <a:cubicBezTo>
                    <a:pt x="11643" y="87868"/>
                    <a:pt x="11712" y="88186"/>
                    <a:pt x="11552" y="88209"/>
                  </a:cubicBezTo>
                  <a:cubicBezTo>
                    <a:pt x="11416" y="88141"/>
                    <a:pt x="11393" y="88732"/>
                    <a:pt x="11552" y="88664"/>
                  </a:cubicBezTo>
                  <a:close/>
                  <a:moveTo>
                    <a:pt x="11848" y="80363"/>
                  </a:moveTo>
                  <a:lnTo>
                    <a:pt x="11848" y="80682"/>
                  </a:lnTo>
                  <a:cubicBezTo>
                    <a:pt x="12121" y="80591"/>
                    <a:pt x="12485" y="80591"/>
                    <a:pt x="12417" y="80045"/>
                  </a:cubicBezTo>
                  <a:cubicBezTo>
                    <a:pt x="11985" y="79840"/>
                    <a:pt x="12280" y="80545"/>
                    <a:pt x="11848" y="80363"/>
                  </a:cubicBezTo>
                  <a:close/>
                  <a:moveTo>
                    <a:pt x="13053" y="80272"/>
                  </a:moveTo>
                  <a:cubicBezTo>
                    <a:pt x="12758" y="80295"/>
                    <a:pt x="12508" y="80341"/>
                    <a:pt x="12485" y="80705"/>
                  </a:cubicBezTo>
                  <a:lnTo>
                    <a:pt x="13053" y="80705"/>
                  </a:lnTo>
                  <a:close/>
                  <a:moveTo>
                    <a:pt x="12326" y="91733"/>
                  </a:moveTo>
                  <a:cubicBezTo>
                    <a:pt x="12530" y="91756"/>
                    <a:pt x="12667" y="91824"/>
                    <a:pt x="12780" y="91915"/>
                  </a:cubicBezTo>
                  <a:cubicBezTo>
                    <a:pt x="12826" y="91984"/>
                    <a:pt x="12871" y="92029"/>
                    <a:pt x="12894" y="92097"/>
                  </a:cubicBezTo>
                  <a:cubicBezTo>
                    <a:pt x="12917" y="92143"/>
                    <a:pt x="12940" y="92165"/>
                    <a:pt x="12940" y="92211"/>
                  </a:cubicBezTo>
                  <a:cubicBezTo>
                    <a:pt x="12962" y="92256"/>
                    <a:pt x="12962" y="92256"/>
                    <a:pt x="12962" y="92279"/>
                  </a:cubicBezTo>
                  <a:cubicBezTo>
                    <a:pt x="13031" y="92370"/>
                    <a:pt x="12940" y="92507"/>
                    <a:pt x="12758" y="92666"/>
                  </a:cubicBezTo>
                  <a:cubicBezTo>
                    <a:pt x="12780" y="92734"/>
                    <a:pt x="12917" y="92643"/>
                    <a:pt x="12940" y="92598"/>
                  </a:cubicBezTo>
                  <a:cubicBezTo>
                    <a:pt x="13235" y="92666"/>
                    <a:pt x="12803" y="92870"/>
                    <a:pt x="12758" y="93007"/>
                  </a:cubicBezTo>
                  <a:cubicBezTo>
                    <a:pt x="12735" y="93052"/>
                    <a:pt x="12849" y="92984"/>
                    <a:pt x="12849" y="92984"/>
                  </a:cubicBezTo>
                  <a:cubicBezTo>
                    <a:pt x="12940" y="93052"/>
                    <a:pt x="12917" y="93302"/>
                    <a:pt x="12735" y="93462"/>
                  </a:cubicBezTo>
                  <a:cubicBezTo>
                    <a:pt x="12871" y="93484"/>
                    <a:pt x="12735" y="93689"/>
                    <a:pt x="13076" y="93507"/>
                  </a:cubicBezTo>
                  <a:cubicBezTo>
                    <a:pt x="12803" y="93803"/>
                    <a:pt x="12940" y="93916"/>
                    <a:pt x="12962" y="94098"/>
                  </a:cubicBezTo>
                  <a:cubicBezTo>
                    <a:pt x="12849" y="94280"/>
                    <a:pt x="12508" y="94508"/>
                    <a:pt x="12508" y="94690"/>
                  </a:cubicBezTo>
                  <a:cubicBezTo>
                    <a:pt x="12689" y="94644"/>
                    <a:pt x="12712" y="94303"/>
                    <a:pt x="13053" y="94189"/>
                  </a:cubicBezTo>
                  <a:cubicBezTo>
                    <a:pt x="13076" y="94258"/>
                    <a:pt x="13031" y="94326"/>
                    <a:pt x="12871" y="94462"/>
                  </a:cubicBezTo>
                  <a:cubicBezTo>
                    <a:pt x="12917" y="94690"/>
                    <a:pt x="12735" y="95213"/>
                    <a:pt x="12917" y="95235"/>
                  </a:cubicBezTo>
                  <a:cubicBezTo>
                    <a:pt x="12940" y="95304"/>
                    <a:pt x="12849" y="95440"/>
                    <a:pt x="12644" y="95645"/>
                  </a:cubicBezTo>
                  <a:cubicBezTo>
                    <a:pt x="12803" y="95508"/>
                    <a:pt x="12894" y="95485"/>
                    <a:pt x="12917" y="95554"/>
                  </a:cubicBezTo>
                  <a:cubicBezTo>
                    <a:pt x="12917" y="95576"/>
                    <a:pt x="12917" y="95622"/>
                    <a:pt x="12894" y="95713"/>
                  </a:cubicBezTo>
                  <a:cubicBezTo>
                    <a:pt x="12894" y="95736"/>
                    <a:pt x="12871" y="95781"/>
                    <a:pt x="12871" y="95827"/>
                  </a:cubicBezTo>
                  <a:cubicBezTo>
                    <a:pt x="12849" y="95872"/>
                    <a:pt x="12871" y="95872"/>
                    <a:pt x="12871" y="95895"/>
                  </a:cubicBezTo>
                  <a:cubicBezTo>
                    <a:pt x="13144" y="95599"/>
                    <a:pt x="13235" y="95667"/>
                    <a:pt x="13417" y="95531"/>
                  </a:cubicBezTo>
                  <a:cubicBezTo>
                    <a:pt x="13281" y="95758"/>
                    <a:pt x="13212" y="95758"/>
                    <a:pt x="13144" y="95758"/>
                  </a:cubicBezTo>
                  <a:cubicBezTo>
                    <a:pt x="13008" y="96099"/>
                    <a:pt x="13485" y="95576"/>
                    <a:pt x="13417" y="95849"/>
                  </a:cubicBezTo>
                  <a:cubicBezTo>
                    <a:pt x="13485" y="95827"/>
                    <a:pt x="13508" y="95736"/>
                    <a:pt x="13485" y="95736"/>
                  </a:cubicBezTo>
                  <a:cubicBezTo>
                    <a:pt x="13804" y="95304"/>
                    <a:pt x="13508" y="95804"/>
                    <a:pt x="13531" y="95827"/>
                  </a:cubicBezTo>
                  <a:cubicBezTo>
                    <a:pt x="13531" y="95827"/>
                    <a:pt x="13713" y="95804"/>
                    <a:pt x="13735" y="95804"/>
                  </a:cubicBezTo>
                  <a:cubicBezTo>
                    <a:pt x="13781" y="95827"/>
                    <a:pt x="13872" y="95758"/>
                    <a:pt x="13940" y="95781"/>
                  </a:cubicBezTo>
                  <a:cubicBezTo>
                    <a:pt x="13963" y="95804"/>
                    <a:pt x="13940" y="95986"/>
                    <a:pt x="13940" y="95986"/>
                  </a:cubicBezTo>
                  <a:cubicBezTo>
                    <a:pt x="14008" y="95986"/>
                    <a:pt x="14190" y="95690"/>
                    <a:pt x="14258" y="95645"/>
                  </a:cubicBezTo>
                  <a:cubicBezTo>
                    <a:pt x="14349" y="95576"/>
                    <a:pt x="14281" y="95736"/>
                    <a:pt x="14327" y="95736"/>
                  </a:cubicBezTo>
                  <a:cubicBezTo>
                    <a:pt x="14372" y="95713"/>
                    <a:pt x="14418" y="95599"/>
                    <a:pt x="14440" y="95599"/>
                  </a:cubicBezTo>
                  <a:cubicBezTo>
                    <a:pt x="14577" y="95622"/>
                    <a:pt x="14622" y="95804"/>
                    <a:pt x="14782" y="95645"/>
                  </a:cubicBezTo>
                  <a:cubicBezTo>
                    <a:pt x="14782" y="95622"/>
                    <a:pt x="14736" y="95531"/>
                    <a:pt x="14713" y="95554"/>
                  </a:cubicBezTo>
                  <a:cubicBezTo>
                    <a:pt x="14918" y="95372"/>
                    <a:pt x="15032" y="95554"/>
                    <a:pt x="15214" y="95554"/>
                  </a:cubicBezTo>
                  <a:cubicBezTo>
                    <a:pt x="15282" y="95554"/>
                    <a:pt x="15350" y="95417"/>
                    <a:pt x="15418" y="95395"/>
                  </a:cubicBezTo>
                  <a:cubicBezTo>
                    <a:pt x="15441" y="95395"/>
                    <a:pt x="15509" y="95508"/>
                    <a:pt x="15577" y="95463"/>
                  </a:cubicBezTo>
                  <a:cubicBezTo>
                    <a:pt x="15646" y="95440"/>
                    <a:pt x="15600" y="95326"/>
                    <a:pt x="15623" y="95258"/>
                  </a:cubicBezTo>
                  <a:cubicBezTo>
                    <a:pt x="15691" y="95144"/>
                    <a:pt x="15828" y="95304"/>
                    <a:pt x="15896" y="95190"/>
                  </a:cubicBezTo>
                  <a:cubicBezTo>
                    <a:pt x="15896" y="95349"/>
                    <a:pt x="15828" y="95417"/>
                    <a:pt x="15737" y="95417"/>
                  </a:cubicBezTo>
                  <a:cubicBezTo>
                    <a:pt x="15919" y="95531"/>
                    <a:pt x="15691" y="95804"/>
                    <a:pt x="15782" y="95986"/>
                  </a:cubicBezTo>
                  <a:cubicBezTo>
                    <a:pt x="15828" y="95963"/>
                    <a:pt x="15828" y="95872"/>
                    <a:pt x="15873" y="95872"/>
                  </a:cubicBezTo>
                  <a:cubicBezTo>
                    <a:pt x="16009" y="95758"/>
                    <a:pt x="15828" y="95667"/>
                    <a:pt x="15873" y="95485"/>
                  </a:cubicBezTo>
                  <a:cubicBezTo>
                    <a:pt x="15896" y="95326"/>
                    <a:pt x="15964" y="95508"/>
                    <a:pt x="16032" y="95440"/>
                  </a:cubicBezTo>
                  <a:cubicBezTo>
                    <a:pt x="16055" y="95417"/>
                    <a:pt x="16123" y="95213"/>
                    <a:pt x="16146" y="95213"/>
                  </a:cubicBezTo>
                  <a:cubicBezTo>
                    <a:pt x="16146" y="95213"/>
                    <a:pt x="16373" y="95463"/>
                    <a:pt x="16282" y="95076"/>
                  </a:cubicBezTo>
                  <a:cubicBezTo>
                    <a:pt x="16351" y="95008"/>
                    <a:pt x="16373" y="95235"/>
                    <a:pt x="16442" y="95235"/>
                  </a:cubicBezTo>
                  <a:cubicBezTo>
                    <a:pt x="16510" y="95235"/>
                    <a:pt x="16487" y="95144"/>
                    <a:pt x="16464" y="95031"/>
                  </a:cubicBezTo>
                  <a:cubicBezTo>
                    <a:pt x="16555" y="95099"/>
                    <a:pt x="16646" y="95122"/>
                    <a:pt x="16714" y="95122"/>
                  </a:cubicBezTo>
                  <a:cubicBezTo>
                    <a:pt x="16737" y="95122"/>
                    <a:pt x="16783" y="95099"/>
                    <a:pt x="16828" y="95076"/>
                  </a:cubicBezTo>
                  <a:cubicBezTo>
                    <a:pt x="16874" y="95053"/>
                    <a:pt x="16919" y="95031"/>
                    <a:pt x="16942" y="95008"/>
                  </a:cubicBezTo>
                  <a:cubicBezTo>
                    <a:pt x="17033" y="94940"/>
                    <a:pt x="17124" y="94872"/>
                    <a:pt x="17192" y="94781"/>
                  </a:cubicBezTo>
                  <a:cubicBezTo>
                    <a:pt x="17465" y="94781"/>
                    <a:pt x="17692" y="94849"/>
                    <a:pt x="18011" y="94758"/>
                  </a:cubicBezTo>
                  <a:cubicBezTo>
                    <a:pt x="17988" y="94599"/>
                    <a:pt x="17897" y="94621"/>
                    <a:pt x="17783" y="94644"/>
                  </a:cubicBezTo>
                  <a:cubicBezTo>
                    <a:pt x="17874" y="94462"/>
                    <a:pt x="18124" y="94553"/>
                    <a:pt x="18374" y="94303"/>
                  </a:cubicBezTo>
                  <a:cubicBezTo>
                    <a:pt x="18534" y="94235"/>
                    <a:pt x="18306" y="94007"/>
                    <a:pt x="18420" y="93894"/>
                  </a:cubicBezTo>
                  <a:cubicBezTo>
                    <a:pt x="18738" y="93916"/>
                    <a:pt x="18716" y="93530"/>
                    <a:pt x="18829" y="93416"/>
                  </a:cubicBezTo>
                  <a:cubicBezTo>
                    <a:pt x="18897" y="93371"/>
                    <a:pt x="19148" y="93325"/>
                    <a:pt x="19284" y="93234"/>
                  </a:cubicBezTo>
                  <a:cubicBezTo>
                    <a:pt x="19557" y="93007"/>
                    <a:pt x="20012" y="92802"/>
                    <a:pt x="20512" y="92575"/>
                  </a:cubicBezTo>
                  <a:cubicBezTo>
                    <a:pt x="21012" y="92347"/>
                    <a:pt x="21558" y="92120"/>
                    <a:pt x="22036" y="91870"/>
                  </a:cubicBezTo>
                  <a:cubicBezTo>
                    <a:pt x="22217" y="91779"/>
                    <a:pt x="22399" y="91392"/>
                    <a:pt x="22672" y="91620"/>
                  </a:cubicBezTo>
                  <a:cubicBezTo>
                    <a:pt x="22877" y="91574"/>
                    <a:pt x="22695" y="91415"/>
                    <a:pt x="22831" y="91324"/>
                  </a:cubicBezTo>
                  <a:cubicBezTo>
                    <a:pt x="23809" y="90801"/>
                    <a:pt x="24423" y="90278"/>
                    <a:pt x="25242" y="90051"/>
                  </a:cubicBezTo>
                  <a:cubicBezTo>
                    <a:pt x="25083" y="90460"/>
                    <a:pt x="24537" y="90392"/>
                    <a:pt x="24310" y="90778"/>
                  </a:cubicBezTo>
                  <a:cubicBezTo>
                    <a:pt x="24355" y="91119"/>
                    <a:pt x="24696" y="90756"/>
                    <a:pt x="24901" y="90619"/>
                  </a:cubicBezTo>
                  <a:cubicBezTo>
                    <a:pt x="24992" y="90551"/>
                    <a:pt x="25196" y="90528"/>
                    <a:pt x="25196" y="90528"/>
                  </a:cubicBezTo>
                  <a:cubicBezTo>
                    <a:pt x="25378" y="90369"/>
                    <a:pt x="25356" y="90164"/>
                    <a:pt x="25492" y="90096"/>
                  </a:cubicBezTo>
                  <a:cubicBezTo>
                    <a:pt x="26038" y="90005"/>
                    <a:pt x="26606" y="89641"/>
                    <a:pt x="26652" y="89187"/>
                  </a:cubicBezTo>
                  <a:cubicBezTo>
                    <a:pt x="27425" y="88800"/>
                    <a:pt x="27811" y="88118"/>
                    <a:pt x="28471" y="88050"/>
                  </a:cubicBezTo>
                  <a:cubicBezTo>
                    <a:pt x="28607" y="87731"/>
                    <a:pt x="28903" y="87458"/>
                    <a:pt x="29244" y="87208"/>
                  </a:cubicBezTo>
                  <a:cubicBezTo>
                    <a:pt x="29608" y="86958"/>
                    <a:pt x="29995" y="86731"/>
                    <a:pt x="30290" y="86526"/>
                  </a:cubicBezTo>
                  <a:cubicBezTo>
                    <a:pt x="30199" y="86094"/>
                    <a:pt x="30972" y="85798"/>
                    <a:pt x="31473" y="85321"/>
                  </a:cubicBezTo>
                  <a:cubicBezTo>
                    <a:pt x="31836" y="84957"/>
                    <a:pt x="32064" y="84479"/>
                    <a:pt x="32382" y="84161"/>
                  </a:cubicBezTo>
                  <a:cubicBezTo>
                    <a:pt x="32837" y="83729"/>
                    <a:pt x="33246" y="83274"/>
                    <a:pt x="33610" y="82888"/>
                  </a:cubicBezTo>
                  <a:cubicBezTo>
                    <a:pt x="33951" y="82478"/>
                    <a:pt x="34497" y="82205"/>
                    <a:pt x="34497" y="81728"/>
                  </a:cubicBezTo>
                  <a:cubicBezTo>
                    <a:pt x="34884" y="81705"/>
                    <a:pt x="34815" y="81364"/>
                    <a:pt x="34997" y="81114"/>
                  </a:cubicBezTo>
                  <a:cubicBezTo>
                    <a:pt x="35088" y="80977"/>
                    <a:pt x="35179" y="81046"/>
                    <a:pt x="35247" y="80932"/>
                  </a:cubicBezTo>
                  <a:cubicBezTo>
                    <a:pt x="35611" y="80523"/>
                    <a:pt x="35884" y="79886"/>
                    <a:pt x="36248" y="79363"/>
                  </a:cubicBezTo>
                  <a:cubicBezTo>
                    <a:pt x="36453" y="79067"/>
                    <a:pt x="36726" y="78885"/>
                    <a:pt x="36907" y="78612"/>
                  </a:cubicBezTo>
                  <a:cubicBezTo>
                    <a:pt x="37021" y="78453"/>
                    <a:pt x="36998" y="78226"/>
                    <a:pt x="37089" y="78021"/>
                  </a:cubicBezTo>
                  <a:cubicBezTo>
                    <a:pt x="37180" y="77839"/>
                    <a:pt x="37430" y="77726"/>
                    <a:pt x="37544" y="77521"/>
                  </a:cubicBezTo>
                  <a:cubicBezTo>
                    <a:pt x="37726" y="77225"/>
                    <a:pt x="37703" y="76839"/>
                    <a:pt x="37999" y="76634"/>
                  </a:cubicBezTo>
                  <a:cubicBezTo>
                    <a:pt x="38067" y="76566"/>
                    <a:pt x="37954" y="76520"/>
                    <a:pt x="37908" y="76452"/>
                  </a:cubicBezTo>
                  <a:cubicBezTo>
                    <a:pt x="38067" y="76293"/>
                    <a:pt x="38249" y="76157"/>
                    <a:pt x="38408" y="75838"/>
                  </a:cubicBezTo>
                  <a:cubicBezTo>
                    <a:pt x="38749" y="75702"/>
                    <a:pt x="39113" y="75725"/>
                    <a:pt x="39341" y="75156"/>
                  </a:cubicBezTo>
                  <a:cubicBezTo>
                    <a:pt x="39682" y="75111"/>
                    <a:pt x="39523" y="75725"/>
                    <a:pt x="39977" y="75861"/>
                  </a:cubicBezTo>
                  <a:cubicBezTo>
                    <a:pt x="40250" y="75884"/>
                    <a:pt x="40250" y="75406"/>
                    <a:pt x="40341" y="75270"/>
                  </a:cubicBezTo>
                  <a:cubicBezTo>
                    <a:pt x="40341" y="75088"/>
                    <a:pt x="40205" y="75224"/>
                    <a:pt x="40068" y="74997"/>
                  </a:cubicBezTo>
                  <a:cubicBezTo>
                    <a:pt x="40205" y="74633"/>
                    <a:pt x="40478" y="74974"/>
                    <a:pt x="40637" y="74724"/>
                  </a:cubicBezTo>
                  <a:cubicBezTo>
                    <a:pt x="40910" y="74451"/>
                    <a:pt x="40569" y="74360"/>
                    <a:pt x="40773" y="74110"/>
                  </a:cubicBezTo>
                  <a:cubicBezTo>
                    <a:pt x="40910" y="74201"/>
                    <a:pt x="41001" y="74087"/>
                    <a:pt x="41137" y="74201"/>
                  </a:cubicBezTo>
                  <a:cubicBezTo>
                    <a:pt x="41365" y="73928"/>
                    <a:pt x="41183" y="73792"/>
                    <a:pt x="41387" y="73519"/>
                  </a:cubicBezTo>
                  <a:cubicBezTo>
                    <a:pt x="41524" y="73564"/>
                    <a:pt x="41478" y="73678"/>
                    <a:pt x="41569" y="73746"/>
                  </a:cubicBezTo>
                  <a:cubicBezTo>
                    <a:pt x="41706" y="73382"/>
                    <a:pt x="41751" y="73041"/>
                    <a:pt x="42069" y="72973"/>
                  </a:cubicBezTo>
                  <a:cubicBezTo>
                    <a:pt x="42115" y="72859"/>
                    <a:pt x="42001" y="72882"/>
                    <a:pt x="42001" y="72928"/>
                  </a:cubicBezTo>
                  <a:cubicBezTo>
                    <a:pt x="42024" y="72609"/>
                    <a:pt x="42320" y="72018"/>
                    <a:pt x="42615" y="71859"/>
                  </a:cubicBezTo>
                  <a:cubicBezTo>
                    <a:pt x="42615" y="71654"/>
                    <a:pt x="42388" y="71677"/>
                    <a:pt x="42661" y="71540"/>
                  </a:cubicBezTo>
                  <a:cubicBezTo>
                    <a:pt x="42706" y="71267"/>
                    <a:pt x="42683" y="71040"/>
                    <a:pt x="42570" y="70835"/>
                  </a:cubicBezTo>
                  <a:cubicBezTo>
                    <a:pt x="42706" y="70744"/>
                    <a:pt x="42888" y="70835"/>
                    <a:pt x="43025" y="70699"/>
                  </a:cubicBezTo>
                  <a:cubicBezTo>
                    <a:pt x="43002" y="70608"/>
                    <a:pt x="43002" y="70517"/>
                    <a:pt x="43047" y="70381"/>
                  </a:cubicBezTo>
                  <a:cubicBezTo>
                    <a:pt x="42865" y="70290"/>
                    <a:pt x="42729" y="70449"/>
                    <a:pt x="42501" y="70267"/>
                  </a:cubicBezTo>
                  <a:cubicBezTo>
                    <a:pt x="42615" y="70017"/>
                    <a:pt x="42615" y="70176"/>
                    <a:pt x="42729" y="70244"/>
                  </a:cubicBezTo>
                  <a:cubicBezTo>
                    <a:pt x="42911" y="70017"/>
                    <a:pt x="42683" y="69949"/>
                    <a:pt x="42843" y="69744"/>
                  </a:cubicBezTo>
                  <a:cubicBezTo>
                    <a:pt x="42979" y="69539"/>
                    <a:pt x="43729" y="69539"/>
                    <a:pt x="43252" y="69153"/>
                  </a:cubicBezTo>
                  <a:cubicBezTo>
                    <a:pt x="43138" y="69130"/>
                    <a:pt x="43047" y="69380"/>
                    <a:pt x="43161" y="69426"/>
                  </a:cubicBezTo>
                  <a:cubicBezTo>
                    <a:pt x="43002" y="69562"/>
                    <a:pt x="42752" y="69380"/>
                    <a:pt x="42570" y="69403"/>
                  </a:cubicBezTo>
                  <a:cubicBezTo>
                    <a:pt x="42615" y="69175"/>
                    <a:pt x="42615" y="68948"/>
                    <a:pt x="42774" y="68630"/>
                  </a:cubicBezTo>
                  <a:cubicBezTo>
                    <a:pt x="42956" y="68743"/>
                    <a:pt x="42570" y="69130"/>
                    <a:pt x="42843" y="69198"/>
                  </a:cubicBezTo>
                  <a:cubicBezTo>
                    <a:pt x="43184" y="68925"/>
                    <a:pt x="43275" y="68129"/>
                    <a:pt x="43070" y="67879"/>
                  </a:cubicBezTo>
                  <a:cubicBezTo>
                    <a:pt x="43275" y="67606"/>
                    <a:pt x="43297" y="66970"/>
                    <a:pt x="43707" y="67152"/>
                  </a:cubicBezTo>
                  <a:cubicBezTo>
                    <a:pt x="43934" y="66833"/>
                    <a:pt x="43593" y="66810"/>
                    <a:pt x="43729" y="66538"/>
                  </a:cubicBezTo>
                  <a:cubicBezTo>
                    <a:pt x="43866" y="66378"/>
                    <a:pt x="43820" y="66629"/>
                    <a:pt x="43752" y="66742"/>
                  </a:cubicBezTo>
                  <a:cubicBezTo>
                    <a:pt x="44048" y="66810"/>
                    <a:pt x="44321" y="66265"/>
                    <a:pt x="44548" y="66697"/>
                  </a:cubicBezTo>
                  <a:cubicBezTo>
                    <a:pt x="44730" y="66606"/>
                    <a:pt x="44844" y="66174"/>
                    <a:pt x="44775" y="66015"/>
                  </a:cubicBezTo>
                  <a:cubicBezTo>
                    <a:pt x="44616" y="66060"/>
                    <a:pt x="44548" y="66287"/>
                    <a:pt x="44434" y="66447"/>
                  </a:cubicBezTo>
                  <a:cubicBezTo>
                    <a:pt x="44366" y="66242"/>
                    <a:pt x="43889" y="66424"/>
                    <a:pt x="44002" y="65992"/>
                  </a:cubicBezTo>
                  <a:cubicBezTo>
                    <a:pt x="44162" y="65537"/>
                    <a:pt x="44093" y="66128"/>
                    <a:pt x="44366" y="66106"/>
                  </a:cubicBezTo>
                  <a:cubicBezTo>
                    <a:pt x="44457" y="65764"/>
                    <a:pt x="44184" y="65583"/>
                    <a:pt x="44548" y="65514"/>
                  </a:cubicBezTo>
                  <a:cubicBezTo>
                    <a:pt x="44571" y="65219"/>
                    <a:pt x="44321" y="65560"/>
                    <a:pt x="44184" y="65401"/>
                  </a:cubicBezTo>
                  <a:cubicBezTo>
                    <a:pt x="44389" y="65264"/>
                    <a:pt x="44457" y="64787"/>
                    <a:pt x="44571" y="64468"/>
                  </a:cubicBezTo>
                  <a:cubicBezTo>
                    <a:pt x="44753" y="64309"/>
                    <a:pt x="44889" y="64741"/>
                    <a:pt x="45071" y="64400"/>
                  </a:cubicBezTo>
                  <a:cubicBezTo>
                    <a:pt x="45117" y="64241"/>
                    <a:pt x="45071" y="64127"/>
                    <a:pt x="44957" y="64059"/>
                  </a:cubicBezTo>
                  <a:cubicBezTo>
                    <a:pt x="44821" y="64036"/>
                    <a:pt x="44844" y="64332"/>
                    <a:pt x="44707" y="64286"/>
                  </a:cubicBezTo>
                  <a:cubicBezTo>
                    <a:pt x="44389" y="64309"/>
                    <a:pt x="44662" y="63945"/>
                    <a:pt x="44662" y="63763"/>
                  </a:cubicBezTo>
                  <a:cubicBezTo>
                    <a:pt x="44298" y="63763"/>
                    <a:pt x="44503" y="64127"/>
                    <a:pt x="44389" y="64423"/>
                  </a:cubicBezTo>
                  <a:cubicBezTo>
                    <a:pt x="43980" y="64127"/>
                    <a:pt x="44457" y="63718"/>
                    <a:pt x="44525" y="63195"/>
                  </a:cubicBezTo>
                  <a:cubicBezTo>
                    <a:pt x="44639" y="63263"/>
                    <a:pt x="44616" y="63422"/>
                    <a:pt x="44730" y="63468"/>
                  </a:cubicBezTo>
                  <a:cubicBezTo>
                    <a:pt x="44753" y="62786"/>
                    <a:pt x="45162" y="62922"/>
                    <a:pt x="45412" y="62695"/>
                  </a:cubicBezTo>
                  <a:cubicBezTo>
                    <a:pt x="45412" y="62626"/>
                    <a:pt x="45344" y="62581"/>
                    <a:pt x="45367" y="62490"/>
                  </a:cubicBezTo>
                  <a:cubicBezTo>
                    <a:pt x="45048" y="62558"/>
                    <a:pt x="44821" y="62786"/>
                    <a:pt x="44457" y="62763"/>
                  </a:cubicBezTo>
                  <a:cubicBezTo>
                    <a:pt x="44571" y="62581"/>
                    <a:pt x="44730" y="62422"/>
                    <a:pt x="44980" y="62490"/>
                  </a:cubicBezTo>
                  <a:cubicBezTo>
                    <a:pt x="45094" y="62194"/>
                    <a:pt x="44957" y="62058"/>
                    <a:pt x="44844" y="61944"/>
                  </a:cubicBezTo>
                  <a:cubicBezTo>
                    <a:pt x="44912" y="61830"/>
                    <a:pt x="45071" y="61808"/>
                    <a:pt x="45230" y="61830"/>
                  </a:cubicBezTo>
                  <a:cubicBezTo>
                    <a:pt x="45253" y="61489"/>
                    <a:pt x="45048" y="61671"/>
                    <a:pt x="45276" y="61216"/>
                  </a:cubicBezTo>
                  <a:cubicBezTo>
                    <a:pt x="45344" y="61080"/>
                    <a:pt x="45412" y="60830"/>
                    <a:pt x="45526" y="60853"/>
                  </a:cubicBezTo>
                  <a:cubicBezTo>
                    <a:pt x="45526" y="60489"/>
                    <a:pt x="45253" y="60853"/>
                    <a:pt x="45117" y="60557"/>
                  </a:cubicBezTo>
                  <a:lnTo>
                    <a:pt x="45071" y="60853"/>
                  </a:lnTo>
                  <a:cubicBezTo>
                    <a:pt x="44912" y="60739"/>
                    <a:pt x="45139" y="60148"/>
                    <a:pt x="45458" y="60330"/>
                  </a:cubicBezTo>
                  <a:cubicBezTo>
                    <a:pt x="45458" y="59875"/>
                    <a:pt x="45685" y="59761"/>
                    <a:pt x="45731" y="59352"/>
                  </a:cubicBezTo>
                  <a:cubicBezTo>
                    <a:pt x="45503" y="59556"/>
                    <a:pt x="45344" y="60375"/>
                    <a:pt x="45026" y="60034"/>
                  </a:cubicBezTo>
                  <a:cubicBezTo>
                    <a:pt x="45071" y="59761"/>
                    <a:pt x="45344" y="59852"/>
                    <a:pt x="45389" y="59602"/>
                  </a:cubicBezTo>
                  <a:cubicBezTo>
                    <a:pt x="45389" y="59511"/>
                    <a:pt x="45321" y="59488"/>
                    <a:pt x="45344" y="59397"/>
                  </a:cubicBezTo>
                  <a:cubicBezTo>
                    <a:pt x="45185" y="59352"/>
                    <a:pt x="45117" y="59465"/>
                    <a:pt x="44957" y="59420"/>
                  </a:cubicBezTo>
                  <a:cubicBezTo>
                    <a:pt x="44889" y="59625"/>
                    <a:pt x="44980" y="59693"/>
                    <a:pt x="44980" y="59829"/>
                  </a:cubicBezTo>
                  <a:cubicBezTo>
                    <a:pt x="44707" y="59966"/>
                    <a:pt x="44912" y="59193"/>
                    <a:pt x="45117" y="59056"/>
                  </a:cubicBezTo>
                  <a:cubicBezTo>
                    <a:pt x="45299" y="59056"/>
                    <a:pt x="45299" y="59193"/>
                    <a:pt x="45458" y="59215"/>
                  </a:cubicBezTo>
                  <a:cubicBezTo>
                    <a:pt x="45389" y="58806"/>
                    <a:pt x="45480" y="58147"/>
                    <a:pt x="45822" y="58033"/>
                  </a:cubicBezTo>
                  <a:cubicBezTo>
                    <a:pt x="45685" y="57828"/>
                    <a:pt x="45503" y="58078"/>
                    <a:pt x="45344" y="58169"/>
                  </a:cubicBezTo>
                  <a:cubicBezTo>
                    <a:pt x="45162" y="57601"/>
                    <a:pt x="45981" y="57214"/>
                    <a:pt x="45753" y="56509"/>
                  </a:cubicBezTo>
                  <a:cubicBezTo>
                    <a:pt x="45731" y="56191"/>
                    <a:pt x="46072" y="56418"/>
                    <a:pt x="45981" y="56032"/>
                  </a:cubicBezTo>
                  <a:cubicBezTo>
                    <a:pt x="46094" y="55713"/>
                    <a:pt x="45753" y="55804"/>
                    <a:pt x="45731" y="55600"/>
                  </a:cubicBezTo>
                  <a:cubicBezTo>
                    <a:pt x="45958" y="55145"/>
                    <a:pt x="45822" y="54827"/>
                    <a:pt x="46117" y="54508"/>
                  </a:cubicBezTo>
                  <a:cubicBezTo>
                    <a:pt x="46049" y="54417"/>
                    <a:pt x="45912" y="54394"/>
                    <a:pt x="45958" y="54213"/>
                  </a:cubicBezTo>
                  <a:cubicBezTo>
                    <a:pt x="45867" y="54053"/>
                    <a:pt x="45662" y="54053"/>
                    <a:pt x="45594" y="53894"/>
                  </a:cubicBezTo>
                  <a:cubicBezTo>
                    <a:pt x="45480" y="53985"/>
                    <a:pt x="45412" y="53962"/>
                    <a:pt x="45412" y="53780"/>
                  </a:cubicBezTo>
                  <a:cubicBezTo>
                    <a:pt x="45685" y="53758"/>
                    <a:pt x="45981" y="54076"/>
                    <a:pt x="46072" y="53712"/>
                  </a:cubicBezTo>
                  <a:cubicBezTo>
                    <a:pt x="46049" y="53439"/>
                    <a:pt x="45912" y="53849"/>
                    <a:pt x="45708" y="53690"/>
                  </a:cubicBezTo>
                  <a:cubicBezTo>
                    <a:pt x="45776" y="53303"/>
                    <a:pt x="45526" y="53053"/>
                    <a:pt x="45549" y="52780"/>
                  </a:cubicBezTo>
                  <a:cubicBezTo>
                    <a:pt x="45571" y="52416"/>
                    <a:pt x="45890" y="52166"/>
                    <a:pt x="45867" y="51688"/>
                  </a:cubicBezTo>
                  <a:cubicBezTo>
                    <a:pt x="45890" y="51438"/>
                    <a:pt x="45435" y="51734"/>
                    <a:pt x="45571" y="51393"/>
                  </a:cubicBezTo>
                  <a:cubicBezTo>
                    <a:pt x="45549" y="51074"/>
                    <a:pt x="45685" y="51347"/>
                    <a:pt x="45753" y="51279"/>
                  </a:cubicBezTo>
                  <a:cubicBezTo>
                    <a:pt x="45844" y="51234"/>
                    <a:pt x="45799" y="50961"/>
                    <a:pt x="46026" y="50983"/>
                  </a:cubicBezTo>
                  <a:cubicBezTo>
                    <a:pt x="45912" y="50574"/>
                    <a:pt x="45708" y="50870"/>
                    <a:pt x="45480" y="50688"/>
                  </a:cubicBezTo>
                  <a:cubicBezTo>
                    <a:pt x="45594" y="50392"/>
                    <a:pt x="45594" y="49892"/>
                    <a:pt x="45458" y="49596"/>
                  </a:cubicBezTo>
                  <a:cubicBezTo>
                    <a:pt x="45640" y="49369"/>
                    <a:pt x="45753" y="49596"/>
                    <a:pt x="45912" y="49687"/>
                  </a:cubicBezTo>
                  <a:cubicBezTo>
                    <a:pt x="46026" y="49596"/>
                    <a:pt x="46003" y="49437"/>
                    <a:pt x="45981" y="49255"/>
                  </a:cubicBezTo>
                  <a:cubicBezTo>
                    <a:pt x="45935" y="49073"/>
                    <a:pt x="45844" y="48869"/>
                    <a:pt x="45776" y="48687"/>
                  </a:cubicBezTo>
                  <a:cubicBezTo>
                    <a:pt x="46117" y="48755"/>
                    <a:pt x="46185" y="48596"/>
                    <a:pt x="46345" y="48960"/>
                  </a:cubicBezTo>
                  <a:cubicBezTo>
                    <a:pt x="46481" y="48914"/>
                    <a:pt x="46413" y="48687"/>
                    <a:pt x="46413" y="48550"/>
                  </a:cubicBezTo>
                  <a:cubicBezTo>
                    <a:pt x="46390" y="48323"/>
                    <a:pt x="46026" y="48528"/>
                    <a:pt x="45867" y="48459"/>
                  </a:cubicBezTo>
                  <a:cubicBezTo>
                    <a:pt x="45844" y="48164"/>
                    <a:pt x="45526" y="48255"/>
                    <a:pt x="45549" y="47891"/>
                  </a:cubicBezTo>
                  <a:cubicBezTo>
                    <a:pt x="45526" y="47777"/>
                    <a:pt x="45389" y="47823"/>
                    <a:pt x="45276" y="47800"/>
                  </a:cubicBezTo>
                  <a:cubicBezTo>
                    <a:pt x="45321" y="47482"/>
                    <a:pt x="45299" y="47163"/>
                    <a:pt x="45276" y="46868"/>
                  </a:cubicBezTo>
                  <a:cubicBezTo>
                    <a:pt x="45230" y="46572"/>
                    <a:pt x="45185" y="46276"/>
                    <a:pt x="45208" y="46003"/>
                  </a:cubicBezTo>
                  <a:cubicBezTo>
                    <a:pt x="45185" y="45912"/>
                    <a:pt x="45094" y="45935"/>
                    <a:pt x="45003" y="45935"/>
                  </a:cubicBezTo>
                  <a:cubicBezTo>
                    <a:pt x="45003" y="45503"/>
                    <a:pt x="44866" y="45208"/>
                    <a:pt x="44889" y="44935"/>
                  </a:cubicBezTo>
                  <a:cubicBezTo>
                    <a:pt x="44912" y="44912"/>
                    <a:pt x="45071" y="44935"/>
                    <a:pt x="45071" y="44912"/>
                  </a:cubicBezTo>
                  <a:cubicBezTo>
                    <a:pt x="45139" y="44821"/>
                    <a:pt x="44980" y="44525"/>
                    <a:pt x="45026" y="44412"/>
                  </a:cubicBezTo>
                  <a:cubicBezTo>
                    <a:pt x="44980" y="44321"/>
                    <a:pt x="44821" y="44366"/>
                    <a:pt x="44798" y="44252"/>
                  </a:cubicBezTo>
                  <a:cubicBezTo>
                    <a:pt x="44503" y="44162"/>
                    <a:pt x="44798" y="44571"/>
                    <a:pt x="44480" y="44503"/>
                  </a:cubicBezTo>
                  <a:cubicBezTo>
                    <a:pt x="44139" y="44093"/>
                    <a:pt x="44957" y="44184"/>
                    <a:pt x="44525" y="43684"/>
                  </a:cubicBezTo>
                  <a:cubicBezTo>
                    <a:pt x="44662" y="43638"/>
                    <a:pt x="44707" y="43752"/>
                    <a:pt x="44821" y="43752"/>
                  </a:cubicBezTo>
                  <a:cubicBezTo>
                    <a:pt x="44889" y="43411"/>
                    <a:pt x="44457" y="43229"/>
                    <a:pt x="44707" y="43047"/>
                  </a:cubicBezTo>
                  <a:cubicBezTo>
                    <a:pt x="44662" y="42934"/>
                    <a:pt x="44525" y="43002"/>
                    <a:pt x="44412" y="43002"/>
                  </a:cubicBezTo>
                  <a:cubicBezTo>
                    <a:pt x="44457" y="42683"/>
                    <a:pt x="44412" y="42456"/>
                    <a:pt x="44343" y="42229"/>
                  </a:cubicBezTo>
                  <a:cubicBezTo>
                    <a:pt x="44275" y="42001"/>
                    <a:pt x="44162" y="41797"/>
                    <a:pt x="44048" y="41546"/>
                  </a:cubicBezTo>
                  <a:cubicBezTo>
                    <a:pt x="44184" y="41546"/>
                    <a:pt x="44139" y="41842"/>
                    <a:pt x="44298" y="41819"/>
                  </a:cubicBezTo>
                  <a:cubicBezTo>
                    <a:pt x="44571" y="41637"/>
                    <a:pt x="43707" y="40819"/>
                    <a:pt x="43957" y="41478"/>
                  </a:cubicBezTo>
                  <a:cubicBezTo>
                    <a:pt x="43729" y="41478"/>
                    <a:pt x="43820" y="41001"/>
                    <a:pt x="43707" y="40819"/>
                  </a:cubicBezTo>
                  <a:cubicBezTo>
                    <a:pt x="43911" y="40819"/>
                    <a:pt x="43934" y="40705"/>
                    <a:pt x="44048" y="40637"/>
                  </a:cubicBezTo>
                  <a:cubicBezTo>
                    <a:pt x="44002" y="40546"/>
                    <a:pt x="43957" y="40614"/>
                    <a:pt x="43957" y="40660"/>
                  </a:cubicBezTo>
                  <a:cubicBezTo>
                    <a:pt x="43593" y="40500"/>
                    <a:pt x="44048" y="39659"/>
                    <a:pt x="43548" y="39636"/>
                  </a:cubicBezTo>
                  <a:cubicBezTo>
                    <a:pt x="43411" y="39341"/>
                    <a:pt x="43752" y="39363"/>
                    <a:pt x="43570" y="39022"/>
                  </a:cubicBezTo>
                  <a:cubicBezTo>
                    <a:pt x="43366" y="39022"/>
                    <a:pt x="43434" y="39204"/>
                    <a:pt x="43457" y="39363"/>
                  </a:cubicBezTo>
                  <a:cubicBezTo>
                    <a:pt x="43252" y="39318"/>
                    <a:pt x="43343" y="38795"/>
                    <a:pt x="43388" y="38658"/>
                  </a:cubicBezTo>
                  <a:cubicBezTo>
                    <a:pt x="43297" y="38499"/>
                    <a:pt x="43093" y="38863"/>
                    <a:pt x="43047" y="38454"/>
                  </a:cubicBezTo>
                  <a:cubicBezTo>
                    <a:pt x="42934" y="38249"/>
                    <a:pt x="43115" y="38226"/>
                    <a:pt x="43252" y="38181"/>
                  </a:cubicBezTo>
                  <a:cubicBezTo>
                    <a:pt x="43252" y="38022"/>
                    <a:pt x="43161" y="37885"/>
                    <a:pt x="43047" y="37749"/>
                  </a:cubicBezTo>
                  <a:cubicBezTo>
                    <a:pt x="42934" y="37612"/>
                    <a:pt x="42797" y="37476"/>
                    <a:pt x="42706" y="37317"/>
                  </a:cubicBezTo>
                  <a:cubicBezTo>
                    <a:pt x="42683" y="37249"/>
                    <a:pt x="42752" y="37180"/>
                    <a:pt x="42752" y="37089"/>
                  </a:cubicBezTo>
                  <a:cubicBezTo>
                    <a:pt x="42706" y="36976"/>
                    <a:pt x="42592" y="36953"/>
                    <a:pt x="42592" y="36930"/>
                  </a:cubicBezTo>
                  <a:cubicBezTo>
                    <a:pt x="42524" y="36703"/>
                    <a:pt x="42433" y="36271"/>
                    <a:pt x="42274" y="35907"/>
                  </a:cubicBezTo>
                  <a:cubicBezTo>
                    <a:pt x="42206" y="35725"/>
                    <a:pt x="42115" y="35429"/>
                    <a:pt x="42047" y="35247"/>
                  </a:cubicBezTo>
                  <a:cubicBezTo>
                    <a:pt x="41956" y="34997"/>
                    <a:pt x="41637" y="34884"/>
                    <a:pt x="41797" y="34588"/>
                  </a:cubicBezTo>
                  <a:cubicBezTo>
                    <a:pt x="41842" y="34543"/>
                    <a:pt x="41865" y="34315"/>
                    <a:pt x="41751" y="34201"/>
                  </a:cubicBezTo>
                  <a:cubicBezTo>
                    <a:pt x="41751" y="34179"/>
                    <a:pt x="41546" y="34179"/>
                    <a:pt x="41546" y="34179"/>
                  </a:cubicBezTo>
                  <a:cubicBezTo>
                    <a:pt x="41546" y="34133"/>
                    <a:pt x="41706" y="33360"/>
                    <a:pt x="41183" y="33474"/>
                  </a:cubicBezTo>
                  <a:cubicBezTo>
                    <a:pt x="41023" y="33110"/>
                    <a:pt x="40887" y="32928"/>
                    <a:pt x="40637" y="32428"/>
                  </a:cubicBezTo>
                  <a:cubicBezTo>
                    <a:pt x="40591" y="32314"/>
                    <a:pt x="40409" y="32064"/>
                    <a:pt x="40409" y="32087"/>
                  </a:cubicBezTo>
                  <a:cubicBezTo>
                    <a:pt x="40364" y="31973"/>
                    <a:pt x="40523" y="31882"/>
                    <a:pt x="40455" y="31746"/>
                  </a:cubicBezTo>
                  <a:cubicBezTo>
                    <a:pt x="40341" y="31450"/>
                    <a:pt x="40068" y="31632"/>
                    <a:pt x="40273" y="31291"/>
                  </a:cubicBezTo>
                  <a:cubicBezTo>
                    <a:pt x="40137" y="31245"/>
                    <a:pt x="40023" y="31200"/>
                    <a:pt x="39886" y="31154"/>
                  </a:cubicBezTo>
                  <a:cubicBezTo>
                    <a:pt x="39545" y="30518"/>
                    <a:pt x="39204" y="29881"/>
                    <a:pt x="38840" y="29312"/>
                  </a:cubicBezTo>
                  <a:cubicBezTo>
                    <a:pt x="38477" y="28744"/>
                    <a:pt x="38090" y="28198"/>
                    <a:pt x="37681" y="27721"/>
                  </a:cubicBezTo>
                  <a:cubicBezTo>
                    <a:pt x="37703" y="27607"/>
                    <a:pt x="37749" y="27493"/>
                    <a:pt x="37817" y="27402"/>
                  </a:cubicBezTo>
                  <a:cubicBezTo>
                    <a:pt x="37385" y="27129"/>
                    <a:pt x="37044" y="26788"/>
                    <a:pt x="36748" y="26424"/>
                  </a:cubicBezTo>
                  <a:cubicBezTo>
                    <a:pt x="36453" y="26061"/>
                    <a:pt x="36203" y="25674"/>
                    <a:pt x="35861" y="25333"/>
                  </a:cubicBezTo>
                  <a:cubicBezTo>
                    <a:pt x="35725" y="25105"/>
                    <a:pt x="35520" y="25469"/>
                    <a:pt x="35407" y="25174"/>
                  </a:cubicBezTo>
                  <a:cubicBezTo>
                    <a:pt x="35680" y="25037"/>
                    <a:pt x="35657" y="24855"/>
                    <a:pt x="35611" y="24673"/>
                  </a:cubicBezTo>
                  <a:cubicBezTo>
                    <a:pt x="35338" y="24764"/>
                    <a:pt x="35634" y="24992"/>
                    <a:pt x="35361" y="25083"/>
                  </a:cubicBezTo>
                  <a:cubicBezTo>
                    <a:pt x="35202" y="24901"/>
                    <a:pt x="35066" y="24696"/>
                    <a:pt x="35225" y="24582"/>
                  </a:cubicBezTo>
                  <a:cubicBezTo>
                    <a:pt x="35111" y="24514"/>
                    <a:pt x="34952" y="24537"/>
                    <a:pt x="34815" y="24628"/>
                  </a:cubicBezTo>
                  <a:cubicBezTo>
                    <a:pt x="34383" y="24105"/>
                    <a:pt x="34292" y="23900"/>
                    <a:pt x="33838" y="23309"/>
                  </a:cubicBezTo>
                  <a:cubicBezTo>
                    <a:pt x="34338" y="23264"/>
                    <a:pt x="34383" y="23218"/>
                    <a:pt x="34815" y="22922"/>
                  </a:cubicBezTo>
                  <a:cubicBezTo>
                    <a:pt x="34724" y="22741"/>
                    <a:pt x="34611" y="22854"/>
                    <a:pt x="34474" y="22945"/>
                  </a:cubicBezTo>
                  <a:cubicBezTo>
                    <a:pt x="34361" y="22695"/>
                    <a:pt x="34588" y="22513"/>
                    <a:pt x="34679" y="22286"/>
                  </a:cubicBezTo>
                  <a:cubicBezTo>
                    <a:pt x="34247" y="22036"/>
                    <a:pt x="34270" y="21444"/>
                    <a:pt x="33815" y="21467"/>
                  </a:cubicBezTo>
                  <a:cubicBezTo>
                    <a:pt x="33633" y="21331"/>
                    <a:pt x="33860" y="21262"/>
                    <a:pt x="33769" y="21126"/>
                  </a:cubicBezTo>
                  <a:cubicBezTo>
                    <a:pt x="33678" y="21058"/>
                    <a:pt x="33587" y="21194"/>
                    <a:pt x="33496" y="21103"/>
                  </a:cubicBezTo>
                  <a:cubicBezTo>
                    <a:pt x="33224" y="20876"/>
                    <a:pt x="33360" y="20717"/>
                    <a:pt x="33110" y="20512"/>
                  </a:cubicBezTo>
                  <a:cubicBezTo>
                    <a:pt x="33224" y="20330"/>
                    <a:pt x="33292" y="20171"/>
                    <a:pt x="33019" y="19944"/>
                  </a:cubicBezTo>
                  <a:cubicBezTo>
                    <a:pt x="32632" y="19966"/>
                    <a:pt x="33451" y="20626"/>
                    <a:pt x="32928" y="20285"/>
                  </a:cubicBezTo>
                  <a:cubicBezTo>
                    <a:pt x="32792" y="20194"/>
                    <a:pt x="32701" y="19989"/>
                    <a:pt x="32678" y="19966"/>
                  </a:cubicBezTo>
                  <a:cubicBezTo>
                    <a:pt x="32473" y="19830"/>
                    <a:pt x="32359" y="19853"/>
                    <a:pt x="32269" y="19807"/>
                  </a:cubicBezTo>
                  <a:cubicBezTo>
                    <a:pt x="32155" y="19671"/>
                    <a:pt x="32200" y="19580"/>
                    <a:pt x="32087" y="19443"/>
                  </a:cubicBezTo>
                  <a:cubicBezTo>
                    <a:pt x="31541" y="18897"/>
                    <a:pt x="30790" y="18306"/>
                    <a:pt x="30518" y="17920"/>
                  </a:cubicBezTo>
                  <a:cubicBezTo>
                    <a:pt x="30427" y="17851"/>
                    <a:pt x="30358" y="17988"/>
                    <a:pt x="30267" y="18056"/>
                  </a:cubicBezTo>
                  <a:cubicBezTo>
                    <a:pt x="30040" y="17601"/>
                    <a:pt x="29358" y="17101"/>
                    <a:pt x="28812" y="17010"/>
                  </a:cubicBezTo>
                  <a:cubicBezTo>
                    <a:pt x="28653" y="16919"/>
                    <a:pt x="28653" y="16737"/>
                    <a:pt x="28516" y="16623"/>
                  </a:cubicBezTo>
                  <a:cubicBezTo>
                    <a:pt x="28380" y="16510"/>
                    <a:pt x="28221" y="16601"/>
                    <a:pt x="28175" y="16578"/>
                  </a:cubicBezTo>
                  <a:cubicBezTo>
                    <a:pt x="28084" y="16487"/>
                    <a:pt x="28198" y="16351"/>
                    <a:pt x="28153" y="16305"/>
                  </a:cubicBezTo>
                  <a:cubicBezTo>
                    <a:pt x="28130" y="16260"/>
                    <a:pt x="27766" y="16078"/>
                    <a:pt x="27743" y="16055"/>
                  </a:cubicBezTo>
                  <a:cubicBezTo>
                    <a:pt x="27584" y="15941"/>
                    <a:pt x="27425" y="15941"/>
                    <a:pt x="27243" y="15737"/>
                  </a:cubicBezTo>
                  <a:cubicBezTo>
                    <a:pt x="27175" y="15850"/>
                    <a:pt x="27379" y="15941"/>
                    <a:pt x="27470" y="16055"/>
                  </a:cubicBezTo>
                  <a:cubicBezTo>
                    <a:pt x="27539" y="16351"/>
                    <a:pt x="26970" y="15668"/>
                    <a:pt x="26765" y="15555"/>
                  </a:cubicBezTo>
                  <a:cubicBezTo>
                    <a:pt x="27084" y="15532"/>
                    <a:pt x="26720" y="15168"/>
                    <a:pt x="27129" y="15259"/>
                  </a:cubicBezTo>
                  <a:cubicBezTo>
                    <a:pt x="27220" y="15032"/>
                    <a:pt x="26834" y="15350"/>
                    <a:pt x="26697" y="15032"/>
                  </a:cubicBezTo>
                  <a:cubicBezTo>
                    <a:pt x="26447" y="15123"/>
                    <a:pt x="26674" y="15464"/>
                    <a:pt x="26470" y="15327"/>
                  </a:cubicBezTo>
                  <a:cubicBezTo>
                    <a:pt x="26151" y="15100"/>
                    <a:pt x="26584" y="15236"/>
                    <a:pt x="26493" y="14986"/>
                  </a:cubicBezTo>
                  <a:cubicBezTo>
                    <a:pt x="26379" y="14850"/>
                    <a:pt x="26242" y="15077"/>
                    <a:pt x="26151" y="15077"/>
                  </a:cubicBezTo>
                  <a:cubicBezTo>
                    <a:pt x="26061" y="15077"/>
                    <a:pt x="25833" y="14668"/>
                    <a:pt x="25742" y="14986"/>
                  </a:cubicBezTo>
                  <a:cubicBezTo>
                    <a:pt x="25310" y="14691"/>
                    <a:pt x="25083" y="14349"/>
                    <a:pt x="24742" y="14077"/>
                  </a:cubicBezTo>
                  <a:cubicBezTo>
                    <a:pt x="24969" y="13872"/>
                    <a:pt x="24787" y="13667"/>
                    <a:pt x="25083" y="13645"/>
                  </a:cubicBezTo>
                  <a:cubicBezTo>
                    <a:pt x="24855" y="13303"/>
                    <a:pt x="24082" y="12735"/>
                    <a:pt x="23673" y="12621"/>
                  </a:cubicBezTo>
                  <a:cubicBezTo>
                    <a:pt x="23582" y="12599"/>
                    <a:pt x="23536" y="12644"/>
                    <a:pt x="23491" y="12712"/>
                  </a:cubicBezTo>
                  <a:cubicBezTo>
                    <a:pt x="22740" y="12394"/>
                    <a:pt x="22195" y="11598"/>
                    <a:pt x="21649" y="11643"/>
                  </a:cubicBezTo>
                  <a:cubicBezTo>
                    <a:pt x="21353" y="11371"/>
                    <a:pt x="20876" y="10893"/>
                    <a:pt x="20648" y="11257"/>
                  </a:cubicBezTo>
                  <a:cubicBezTo>
                    <a:pt x="20466" y="11052"/>
                    <a:pt x="20194" y="11075"/>
                    <a:pt x="19943" y="10961"/>
                  </a:cubicBezTo>
                  <a:cubicBezTo>
                    <a:pt x="19784" y="10870"/>
                    <a:pt x="19648" y="10643"/>
                    <a:pt x="19489" y="10597"/>
                  </a:cubicBezTo>
                  <a:cubicBezTo>
                    <a:pt x="19398" y="10552"/>
                    <a:pt x="19216" y="10643"/>
                    <a:pt x="19148" y="10643"/>
                  </a:cubicBezTo>
                  <a:cubicBezTo>
                    <a:pt x="18761" y="10552"/>
                    <a:pt x="18374" y="10302"/>
                    <a:pt x="18011" y="10165"/>
                  </a:cubicBezTo>
                  <a:cubicBezTo>
                    <a:pt x="17851" y="10097"/>
                    <a:pt x="17669" y="9983"/>
                    <a:pt x="17442" y="9892"/>
                  </a:cubicBezTo>
                  <a:cubicBezTo>
                    <a:pt x="17192" y="9779"/>
                    <a:pt x="16942" y="9688"/>
                    <a:pt x="16692" y="9642"/>
                  </a:cubicBezTo>
                  <a:cubicBezTo>
                    <a:pt x="16373" y="9574"/>
                    <a:pt x="16100" y="9642"/>
                    <a:pt x="15805" y="9551"/>
                  </a:cubicBezTo>
                  <a:cubicBezTo>
                    <a:pt x="15486" y="9415"/>
                    <a:pt x="15191" y="9233"/>
                    <a:pt x="14827" y="9256"/>
                  </a:cubicBezTo>
                  <a:cubicBezTo>
                    <a:pt x="14986" y="9006"/>
                    <a:pt x="14850" y="8915"/>
                    <a:pt x="14941" y="8710"/>
                  </a:cubicBezTo>
                  <a:cubicBezTo>
                    <a:pt x="15236" y="8892"/>
                    <a:pt x="15259" y="8460"/>
                    <a:pt x="15509" y="8528"/>
                  </a:cubicBezTo>
                  <a:cubicBezTo>
                    <a:pt x="15532" y="8278"/>
                    <a:pt x="15191" y="8551"/>
                    <a:pt x="14986" y="8323"/>
                  </a:cubicBezTo>
                  <a:cubicBezTo>
                    <a:pt x="15305" y="8142"/>
                    <a:pt x="15577" y="7687"/>
                    <a:pt x="15259" y="7346"/>
                  </a:cubicBezTo>
                  <a:cubicBezTo>
                    <a:pt x="15214" y="7323"/>
                    <a:pt x="14986" y="7437"/>
                    <a:pt x="14918" y="7414"/>
                  </a:cubicBezTo>
                  <a:cubicBezTo>
                    <a:pt x="14713" y="7391"/>
                    <a:pt x="14304" y="7141"/>
                    <a:pt x="13917" y="7050"/>
                  </a:cubicBezTo>
                  <a:cubicBezTo>
                    <a:pt x="13554" y="6982"/>
                    <a:pt x="13326" y="7164"/>
                    <a:pt x="13053" y="6868"/>
                  </a:cubicBezTo>
                  <a:cubicBezTo>
                    <a:pt x="12894" y="7005"/>
                    <a:pt x="12576" y="6959"/>
                    <a:pt x="12235" y="6891"/>
                  </a:cubicBezTo>
                  <a:cubicBezTo>
                    <a:pt x="12075" y="6845"/>
                    <a:pt x="11871" y="6800"/>
                    <a:pt x="11689" y="6754"/>
                  </a:cubicBezTo>
                  <a:cubicBezTo>
                    <a:pt x="11507" y="6732"/>
                    <a:pt x="11348" y="6709"/>
                    <a:pt x="11189" y="6709"/>
                  </a:cubicBezTo>
                  <a:cubicBezTo>
                    <a:pt x="10984" y="6686"/>
                    <a:pt x="10848" y="6845"/>
                    <a:pt x="10643" y="6845"/>
                  </a:cubicBezTo>
                  <a:cubicBezTo>
                    <a:pt x="10074" y="6891"/>
                    <a:pt x="9574" y="6504"/>
                    <a:pt x="9074" y="6391"/>
                  </a:cubicBezTo>
                  <a:cubicBezTo>
                    <a:pt x="9210" y="6049"/>
                    <a:pt x="8915" y="5958"/>
                    <a:pt x="8937" y="5708"/>
                  </a:cubicBezTo>
                  <a:cubicBezTo>
                    <a:pt x="8437" y="5481"/>
                    <a:pt x="8483" y="4867"/>
                    <a:pt x="8028" y="4594"/>
                  </a:cubicBezTo>
                  <a:cubicBezTo>
                    <a:pt x="8301" y="4321"/>
                    <a:pt x="8096" y="4253"/>
                    <a:pt x="7823" y="4094"/>
                  </a:cubicBezTo>
                  <a:cubicBezTo>
                    <a:pt x="8255" y="3730"/>
                    <a:pt x="7664" y="3412"/>
                    <a:pt x="7687" y="3048"/>
                  </a:cubicBezTo>
                  <a:cubicBezTo>
                    <a:pt x="7846" y="3093"/>
                    <a:pt x="7869" y="3002"/>
                    <a:pt x="8005" y="3002"/>
                  </a:cubicBezTo>
                  <a:cubicBezTo>
                    <a:pt x="8005" y="2889"/>
                    <a:pt x="7755" y="2889"/>
                    <a:pt x="7618" y="2843"/>
                  </a:cubicBezTo>
                  <a:cubicBezTo>
                    <a:pt x="7891" y="2661"/>
                    <a:pt x="7709" y="2570"/>
                    <a:pt x="8005" y="2457"/>
                  </a:cubicBezTo>
                  <a:cubicBezTo>
                    <a:pt x="8050" y="2297"/>
                    <a:pt x="7937" y="2275"/>
                    <a:pt x="7823" y="2229"/>
                  </a:cubicBezTo>
                  <a:cubicBezTo>
                    <a:pt x="7960" y="2206"/>
                    <a:pt x="7937" y="2002"/>
                    <a:pt x="8096" y="1911"/>
                  </a:cubicBezTo>
                  <a:cubicBezTo>
                    <a:pt x="8119" y="1888"/>
                    <a:pt x="8278" y="1979"/>
                    <a:pt x="8301" y="1956"/>
                  </a:cubicBezTo>
                  <a:cubicBezTo>
                    <a:pt x="8437" y="1820"/>
                    <a:pt x="8323" y="1524"/>
                    <a:pt x="8483" y="1524"/>
                  </a:cubicBezTo>
                  <a:cubicBezTo>
                    <a:pt x="8551" y="1524"/>
                    <a:pt x="8574" y="1661"/>
                    <a:pt x="8664" y="1638"/>
                  </a:cubicBezTo>
                  <a:cubicBezTo>
                    <a:pt x="8892" y="1615"/>
                    <a:pt x="9006" y="1524"/>
                    <a:pt x="9187" y="1274"/>
                  </a:cubicBezTo>
                  <a:cubicBezTo>
                    <a:pt x="9529" y="1410"/>
                    <a:pt x="9620" y="1229"/>
                    <a:pt x="9961" y="1320"/>
                  </a:cubicBezTo>
                  <a:cubicBezTo>
                    <a:pt x="10074" y="1342"/>
                    <a:pt x="10074" y="1183"/>
                    <a:pt x="10120" y="1069"/>
                  </a:cubicBezTo>
                  <a:cubicBezTo>
                    <a:pt x="10552" y="1501"/>
                    <a:pt x="11575" y="1706"/>
                    <a:pt x="11848" y="2229"/>
                  </a:cubicBezTo>
                  <a:lnTo>
                    <a:pt x="12667" y="2457"/>
                  </a:lnTo>
                  <a:cubicBezTo>
                    <a:pt x="12871" y="1934"/>
                    <a:pt x="12553" y="1638"/>
                    <a:pt x="12576" y="1183"/>
                  </a:cubicBezTo>
                  <a:cubicBezTo>
                    <a:pt x="13303" y="1297"/>
                    <a:pt x="12644" y="637"/>
                    <a:pt x="13008" y="455"/>
                  </a:cubicBezTo>
                  <a:cubicBezTo>
                    <a:pt x="13144" y="478"/>
                    <a:pt x="13303" y="524"/>
                    <a:pt x="13440" y="569"/>
                  </a:cubicBezTo>
                  <a:cubicBezTo>
                    <a:pt x="13508" y="364"/>
                    <a:pt x="13326" y="251"/>
                    <a:pt x="13485" y="1"/>
                  </a:cubicBezTo>
                  <a:cubicBezTo>
                    <a:pt x="14054" y="251"/>
                    <a:pt x="14168" y="273"/>
                    <a:pt x="14645" y="455"/>
                  </a:cubicBezTo>
                  <a:cubicBezTo>
                    <a:pt x="14668" y="660"/>
                    <a:pt x="14759" y="819"/>
                    <a:pt x="14963" y="956"/>
                  </a:cubicBezTo>
                  <a:cubicBezTo>
                    <a:pt x="15350" y="1047"/>
                    <a:pt x="15032" y="706"/>
                    <a:pt x="15282" y="751"/>
                  </a:cubicBezTo>
                  <a:lnTo>
                    <a:pt x="15714" y="887"/>
                  </a:lnTo>
                  <a:lnTo>
                    <a:pt x="15577" y="1229"/>
                  </a:lnTo>
                  <a:cubicBezTo>
                    <a:pt x="16032" y="1274"/>
                    <a:pt x="16214" y="1752"/>
                    <a:pt x="16464" y="1456"/>
                  </a:cubicBezTo>
                  <a:cubicBezTo>
                    <a:pt x="16510" y="1320"/>
                    <a:pt x="15782" y="1388"/>
                    <a:pt x="16032" y="1001"/>
                  </a:cubicBezTo>
                  <a:cubicBezTo>
                    <a:pt x="17124" y="1410"/>
                    <a:pt x="18238" y="1774"/>
                    <a:pt x="19284" y="2275"/>
                  </a:cubicBezTo>
                  <a:cubicBezTo>
                    <a:pt x="19443" y="2297"/>
                    <a:pt x="19511" y="2206"/>
                    <a:pt x="19671" y="2252"/>
                  </a:cubicBezTo>
                  <a:cubicBezTo>
                    <a:pt x="19762" y="2047"/>
                    <a:pt x="19602" y="1911"/>
                    <a:pt x="19784" y="1706"/>
                  </a:cubicBezTo>
                  <a:cubicBezTo>
                    <a:pt x="20330" y="1843"/>
                    <a:pt x="20376" y="1592"/>
                    <a:pt x="20921" y="2002"/>
                  </a:cubicBezTo>
                  <a:cubicBezTo>
                    <a:pt x="21149" y="1797"/>
                    <a:pt x="20762" y="1752"/>
                    <a:pt x="20580" y="1638"/>
                  </a:cubicBezTo>
                  <a:cubicBezTo>
                    <a:pt x="20285" y="1433"/>
                    <a:pt x="20808" y="1615"/>
                    <a:pt x="20944" y="1706"/>
                  </a:cubicBezTo>
                  <a:cubicBezTo>
                    <a:pt x="21626" y="2115"/>
                    <a:pt x="22968" y="2457"/>
                    <a:pt x="22968" y="3025"/>
                  </a:cubicBezTo>
                  <a:cubicBezTo>
                    <a:pt x="23241" y="2980"/>
                    <a:pt x="23491" y="2843"/>
                    <a:pt x="23923" y="3207"/>
                  </a:cubicBezTo>
                  <a:cubicBezTo>
                    <a:pt x="23832" y="3321"/>
                    <a:pt x="23605" y="3070"/>
                    <a:pt x="23536" y="3207"/>
                  </a:cubicBezTo>
                  <a:cubicBezTo>
                    <a:pt x="23514" y="3275"/>
                    <a:pt x="23582" y="3343"/>
                    <a:pt x="23536" y="3412"/>
                  </a:cubicBezTo>
                  <a:cubicBezTo>
                    <a:pt x="23809" y="3503"/>
                    <a:pt x="24059" y="3571"/>
                    <a:pt x="24219" y="3389"/>
                  </a:cubicBezTo>
                  <a:cubicBezTo>
                    <a:pt x="24969" y="3707"/>
                    <a:pt x="25356" y="4298"/>
                    <a:pt x="26015" y="4412"/>
                  </a:cubicBezTo>
                  <a:cubicBezTo>
                    <a:pt x="25378" y="4344"/>
                    <a:pt x="26311" y="4867"/>
                    <a:pt x="26493" y="4731"/>
                  </a:cubicBezTo>
                  <a:cubicBezTo>
                    <a:pt x="27107" y="5117"/>
                    <a:pt x="27789" y="5617"/>
                    <a:pt x="28335" y="5936"/>
                  </a:cubicBezTo>
                  <a:cubicBezTo>
                    <a:pt x="29039" y="6368"/>
                    <a:pt x="29813" y="6959"/>
                    <a:pt x="30495" y="7528"/>
                  </a:cubicBezTo>
                  <a:cubicBezTo>
                    <a:pt x="31177" y="8119"/>
                    <a:pt x="31836" y="8642"/>
                    <a:pt x="32450" y="8869"/>
                  </a:cubicBezTo>
                  <a:cubicBezTo>
                    <a:pt x="32564" y="9051"/>
                    <a:pt x="32359" y="9006"/>
                    <a:pt x="32291" y="9074"/>
                  </a:cubicBezTo>
                  <a:cubicBezTo>
                    <a:pt x="32405" y="9142"/>
                    <a:pt x="32428" y="9210"/>
                    <a:pt x="32405" y="9278"/>
                  </a:cubicBezTo>
                  <a:cubicBezTo>
                    <a:pt x="32655" y="9506"/>
                    <a:pt x="32723" y="9347"/>
                    <a:pt x="32951" y="9529"/>
                  </a:cubicBezTo>
                  <a:cubicBezTo>
                    <a:pt x="33110" y="9665"/>
                    <a:pt x="33178" y="9983"/>
                    <a:pt x="33337" y="10120"/>
                  </a:cubicBezTo>
                  <a:cubicBezTo>
                    <a:pt x="33519" y="10279"/>
                    <a:pt x="33701" y="10165"/>
                    <a:pt x="33883" y="10370"/>
                  </a:cubicBezTo>
                  <a:cubicBezTo>
                    <a:pt x="34088" y="10529"/>
                    <a:pt x="34110" y="10666"/>
                    <a:pt x="33951" y="10802"/>
                  </a:cubicBezTo>
                  <a:cubicBezTo>
                    <a:pt x="34201" y="10870"/>
                    <a:pt x="34429" y="10688"/>
                    <a:pt x="34724" y="11143"/>
                  </a:cubicBezTo>
                  <a:cubicBezTo>
                    <a:pt x="34633" y="11189"/>
                    <a:pt x="34520" y="11029"/>
                    <a:pt x="34429" y="11120"/>
                  </a:cubicBezTo>
                  <a:cubicBezTo>
                    <a:pt x="34429" y="11325"/>
                    <a:pt x="34770" y="11439"/>
                    <a:pt x="34929" y="11734"/>
                  </a:cubicBezTo>
                  <a:cubicBezTo>
                    <a:pt x="34952" y="11780"/>
                    <a:pt x="34952" y="12007"/>
                    <a:pt x="34975" y="12030"/>
                  </a:cubicBezTo>
                  <a:cubicBezTo>
                    <a:pt x="35247" y="12348"/>
                    <a:pt x="35589" y="12621"/>
                    <a:pt x="35884" y="12871"/>
                  </a:cubicBezTo>
                  <a:cubicBezTo>
                    <a:pt x="36203" y="13122"/>
                    <a:pt x="36475" y="13372"/>
                    <a:pt x="36635" y="13576"/>
                  </a:cubicBezTo>
                  <a:cubicBezTo>
                    <a:pt x="36748" y="13599"/>
                    <a:pt x="36862" y="13599"/>
                    <a:pt x="36976" y="13554"/>
                  </a:cubicBezTo>
                  <a:cubicBezTo>
                    <a:pt x="37044" y="14099"/>
                    <a:pt x="37772" y="14509"/>
                    <a:pt x="38204" y="14895"/>
                  </a:cubicBezTo>
                  <a:lnTo>
                    <a:pt x="37999" y="15077"/>
                  </a:lnTo>
                  <a:cubicBezTo>
                    <a:pt x="38226" y="15236"/>
                    <a:pt x="38454" y="15509"/>
                    <a:pt x="38658" y="15418"/>
                  </a:cubicBezTo>
                  <a:cubicBezTo>
                    <a:pt x="38818" y="15737"/>
                    <a:pt x="38386" y="15486"/>
                    <a:pt x="38295" y="15577"/>
                  </a:cubicBezTo>
                  <a:cubicBezTo>
                    <a:pt x="38545" y="15873"/>
                    <a:pt x="38772" y="15873"/>
                    <a:pt x="39022" y="16010"/>
                  </a:cubicBezTo>
                  <a:cubicBezTo>
                    <a:pt x="39272" y="16442"/>
                    <a:pt x="39750" y="16919"/>
                    <a:pt x="40182" y="17124"/>
                  </a:cubicBezTo>
                  <a:cubicBezTo>
                    <a:pt x="40250" y="17283"/>
                    <a:pt x="40250" y="17442"/>
                    <a:pt x="40296" y="17601"/>
                  </a:cubicBezTo>
                  <a:cubicBezTo>
                    <a:pt x="40955" y="18102"/>
                    <a:pt x="41615" y="18716"/>
                    <a:pt x="42183" y="19420"/>
                  </a:cubicBezTo>
                  <a:cubicBezTo>
                    <a:pt x="42752" y="20125"/>
                    <a:pt x="43297" y="20899"/>
                    <a:pt x="43684" y="21763"/>
                  </a:cubicBezTo>
                  <a:cubicBezTo>
                    <a:pt x="43911" y="21945"/>
                    <a:pt x="44116" y="22127"/>
                    <a:pt x="44343" y="22286"/>
                  </a:cubicBezTo>
                  <a:cubicBezTo>
                    <a:pt x="44525" y="22718"/>
                    <a:pt x="44639" y="23082"/>
                    <a:pt x="44912" y="23559"/>
                  </a:cubicBezTo>
                  <a:lnTo>
                    <a:pt x="44594" y="23741"/>
                  </a:lnTo>
                  <a:cubicBezTo>
                    <a:pt x="44912" y="24014"/>
                    <a:pt x="45617" y="24446"/>
                    <a:pt x="45480" y="24946"/>
                  </a:cubicBezTo>
                  <a:cubicBezTo>
                    <a:pt x="45185" y="24946"/>
                    <a:pt x="45185" y="24423"/>
                    <a:pt x="45071" y="24241"/>
                  </a:cubicBezTo>
                  <a:cubicBezTo>
                    <a:pt x="44866" y="24037"/>
                    <a:pt x="44594" y="24219"/>
                    <a:pt x="44434" y="23832"/>
                  </a:cubicBezTo>
                  <a:cubicBezTo>
                    <a:pt x="44366" y="23968"/>
                    <a:pt x="44389" y="24128"/>
                    <a:pt x="44480" y="24310"/>
                  </a:cubicBezTo>
                  <a:cubicBezTo>
                    <a:pt x="44184" y="24082"/>
                    <a:pt x="43911" y="24446"/>
                    <a:pt x="43684" y="24378"/>
                  </a:cubicBezTo>
                  <a:cubicBezTo>
                    <a:pt x="43161" y="24219"/>
                    <a:pt x="43070" y="23605"/>
                    <a:pt x="42570" y="23241"/>
                  </a:cubicBezTo>
                  <a:cubicBezTo>
                    <a:pt x="42479" y="23036"/>
                    <a:pt x="42342" y="22809"/>
                    <a:pt x="42570" y="22718"/>
                  </a:cubicBezTo>
                  <a:cubicBezTo>
                    <a:pt x="42433" y="22604"/>
                    <a:pt x="42297" y="22559"/>
                    <a:pt x="42183" y="22445"/>
                  </a:cubicBezTo>
                  <a:cubicBezTo>
                    <a:pt x="42047" y="22559"/>
                    <a:pt x="42092" y="22718"/>
                    <a:pt x="42251" y="22922"/>
                  </a:cubicBezTo>
                  <a:cubicBezTo>
                    <a:pt x="41933" y="22809"/>
                    <a:pt x="41660" y="22058"/>
                    <a:pt x="41546" y="21785"/>
                  </a:cubicBezTo>
                  <a:cubicBezTo>
                    <a:pt x="41842" y="21740"/>
                    <a:pt x="41774" y="21694"/>
                    <a:pt x="41865" y="21444"/>
                  </a:cubicBezTo>
                  <a:cubicBezTo>
                    <a:pt x="41683" y="21240"/>
                    <a:pt x="41365" y="21331"/>
                    <a:pt x="41410" y="20944"/>
                  </a:cubicBezTo>
                  <a:cubicBezTo>
                    <a:pt x="41319" y="21035"/>
                    <a:pt x="41251" y="21035"/>
                    <a:pt x="41183" y="20967"/>
                  </a:cubicBezTo>
                  <a:cubicBezTo>
                    <a:pt x="40978" y="21149"/>
                    <a:pt x="41819" y="21626"/>
                    <a:pt x="41410" y="21763"/>
                  </a:cubicBezTo>
                  <a:cubicBezTo>
                    <a:pt x="41137" y="21353"/>
                    <a:pt x="40819" y="20967"/>
                    <a:pt x="40728" y="20626"/>
                  </a:cubicBezTo>
                  <a:cubicBezTo>
                    <a:pt x="40432" y="20307"/>
                    <a:pt x="40455" y="20785"/>
                    <a:pt x="40228" y="20694"/>
                  </a:cubicBezTo>
                  <a:cubicBezTo>
                    <a:pt x="40409" y="20990"/>
                    <a:pt x="40751" y="21081"/>
                    <a:pt x="40728" y="21422"/>
                  </a:cubicBezTo>
                  <a:cubicBezTo>
                    <a:pt x="40569" y="21490"/>
                    <a:pt x="40432" y="21535"/>
                    <a:pt x="40296" y="21444"/>
                  </a:cubicBezTo>
                  <a:cubicBezTo>
                    <a:pt x="40228" y="21558"/>
                    <a:pt x="40205" y="21717"/>
                    <a:pt x="40250" y="21876"/>
                  </a:cubicBezTo>
                  <a:cubicBezTo>
                    <a:pt x="40614" y="22104"/>
                    <a:pt x="40364" y="21558"/>
                    <a:pt x="40569" y="21513"/>
                  </a:cubicBezTo>
                  <a:cubicBezTo>
                    <a:pt x="40660" y="21740"/>
                    <a:pt x="40796" y="21626"/>
                    <a:pt x="40932" y="21535"/>
                  </a:cubicBezTo>
                  <a:cubicBezTo>
                    <a:pt x="41160" y="21785"/>
                    <a:pt x="41069" y="21922"/>
                    <a:pt x="41228" y="22127"/>
                  </a:cubicBezTo>
                  <a:cubicBezTo>
                    <a:pt x="41092" y="22172"/>
                    <a:pt x="41001" y="21945"/>
                    <a:pt x="40887" y="21831"/>
                  </a:cubicBezTo>
                  <a:cubicBezTo>
                    <a:pt x="40660" y="22195"/>
                    <a:pt x="41274" y="22263"/>
                    <a:pt x="41478" y="22354"/>
                  </a:cubicBezTo>
                  <a:cubicBezTo>
                    <a:pt x="41706" y="22695"/>
                    <a:pt x="41569" y="22945"/>
                    <a:pt x="41569" y="23218"/>
                  </a:cubicBezTo>
                  <a:cubicBezTo>
                    <a:pt x="41751" y="23355"/>
                    <a:pt x="41978" y="22991"/>
                    <a:pt x="42115" y="23377"/>
                  </a:cubicBezTo>
                  <a:cubicBezTo>
                    <a:pt x="42138" y="23582"/>
                    <a:pt x="42001" y="23741"/>
                    <a:pt x="41910" y="23900"/>
                  </a:cubicBezTo>
                  <a:cubicBezTo>
                    <a:pt x="42047" y="23968"/>
                    <a:pt x="42251" y="23855"/>
                    <a:pt x="42388" y="23991"/>
                  </a:cubicBezTo>
                  <a:cubicBezTo>
                    <a:pt x="42706" y="24401"/>
                    <a:pt x="42979" y="24946"/>
                    <a:pt x="43275" y="25515"/>
                  </a:cubicBezTo>
                  <a:cubicBezTo>
                    <a:pt x="43570" y="26061"/>
                    <a:pt x="43911" y="26652"/>
                    <a:pt x="44184" y="27243"/>
                  </a:cubicBezTo>
                  <a:cubicBezTo>
                    <a:pt x="44275" y="27493"/>
                    <a:pt x="44480" y="27243"/>
                    <a:pt x="44594" y="27425"/>
                  </a:cubicBezTo>
                  <a:cubicBezTo>
                    <a:pt x="44662" y="27289"/>
                    <a:pt x="44639" y="27129"/>
                    <a:pt x="44548" y="26947"/>
                  </a:cubicBezTo>
                  <a:cubicBezTo>
                    <a:pt x="44957" y="27084"/>
                    <a:pt x="45003" y="26561"/>
                    <a:pt x="45185" y="26379"/>
                  </a:cubicBezTo>
                  <a:lnTo>
                    <a:pt x="45299" y="26561"/>
                  </a:lnTo>
                  <a:lnTo>
                    <a:pt x="45389" y="26765"/>
                  </a:lnTo>
                  <a:cubicBezTo>
                    <a:pt x="45071" y="26743"/>
                    <a:pt x="44866" y="26925"/>
                    <a:pt x="45048" y="27311"/>
                  </a:cubicBezTo>
                  <a:cubicBezTo>
                    <a:pt x="45344" y="27266"/>
                    <a:pt x="44980" y="26925"/>
                    <a:pt x="45367" y="26902"/>
                  </a:cubicBezTo>
                  <a:cubicBezTo>
                    <a:pt x="45321" y="27425"/>
                    <a:pt x="45594" y="27630"/>
                    <a:pt x="45935" y="27880"/>
                  </a:cubicBezTo>
                  <a:cubicBezTo>
                    <a:pt x="46026" y="27630"/>
                    <a:pt x="45731" y="27493"/>
                    <a:pt x="45640" y="27266"/>
                  </a:cubicBezTo>
                  <a:cubicBezTo>
                    <a:pt x="45480" y="26879"/>
                    <a:pt x="45594" y="26561"/>
                    <a:pt x="45526" y="26197"/>
                  </a:cubicBezTo>
                  <a:cubicBezTo>
                    <a:pt x="45685" y="26288"/>
                    <a:pt x="46140" y="26356"/>
                    <a:pt x="46003" y="25947"/>
                  </a:cubicBezTo>
                  <a:cubicBezTo>
                    <a:pt x="46299" y="26242"/>
                    <a:pt x="46572" y="26493"/>
                    <a:pt x="46868" y="26675"/>
                  </a:cubicBezTo>
                  <a:cubicBezTo>
                    <a:pt x="47072" y="26925"/>
                    <a:pt x="46822" y="26970"/>
                    <a:pt x="46913" y="27175"/>
                  </a:cubicBezTo>
                  <a:cubicBezTo>
                    <a:pt x="46981" y="27493"/>
                    <a:pt x="47231" y="27652"/>
                    <a:pt x="47391" y="27948"/>
                  </a:cubicBezTo>
                  <a:cubicBezTo>
                    <a:pt x="47482" y="28130"/>
                    <a:pt x="47391" y="28175"/>
                    <a:pt x="47459" y="28312"/>
                  </a:cubicBezTo>
                  <a:cubicBezTo>
                    <a:pt x="47618" y="28653"/>
                    <a:pt x="47845" y="28880"/>
                    <a:pt x="47936" y="29221"/>
                  </a:cubicBezTo>
                  <a:cubicBezTo>
                    <a:pt x="48050" y="29562"/>
                    <a:pt x="48255" y="30040"/>
                    <a:pt x="48459" y="30540"/>
                  </a:cubicBezTo>
                  <a:cubicBezTo>
                    <a:pt x="48664" y="31041"/>
                    <a:pt x="48869" y="31541"/>
                    <a:pt x="49005" y="31882"/>
                  </a:cubicBezTo>
                  <a:cubicBezTo>
                    <a:pt x="49073" y="32087"/>
                    <a:pt x="48960" y="32496"/>
                    <a:pt x="49323" y="32496"/>
                  </a:cubicBezTo>
                  <a:cubicBezTo>
                    <a:pt x="49505" y="32769"/>
                    <a:pt x="49233" y="32769"/>
                    <a:pt x="49323" y="32996"/>
                  </a:cubicBezTo>
                  <a:cubicBezTo>
                    <a:pt x="49346" y="33178"/>
                    <a:pt x="49460" y="33178"/>
                    <a:pt x="49551" y="33155"/>
                  </a:cubicBezTo>
                  <a:cubicBezTo>
                    <a:pt x="49756" y="33474"/>
                    <a:pt x="49323" y="33383"/>
                    <a:pt x="49437" y="33656"/>
                  </a:cubicBezTo>
                  <a:cubicBezTo>
                    <a:pt x="49505" y="34088"/>
                    <a:pt x="49846" y="34201"/>
                    <a:pt x="49710" y="34543"/>
                  </a:cubicBezTo>
                  <a:cubicBezTo>
                    <a:pt x="49778" y="34656"/>
                    <a:pt x="49892" y="34588"/>
                    <a:pt x="50006" y="34565"/>
                  </a:cubicBezTo>
                  <a:cubicBezTo>
                    <a:pt x="49937" y="34952"/>
                    <a:pt x="50074" y="35452"/>
                    <a:pt x="50256" y="36043"/>
                  </a:cubicBezTo>
                  <a:cubicBezTo>
                    <a:pt x="50347" y="36134"/>
                    <a:pt x="50460" y="36157"/>
                    <a:pt x="50597" y="36180"/>
                  </a:cubicBezTo>
                  <a:cubicBezTo>
                    <a:pt x="50665" y="36498"/>
                    <a:pt x="50779" y="36907"/>
                    <a:pt x="50893" y="37408"/>
                  </a:cubicBezTo>
                  <a:cubicBezTo>
                    <a:pt x="50961" y="37658"/>
                    <a:pt x="51029" y="37908"/>
                    <a:pt x="51097" y="38181"/>
                  </a:cubicBezTo>
                  <a:cubicBezTo>
                    <a:pt x="51143" y="38477"/>
                    <a:pt x="51211" y="38749"/>
                    <a:pt x="51279" y="39045"/>
                  </a:cubicBezTo>
                  <a:cubicBezTo>
                    <a:pt x="51416" y="39636"/>
                    <a:pt x="51552" y="40250"/>
                    <a:pt x="51688" y="40841"/>
                  </a:cubicBezTo>
                  <a:cubicBezTo>
                    <a:pt x="51802" y="41455"/>
                    <a:pt x="51916" y="42047"/>
                    <a:pt x="52052" y="42547"/>
                  </a:cubicBezTo>
                  <a:cubicBezTo>
                    <a:pt x="52120" y="42865"/>
                    <a:pt x="52280" y="43093"/>
                    <a:pt x="52371" y="43434"/>
                  </a:cubicBezTo>
                  <a:cubicBezTo>
                    <a:pt x="52530" y="44184"/>
                    <a:pt x="52462" y="44912"/>
                    <a:pt x="52712" y="45480"/>
                  </a:cubicBezTo>
                  <a:cubicBezTo>
                    <a:pt x="52712" y="44889"/>
                    <a:pt x="52916" y="45048"/>
                    <a:pt x="53007" y="45685"/>
                  </a:cubicBezTo>
                  <a:cubicBezTo>
                    <a:pt x="52985" y="45321"/>
                    <a:pt x="53144" y="48050"/>
                    <a:pt x="53235" y="49028"/>
                  </a:cubicBezTo>
                  <a:cubicBezTo>
                    <a:pt x="53257" y="49233"/>
                    <a:pt x="53144" y="49233"/>
                    <a:pt x="53144" y="49392"/>
                  </a:cubicBezTo>
                  <a:cubicBezTo>
                    <a:pt x="53167" y="49596"/>
                    <a:pt x="53257" y="49892"/>
                    <a:pt x="53257" y="50188"/>
                  </a:cubicBezTo>
                  <a:cubicBezTo>
                    <a:pt x="53235" y="50438"/>
                    <a:pt x="53167" y="50642"/>
                    <a:pt x="53167" y="50779"/>
                  </a:cubicBezTo>
                  <a:cubicBezTo>
                    <a:pt x="53189" y="51029"/>
                    <a:pt x="53462" y="51234"/>
                    <a:pt x="53371" y="51802"/>
                  </a:cubicBezTo>
                  <a:cubicBezTo>
                    <a:pt x="53348" y="51939"/>
                    <a:pt x="53167" y="52189"/>
                    <a:pt x="53167" y="52143"/>
                  </a:cubicBezTo>
                  <a:cubicBezTo>
                    <a:pt x="53167" y="52325"/>
                    <a:pt x="53394" y="52530"/>
                    <a:pt x="53417" y="52734"/>
                  </a:cubicBezTo>
                  <a:cubicBezTo>
                    <a:pt x="53439" y="52803"/>
                    <a:pt x="53326" y="52939"/>
                    <a:pt x="53326" y="53076"/>
                  </a:cubicBezTo>
                  <a:cubicBezTo>
                    <a:pt x="53326" y="53371"/>
                    <a:pt x="53485" y="53690"/>
                    <a:pt x="53485" y="54008"/>
                  </a:cubicBezTo>
                  <a:cubicBezTo>
                    <a:pt x="53485" y="54326"/>
                    <a:pt x="53303" y="55554"/>
                    <a:pt x="53348" y="55986"/>
                  </a:cubicBezTo>
                  <a:cubicBezTo>
                    <a:pt x="53348" y="56123"/>
                    <a:pt x="53576" y="56123"/>
                    <a:pt x="53485" y="56350"/>
                  </a:cubicBezTo>
                  <a:cubicBezTo>
                    <a:pt x="53348" y="56373"/>
                    <a:pt x="53348" y="56236"/>
                    <a:pt x="53235" y="56214"/>
                  </a:cubicBezTo>
                  <a:cubicBezTo>
                    <a:pt x="53189" y="56418"/>
                    <a:pt x="53326" y="56464"/>
                    <a:pt x="53280" y="56691"/>
                  </a:cubicBezTo>
                  <a:cubicBezTo>
                    <a:pt x="53394" y="56714"/>
                    <a:pt x="53439" y="56668"/>
                    <a:pt x="53462" y="56578"/>
                  </a:cubicBezTo>
                  <a:cubicBezTo>
                    <a:pt x="53712" y="56668"/>
                    <a:pt x="53439" y="56941"/>
                    <a:pt x="53280" y="56805"/>
                  </a:cubicBezTo>
                  <a:cubicBezTo>
                    <a:pt x="53371" y="57078"/>
                    <a:pt x="53348" y="57214"/>
                    <a:pt x="53280" y="57510"/>
                  </a:cubicBezTo>
                  <a:cubicBezTo>
                    <a:pt x="53257" y="57578"/>
                    <a:pt x="53394" y="58147"/>
                    <a:pt x="53371" y="58328"/>
                  </a:cubicBezTo>
                  <a:cubicBezTo>
                    <a:pt x="53326" y="58556"/>
                    <a:pt x="53212" y="58761"/>
                    <a:pt x="53189" y="59011"/>
                  </a:cubicBezTo>
                  <a:cubicBezTo>
                    <a:pt x="53144" y="59716"/>
                    <a:pt x="53053" y="60602"/>
                    <a:pt x="52916" y="61216"/>
                  </a:cubicBezTo>
                  <a:cubicBezTo>
                    <a:pt x="52848" y="61512"/>
                    <a:pt x="52985" y="61876"/>
                    <a:pt x="52939" y="62172"/>
                  </a:cubicBezTo>
                  <a:cubicBezTo>
                    <a:pt x="52894" y="62353"/>
                    <a:pt x="52825" y="62353"/>
                    <a:pt x="52780" y="62490"/>
                  </a:cubicBezTo>
                  <a:cubicBezTo>
                    <a:pt x="52666" y="62831"/>
                    <a:pt x="52734" y="63172"/>
                    <a:pt x="52666" y="63422"/>
                  </a:cubicBezTo>
                  <a:cubicBezTo>
                    <a:pt x="52598" y="63650"/>
                    <a:pt x="52416" y="63809"/>
                    <a:pt x="52348" y="63945"/>
                  </a:cubicBezTo>
                  <a:cubicBezTo>
                    <a:pt x="52280" y="64150"/>
                    <a:pt x="52143" y="64468"/>
                    <a:pt x="52120" y="64605"/>
                  </a:cubicBezTo>
                  <a:cubicBezTo>
                    <a:pt x="52098" y="64718"/>
                    <a:pt x="52211" y="64946"/>
                    <a:pt x="52211" y="64991"/>
                  </a:cubicBezTo>
                  <a:cubicBezTo>
                    <a:pt x="52166" y="65173"/>
                    <a:pt x="52075" y="65173"/>
                    <a:pt x="52030" y="65310"/>
                  </a:cubicBezTo>
                  <a:cubicBezTo>
                    <a:pt x="51961" y="65514"/>
                    <a:pt x="52052" y="65583"/>
                    <a:pt x="51984" y="65787"/>
                  </a:cubicBezTo>
                  <a:cubicBezTo>
                    <a:pt x="51916" y="66015"/>
                    <a:pt x="51757" y="66196"/>
                    <a:pt x="51711" y="66424"/>
                  </a:cubicBezTo>
                  <a:cubicBezTo>
                    <a:pt x="51666" y="66765"/>
                    <a:pt x="51734" y="67720"/>
                    <a:pt x="51279" y="68243"/>
                  </a:cubicBezTo>
                  <a:cubicBezTo>
                    <a:pt x="51416" y="68402"/>
                    <a:pt x="51234" y="69244"/>
                    <a:pt x="51006" y="69880"/>
                  </a:cubicBezTo>
                  <a:cubicBezTo>
                    <a:pt x="50961" y="70040"/>
                    <a:pt x="50779" y="70221"/>
                    <a:pt x="50733" y="70403"/>
                  </a:cubicBezTo>
                  <a:cubicBezTo>
                    <a:pt x="50347" y="71586"/>
                    <a:pt x="50119" y="72905"/>
                    <a:pt x="49551" y="73837"/>
                  </a:cubicBezTo>
                  <a:cubicBezTo>
                    <a:pt x="49437" y="74042"/>
                    <a:pt x="49119" y="74110"/>
                    <a:pt x="49187" y="74428"/>
                  </a:cubicBezTo>
                  <a:cubicBezTo>
                    <a:pt x="49278" y="74474"/>
                    <a:pt x="49346" y="74269"/>
                    <a:pt x="49414" y="74155"/>
                  </a:cubicBezTo>
                  <a:cubicBezTo>
                    <a:pt x="49460" y="74451"/>
                    <a:pt x="49028" y="75452"/>
                    <a:pt x="48710" y="75247"/>
                  </a:cubicBezTo>
                  <a:cubicBezTo>
                    <a:pt x="48869" y="75406"/>
                    <a:pt x="48664" y="75543"/>
                    <a:pt x="48573" y="75952"/>
                  </a:cubicBezTo>
                  <a:cubicBezTo>
                    <a:pt x="48505" y="76157"/>
                    <a:pt x="48641" y="76543"/>
                    <a:pt x="48255" y="76975"/>
                  </a:cubicBezTo>
                  <a:cubicBezTo>
                    <a:pt x="48050" y="76952"/>
                    <a:pt x="48186" y="76748"/>
                    <a:pt x="48255" y="76589"/>
                  </a:cubicBezTo>
                  <a:cubicBezTo>
                    <a:pt x="48141" y="76611"/>
                    <a:pt x="47823" y="76680"/>
                    <a:pt x="48073" y="76361"/>
                  </a:cubicBezTo>
                  <a:cubicBezTo>
                    <a:pt x="47777" y="76293"/>
                    <a:pt x="48027" y="76611"/>
                    <a:pt x="47845" y="76771"/>
                  </a:cubicBezTo>
                  <a:cubicBezTo>
                    <a:pt x="47823" y="76657"/>
                    <a:pt x="47732" y="76566"/>
                    <a:pt x="47573" y="76498"/>
                  </a:cubicBezTo>
                  <a:cubicBezTo>
                    <a:pt x="47368" y="76748"/>
                    <a:pt x="47550" y="76816"/>
                    <a:pt x="47391" y="77043"/>
                  </a:cubicBezTo>
                  <a:cubicBezTo>
                    <a:pt x="47118" y="76771"/>
                    <a:pt x="46822" y="77157"/>
                    <a:pt x="46890" y="77430"/>
                  </a:cubicBezTo>
                  <a:cubicBezTo>
                    <a:pt x="47231" y="77453"/>
                    <a:pt x="47482" y="77043"/>
                    <a:pt x="47845" y="77157"/>
                  </a:cubicBezTo>
                  <a:cubicBezTo>
                    <a:pt x="47891" y="77385"/>
                    <a:pt x="47754" y="77680"/>
                    <a:pt x="47891" y="77862"/>
                  </a:cubicBezTo>
                  <a:cubicBezTo>
                    <a:pt x="47732" y="77953"/>
                    <a:pt x="47504" y="77839"/>
                    <a:pt x="47322" y="77953"/>
                  </a:cubicBezTo>
                  <a:cubicBezTo>
                    <a:pt x="47186" y="78249"/>
                    <a:pt x="47573" y="78408"/>
                    <a:pt x="47709" y="78021"/>
                  </a:cubicBezTo>
                  <a:cubicBezTo>
                    <a:pt x="47800" y="78544"/>
                    <a:pt x="47163" y="78590"/>
                    <a:pt x="46913" y="78522"/>
                  </a:cubicBezTo>
                  <a:cubicBezTo>
                    <a:pt x="46981" y="78794"/>
                    <a:pt x="46731" y="79204"/>
                    <a:pt x="47186" y="79340"/>
                  </a:cubicBezTo>
                  <a:cubicBezTo>
                    <a:pt x="47095" y="79477"/>
                    <a:pt x="47004" y="79636"/>
                    <a:pt x="47072" y="79704"/>
                  </a:cubicBezTo>
                  <a:cubicBezTo>
                    <a:pt x="46799" y="79818"/>
                    <a:pt x="46595" y="80318"/>
                    <a:pt x="46276" y="80182"/>
                  </a:cubicBezTo>
                  <a:cubicBezTo>
                    <a:pt x="46413" y="79909"/>
                    <a:pt x="46549" y="79659"/>
                    <a:pt x="46754" y="79909"/>
                  </a:cubicBezTo>
                  <a:lnTo>
                    <a:pt x="47049" y="79408"/>
                  </a:lnTo>
                  <a:cubicBezTo>
                    <a:pt x="46777" y="79136"/>
                    <a:pt x="46663" y="79840"/>
                    <a:pt x="46413" y="79568"/>
                  </a:cubicBezTo>
                  <a:cubicBezTo>
                    <a:pt x="46504" y="79204"/>
                    <a:pt x="46526" y="79295"/>
                    <a:pt x="46777" y="79113"/>
                  </a:cubicBezTo>
                  <a:cubicBezTo>
                    <a:pt x="46504" y="78999"/>
                    <a:pt x="46299" y="79431"/>
                    <a:pt x="46026" y="79340"/>
                  </a:cubicBezTo>
                  <a:cubicBezTo>
                    <a:pt x="45844" y="79636"/>
                    <a:pt x="46049" y="79954"/>
                    <a:pt x="45685" y="80091"/>
                  </a:cubicBezTo>
                  <a:cubicBezTo>
                    <a:pt x="45344" y="79863"/>
                    <a:pt x="45526" y="79022"/>
                    <a:pt x="45253" y="79022"/>
                  </a:cubicBezTo>
                  <a:cubicBezTo>
                    <a:pt x="45230" y="78703"/>
                    <a:pt x="45640" y="78522"/>
                    <a:pt x="45685" y="78089"/>
                  </a:cubicBezTo>
                  <a:cubicBezTo>
                    <a:pt x="45753" y="78340"/>
                    <a:pt x="45799" y="78135"/>
                    <a:pt x="46003" y="78271"/>
                  </a:cubicBezTo>
                  <a:cubicBezTo>
                    <a:pt x="46299" y="77817"/>
                    <a:pt x="45571" y="77771"/>
                    <a:pt x="45912" y="77294"/>
                  </a:cubicBezTo>
                  <a:cubicBezTo>
                    <a:pt x="46049" y="77043"/>
                    <a:pt x="46049" y="77203"/>
                    <a:pt x="46140" y="77294"/>
                  </a:cubicBezTo>
                  <a:cubicBezTo>
                    <a:pt x="46299" y="77089"/>
                    <a:pt x="46049" y="77066"/>
                    <a:pt x="46117" y="76907"/>
                  </a:cubicBezTo>
                  <a:cubicBezTo>
                    <a:pt x="46276" y="76384"/>
                    <a:pt x="46549" y="76611"/>
                    <a:pt x="46708" y="76179"/>
                  </a:cubicBezTo>
                  <a:cubicBezTo>
                    <a:pt x="46754" y="75770"/>
                    <a:pt x="46413" y="76293"/>
                    <a:pt x="46254" y="76066"/>
                  </a:cubicBezTo>
                  <a:cubicBezTo>
                    <a:pt x="46436" y="76088"/>
                    <a:pt x="46504" y="75588"/>
                    <a:pt x="46686" y="75656"/>
                  </a:cubicBezTo>
                  <a:cubicBezTo>
                    <a:pt x="46777" y="75406"/>
                    <a:pt x="46413" y="75656"/>
                    <a:pt x="46322" y="75725"/>
                  </a:cubicBezTo>
                  <a:cubicBezTo>
                    <a:pt x="46322" y="75406"/>
                    <a:pt x="46754" y="75042"/>
                    <a:pt x="46663" y="74633"/>
                  </a:cubicBezTo>
                  <a:cubicBezTo>
                    <a:pt x="46276" y="74678"/>
                    <a:pt x="46640" y="75065"/>
                    <a:pt x="46458" y="75270"/>
                  </a:cubicBezTo>
                  <a:cubicBezTo>
                    <a:pt x="46231" y="75224"/>
                    <a:pt x="46003" y="75611"/>
                    <a:pt x="45935" y="75270"/>
                  </a:cubicBezTo>
                  <a:cubicBezTo>
                    <a:pt x="45617" y="75679"/>
                    <a:pt x="45958" y="75770"/>
                    <a:pt x="45685" y="76157"/>
                  </a:cubicBezTo>
                  <a:cubicBezTo>
                    <a:pt x="45480" y="76475"/>
                    <a:pt x="45458" y="76134"/>
                    <a:pt x="45344" y="76611"/>
                  </a:cubicBezTo>
                  <a:cubicBezTo>
                    <a:pt x="45299" y="76816"/>
                    <a:pt x="45344" y="76975"/>
                    <a:pt x="45253" y="77180"/>
                  </a:cubicBezTo>
                  <a:cubicBezTo>
                    <a:pt x="45026" y="77316"/>
                    <a:pt x="44821" y="77498"/>
                    <a:pt x="44616" y="77726"/>
                  </a:cubicBezTo>
                  <a:cubicBezTo>
                    <a:pt x="44525" y="78112"/>
                    <a:pt x="44798" y="77475"/>
                    <a:pt x="44912" y="77771"/>
                  </a:cubicBezTo>
                  <a:cubicBezTo>
                    <a:pt x="44957" y="78294"/>
                    <a:pt x="44093" y="78908"/>
                    <a:pt x="44275" y="79226"/>
                  </a:cubicBezTo>
                  <a:cubicBezTo>
                    <a:pt x="44071" y="79317"/>
                    <a:pt x="43889" y="79408"/>
                    <a:pt x="43707" y="79795"/>
                  </a:cubicBezTo>
                  <a:cubicBezTo>
                    <a:pt x="43388" y="79363"/>
                    <a:pt x="44207" y="79363"/>
                    <a:pt x="44116" y="78976"/>
                  </a:cubicBezTo>
                  <a:cubicBezTo>
                    <a:pt x="43593" y="79113"/>
                    <a:pt x="43115" y="79431"/>
                    <a:pt x="42638" y="79613"/>
                  </a:cubicBezTo>
                  <a:cubicBezTo>
                    <a:pt x="42683" y="80113"/>
                    <a:pt x="43184" y="79636"/>
                    <a:pt x="43388" y="79454"/>
                  </a:cubicBezTo>
                  <a:cubicBezTo>
                    <a:pt x="43638" y="79659"/>
                    <a:pt x="42956" y="80182"/>
                    <a:pt x="43502" y="80318"/>
                  </a:cubicBezTo>
                  <a:cubicBezTo>
                    <a:pt x="43388" y="80477"/>
                    <a:pt x="43275" y="80523"/>
                    <a:pt x="43161" y="80500"/>
                  </a:cubicBezTo>
                  <a:cubicBezTo>
                    <a:pt x="43252" y="80796"/>
                    <a:pt x="42888" y="81205"/>
                    <a:pt x="42615" y="81614"/>
                  </a:cubicBezTo>
                  <a:cubicBezTo>
                    <a:pt x="42479" y="81478"/>
                    <a:pt x="42888" y="81205"/>
                    <a:pt x="42638" y="81091"/>
                  </a:cubicBezTo>
                  <a:cubicBezTo>
                    <a:pt x="42433" y="81228"/>
                    <a:pt x="42206" y="81409"/>
                    <a:pt x="41978" y="81569"/>
                  </a:cubicBezTo>
                  <a:cubicBezTo>
                    <a:pt x="41842" y="81819"/>
                    <a:pt x="42115" y="81933"/>
                    <a:pt x="42320" y="82092"/>
                  </a:cubicBezTo>
                  <a:cubicBezTo>
                    <a:pt x="42115" y="82274"/>
                    <a:pt x="41933" y="82797"/>
                    <a:pt x="41706" y="82751"/>
                  </a:cubicBezTo>
                  <a:cubicBezTo>
                    <a:pt x="41342" y="82524"/>
                    <a:pt x="42092" y="82433"/>
                    <a:pt x="41956" y="82114"/>
                  </a:cubicBezTo>
                  <a:cubicBezTo>
                    <a:pt x="41433" y="82114"/>
                    <a:pt x="41660" y="82683"/>
                    <a:pt x="41296" y="82865"/>
                  </a:cubicBezTo>
                  <a:cubicBezTo>
                    <a:pt x="41410" y="82979"/>
                    <a:pt x="41524" y="82865"/>
                    <a:pt x="41660" y="82979"/>
                  </a:cubicBezTo>
                  <a:lnTo>
                    <a:pt x="41046" y="83797"/>
                  </a:lnTo>
                  <a:cubicBezTo>
                    <a:pt x="40682" y="83956"/>
                    <a:pt x="41569" y="83183"/>
                    <a:pt x="41228" y="83092"/>
                  </a:cubicBezTo>
                  <a:cubicBezTo>
                    <a:pt x="40910" y="83183"/>
                    <a:pt x="40864" y="83820"/>
                    <a:pt x="40569" y="84138"/>
                  </a:cubicBezTo>
                  <a:cubicBezTo>
                    <a:pt x="41183" y="83843"/>
                    <a:pt x="40296" y="84707"/>
                    <a:pt x="40068" y="85025"/>
                  </a:cubicBezTo>
                  <a:cubicBezTo>
                    <a:pt x="39750" y="85184"/>
                    <a:pt x="40387" y="84548"/>
                    <a:pt x="40500" y="84366"/>
                  </a:cubicBezTo>
                  <a:cubicBezTo>
                    <a:pt x="40091" y="84252"/>
                    <a:pt x="39886" y="84980"/>
                    <a:pt x="39795" y="85230"/>
                  </a:cubicBezTo>
                  <a:cubicBezTo>
                    <a:pt x="39432" y="85321"/>
                    <a:pt x="38772" y="85821"/>
                    <a:pt x="38795" y="86276"/>
                  </a:cubicBezTo>
                  <a:cubicBezTo>
                    <a:pt x="39045" y="86299"/>
                    <a:pt x="39318" y="85707"/>
                    <a:pt x="39591" y="85503"/>
                  </a:cubicBezTo>
                  <a:cubicBezTo>
                    <a:pt x="39750" y="85616"/>
                    <a:pt x="39363" y="85821"/>
                    <a:pt x="39295" y="85980"/>
                  </a:cubicBezTo>
                  <a:cubicBezTo>
                    <a:pt x="39022" y="86276"/>
                    <a:pt x="38681" y="86617"/>
                    <a:pt x="38772" y="86867"/>
                  </a:cubicBezTo>
                  <a:cubicBezTo>
                    <a:pt x="38158" y="87163"/>
                    <a:pt x="37954" y="87595"/>
                    <a:pt x="37340" y="88141"/>
                  </a:cubicBezTo>
                  <a:cubicBezTo>
                    <a:pt x="37271" y="88231"/>
                    <a:pt x="37408" y="88322"/>
                    <a:pt x="37317" y="88436"/>
                  </a:cubicBezTo>
                  <a:cubicBezTo>
                    <a:pt x="37135" y="88664"/>
                    <a:pt x="36976" y="88595"/>
                    <a:pt x="36817" y="88413"/>
                  </a:cubicBezTo>
                  <a:cubicBezTo>
                    <a:pt x="36498" y="89141"/>
                    <a:pt x="35816" y="89141"/>
                    <a:pt x="35475" y="89732"/>
                  </a:cubicBezTo>
                  <a:cubicBezTo>
                    <a:pt x="35179" y="89755"/>
                    <a:pt x="35384" y="89573"/>
                    <a:pt x="35293" y="89391"/>
                  </a:cubicBezTo>
                  <a:cubicBezTo>
                    <a:pt x="35179" y="89528"/>
                    <a:pt x="35111" y="89459"/>
                    <a:pt x="34997" y="89550"/>
                  </a:cubicBezTo>
                  <a:cubicBezTo>
                    <a:pt x="34906" y="89664"/>
                    <a:pt x="35066" y="89846"/>
                    <a:pt x="35179" y="89755"/>
                  </a:cubicBezTo>
                  <a:cubicBezTo>
                    <a:pt x="35202" y="90233"/>
                    <a:pt x="34702" y="90414"/>
                    <a:pt x="34452" y="90778"/>
                  </a:cubicBezTo>
                  <a:cubicBezTo>
                    <a:pt x="34543" y="90892"/>
                    <a:pt x="34611" y="90983"/>
                    <a:pt x="34724" y="90915"/>
                  </a:cubicBezTo>
                  <a:cubicBezTo>
                    <a:pt x="34656" y="91210"/>
                    <a:pt x="34224" y="91256"/>
                    <a:pt x="34019" y="91642"/>
                  </a:cubicBezTo>
                  <a:cubicBezTo>
                    <a:pt x="34088" y="91347"/>
                    <a:pt x="33724" y="91233"/>
                    <a:pt x="33496" y="91370"/>
                  </a:cubicBezTo>
                  <a:cubicBezTo>
                    <a:pt x="33383" y="91119"/>
                    <a:pt x="33747" y="91279"/>
                    <a:pt x="33838" y="91097"/>
                  </a:cubicBezTo>
                  <a:cubicBezTo>
                    <a:pt x="33724" y="90915"/>
                    <a:pt x="33587" y="90915"/>
                    <a:pt x="33406" y="91097"/>
                  </a:cubicBezTo>
                  <a:cubicBezTo>
                    <a:pt x="33087" y="91461"/>
                    <a:pt x="33769" y="91415"/>
                    <a:pt x="33656" y="91733"/>
                  </a:cubicBezTo>
                  <a:cubicBezTo>
                    <a:pt x="33155" y="91915"/>
                    <a:pt x="33133" y="91961"/>
                    <a:pt x="32587" y="92370"/>
                  </a:cubicBezTo>
                  <a:lnTo>
                    <a:pt x="32428" y="92165"/>
                  </a:lnTo>
                  <a:cubicBezTo>
                    <a:pt x="31996" y="92507"/>
                    <a:pt x="32064" y="92848"/>
                    <a:pt x="31541" y="93189"/>
                  </a:cubicBezTo>
                  <a:cubicBezTo>
                    <a:pt x="31518" y="92916"/>
                    <a:pt x="31268" y="93143"/>
                    <a:pt x="31200" y="93121"/>
                  </a:cubicBezTo>
                  <a:cubicBezTo>
                    <a:pt x="31086" y="93075"/>
                    <a:pt x="31018" y="92757"/>
                    <a:pt x="30813" y="92961"/>
                  </a:cubicBezTo>
                  <a:cubicBezTo>
                    <a:pt x="30654" y="93371"/>
                    <a:pt x="31291" y="92939"/>
                    <a:pt x="31359" y="93348"/>
                  </a:cubicBezTo>
                  <a:cubicBezTo>
                    <a:pt x="31063" y="93666"/>
                    <a:pt x="30904" y="93257"/>
                    <a:pt x="30586" y="93575"/>
                  </a:cubicBezTo>
                  <a:cubicBezTo>
                    <a:pt x="30472" y="93689"/>
                    <a:pt x="30677" y="93712"/>
                    <a:pt x="30790" y="93666"/>
                  </a:cubicBezTo>
                  <a:cubicBezTo>
                    <a:pt x="30722" y="94007"/>
                    <a:pt x="30336" y="93871"/>
                    <a:pt x="30085" y="94053"/>
                  </a:cubicBezTo>
                  <a:cubicBezTo>
                    <a:pt x="29881" y="94189"/>
                    <a:pt x="29699" y="94530"/>
                    <a:pt x="29472" y="94712"/>
                  </a:cubicBezTo>
                  <a:cubicBezTo>
                    <a:pt x="29244" y="94894"/>
                    <a:pt x="28948" y="94894"/>
                    <a:pt x="28835" y="95144"/>
                  </a:cubicBezTo>
                  <a:cubicBezTo>
                    <a:pt x="28721" y="95031"/>
                    <a:pt x="28835" y="94962"/>
                    <a:pt x="28767" y="94849"/>
                  </a:cubicBezTo>
                  <a:cubicBezTo>
                    <a:pt x="28471" y="95008"/>
                    <a:pt x="28562" y="95349"/>
                    <a:pt x="28266" y="95304"/>
                  </a:cubicBezTo>
                  <a:cubicBezTo>
                    <a:pt x="28130" y="95144"/>
                    <a:pt x="28471" y="95031"/>
                    <a:pt x="28403" y="94894"/>
                  </a:cubicBezTo>
                  <a:cubicBezTo>
                    <a:pt x="27993" y="95031"/>
                    <a:pt x="28244" y="95258"/>
                    <a:pt x="27948" y="95417"/>
                  </a:cubicBezTo>
                  <a:cubicBezTo>
                    <a:pt x="28130" y="95576"/>
                    <a:pt x="28448" y="95349"/>
                    <a:pt x="28607" y="95622"/>
                  </a:cubicBezTo>
                  <a:cubicBezTo>
                    <a:pt x="28516" y="95622"/>
                    <a:pt x="28312" y="95895"/>
                    <a:pt x="28221" y="95872"/>
                  </a:cubicBezTo>
                  <a:cubicBezTo>
                    <a:pt x="28175" y="95872"/>
                    <a:pt x="28312" y="95667"/>
                    <a:pt x="28221" y="95645"/>
                  </a:cubicBezTo>
                  <a:cubicBezTo>
                    <a:pt x="27902" y="95622"/>
                    <a:pt x="27584" y="95622"/>
                    <a:pt x="27038" y="95849"/>
                  </a:cubicBezTo>
                  <a:cubicBezTo>
                    <a:pt x="26834" y="96077"/>
                    <a:pt x="27448" y="95849"/>
                    <a:pt x="27243" y="96168"/>
                  </a:cubicBezTo>
                  <a:cubicBezTo>
                    <a:pt x="26947" y="96281"/>
                    <a:pt x="26674" y="96350"/>
                    <a:pt x="26379" y="96463"/>
                  </a:cubicBezTo>
                  <a:lnTo>
                    <a:pt x="26242" y="96236"/>
                  </a:lnTo>
                  <a:cubicBezTo>
                    <a:pt x="25970" y="96259"/>
                    <a:pt x="26038" y="96395"/>
                    <a:pt x="25856" y="96463"/>
                  </a:cubicBezTo>
                  <a:cubicBezTo>
                    <a:pt x="25492" y="96577"/>
                    <a:pt x="25356" y="96372"/>
                    <a:pt x="25333" y="96850"/>
                  </a:cubicBezTo>
                  <a:cubicBezTo>
                    <a:pt x="25560" y="96827"/>
                    <a:pt x="26106" y="96782"/>
                    <a:pt x="25606" y="97123"/>
                  </a:cubicBezTo>
                  <a:cubicBezTo>
                    <a:pt x="25879" y="97214"/>
                    <a:pt x="26356" y="96736"/>
                    <a:pt x="26697" y="96600"/>
                  </a:cubicBezTo>
                  <a:cubicBezTo>
                    <a:pt x="26902" y="96850"/>
                    <a:pt x="26356" y="97009"/>
                    <a:pt x="26129" y="97146"/>
                  </a:cubicBezTo>
                  <a:cubicBezTo>
                    <a:pt x="25810" y="97327"/>
                    <a:pt x="25447" y="97509"/>
                    <a:pt x="25242" y="97623"/>
                  </a:cubicBezTo>
                  <a:lnTo>
                    <a:pt x="25037" y="97236"/>
                  </a:lnTo>
                  <a:cubicBezTo>
                    <a:pt x="24628" y="97441"/>
                    <a:pt x="24582" y="97691"/>
                    <a:pt x="24855" y="97850"/>
                  </a:cubicBezTo>
                  <a:cubicBezTo>
                    <a:pt x="24651" y="97964"/>
                    <a:pt x="24446" y="98055"/>
                    <a:pt x="24241" y="98169"/>
                  </a:cubicBezTo>
                  <a:cubicBezTo>
                    <a:pt x="24241" y="98032"/>
                    <a:pt x="24355" y="97941"/>
                    <a:pt x="24332" y="97805"/>
                  </a:cubicBezTo>
                  <a:cubicBezTo>
                    <a:pt x="23900" y="98078"/>
                    <a:pt x="23627" y="97987"/>
                    <a:pt x="23195" y="98283"/>
                  </a:cubicBezTo>
                  <a:cubicBezTo>
                    <a:pt x="23173" y="98192"/>
                    <a:pt x="23241" y="98146"/>
                    <a:pt x="23218" y="98055"/>
                  </a:cubicBezTo>
                  <a:cubicBezTo>
                    <a:pt x="22399" y="98351"/>
                    <a:pt x="22013" y="98624"/>
                    <a:pt x="21262" y="98851"/>
                  </a:cubicBezTo>
                  <a:cubicBezTo>
                    <a:pt x="21308" y="99192"/>
                    <a:pt x="21058" y="99442"/>
                    <a:pt x="20489" y="99579"/>
                  </a:cubicBezTo>
                  <a:cubicBezTo>
                    <a:pt x="20648" y="99897"/>
                    <a:pt x="21035" y="99260"/>
                    <a:pt x="21376" y="99420"/>
                  </a:cubicBezTo>
                  <a:cubicBezTo>
                    <a:pt x="21285" y="99692"/>
                    <a:pt x="20603" y="99761"/>
                    <a:pt x="20285" y="99965"/>
                  </a:cubicBezTo>
                  <a:cubicBezTo>
                    <a:pt x="20194" y="99829"/>
                    <a:pt x="20307" y="99761"/>
                    <a:pt x="20421" y="99715"/>
                  </a:cubicBezTo>
                  <a:cubicBezTo>
                    <a:pt x="20012" y="99761"/>
                    <a:pt x="20307" y="99374"/>
                    <a:pt x="20034" y="99374"/>
                  </a:cubicBezTo>
                  <a:cubicBezTo>
                    <a:pt x="19534" y="99488"/>
                    <a:pt x="20262" y="99533"/>
                    <a:pt x="19943" y="99692"/>
                  </a:cubicBezTo>
                  <a:cubicBezTo>
                    <a:pt x="19511" y="99988"/>
                    <a:pt x="19557" y="99420"/>
                    <a:pt x="19125" y="99738"/>
                  </a:cubicBezTo>
                  <a:cubicBezTo>
                    <a:pt x="18920" y="99806"/>
                    <a:pt x="19398" y="99988"/>
                    <a:pt x="19170" y="100193"/>
                  </a:cubicBezTo>
                  <a:cubicBezTo>
                    <a:pt x="19011" y="100124"/>
                    <a:pt x="18806" y="100261"/>
                    <a:pt x="18647" y="100329"/>
                  </a:cubicBezTo>
                  <a:cubicBezTo>
                    <a:pt x="18488" y="100420"/>
                    <a:pt x="18374" y="100466"/>
                    <a:pt x="18465" y="100238"/>
                  </a:cubicBezTo>
                  <a:cubicBezTo>
                    <a:pt x="17965" y="100602"/>
                    <a:pt x="17419" y="100807"/>
                    <a:pt x="16919" y="100875"/>
                  </a:cubicBezTo>
                  <a:cubicBezTo>
                    <a:pt x="16783" y="101352"/>
                    <a:pt x="17442" y="100966"/>
                    <a:pt x="17760" y="100875"/>
                  </a:cubicBezTo>
                  <a:cubicBezTo>
                    <a:pt x="17738" y="101284"/>
                    <a:pt x="17260" y="101102"/>
                    <a:pt x="16942" y="101239"/>
                  </a:cubicBezTo>
                  <a:cubicBezTo>
                    <a:pt x="16669" y="101352"/>
                    <a:pt x="16555" y="101603"/>
                    <a:pt x="16237" y="101625"/>
                  </a:cubicBezTo>
                  <a:cubicBezTo>
                    <a:pt x="16123" y="101352"/>
                    <a:pt x="16396" y="101284"/>
                    <a:pt x="16714" y="101216"/>
                  </a:cubicBezTo>
                  <a:cubicBezTo>
                    <a:pt x="16669" y="101011"/>
                    <a:pt x="16396" y="101102"/>
                    <a:pt x="16123" y="101193"/>
                  </a:cubicBezTo>
                  <a:cubicBezTo>
                    <a:pt x="16169" y="100943"/>
                    <a:pt x="16260" y="100829"/>
                    <a:pt x="15987" y="100761"/>
                  </a:cubicBezTo>
                  <a:cubicBezTo>
                    <a:pt x="15850" y="100852"/>
                    <a:pt x="16146" y="101125"/>
                    <a:pt x="15759" y="101307"/>
                  </a:cubicBezTo>
                  <a:cubicBezTo>
                    <a:pt x="15623" y="101580"/>
                    <a:pt x="16282" y="101489"/>
                    <a:pt x="15873" y="101739"/>
                  </a:cubicBezTo>
                  <a:cubicBezTo>
                    <a:pt x="15577" y="101830"/>
                    <a:pt x="15737" y="101716"/>
                    <a:pt x="15759" y="101580"/>
                  </a:cubicBezTo>
                  <a:cubicBezTo>
                    <a:pt x="15145" y="101875"/>
                    <a:pt x="14986" y="101807"/>
                    <a:pt x="14327" y="101944"/>
                  </a:cubicBezTo>
                  <a:cubicBezTo>
                    <a:pt x="14395" y="101466"/>
                    <a:pt x="14918" y="101944"/>
                    <a:pt x="14963" y="101512"/>
                  </a:cubicBezTo>
                  <a:cubicBezTo>
                    <a:pt x="14759" y="101307"/>
                    <a:pt x="14645" y="101534"/>
                    <a:pt x="14304" y="101489"/>
                  </a:cubicBezTo>
                  <a:cubicBezTo>
                    <a:pt x="14054" y="101534"/>
                    <a:pt x="14236" y="101807"/>
                    <a:pt x="14258" y="101784"/>
                  </a:cubicBezTo>
                  <a:cubicBezTo>
                    <a:pt x="14077" y="102148"/>
                    <a:pt x="13849" y="101807"/>
                    <a:pt x="13826" y="102262"/>
                  </a:cubicBezTo>
                  <a:cubicBezTo>
                    <a:pt x="13394" y="102307"/>
                    <a:pt x="12985" y="102671"/>
                    <a:pt x="12735" y="102489"/>
                  </a:cubicBezTo>
                  <a:cubicBezTo>
                    <a:pt x="12553" y="102671"/>
                    <a:pt x="12189" y="102762"/>
                    <a:pt x="11757" y="102853"/>
                  </a:cubicBezTo>
                  <a:cubicBezTo>
                    <a:pt x="11325" y="102944"/>
                    <a:pt x="10825" y="102990"/>
                    <a:pt x="10347" y="103103"/>
                  </a:cubicBezTo>
                  <a:cubicBezTo>
                    <a:pt x="9801" y="103217"/>
                    <a:pt x="9688" y="103331"/>
                    <a:pt x="9415" y="103149"/>
                  </a:cubicBezTo>
                  <a:cubicBezTo>
                    <a:pt x="9278" y="103194"/>
                    <a:pt x="9210" y="103354"/>
                    <a:pt x="9051" y="103376"/>
                  </a:cubicBezTo>
                  <a:cubicBezTo>
                    <a:pt x="8278" y="103444"/>
                    <a:pt x="7596" y="103581"/>
                    <a:pt x="6959" y="103695"/>
                  </a:cubicBezTo>
                  <a:lnTo>
                    <a:pt x="6732" y="103740"/>
                  </a:lnTo>
                  <a:cubicBezTo>
                    <a:pt x="6641" y="103740"/>
                    <a:pt x="6550" y="103786"/>
                    <a:pt x="6572" y="103695"/>
                  </a:cubicBezTo>
                  <a:cubicBezTo>
                    <a:pt x="6550" y="103535"/>
                    <a:pt x="6550" y="103399"/>
                    <a:pt x="6550" y="103240"/>
                  </a:cubicBezTo>
                  <a:cubicBezTo>
                    <a:pt x="6550" y="102921"/>
                    <a:pt x="6572" y="102580"/>
                    <a:pt x="6618" y="102194"/>
                  </a:cubicBezTo>
                  <a:cubicBezTo>
                    <a:pt x="6595" y="102080"/>
                    <a:pt x="6459" y="102285"/>
                    <a:pt x="6436" y="102103"/>
                  </a:cubicBezTo>
                  <a:cubicBezTo>
                    <a:pt x="6413" y="101830"/>
                    <a:pt x="6595" y="101671"/>
                    <a:pt x="6527" y="101398"/>
                  </a:cubicBezTo>
                  <a:cubicBezTo>
                    <a:pt x="6845" y="100943"/>
                    <a:pt x="6800" y="101375"/>
                    <a:pt x="6959" y="101352"/>
                  </a:cubicBezTo>
                  <a:cubicBezTo>
                    <a:pt x="6800" y="101716"/>
                    <a:pt x="6572" y="102489"/>
                    <a:pt x="6800" y="102626"/>
                  </a:cubicBezTo>
                  <a:cubicBezTo>
                    <a:pt x="7050" y="102285"/>
                    <a:pt x="6823" y="102148"/>
                    <a:pt x="6959" y="101716"/>
                  </a:cubicBezTo>
                  <a:cubicBezTo>
                    <a:pt x="6982" y="101603"/>
                    <a:pt x="7186" y="101398"/>
                    <a:pt x="7209" y="101330"/>
                  </a:cubicBezTo>
                  <a:cubicBezTo>
                    <a:pt x="7300" y="101034"/>
                    <a:pt x="7255" y="100829"/>
                    <a:pt x="7300" y="100534"/>
                  </a:cubicBezTo>
                  <a:cubicBezTo>
                    <a:pt x="7027" y="100647"/>
                    <a:pt x="7232" y="100989"/>
                    <a:pt x="6959" y="101102"/>
                  </a:cubicBezTo>
                  <a:cubicBezTo>
                    <a:pt x="6823" y="101034"/>
                    <a:pt x="6641" y="100420"/>
                    <a:pt x="6527" y="101125"/>
                  </a:cubicBezTo>
                  <a:cubicBezTo>
                    <a:pt x="6390" y="101193"/>
                    <a:pt x="6277" y="100170"/>
                    <a:pt x="6595" y="100056"/>
                  </a:cubicBezTo>
                  <a:cubicBezTo>
                    <a:pt x="6436" y="99852"/>
                    <a:pt x="6390" y="99465"/>
                    <a:pt x="6413" y="99010"/>
                  </a:cubicBezTo>
                  <a:cubicBezTo>
                    <a:pt x="6413" y="98533"/>
                    <a:pt x="6459" y="98010"/>
                    <a:pt x="6481" y="97441"/>
                  </a:cubicBezTo>
                  <a:cubicBezTo>
                    <a:pt x="6504" y="96259"/>
                    <a:pt x="6390" y="94803"/>
                    <a:pt x="6345" y="93848"/>
                  </a:cubicBezTo>
                  <a:cubicBezTo>
                    <a:pt x="6277" y="93484"/>
                    <a:pt x="6527" y="93553"/>
                    <a:pt x="6527" y="93302"/>
                  </a:cubicBezTo>
                  <a:cubicBezTo>
                    <a:pt x="6436" y="93030"/>
                    <a:pt x="6550" y="92688"/>
                    <a:pt x="6550" y="92666"/>
                  </a:cubicBezTo>
                  <a:cubicBezTo>
                    <a:pt x="6527" y="92552"/>
                    <a:pt x="6436" y="92507"/>
                    <a:pt x="6390" y="92416"/>
                  </a:cubicBezTo>
                  <a:cubicBezTo>
                    <a:pt x="6322" y="92347"/>
                    <a:pt x="6300" y="92234"/>
                    <a:pt x="6368" y="92052"/>
                  </a:cubicBezTo>
                  <a:cubicBezTo>
                    <a:pt x="6686" y="91847"/>
                    <a:pt x="6550" y="92211"/>
                    <a:pt x="6641" y="92393"/>
                  </a:cubicBezTo>
                  <a:cubicBezTo>
                    <a:pt x="6686" y="92484"/>
                    <a:pt x="6891" y="92575"/>
                    <a:pt x="6913" y="92643"/>
                  </a:cubicBezTo>
                  <a:cubicBezTo>
                    <a:pt x="6959" y="92802"/>
                    <a:pt x="6641" y="93371"/>
                    <a:pt x="6982" y="93257"/>
                  </a:cubicBezTo>
                  <a:cubicBezTo>
                    <a:pt x="7141" y="93212"/>
                    <a:pt x="6936" y="93098"/>
                    <a:pt x="7004" y="92893"/>
                  </a:cubicBezTo>
                  <a:cubicBezTo>
                    <a:pt x="7027" y="92825"/>
                    <a:pt x="7459" y="92779"/>
                    <a:pt x="7277" y="92393"/>
                  </a:cubicBezTo>
                  <a:cubicBezTo>
                    <a:pt x="7050" y="92347"/>
                    <a:pt x="7323" y="92939"/>
                    <a:pt x="7004" y="92779"/>
                  </a:cubicBezTo>
                  <a:cubicBezTo>
                    <a:pt x="6891" y="92165"/>
                    <a:pt x="7232" y="91574"/>
                    <a:pt x="7209" y="91074"/>
                  </a:cubicBezTo>
                  <a:cubicBezTo>
                    <a:pt x="6868" y="91074"/>
                    <a:pt x="7118" y="91779"/>
                    <a:pt x="6913" y="91938"/>
                  </a:cubicBezTo>
                  <a:cubicBezTo>
                    <a:pt x="6550" y="92097"/>
                    <a:pt x="6641" y="91711"/>
                    <a:pt x="6368" y="91711"/>
                  </a:cubicBezTo>
                  <a:cubicBezTo>
                    <a:pt x="6231" y="90619"/>
                    <a:pt x="6436" y="89710"/>
                    <a:pt x="6595" y="88868"/>
                  </a:cubicBezTo>
                  <a:cubicBezTo>
                    <a:pt x="6322" y="88231"/>
                    <a:pt x="6277" y="87481"/>
                    <a:pt x="6459" y="86799"/>
                  </a:cubicBezTo>
                  <a:cubicBezTo>
                    <a:pt x="6095" y="86708"/>
                    <a:pt x="6004" y="86913"/>
                    <a:pt x="5981" y="87231"/>
                  </a:cubicBezTo>
                  <a:cubicBezTo>
                    <a:pt x="5776" y="87185"/>
                    <a:pt x="5890" y="86753"/>
                    <a:pt x="5708" y="86662"/>
                  </a:cubicBezTo>
                  <a:cubicBezTo>
                    <a:pt x="5367" y="86685"/>
                    <a:pt x="5708" y="86981"/>
                    <a:pt x="5708" y="87117"/>
                  </a:cubicBezTo>
                  <a:cubicBezTo>
                    <a:pt x="5731" y="87481"/>
                    <a:pt x="5595" y="87868"/>
                    <a:pt x="5595" y="88300"/>
                  </a:cubicBezTo>
                  <a:cubicBezTo>
                    <a:pt x="5617" y="88436"/>
                    <a:pt x="5776" y="88391"/>
                    <a:pt x="5776" y="88527"/>
                  </a:cubicBezTo>
                  <a:cubicBezTo>
                    <a:pt x="5822" y="88936"/>
                    <a:pt x="5663" y="89050"/>
                    <a:pt x="5595" y="89300"/>
                  </a:cubicBezTo>
                  <a:cubicBezTo>
                    <a:pt x="5640" y="89550"/>
                    <a:pt x="5731" y="89164"/>
                    <a:pt x="5867" y="89414"/>
                  </a:cubicBezTo>
                  <a:cubicBezTo>
                    <a:pt x="5663" y="90164"/>
                    <a:pt x="5981" y="90983"/>
                    <a:pt x="5731" y="91711"/>
                  </a:cubicBezTo>
                  <a:cubicBezTo>
                    <a:pt x="5572" y="91551"/>
                    <a:pt x="5526" y="91711"/>
                    <a:pt x="5458" y="91893"/>
                  </a:cubicBezTo>
                  <a:cubicBezTo>
                    <a:pt x="5435" y="91984"/>
                    <a:pt x="5390" y="92097"/>
                    <a:pt x="5344" y="92188"/>
                  </a:cubicBezTo>
                  <a:cubicBezTo>
                    <a:pt x="5299" y="92256"/>
                    <a:pt x="5253" y="92370"/>
                    <a:pt x="5163" y="92393"/>
                  </a:cubicBezTo>
                  <a:cubicBezTo>
                    <a:pt x="5140" y="92779"/>
                    <a:pt x="5686" y="92256"/>
                    <a:pt x="5526" y="92825"/>
                  </a:cubicBezTo>
                  <a:cubicBezTo>
                    <a:pt x="5640" y="92779"/>
                    <a:pt x="5617" y="92552"/>
                    <a:pt x="5640" y="92393"/>
                  </a:cubicBezTo>
                  <a:cubicBezTo>
                    <a:pt x="5708" y="91938"/>
                    <a:pt x="5754" y="92643"/>
                    <a:pt x="5708" y="92802"/>
                  </a:cubicBezTo>
                  <a:cubicBezTo>
                    <a:pt x="5617" y="93143"/>
                    <a:pt x="5435" y="93325"/>
                    <a:pt x="5435" y="93825"/>
                  </a:cubicBezTo>
                  <a:cubicBezTo>
                    <a:pt x="5708" y="93939"/>
                    <a:pt x="5595" y="93484"/>
                    <a:pt x="5617" y="93234"/>
                  </a:cubicBezTo>
                  <a:cubicBezTo>
                    <a:pt x="5936" y="93234"/>
                    <a:pt x="5686" y="93644"/>
                    <a:pt x="5708" y="93939"/>
                  </a:cubicBezTo>
                  <a:cubicBezTo>
                    <a:pt x="5731" y="94508"/>
                    <a:pt x="5845" y="95349"/>
                    <a:pt x="5776" y="96145"/>
                  </a:cubicBezTo>
                  <a:cubicBezTo>
                    <a:pt x="5572" y="96281"/>
                    <a:pt x="5595" y="96009"/>
                    <a:pt x="5595" y="95804"/>
                  </a:cubicBezTo>
                  <a:cubicBezTo>
                    <a:pt x="5163" y="96213"/>
                    <a:pt x="5617" y="96600"/>
                    <a:pt x="5754" y="96713"/>
                  </a:cubicBezTo>
                  <a:cubicBezTo>
                    <a:pt x="5754" y="97282"/>
                    <a:pt x="5640" y="97646"/>
                    <a:pt x="5526" y="98010"/>
                  </a:cubicBezTo>
                  <a:cubicBezTo>
                    <a:pt x="5435" y="98351"/>
                    <a:pt x="5322" y="98715"/>
                    <a:pt x="5390" y="99169"/>
                  </a:cubicBezTo>
                  <a:cubicBezTo>
                    <a:pt x="5572" y="99124"/>
                    <a:pt x="5595" y="98942"/>
                    <a:pt x="5572" y="98737"/>
                  </a:cubicBezTo>
                  <a:cubicBezTo>
                    <a:pt x="5572" y="98510"/>
                    <a:pt x="5526" y="98260"/>
                    <a:pt x="5572" y="98078"/>
                  </a:cubicBezTo>
                  <a:cubicBezTo>
                    <a:pt x="5776" y="98510"/>
                    <a:pt x="5799" y="99078"/>
                    <a:pt x="5754" y="99692"/>
                  </a:cubicBezTo>
                  <a:cubicBezTo>
                    <a:pt x="5731" y="100284"/>
                    <a:pt x="5663" y="100920"/>
                    <a:pt x="5731" y="101307"/>
                  </a:cubicBezTo>
                  <a:cubicBezTo>
                    <a:pt x="5731" y="101398"/>
                    <a:pt x="5913" y="101398"/>
                    <a:pt x="5913" y="101421"/>
                  </a:cubicBezTo>
                  <a:cubicBezTo>
                    <a:pt x="5913" y="101625"/>
                    <a:pt x="5731" y="101557"/>
                    <a:pt x="5731" y="101580"/>
                  </a:cubicBezTo>
                  <a:cubicBezTo>
                    <a:pt x="5731" y="101853"/>
                    <a:pt x="5913" y="101989"/>
                    <a:pt x="5936" y="102239"/>
                  </a:cubicBezTo>
                  <a:cubicBezTo>
                    <a:pt x="5936" y="102740"/>
                    <a:pt x="5663" y="103172"/>
                    <a:pt x="5708" y="103581"/>
                  </a:cubicBezTo>
                  <a:cubicBezTo>
                    <a:pt x="5731" y="103717"/>
                    <a:pt x="5867" y="103535"/>
                    <a:pt x="5958" y="103444"/>
                  </a:cubicBezTo>
                  <a:cubicBezTo>
                    <a:pt x="5936" y="103786"/>
                    <a:pt x="5958" y="104081"/>
                    <a:pt x="5981" y="104377"/>
                  </a:cubicBezTo>
                  <a:lnTo>
                    <a:pt x="5981" y="104468"/>
                  </a:lnTo>
                  <a:lnTo>
                    <a:pt x="5981" y="104491"/>
                  </a:lnTo>
                  <a:cubicBezTo>
                    <a:pt x="5981" y="104513"/>
                    <a:pt x="6004" y="104491"/>
                    <a:pt x="6004" y="104491"/>
                  </a:cubicBezTo>
                  <a:lnTo>
                    <a:pt x="6072" y="104491"/>
                  </a:lnTo>
                  <a:cubicBezTo>
                    <a:pt x="6140" y="104468"/>
                    <a:pt x="6209" y="104468"/>
                    <a:pt x="6300" y="104445"/>
                  </a:cubicBezTo>
                  <a:cubicBezTo>
                    <a:pt x="6436" y="104422"/>
                    <a:pt x="6595" y="104400"/>
                    <a:pt x="6732" y="104354"/>
                  </a:cubicBezTo>
                  <a:cubicBezTo>
                    <a:pt x="7300" y="104263"/>
                    <a:pt x="7778" y="104195"/>
                    <a:pt x="8073" y="104331"/>
                  </a:cubicBezTo>
                  <a:cubicBezTo>
                    <a:pt x="8255" y="104331"/>
                    <a:pt x="8232" y="104218"/>
                    <a:pt x="8141" y="104240"/>
                  </a:cubicBezTo>
                  <a:cubicBezTo>
                    <a:pt x="8710" y="104013"/>
                    <a:pt x="9892" y="103854"/>
                    <a:pt x="10097" y="104058"/>
                  </a:cubicBezTo>
                  <a:cubicBezTo>
                    <a:pt x="10415" y="103922"/>
                    <a:pt x="10757" y="103808"/>
                    <a:pt x="11029" y="103626"/>
                  </a:cubicBezTo>
                  <a:cubicBezTo>
                    <a:pt x="11530" y="103558"/>
                    <a:pt x="12121" y="103513"/>
                    <a:pt x="12758" y="103490"/>
                  </a:cubicBezTo>
                  <a:cubicBezTo>
                    <a:pt x="13372" y="103467"/>
                    <a:pt x="14031" y="103399"/>
                    <a:pt x="14622" y="103376"/>
                  </a:cubicBezTo>
                  <a:cubicBezTo>
                    <a:pt x="14759" y="103786"/>
                    <a:pt x="15168" y="103831"/>
                    <a:pt x="15100" y="104218"/>
                  </a:cubicBezTo>
                  <a:cubicBezTo>
                    <a:pt x="15759" y="104013"/>
                    <a:pt x="16214" y="103854"/>
                    <a:pt x="16692" y="103740"/>
                  </a:cubicBezTo>
                  <a:cubicBezTo>
                    <a:pt x="17169" y="103626"/>
                    <a:pt x="17624" y="103535"/>
                    <a:pt x="18261" y="103331"/>
                  </a:cubicBezTo>
                  <a:cubicBezTo>
                    <a:pt x="18397" y="103217"/>
                    <a:pt x="18443" y="103081"/>
                    <a:pt x="18488" y="102967"/>
                  </a:cubicBezTo>
                  <a:cubicBezTo>
                    <a:pt x="18829" y="102808"/>
                    <a:pt x="19079" y="102762"/>
                    <a:pt x="19261" y="102785"/>
                  </a:cubicBezTo>
                  <a:cubicBezTo>
                    <a:pt x="19625" y="102626"/>
                    <a:pt x="19034" y="102603"/>
                    <a:pt x="18897" y="102626"/>
                  </a:cubicBezTo>
                  <a:cubicBezTo>
                    <a:pt x="18556" y="102694"/>
                    <a:pt x="18374" y="102853"/>
                    <a:pt x="18215" y="102990"/>
                  </a:cubicBezTo>
                  <a:cubicBezTo>
                    <a:pt x="18033" y="103103"/>
                    <a:pt x="17874" y="103217"/>
                    <a:pt x="17601" y="103149"/>
                  </a:cubicBezTo>
                  <a:cubicBezTo>
                    <a:pt x="17874" y="102876"/>
                    <a:pt x="18283" y="102649"/>
                    <a:pt x="18852" y="102444"/>
                  </a:cubicBezTo>
                  <a:cubicBezTo>
                    <a:pt x="18761" y="102398"/>
                    <a:pt x="18670" y="102330"/>
                    <a:pt x="18511" y="102376"/>
                  </a:cubicBezTo>
                  <a:cubicBezTo>
                    <a:pt x="18556" y="102171"/>
                    <a:pt x="18716" y="102262"/>
                    <a:pt x="18806" y="102262"/>
                  </a:cubicBezTo>
                  <a:cubicBezTo>
                    <a:pt x="18920" y="102285"/>
                    <a:pt x="19193" y="102239"/>
                    <a:pt x="19193" y="102512"/>
                  </a:cubicBezTo>
                  <a:cubicBezTo>
                    <a:pt x="19284" y="102489"/>
                    <a:pt x="19375" y="102444"/>
                    <a:pt x="19489" y="102421"/>
                  </a:cubicBezTo>
                  <a:cubicBezTo>
                    <a:pt x="19557" y="102398"/>
                    <a:pt x="19625" y="102353"/>
                    <a:pt x="19693" y="102330"/>
                  </a:cubicBezTo>
                  <a:cubicBezTo>
                    <a:pt x="19853" y="102307"/>
                    <a:pt x="20103" y="102398"/>
                    <a:pt x="20103" y="102398"/>
                  </a:cubicBezTo>
                  <a:cubicBezTo>
                    <a:pt x="20285" y="102330"/>
                    <a:pt x="20194" y="102035"/>
                    <a:pt x="20580" y="102012"/>
                  </a:cubicBezTo>
                  <a:cubicBezTo>
                    <a:pt x="20717" y="102330"/>
                    <a:pt x="21262" y="101966"/>
                    <a:pt x="21422" y="102262"/>
                  </a:cubicBezTo>
                  <a:cubicBezTo>
                    <a:pt x="21717" y="102035"/>
                    <a:pt x="21149" y="102012"/>
                    <a:pt x="21376" y="101784"/>
                  </a:cubicBezTo>
                  <a:cubicBezTo>
                    <a:pt x="21694" y="101625"/>
                    <a:pt x="21945" y="101693"/>
                    <a:pt x="21785" y="101921"/>
                  </a:cubicBezTo>
                  <a:cubicBezTo>
                    <a:pt x="21967" y="101557"/>
                    <a:pt x="22695" y="101784"/>
                    <a:pt x="22445" y="101352"/>
                  </a:cubicBezTo>
                  <a:cubicBezTo>
                    <a:pt x="22240" y="101080"/>
                    <a:pt x="22058" y="101830"/>
                    <a:pt x="21899" y="101580"/>
                  </a:cubicBezTo>
                  <a:cubicBezTo>
                    <a:pt x="21672" y="101352"/>
                    <a:pt x="22308" y="101239"/>
                    <a:pt x="22490" y="101125"/>
                  </a:cubicBezTo>
                  <a:cubicBezTo>
                    <a:pt x="22559" y="101080"/>
                    <a:pt x="22672" y="100852"/>
                    <a:pt x="22718" y="100807"/>
                  </a:cubicBezTo>
                  <a:cubicBezTo>
                    <a:pt x="22991" y="100647"/>
                    <a:pt x="23332" y="100466"/>
                    <a:pt x="23673" y="100352"/>
                  </a:cubicBezTo>
                  <a:cubicBezTo>
                    <a:pt x="23991" y="100215"/>
                    <a:pt x="24287" y="100124"/>
                    <a:pt x="24491" y="100193"/>
                  </a:cubicBezTo>
                  <a:cubicBezTo>
                    <a:pt x="24696" y="99920"/>
                    <a:pt x="25265" y="99874"/>
                    <a:pt x="25628" y="99624"/>
                  </a:cubicBezTo>
                  <a:cubicBezTo>
                    <a:pt x="25856" y="99442"/>
                    <a:pt x="26015" y="99192"/>
                    <a:pt x="26129" y="99033"/>
                  </a:cubicBezTo>
                  <a:cubicBezTo>
                    <a:pt x="25833" y="99033"/>
                    <a:pt x="25651" y="99169"/>
                    <a:pt x="25469" y="99329"/>
                  </a:cubicBezTo>
                  <a:cubicBezTo>
                    <a:pt x="25287" y="99465"/>
                    <a:pt x="25128" y="99624"/>
                    <a:pt x="24878" y="99692"/>
                  </a:cubicBezTo>
                  <a:cubicBezTo>
                    <a:pt x="24924" y="99306"/>
                    <a:pt x="25378" y="99147"/>
                    <a:pt x="25697" y="98965"/>
                  </a:cubicBezTo>
                  <a:cubicBezTo>
                    <a:pt x="25992" y="98783"/>
                    <a:pt x="26493" y="98715"/>
                    <a:pt x="26947" y="98373"/>
                  </a:cubicBezTo>
                  <a:cubicBezTo>
                    <a:pt x="27175" y="98578"/>
                    <a:pt x="26765" y="98669"/>
                    <a:pt x="26811" y="98851"/>
                  </a:cubicBezTo>
                  <a:cubicBezTo>
                    <a:pt x="27084" y="98601"/>
                    <a:pt x="27175" y="98328"/>
                    <a:pt x="27448" y="98078"/>
                  </a:cubicBezTo>
                  <a:cubicBezTo>
                    <a:pt x="27789" y="98192"/>
                    <a:pt x="27902" y="97873"/>
                    <a:pt x="28425" y="97691"/>
                  </a:cubicBezTo>
                  <a:cubicBezTo>
                    <a:pt x="28335" y="97464"/>
                    <a:pt x="27902" y="98101"/>
                    <a:pt x="27880" y="97691"/>
                  </a:cubicBezTo>
                  <a:cubicBezTo>
                    <a:pt x="28175" y="97487"/>
                    <a:pt x="28698" y="97327"/>
                    <a:pt x="28585" y="97055"/>
                  </a:cubicBezTo>
                  <a:cubicBezTo>
                    <a:pt x="28903" y="97032"/>
                    <a:pt x="29244" y="96850"/>
                    <a:pt x="29494" y="97009"/>
                  </a:cubicBezTo>
                  <a:cubicBezTo>
                    <a:pt x="29585" y="96850"/>
                    <a:pt x="29835" y="96691"/>
                    <a:pt x="29585" y="96509"/>
                  </a:cubicBezTo>
                  <a:cubicBezTo>
                    <a:pt x="29767" y="96259"/>
                    <a:pt x="30154" y="96463"/>
                    <a:pt x="29926" y="96190"/>
                  </a:cubicBezTo>
                  <a:cubicBezTo>
                    <a:pt x="30267" y="95940"/>
                    <a:pt x="30472" y="96213"/>
                    <a:pt x="30745" y="96168"/>
                  </a:cubicBezTo>
                  <a:cubicBezTo>
                    <a:pt x="30950" y="95918"/>
                    <a:pt x="30404" y="96213"/>
                    <a:pt x="30404" y="95872"/>
                  </a:cubicBezTo>
                  <a:cubicBezTo>
                    <a:pt x="31222" y="95645"/>
                    <a:pt x="31541" y="94962"/>
                    <a:pt x="32223" y="94644"/>
                  </a:cubicBezTo>
                  <a:cubicBezTo>
                    <a:pt x="32269" y="94530"/>
                    <a:pt x="32178" y="94417"/>
                    <a:pt x="32382" y="94303"/>
                  </a:cubicBezTo>
                  <a:cubicBezTo>
                    <a:pt x="32382" y="94803"/>
                    <a:pt x="32678" y="94258"/>
                    <a:pt x="32928" y="94439"/>
                  </a:cubicBezTo>
                  <a:cubicBezTo>
                    <a:pt x="32928" y="94235"/>
                    <a:pt x="33474" y="93644"/>
                    <a:pt x="33178" y="93666"/>
                  </a:cubicBezTo>
                  <a:cubicBezTo>
                    <a:pt x="33087" y="93348"/>
                    <a:pt x="33428" y="93598"/>
                    <a:pt x="33519" y="93530"/>
                  </a:cubicBezTo>
                  <a:cubicBezTo>
                    <a:pt x="33701" y="93257"/>
                    <a:pt x="33224" y="93439"/>
                    <a:pt x="33383" y="93166"/>
                  </a:cubicBezTo>
                  <a:cubicBezTo>
                    <a:pt x="34247" y="92507"/>
                    <a:pt x="34929" y="91779"/>
                    <a:pt x="35543" y="91165"/>
                  </a:cubicBezTo>
                  <a:cubicBezTo>
                    <a:pt x="35680" y="91028"/>
                    <a:pt x="35748" y="91097"/>
                    <a:pt x="35861" y="90983"/>
                  </a:cubicBezTo>
                  <a:cubicBezTo>
                    <a:pt x="36066" y="90778"/>
                    <a:pt x="36112" y="90483"/>
                    <a:pt x="36407" y="90233"/>
                  </a:cubicBezTo>
                  <a:cubicBezTo>
                    <a:pt x="36498" y="90164"/>
                    <a:pt x="36657" y="90005"/>
                    <a:pt x="36839" y="90051"/>
                  </a:cubicBezTo>
                  <a:cubicBezTo>
                    <a:pt x="37112" y="89732"/>
                    <a:pt x="37476" y="89368"/>
                    <a:pt x="37772" y="89027"/>
                  </a:cubicBezTo>
                  <a:cubicBezTo>
                    <a:pt x="38545" y="88027"/>
                    <a:pt x="39227" y="87367"/>
                    <a:pt x="40159" y="87345"/>
                  </a:cubicBezTo>
                  <a:cubicBezTo>
                    <a:pt x="40409" y="87617"/>
                    <a:pt x="40660" y="87799"/>
                    <a:pt x="40932" y="87572"/>
                  </a:cubicBezTo>
                  <a:cubicBezTo>
                    <a:pt x="41046" y="87686"/>
                    <a:pt x="40978" y="87845"/>
                    <a:pt x="40773" y="88050"/>
                  </a:cubicBezTo>
                  <a:cubicBezTo>
                    <a:pt x="41069" y="87959"/>
                    <a:pt x="41114" y="88709"/>
                    <a:pt x="41546" y="88254"/>
                  </a:cubicBezTo>
                  <a:cubicBezTo>
                    <a:pt x="41342" y="88618"/>
                    <a:pt x="41660" y="88868"/>
                    <a:pt x="41637" y="89141"/>
                  </a:cubicBezTo>
                  <a:cubicBezTo>
                    <a:pt x="41637" y="89255"/>
                    <a:pt x="41274" y="89459"/>
                    <a:pt x="41546" y="89528"/>
                  </a:cubicBezTo>
                  <a:cubicBezTo>
                    <a:pt x="41046" y="89914"/>
                    <a:pt x="40569" y="90369"/>
                    <a:pt x="40091" y="90824"/>
                  </a:cubicBezTo>
                  <a:cubicBezTo>
                    <a:pt x="39636" y="91279"/>
                    <a:pt x="39136" y="91733"/>
                    <a:pt x="38658" y="92120"/>
                  </a:cubicBezTo>
                  <a:cubicBezTo>
                    <a:pt x="38499" y="92256"/>
                    <a:pt x="38272" y="92256"/>
                    <a:pt x="38113" y="92416"/>
                  </a:cubicBezTo>
                  <a:cubicBezTo>
                    <a:pt x="37863" y="92598"/>
                    <a:pt x="37749" y="92916"/>
                    <a:pt x="37476" y="93121"/>
                  </a:cubicBezTo>
                  <a:cubicBezTo>
                    <a:pt x="37294" y="93257"/>
                    <a:pt x="37203" y="93234"/>
                    <a:pt x="37044" y="93371"/>
                  </a:cubicBezTo>
                  <a:cubicBezTo>
                    <a:pt x="36748" y="93666"/>
                    <a:pt x="36771" y="94053"/>
                    <a:pt x="36339" y="94007"/>
                  </a:cubicBezTo>
                  <a:cubicBezTo>
                    <a:pt x="36248" y="94098"/>
                    <a:pt x="36407" y="94189"/>
                    <a:pt x="36271" y="94303"/>
                  </a:cubicBezTo>
                  <a:cubicBezTo>
                    <a:pt x="35998" y="94485"/>
                    <a:pt x="35816" y="94758"/>
                    <a:pt x="35543" y="94917"/>
                  </a:cubicBezTo>
                  <a:cubicBezTo>
                    <a:pt x="35475" y="94962"/>
                    <a:pt x="35384" y="94985"/>
                    <a:pt x="35316" y="94985"/>
                  </a:cubicBezTo>
                  <a:cubicBezTo>
                    <a:pt x="35225" y="95008"/>
                    <a:pt x="35156" y="95008"/>
                    <a:pt x="35156" y="95008"/>
                  </a:cubicBezTo>
                  <a:cubicBezTo>
                    <a:pt x="35066" y="95099"/>
                    <a:pt x="35088" y="95281"/>
                    <a:pt x="34997" y="95372"/>
                  </a:cubicBezTo>
                  <a:cubicBezTo>
                    <a:pt x="34815" y="95599"/>
                    <a:pt x="34452" y="95667"/>
                    <a:pt x="34270" y="95827"/>
                  </a:cubicBezTo>
                  <a:cubicBezTo>
                    <a:pt x="34110" y="95986"/>
                    <a:pt x="34156" y="96122"/>
                    <a:pt x="34019" y="96259"/>
                  </a:cubicBezTo>
                  <a:cubicBezTo>
                    <a:pt x="33747" y="96577"/>
                    <a:pt x="33406" y="96759"/>
                    <a:pt x="32996" y="96918"/>
                  </a:cubicBezTo>
                  <a:cubicBezTo>
                    <a:pt x="32814" y="97009"/>
                    <a:pt x="32860" y="97100"/>
                    <a:pt x="32905" y="97214"/>
                  </a:cubicBezTo>
                  <a:cubicBezTo>
                    <a:pt x="32587" y="97350"/>
                    <a:pt x="32223" y="97600"/>
                    <a:pt x="31859" y="97896"/>
                  </a:cubicBezTo>
                  <a:cubicBezTo>
                    <a:pt x="31473" y="98169"/>
                    <a:pt x="31063" y="98464"/>
                    <a:pt x="30631" y="98783"/>
                  </a:cubicBezTo>
                  <a:cubicBezTo>
                    <a:pt x="30358" y="98806"/>
                    <a:pt x="30609" y="98351"/>
                    <a:pt x="30176" y="98533"/>
                  </a:cubicBezTo>
                  <a:cubicBezTo>
                    <a:pt x="29949" y="98828"/>
                    <a:pt x="30518" y="98737"/>
                    <a:pt x="30336" y="98987"/>
                  </a:cubicBezTo>
                  <a:cubicBezTo>
                    <a:pt x="29517" y="99465"/>
                    <a:pt x="29221" y="99601"/>
                    <a:pt x="28471" y="100124"/>
                  </a:cubicBezTo>
                  <a:cubicBezTo>
                    <a:pt x="28471" y="99988"/>
                    <a:pt x="28516" y="99874"/>
                    <a:pt x="28698" y="99783"/>
                  </a:cubicBezTo>
                  <a:cubicBezTo>
                    <a:pt x="28175" y="99692"/>
                    <a:pt x="28289" y="100306"/>
                    <a:pt x="28312" y="100329"/>
                  </a:cubicBezTo>
                  <a:cubicBezTo>
                    <a:pt x="27857" y="100670"/>
                    <a:pt x="28357" y="100033"/>
                    <a:pt x="27971" y="100215"/>
                  </a:cubicBezTo>
                  <a:cubicBezTo>
                    <a:pt x="27721" y="100284"/>
                    <a:pt x="27834" y="100420"/>
                    <a:pt x="27902" y="100556"/>
                  </a:cubicBezTo>
                  <a:lnTo>
                    <a:pt x="27152" y="100966"/>
                  </a:lnTo>
                  <a:cubicBezTo>
                    <a:pt x="26902" y="100920"/>
                    <a:pt x="27107" y="100875"/>
                    <a:pt x="26970" y="100647"/>
                  </a:cubicBezTo>
                  <a:lnTo>
                    <a:pt x="26674" y="100829"/>
                  </a:lnTo>
                  <a:cubicBezTo>
                    <a:pt x="26470" y="100989"/>
                    <a:pt x="27243" y="100943"/>
                    <a:pt x="26629" y="101261"/>
                  </a:cubicBezTo>
                  <a:cubicBezTo>
                    <a:pt x="26197" y="101512"/>
                    <a:pt x="26584" y="101148"/>
                    <a:pt x="26356" y="100989"/>
                  </a:cubicBezTo>
                  <a:cubicBezTo>
                    <a:pt x="26061" y="101148"/>
                    <a:pt x="26061" y="100966"/>
                    <a:pt x="25924" y="101216"/>
                  </a:cubicBezTo>
                  <a:cubicBezTo>
                    <a:pt x="25697" y="101352"/>
                    <a:pt x="26038" y="101580"/>
                    <a:pt x="26061" y="101762"/>
                  </a:cubicBezTo>
                  <a:lnTo>
                    <a:pt x="25287" y="102148"/>
                  </a:lnTo>
                  <a:cubicBezTo>
                    <a:pt x="25356" y="102035"/>
                    <a:pt x="25333" y="101898"/>
                    <a:pt x="25242" y="101762"/>
                  </a:cubicBezTo>
                  <a:cubicBezTo>
                    <a:pt x="25174" y="101944"/>
                    <a:pt x="24673" y="102057"/>
                    <a:pt x="24969" y="102307"/>
                  </a:cubicBezTo>
                  <a:cubicBezTo>
                    <a:pt x="24401" y="102671"/>
                    <a:pt x="23991" y="102649"/>
                    <a:pt x="23718" y="102489"/>
                  </a:cubicBezTo>
                  <a:cubicBezTo>
                    <a:pt x="23491" y="102535"/>
                    <a:pt x="23400" y="103126"/>
                    <a:pt x="23173" y="102717"/>
                  </a:cubicBezTo>
                  <a:cubicBezTo>
                    <a:pt x="22900" y="102944"/>
                    <a:pt x="23559" y="102944"/>
                    <a:pt x="22945" y="103126"/>
                  </a:cubicBezTo>
                  <a:cubicBezTo>
                    <a:pt x="23013" y="103194"/>
                    <a:pt x="23104" y="103240"/>
                    <a:pt x="23241" y="103194"/>
                  </a:cubicBezTo>
                  <a:cubicBezTo>
                    <a:pt x="23195" y="103263"/>
                    <a:pt x="22308" y="103899"/>
                    <a:pt x="22377" y="103354"/>
                  </a:cubicBezTo>
                  <a:cubicBezTo>
                    <a:pt x="22036" y="103490"/>
                    <a:pt x="22240" y="103786"/>
                    <a:pt x="21808" y="103899"/>
                  </a:cubicBezTo>
                  <a:lnTo>
                    <a:pt x="21694" y="103626"/>
                  </a:lnTo>
                  <a:cubicBezTo>
                    <a:pt x="21694" y="103808"/>
                    <a:pt x="21422" y="103922"/>
                    <a:pt x="21353" y="104081"/>
                  </a:cubicBezTo>
                  <a:cubicBezTo>
                    <a:pt x="21012" y="104195"/>
                    <a:pt x="20853" y="104036"/>
                    <a:pt x="20648" y="103945"/>
                  </a:cubicBezTo>
                  <a:cubicBezTo>
                    <a:pt x="20717" y="104149"/>
                    <a:pt x="20512" y="104263"/>
                    <a:pt x="20285" y="104377"/>
                  </a:cubicBezTo>
                  <a:lnTo>
                    <a:pt x="20194" y="104400"/>
                  </a:lnTo>
                  <a:lnTo>
                    <a:pt x="20057" y="104445"/>
                  </a:lnTo>
                  <a:cubicBezTo>
                    <a:pt x="19966" y="104491"/>
                    <a:pt x="19875" y="104513"/>
                    <a:pt x="19807" y="104536"/>
                  </a:cubicBezTo>
                  <a:cubicBezTo>
                    <a:pt x="19648" y="104581"/>
                    <a:pt x="19511" y="104627"/>
                    <a:pt x="19443" y="104672"/>
                  </a:cubicBezTo>
                  <a:cubicBezTo>
                    <a:pt x="19398" y="104695"/>
                    <a:pt x="19853" y="104672"/>
                    <a:pt x="19989" y="104559"/>
                  </a:cubicBezTo>
                  <a:cubicBezTo>
                    <a:pt x="19557" y="104877"/>
                    <a:pt x="18988" y="105059"/>
                    <a:pt x="18420" y="105173"/>
                  </a:cubicBezTo>
                  <a:cubicBezTo>
                    <a:pt x="17851" y="105309"/>
                    <a:pt x="17260" y="105377"/>
                    <a:pt x="16692" y="105582"/>
                  </a:cubicBezTo>
                  <a:cubicBezTo>
                    <a:pt x="16373" y="105355"/>
                    <a:pt x="16169" y="105150"/>
                    <a:pt x="15509" y="105059"/>
                  </a:cubicBezTo>
                  <a:cubicBezTo>
                    <a:pt x="15032" y="105127"/>
                    <a:pt x="15191" y="105400"/>
                    <a:pt x="14691" y="105446"/>
                  </a:cubicBezTo>
                  <a:cubicBezTo>
                    <a:pt x="15145" y="105696"/>
                    <a:pt x="14099" y="105991"/>
                    <a:pt x="14804" y="105991"/>
                  </a:cubicBezTo>
                  <a:cubicBezTo>
                    <a:pt x="14554" y="106241"/>
                    <a:pt x="13576" y="106196"/>
                    <a:pt x="13872" y="106651"/>
                  </a:cubicBezTo>
                  <a:cubicBezTo>
                    <a:pt x="13349" y="106833"/>
                    <a:pt x="12780" y="106969"/>
                    <a:pt x="12189" y="107106"/>
                  </a:cubicBezTo>
                  <a:cubicBezTo>
                    <a:pt x="11621" y="107197"/>
                    <a:pt x="11029" y="107265"/>
                    <a:pt x="10461" y="107333"/>
                  </a:cubicBezTo>
                  <a:cubicBezTo>
                    <a:pt x="9301" y="107492"/>
                    <a:pt x="8210" y="107583"/>
                    <a:pt x="7232" y="107788"/>
                  </a:cubicBezTo>
                  <a:cubicBezTo>
                    <a:pt x="7550" y="107401"/>
                    <a:pt x="8369" y="107469"/>
                    <a:pt x="9051" y="107356"/>
                  </a:cubicBezTo>
                  <a:cubicBezTo>
                    <a:pt x="9688" y="107242"/>
                    <a:pt x="10347" y="107197"/>
                    <a:pt x="10802" y="107015"/>
                  </a:cubicBezTo>
                  <a:cubicBezTo>
                    <a:pt x="10529" y="106924"/>
                    <a:pt x="10006" y="106969"/>
                    <a:pt x="9961" y="106764"/>
                  </a:cubicBezTo>
                  <a:cubicBezTo>
                    <a:pt x="9324" y="106787"/>
                    <a:pt x="9347" y="107242"/>
                    <a:pt x="8755" y="107310"/>
                  </a:cubicBezTo>
                  <a:lnTo>
                    <a:pt x="8869" y="107106"/>
                  </a:lnTo>
                  <a:cubicBezTo>
                    <a:pt x="8050" y="107242"/>
                    <a:pt x="7664" y="107151"/>
                    <a:pt x="7368" y="107015"/>
                  </a:cubicBezTo>
                  <a:cubicBezTo>
                    <a:pt x="7186" y="107083"/>
                    <a:pt x="7141" y="107242"/>
                    <a:pt x="6913" y="107265"/>
                  </a:cubicBezTo>
                  <a:lnTo>
                    <a:pt x="5754" y="107424"/>
                  </a:lnTo>
                  <a:cubicBezTo>
                    <a:pt x="5435" y="107333"/>
                    <a:pt x="5776" y="107219"/>
                    <a:pt x="5617" y="107151"/>
                  </a:cubicBezTo>
                  <a:cubicBezTo>
                    <a:pt x="4981" y="107219"/>
                    <a:pt x="5572" y="107310"/>
                    <a:pt x="5072" y="107492"/>
                  </a:cubicBezTo>
                  <a:cubicBezTo>
                    <a:pt x="4617" y="107560"/>
                    <a:pt x="4071" y="107538"/>
                    <a:pt x="3980" y="107924"/>
                  </a:cubicBezTo>
                  <a:cubicBezTo>
                    <a:pt x="3866" y="107901"/>
                    <a:pt x="3753" y="107901"/>
                    <a:pt x="3616" y="107901"/>
                  </a:cubicBezTo>
                  <a:cubicBezTo>
                    <a:pt x="3548" y="107901"/>
                    <a:pt x="3480" y="107901"/>
                    <a:pt x="3412" y="107901"/>
                  </a:cubicBezTo>
                  <a:cubicBezTo>
                    <a:pt x="3343" y="107901"/>
                    <a:pt x="3252" y="107947"/>
                    <a:pt x="3275" y="107833"/>
                  </a:cubicBezTo>
                  <a:cubicBezTo>
                    <a:pt x="3252" y="107538"/>
                    <a:pt x="3230" y="107219"/>
                    <a:pt x="3207" y="106924"/>
                  </a:cubicBezTo>
                  <a:cubicBezTo>
                    <a:pt x="3161" y="106332"/>
                    <a:pt x="3116" y="105764"/>
                    <a:pt x="3116" y="105309"/>
                  </a:cubicBezTo>
                  <a:cubicBezTo>
                    <a:pt x="3230" y="105491"/>
                    <a:pt x="3275" y="105946"/>
                    <a:pt x="3298" y="106446"/>
                  </a:cubicBezTo>
                  <a:cubicBezTo>
                    <a:pt x="3298" y="106696"/>
                    <a:pt x="3298" y="106969"/>
                    <a:pt x="3321" y="107219"/>
                  </a:cubicBezTo>
                  <a:cubicBezTo>
                    <a:pt x="3321" y="107333"/>
                    <a:pt x="3343" y="107469"/>
                    <a:pt x="3343" y="107583"/>
                  </a:cubicBezTo>
                  <a:cubicBezTo>
                    <a:pt x="3343" y="107629"/>
                    <a:pt x="3343" y="107697"/>
                    <a:pt x="3343" y="107742"/>
                  </a:cubicBezTo>
                  <a:cubicBezTo>
                    <a:pt x="3366" y="107765"/>
                    <a:pt x="3343" y="107811"/>
                    <a:pt x="3366" y="107811"/>
                  </a:cubicBezTo>
                  <a:lnTo>
                    <a:pt x="3457" y="107788"/>
                  </a:lnTo>
                  <a:cubicBezTo>
                    <a:pt x="3775" y="107606"/>
                    <a:pt x="4162" y="107469"/>
                    <a:pt x="4367" y="107219"/>
                  </a:cubicBezTo>
                  <a:cubicBezTo>
                    <a:pt x="4162" y="107219"/>
                    <a:pt x="3980" y="107265"/>
                    <a:pt x="3844" y="107310"/>
                  </a:cubicBezTo>
                  <a:cubicBezTo>
                    <a:pt x="3798" y="107333"/>
                    <a:pt x="3753" y="107356"/>
                    <a:pt x="3730" y="107378"/>
                  </a:cubicBezTo>
                  <a:cubicBezTo>
                    <a:pt x="3684" y="107401"/>
                    <a:pt x="3684" y="107378"/>
                    <a:pt x="3662" y="107401"/>
                  </a:cubicBezTo>
                  <a:cubicBezTo>
                    <a:pt x="3616" y="107401"/>
                    <a:pt x="3571" y="107447"/>
                    <a:pt x="3525" y="107538"/>
                  </a:cubicBezTo>
                  <a:cubicBezTo>
                    <a:pt x="3662" y="106696"/>
                    <a:pt x="3389" y="106514"/>
                    <a:pt x="3412" y="105559"/>
                  </a:cubicBezTo>
                  <a:cubicBezTo>
                    <a:pt x="3525" y="105627"/>
                    <a:pt x="3548" y="105468"/>
                    <a:pt x="3662" y="105286"/>
                  </a:cubicBezTo>
                  <a:cubicBezTo>
                    <a:pt x="3480" y="103990"/>
                    <a:pt x="3366" y="102671"/>
                    <a:pt x="3230" y="100898"/>
                  </a:cubicBezTo>
                  <a:cubicBezTo>
                    <a:pt x="3321" y="100420"/>
                    <a:pt x="3503" y="100989"/>
                    <a:pt x="3571" y="100488"/>
                  </a:cubicBezTo>
                  <a:cubicBezTo>
                    <a:pt x="3548" y="100147"/>
                    <a:pt x="3434" y="100284"/>
                    <a:pt x="3343" y="100352"/>
                  </a:cubicBezTo>
                  <a:cubicBezTo>
                    <a:pt x="3275" y="100397"/>
                    <a:pt x="3230" y="100420"/>
                    <a:pt x="3207" y="100375"/>
                  </a:cubicBezTo>
                  <a:cubicBezTo>
                    <a:pt x="3161" y="100329"/>
                    <a:pt x="3139" y="100193"/>
                    <a:pt x="3184" y="99897"/>
                  </a:cubicBezTo>
                  <a:cubicBezTo>
                    <a:pt x="3412" y="99397"/>
                    <a:pt x="3639" y="99874"/>
                    <a:pt x="3753" y="100215"/>
                  </a:cubicBezTo>
                  <a:cubicBezTo>
                    <a:pt x="3912" y="100056"/>
                    <a:pt x="3935" y="99783"/>
                    <a:pt x="3866" y="99601"/>
                  </a:cubicBezTo>
                  <a:cubicBezTo>
                    <a:pt x="3821" y="99420"/>
                    <a:pt x="3662" y="99306"/>
                    <a:pt x="3457" y="99556"/>
                  </a:cubicBezTo>
                  <a:cubicBezTo>
                    <a:pt x="3503" y="99215"/>
                    <a:pt x="3389" y="98965"/>
                    <a:pt x="3366" y="99260"/>
                  </a:cubicBezTo>
                  <a:cubicBezTo>
                    <a:pt x="3343" y="97578"/>
                    <a:pt x="3412" y="95485"/>
                    <a:pt x="3434" y="93416"/>
                  </a:cubicBezTo>
                  <a:cubicBezTo>
                    <a:pt x="3434" y="92961"/>
                    <a:pt x="3457" y="92484"/>
                    <a:pt x="3457" y="92029"/>
                  </a:cubicBezTo>
                  <a:cubicBezTo>
                    <a:pt x="3457" y="91688"/>
                    <a:pt x="3457" y="91392"/>
                    <a:pt x="3457" y="91074"/>
                  </a:cubicBezTo>
                  <a:cubicBezTo>
                    <a:pt x="3457" y="90460"/>
                    <a:pt x="3434" y="89869"/>
                    <a:pt x="3389" y="89346"/>
                  </a:cubicBezTo>
                  <a:cubicBezTo>
                    <a:pt x="3366" y="89232"/>
                    <a:pt x="3298" y="89300"/>
                    <a:pt x="3298" y="89346"/>
                  </a:cubicBezTo>
                  <a:cubicBezTo>
                    <a:pt x="3230" y="89096"/>
                    <a:pt x="3275" y="88641"/>
                    <a:pt x="3230" y="88141"/>
                  </a:cubicBezTo>
                  <a:cubicBezTo>
                    <a:pt x="3525" y="88095"/>
                    <a:pt x="3343" y="88550"/>
                    <a:pt x="3593" y="88277"/>
                  </a:cubicBezTo>
                  <a:cubicBezTo>
                    <a:pt x="3798" y="87981"/>
                    <a:pt x="3662" y="87822"/>
                    <a:pt x="3684" y="87731"/>
                  </a:cubicBezTo>
                  <a:cubicBezTo>
                    <a:pt x="3798" y="87436"/>
                    <a:pt x="3684" y="88118"/>
                    <a:pt x="3866" y="88277"/>
                  </a:cubicBezTo>
                  <a:cubicBezTo>
                    <a:pt x="3980" y="87868"/>
                    <a:pt x="4162" y="87527"/>
                    <a:pt x="4253" y="87072"/>
                  </a:cubicBezTo>
                  <a:cubicBezTo>
                    <a:pt x="3821" y="86958"/>
                    <a:pt x="3639" y="86549"/>
                    <a:pt x="3434" y="86185"/>
                  </a:cubicBezTo>
                  <a:cubicBezTo>
                    <a:pt x="3480" y="85912"/>
                    <a:pt x="3525" y="85616"/>
                    <a:pt x="3798" y="85639"/>
                  </a:cubicBezTo>
                  <a:cubicBezTo>
                    <a:pt x="3503" y="85139"/>
                    <a:pt x="3821" y="84502"/>
                    <a:pt x="3753" y="83456"/>
                  </a:cubicBezTo>
                  <a:cubicBezTo>
                    <a:pt x="3844" y="83388"/>
                    <a:pt x="3957" y="83342"/>
                    <a:pt x="4116" y="83365"/>
                  </a:cubicBezTo>
                  <a:cubicBezTo>
                    <a:pt x="4162" y="83138"/>
                    <a:pt x="3980" y="83138"/>
                    <a:pt x="3844" y="83138"/>
                  </a:cubicBezTo>
                  <a:cubicBezTo>
                    <a:pt x="3935" y="82637"/>
                    <a:pt x="3866" y="82046"/>
                    <a:pt x="3866" y="81387"/>
                  </a:cubicBezTo>
                  <a:cubicBezTo>
                    <a:pt x="3889" y="80409"/>
                    <a:pt x="4116" y="79477"/>
                    <a:pt x="4185" y="78658"/>
                  </a:cubicBezTo>
                  <a:cubicBezTo>
                    <a:pt x="4230" y="78271"/>
                    <a:pt x="4026" y="77885"/>
                    <a:pt x="4298" y="77680"/>
                  </a:cubicBezTo>
                  <a:cubicBezTo>
                    <a:pt x="4276" y="77544"/>
                    <a:pt x="4139" y="77498"/>
                    <a:pt x="4116" y="77339"/>
                  </a:cubicBezTo>
                  <a:cubicBezTo>
                    <a:pt x="4139" y="77066"/>
                    <a:pt x="4298" y="76975"/>
                    <a:pt x="4389" y="76816"/>
                  </a:cubicBezTo>
                  <a:cubicBezTo>
                    <a:pt x="4071" y="75952"/>
                    <a:pt x="4435" y="74815"/>
                    <a:pt x="4367" y="73428"/>
                  </a:cubicBezTo>
                  <a:cubicBezTo>
                    <a:pt x="4571" y="73155"/>
                    <a:pt x="4526" y="73587"/>
                    <a:pt x="4821" y="73541"/>
                  </a:cubicBezTo>
                  <a:cubicBezTo>
                    <a:pt x="4799" y="73018"/>
                    <a:pt x="4253" y="73109"/>
                    <a:pt x="4367" y="72427"/>
                  </a:cubicBezTo>
                  <a:cubicBezTo>
                    <a:pt x="4526" y="72541"/>
                    <a:pt x="4594" y="72746"/>
                    <a:pt x="4912" y="72655"/>
                  </a:cubicBezTo>
                  <a:cubicBezTo>
                    <a:pt x="4981" y="72268"/>
                    <a:pt x="4549" y="72223"/>
                    <a:pt x="4844" y="71904"/>
                  </a:cubicBezTo>
                  <a:cubicBezTo>
                    <a:pt x="5026" y="71972"/>
                    <a:pt x="4890" y="72404"/>
                    <a:pt x="5117" y="72450"/>
                  </a:cubicBezTo>
                  <a:cubicBezTo>
                    <a:pt x="5322" y="72200"/>
                    <a:pt x="4799" y="71881"/>
                    <a:pt x="4935" y="71358"/>
                  </a:cubicBezTo>
                  <a:cubicBezTo>
                    <a:pt x="5185" y="71336"/>
                    <a:pt x="5231" y="71518"/>
                    <a:pt x="5208" y="71791"/>
                  </a:cubicBezTo>
                  <a:cubicBezTo>
                    <a:pt x="5526" y="71586"/>
                    <a:pt x="5049" y="71404"/>
                    <a:pt x="5117" y="71131"/>
                  </a:cubicBezTo>
                  <a:cubicBezTo>
                    <a:pt x="5322" y="71108"/>
                    <a:pt x="5163" y="70654"/>
                    <a:pt x="5322" y="70585"/>
                  </a:cubicBezTo>
                  <a:cubicBezTo>
                    <a:pt x="5163" y="70290"/>
                    <a:pt x="4730" y="69903"/>
                    <a:pt x="4867" y="69607"/>
                  </a:cubicBezTo>
                  <a:cubicBezTo>
                    <a:pt x="5003" y="69721"/>
                    <a:pt x="5208" y="69721"/>
                    <a:pt x="5322" y="69835"/>
                  </a:cubicBezTo>
                  <a:cubicBezTo>
                    <a:pt x="5344" y="70017"/>
                    <a:pt x="5208" y="70062"/>
                    <a:pt x="5231" y="70267"/>
                  </a:cubicBezTo>
                  <a:cubicBezTo>
                    <a:pt x="5663" y="70335"/>
                    <a:pt x="5481" y="69653"/>
                    <a:pt x="5435" y="69403"/>
                  </a:cubicBezTo>
                  <a:cubicBezTo>
                    <a:pt x="5708" y="69380"/>
                    <a:pt x="5708" y="69653"/>
                    <a:pt x="5981" y="69630"/>
                  </a:cubicBezTo>
                  <a:cubicBezTo>
                    <a:pt x="5867" y="69448"/>
                    <a:pt x="5708" y="69357"/>
                    <a:pt x="5617" y="69175"/>
                  </a:cubicBezTo>
                  <a:cubicBezTo>
                    <a:pt x="5572" y="68789"/>
                    <a:pt x="5845" y="68812"/>
                    <a:pt x="5981" y="68652"/>
                  </a:cubicBezTo>
                  <a:cubicBezTo>
                    <a:pt x="6027" y="69153"/>
                    <a:pt x="6345" y="70381"/>
                    <a:pt x="5867" y="70835"/>
                  </a:cubicBezTo>
                  <a:cubicBezTo>
                    <a:pt x="5913" y="71063"/>
                    <a:pt x="6004" y="70699"/>
                    <a:pt x="6140" y="70949"/>
                  </a:cubicBezTo>
                  <a:cubicBezTo>
                    <a:pt x="6095" y="71404"/>
                    <a:pt x="6209" y="72063"/>
                    <a:pt x="6027" y="72359"/>
                  </a:cubicBezTo>
                  <a:cubicBezTo>
                    <a:pt x="6027" y="72473"/>
                    <a:pt x="6140" y="72450"/>
                    <a:pt x="6209" y="72473"/>
                  </a:cubicBezTo>
                  <a:cubicBezTo>
                    <a:pt x="6231" y="73109"/>
                    <a:pt x="5913" y="73541"/>
                    <a:pt x="6277" y="73996"/>
                  </a:cubicBezTo>
                  <a:cubicBezTo>
                    <a:pt x="6004" y="74292"/>
                    <a:pt x="6163" y="75429"/>
                    <a:pt x="6345" y="75861"/>
                  </a:cubicBezTo>
                  <a:cubicBezTo>
                    <a:pt x="6095" y="76020"/>
                    <a:pt x="6118" y="76475"/>
                    <a:pt x="6049" y="76839"/>
                  </a:cubicBezTo>
                  <a:cubicBezTo>
                    <a:pt x="6390" y="76862"/>
                    <a:pt x="6345" y="76407"/>
                    <a:pt x="6527" y="76202"/>
                  </a:cubicBezTo>
                  <a:cubicBezTo>
                    <a:pt x="6891" y="76338"/>
                    <a:pt x="6481" y="76429"/>
                    <a:pt x="6504" y="76748"/>
                  </a:cubicBezTo>
                  <a:cubicBezTo>
                    <a:pt x="6481" y="76975"/>
                    <a:pt x="6823" y="76793"/>
                    <a:pt x="6959" y="76862"/>
                  </a:cubicBezTo>
                  <a:cubicBezTo>
                    <a:pt x="7050" y="76179"/>
                    <a:pt x="6754" y="75952"/>
                    <a:pt x="6527" y="75656"/>
                  </a:cubicBezTo>
                  <a:cubicBezTo>
                    <a:pt x="6618" y="74269"/>
                    <a:pt x="6504" y="73473"/>
                    <a:pt x="6663" y="72473"/>
                  </a:cubicBezTo>
                  <a:cubicBezTo>
                    <a:pt x="6777" y="72746"/>
                    <a:pt x="7164" y="72700"/>
                    <a:pt x="7209" y="73041"/>
                  </a:cubicBezTo>
                  <a:cubicBezTo>
                    <a:pt x="7414" y="72996"/>
                    <a:pt x="7209" y="72473"/>
                    <a:pt x="7391" y="72382"/>
                  </a:cubicBezTo>
                  <a:cubicBezTo>
                    <a:pt x="7209" y="72359"/>
                    <a:pt x="7118" y="72404"/>
                    <a:pt x="7118" y="72609"/>
                  </a:cubicBezTo>
                  <a:cubicBezTo>
                    <a:pt x="6845" y="72564"/>
                    <a:pt x="6982" y="72063"/>
                    <a:pt x="6959" y="71722"/>
                  </a:cubicBezTo>
                  <a:cubicBezTo>
                    <a:pt x="7095" y="71722"/>
                    <a:pt x="7300" y="71791"/>
                    <a:pt x="7323" y="71631"/>
                  </a:cubicBezTo>
                  <a:cubicBezTo>
                    <a:pt x="7414" y="71222"/>
                    <a:pt x="6868" y="71563"/>
                    <a:pt x="7050" y="71063"/>
                  </a:cubicBezTo>
                  <a:cubicBezTo>
                    <a:pt x="7346" y="71267"/>
                    <a:pt x="7277" y="71267"/>
                    <a:pt x="7505" y="70972"/>
                  </a:cubicBezTo>
                  <a:cubicBezTo>
                    <a:pt x="7459" y="70790"/>
                    <a:pt x="7300" y="70904"/>
                    <a:pt x="7323" y="71086"/>
                  </a:cubicBezTo>
                  <a:cubicBezTo>
                    <a:pt x="7186" y="71040"/>
                    <a:pt x="7300" y="70744"/>
                    <a:pt x="7141" y="70744"/>
                  </a:cubicBezTo>
                  <a:cubicBezTo>
                    <a:pt x="7300" y="70494"/>
                    <a:pt x="7391" y="70244"/>
                    <a:pt x="7709" y="70426"/>
                  </a:cubicBezTo>
                  <a:cubicBezTo>
                    <a:pt x="7755" y="69994"/>
                    <a:pt x="7414" y="69971"/>
                    <a:pt x="7527" y="69448"/>
                  </a:cubicBezTo>
                  <a:cubicBezTo>
                    <a:pt x="7527" y="69016"/>
                    <a:pt x="7937" y="69107"/>
                    <a:pt x="7914" y="68675"/>
                  </a:cubicBezTo>
                  <a:cubicBezTo>
                    <a:pt x="7800" y="68380"/>
                    <a:pt x="7687" y="68038"/>
                    <a:pt x="7368" y="68243"/>
                  </a:cubicBezTo>
                  <a:cubicBezTo>
                    <a:pt x="7391" y="67629"/>
                    <a:pt x="7232" y="67333"/>
                    <a:pt x="6936" y="67356"/>
                  </a:cubicBezTo>
                  <a:cubicBezTo>
                    <a:pt x="6845" y="67038"/>
                    <a:pt x="7050" y="67061"/>
                    <a:pt x="7027" y="66810"/>
                  </a:cubicBezTo>
                  <a:cubicBezTo>
                    <a:pt x="7232" y="66765"/>
                    <a:pt x="7186" y="66970"/>
                    <a:pt x="7209" y="67129"/>
                  </a:cubicBezTo>
                  <a:cubicBezTo>
                    <a:pt x="7482" y="67129"/>
                    <a:pt x="7550" y="66901"/>
                    <a:pt x="7664" y="66720"/>
                  </a:cubicBezTo>
                  <a:cubicBezTo>
                    <a:pt x="7527" y="66287"/>
                    <a:pt x="7527" y="66378"/>
                    <a:pt x="7687" y="65946"/>
                  </a:cubicBezTo>
                  <a:cubicBezTo>
                    <a:pt x="7982" y="65810"/>
                    <a:pt x="7755" y="66310"/>
                    <a:pt x="8050" y="66174"/>
                  </a:cubicBezTo>
                  <a:cubicBezTo>
                    <a:pt x="8255" y="66174"/>
                    <a:pt x="8005" y="65878"/>
                    <a:pt x="7869" y="65946"/>
                  </a:cubicBezTo>
                  <a:cubicBezTo>
                    <a:pt x="7869" y="65583"/>
                    <a:pt x="7709" y="65401"/>
                    <a:pt x="7778" y="64969"/>
                  </a:cubicBezTo>
                  <a:cubicBezTo>
                    <a:pt x="7573" y="64923"/>
                    <a:pt x="7437" y="64969"/>
                    <a:pt x="7323" y="65059"/>
                  </a:cubicBezTo>
                  <a:cubicBezTo>
                    <a:pt x="7459" y="65219"/>
                    <a:pt x="7414" y="65537"/>
                    <a:pt x="7414" y="65833"/>
                  </a:cubicBezTo>
                  <a:cubicBezTo>
                    <a:pt x="6959" y="65742"/>
                    <a:pt x="7095" y="66401"/>
                    <a:pt x="6663" y="66356"/>
                  </a:cubicBezTo>
                  <a:cubicBezTo>
                    <a:pt x="6754" y="65105"/>
                    <a:pt x="6595" y="62899"/>
                    <a:pt x="6823" y="61785"/>
                  </a:cubicBezTo>
                  <a:cubicBezTo>
                    <a:pt x="7255" y="61785"/>
                    <a:pt x="6913" y="62035"/>
                    <a:pt x="6913" y="62217"/>
                  </a:cubicBezTo>
                  <a:cubicBezTo>
                    <a:pt x="6891" y="63127"/>
                    <a:pt x="6913" y="64536"/>
                    <a:pt x="6868" y="65492"/>
                  </a:cubicBezTo>
                  <a:cubicBezTo>
                    <a:pt x="7050" y="65196"/>
                    <a:pt x="7004" y="64627"/>
                    <a:pt x="7323" y="64514"/>
                  </a:cubicBezTo>
                  <a:cubicBezTo>
                    <a:pt x="7414" y="64150"/>
                    <a:pt x="6959" y="64377"/>
                    <a:pt x="7073" y="63968"/>
                  </a:cubicBezTo>
                  <a:cubicBezTo>
                    <a:pt x="7027" y="63718"/>
                    <a:pt x="7255" y="63809"/>
                    <a:pt x="7255" y="63650"/>
                  </a:cubicBezTo>
                  <a:cubicBezTo>
                    <a:pt x="7414" y="63399"/>
                    <a:pt x="7095" y="63354"/>
                    <a:pt x="7073" y="63309"/>
                  </a:cubicBezTo>
                  <a:cubicBezTo>
                    <a:pt x="7073" y="63263"/>
                    <a:pt x="7164" y="63172"/>
                    <a:pt x="7164" y="63104"/>
                  </a:cubicBezTo>
                  <a:cubicBezTo>
                    <a:pt x="7186" y="62945"/>
                    <a:pt x="7073" y="62899"/>
                    <a:pt x="7095" y="62876"/>
                  </a:cubicBezTo>
                  <a:cubicBezTo>
                    <a:pt x="7095" y="62376"/>
                    <a:pt x="7300" y="62012"/>
                    <a:pt x="7095" y="61444"/>
                  </a:cubicBezTo>
                  <a:cubicBezTo>
                    <a:pt x="7073" y="61262"/>
                    <a:pt x="7186" y="61239"/>
                    <a:pt x="7300" y="61239"/>
                  </a:cubicBezTo>
                  <a:cubicBezTo>
                    <a:pt x="7232" y="60921"/>
                    <a:pt x="7095" y="61330"/>
                    <a:pt x="6936" y="61239"/>
                  </a:cubicBezTo>
                  <a:cubicBezTo>
                    <a:pt x="6913" y="60966"/>
                    <a:pt x="7141" y="60966"/>
                    <a:pt x="7209" y="60807"/>
                  </a:cubicBezTo>
                  <a:cubicBezTo>
                    <a:pt x="7232" y="60557"/>
                    <a:pt x="6891" y="60739"/>
                    <a:pt x="6754" y="60671"/>
                  </a:cubicBezTo>
                  <a:cubicBezTo>
                    <a:pt x="6709" y="59807"/>
                    <a:pt x="6595" y="59011"/>
                    <a:pt x="6595" y="58283"/>
                  </a:cubicBezTo>
                  <a:cubicBezTo>
                    <a:pt x="6595" y="58147"/>
                    <a:pt x="6777" y="58101"/>
                    <a:pt x="6800" y="58056"/>
                  </a:cubicBezTo>
                  <a:cubicBezTo>
                    <a:pt x="6800" y="57942"/>
                    <a:pt x="6709" y="57578"/>
                    <a:pt x="6709" y="57396"/>
                  </a:cubicBezTo>
                  <a:cubicBezTo>
                    <a:pt x="6709" y="57169"/>
                    <a:pt x="6800" y="56850"/>
                    <a:pt x="6618" y="56737"/>
                  </a:cubicBezTo>
                  <a:cubicBezTo>
                    <a:pt x="6709" y="56646"/>
                    <a:pt x="6686" y="56441"/>
                    <a:pt x="6823" y="56418"/>
                  </a:cubicBezTo>
                  <a:cubicBezTo>
                    <a:pt x="6550" y="55873"/>
                    <a:pt x="6891" y="54622"/>
                    <a:pt x="6663" y="53780"/>
                  </a:cubicBezTo>
                  <a:cubicBezTo>
                    <a:pt x="6959" y="53712"/>
                    <a:pt x="6868" y="54076"/>
                    <a:pt x="7027" y="54122"/>
                  </a:cubicBezTo>
                  <a:cubicBezTo>
                    <a:pt x="6936" y="54554"/>
                    <a:pt x="6936" y="54781"/>
                    <a:pt x="7027" y="55213"/>
                  </a:cubicBezTo>
                  <a:cubicBezTo>
                    <a:pt x="7050" y="55441"/>
                    <a:pt x="7368" y="55304"/>
                    <a:pt x="7277" y="55668"/>
                  </a:cubicBezTo>
                  <a:cubicBezTo>
                    <a:pt x="7596" y="55327"/>
                    <a:pt x="7118" y="55008"/>
                    <a:pt x="7118" y="54667"/>
                  </a:cubicBezTo>
                  <a:cubicBezTo>
                    <a:pt x="7323" y="54576"/>
                    <a:pt x="7118" y="53940"/>
                    <a:pt x="7482" y="54031"/>
                  </a:cubicBezTo>
                  <a:cubicBezTo>
                    <a:pt x="7368" y="53826"/>
                    <a:pt x="7095" y="54122"/>
                    <a:pt x="6936" y="53803"/>
                  </a:cubicBezTo>
                  <a:cubicBezTo>
                    <a:pt x="6868" y="53485"/>
                    <a:pt x="7073" y="53508"/>
                    <a:pt x="7050" y="53257"/>
                  </a:cubicBezTo>
                  <a:cubicBezTo>
                    <a:pt x="6777" y="53144"/>
                    <a:pt x="6891" y="53485"/>
                    <a:pt x="6868" y="53690"/>
                  </a:cubicBezTo>
                  <a:cubicBezTo>
                    <a:pt x="6641" y="53530"/>
                    <a:pt x="6618" y="52939"/>
                    <a:pt x="6595" y="52598"/>
                  </a:cubicBezTo>
                  <a:cubicBezTo>
                    <a:pt x="6572" y="52280"/>
                    <a:pt x="6572" y="51961"/>
                    <a:pt x="6618" y="51711"/>
                  </a:cubicBezTo>
                  <a:cubicBezTo>
                    <a:pt x="6641" y="51575"/>
                    <a:pt x="6800" y="51393"/>
                    <a:pt x="6800" y="51393"/>
                  </a:cubicBezTo>
                  <a:cubicBezTo>
                    <a:pt x="6800" y="51256"/>
                    <a:pt x="6641" y="51234"/>
                    <a:pt x="6618" y="51165"/>
                  </a:cubicBezTo>
                  <a:cubicBezTo>
                    <a:pt x="6572" y="50915"/>
                    <a:pt x="6845" y="50733"/>
                    <a:pt x="6550" y="50506"/>
                  </a:cubicBezTo>
                  <a:cubicBezTo>
                    <a:pt x="6504" y="50324"/>
                    <a:pt x="6618" y="50301"/>
                    <a:pt x="6732" y="50301"/>
                  </a:cubicBezTo>
                  <a:cubicBezTo>
                    <a:pt x="6754" y="49983"/>
                    <a:pt x="6527" y="49960"/>
                    <a:pt x="6550" y="49642"/>
                  </a:cubicBezTo>
                  <a:cubicBezTo>
                    <a:pt x="6709" y="49665"/>
                    <a:pt x="6754" y="49824"/>
                    <a:pt x="6732" y="50074"/>
                  </a:cubicBezTo>
                  <a:cubicBezTo>
                    <a:pt x="6913" y="50006"/>
                    <a:pt x="6936" y="49756"/>
                    <a:pt x="7095" y="49642"/>
                  </a:cubicBezTo>
                  <a:cubicBezTo>
                    <a:pt x="7073" y="49392"/>
                    <a:pt x="7050" y="49142"/>
                    <a:pt x="6732" y="49210"/>
                  </a:cubicBezTo>
                  <a:cubicBezTo>
                    <a:pt x="6823" y="49119"/>
                    <a:pt x="6982" y="48550"/>
                    <a:pt x="6663" y="48664"/>
                  </a:cubicBezTo>
                  <a:cubicBezTo>
                    <a:pt x="6436" y="48755"/>
                    <a:pt x="6777" y="49073"/>
                    <a:pt x="6641" y="49414"/>
                  </a:cubicBezTo>
                  <a:cubicBezTo>
                    <a:pt x="6504" y="49323"/>
                    <a:pt x="6527" y="49073"/>
                    <a:pt x="6481" y="48869"/>
                  </a:cubicBezTo>
                  <a:cubicBezTo>
                    <a:pt x="6186" y="48937"/>
                    <a:pt x="6277" y="49460"/>
                    <a:pt x="6004" y="49505"/>
                  </a:cubicBezTo>
                  <a:cubicBezTo>
                    <a:pt x="6118" y="50006"/>
                    <a:pt x="6027" y="50097"/>
                    <a:pt x="5799" y="50392"/>
                  </a:cubicBezTo>
                  <a:cubicBezTo>
                    <a:pt x="5595" y="50324"/>
                    <a:pt x="6163" y="49915"/>
                    <a:pt x="5731" y="49846"/>
                  </a:cubicBezTo>
                  <a:cubicBezTo>
                    <a:pt x="5617" y="49869"/>
                    <a:pt x="5617" y="50051"/>
                    <a:pt x="5731" y="50051"/>
                  </a:cubicBezTo>
                  <a:cubicBezTo>
                    <a:pt x="5504" y="50415"/>
                    <a:pt x="5140" y="49528"/>
                    <a:pt x="5163" y="50370"/>
                  </a:cubicBezTo>
                  <a:cubicBezTo>
                    <a:pt x="4730" y="50301"/>
                    <a:pt x="5390" y="49505"/>
                    <a:pt x="4912" y="49392"/>
                  </a:cubicBezTo>
                  <a:cubicBezTo>
                    <a:pt x="4821" y="49778"/>
                    <a:pt x="4594" y="50028"/>
                    <a:pt x="4617" y="50574"/>
                  </a:cubicBezTo>
                  <a:cubicBezTo>
                    <a:pt x="4685" y="50893"/>
                    <a:pt x="4844" y="50438"/>
                    <a:pt x="5072" y="50597"/>
                  </a:cubicBezTo>
                  <a:cubicBezTo>
                    <a:pt x="5003" y="50870"/>
                    <a:pt x="4685" y="50847"/>
                    <a:pt x="4526" y="51006"/>
                  </a:cubicBezTo>
                  <a:cubicBezTo>
                    <a:pt x="4549" y="51279"/>
                    <a:pt x="4685" y="51461"/>
                    <a:pt x="4503" y="51666"/>
                  </a:cubicBezTo>
                  <a:cubicBezTo>
                    <a:pt x="4048" y="51256"/>
                    <a:pt x="4435" y="50529"/>
                    <a:pt x="4253" y="49801"/>
                  </a:cubicBezTo>
                  <a:cubicBezTo>
                    <a:pt x="4412" y="49846"/>
                    <a:pt x="4344" y="50142"/>
                    <a:pt x="4617" y="50028"/>
                  </a:cubicBezTo>
                  <a:cubicBezTo>
                    <a:pt x="4708" y="49619"/>
                    <a:pt x="4230" y="49846"/>
                    <a:pt x="4367" y="49369"/>
                  </a:cubicBezTo>
                  <a:cubicBezTo>
                    <a:pt x="4253" y="49346"/>
                    <a:pt x="4185" y="49392"/>
                    <a:pt x="4162" y="49483"/>
                  </a:cubicBezTo>
                  <a:cubicBezTo>
                    <a:pt x="4003" y="49119"/>
                    <a:pt x="3889" y="48664"/>
                    <a:pt x="3457" y="48573"/>
                  </a:cubicBezTo>
                  <a:cubicBezTo>
                    <a:pt x="3389" y="48232"/>
                    <a:pt x="3593" y="48255"/>
                    <a:pt x="3639" y="48050"/>
                  </a:cubicBezTo>
                  <a:cubicBezTo>
                    <a:pt x="3730" y="47550"/>
                    <a:pt x="3525" y="47391"/>
                    <a:pt x="3571" y="46959"/>
                  </a:cubicBezTo>
                  <a:cubicBezTo>
                    <a:pt x="3775" y="46936"/>
                    <a:pt x="3866" y="47049"/>
                    <a:pt x="3844" y="47277"/>
                  </a:cubicBezTo>
                  <a:cubicBezTo>
                    <a:pt x="4298" y="46959"/>
                    <a:pt x="3821" y="46117"/>
                    <a:pt x="4412" y="46094"/>
                  </a:cubicBezTo>
                  <a:cubicBezTo>
                    <a:pt x="4298" y="45640"/>
                    <a:pt x="3889" y="46094"/>
                    <a:pt x="3753" y="46299"/>
                  </a:cubicBezTo>
                  <a:cubicBezTo>
                    <a:pt x="3571" y="46299"/>
                    <a:pt x="3730" y="45912"/>
                    <a:pt x="3684" y="45753"/>
                  </a:cubicBezTo>
                  <a:cubicBezTo>
                    <a:pt x="3957" y="46072"/>
                    <a:pt x="4071" y="45594"/>
                    <a:pt x="4321" y="45549"/>
                  </a:cubicBezTo>
                  <a:cubicBezTo>
                    <a:pt x="4185" y="45003"/>
                    <a:pt x="3753" y="44775"/>
                    <a:pt x="3798" y="44002"/>
                  </a:cubicBezTo>
                  <a:cubicBezTo>
                    <a:pt x="3730" y="43707"/>
                    <a:pt x="3980" y="43798"/>
                    <a:pt x="4071" y="43684"/>
                  </a:cubicBezTo>
                  <a:cubicBezTo>
                    <a:pt x="4071" y="43593"/>
                    <a:pt x="3980" y="43570"/>
                    <a:pt x="3980" y="43457"/>
                  </a:cubicBezTo>
                  <a:cubicBezTo>
                    <a:pt x="3889" y="43229"/>
                    <a:pt x="3753" y="43775"/>
                    <a:pt x="3616" y="43343"/>
                  </a:cubicBezTo>
                  <a:cubicBezTo>
                    <a:pt x="3593" y="43115"/>
                    <a:pt x="3753" y="43138"/>
                    <a:pt x="3912" y="43138"/>
                  </a:cubicBezTo>
                  <a:cubicBezTo>
                    <a:pt x="3798" y="42797"/>
                    <a:pt x="3616" y="42524"/>
                    <a:pt x="3639" y="42024"/>
                  </a:cubicBezTo>
                  <a:cubicBezTo>
                    <a:pt x="3684" y="41751"/>
                    <a:pt x="3935" y="41728"/>
                    <a:pt x="3844" y="41274"/>
                  </a:cubicBezTo>
                  <a:cubicBezTo>
                    <a:pt x="3730" y="41296"/>
                    <a:pt x="3753" y="41478"/>
                    <a:pt x="3753" y="41592"/>
                  </a:cubicBezTo>
                  <a:cubicBezTo>
                    <a:pt x="3480" y="41274"/>
                    <a:pt x="3798" y="40068"/>
                    <a:pt x="3593" y="39409"/>
                  </a:cubicBezTo>
                  <a:cubicBezTo>
                    <a:pt x="3684" y="39181"/>
                    <a:pt x="4071" y="39318"/>
                    <a:pt x="4048" y="38977"/>
                  </a:cubicBezTo>
                  <a:cubicBezTo>
                    <a:pt x="4026" y="38818"/>
                    <a:pt x="3935" y="39022"/>
                    <a:pt x="3775" y="38977"/>
                  </a:cubicBezTo>
                  <a:cubicBezTo>
                    <a:pt x="3798" y="38340"/>
                    <a:pt x="3821" y="37703"/>
                    <a:pt x="3707" y="37226"/>
                  </a:cubicBezTo>
                  <a:cubicBezTo>
                    <a:pt x="3980" y="37203"/>
                    <a:pt x="4162" y="37089"/>
                    <a:pt x="4094" y="36680"/>
                  </a:cubicBezTo>
                  <a:cubicBezTo>
                    <a:pt x="4003" y="36748"/>
                    <a:pt x="4003" y="36930"/>
                    <a:pt x="3821" y="36907"/>
                  </a:cubicBezTo>
                  <a:cubicBezTo>
                    <a:pt x="3707" y="36680"/>
                    <a:pt x="3980" y="36726"/>
                    <a:pt x="4003" y="36680"/>
                  </a:cubicBezTo>
                  <a:cubicBezTo>
                    <a:pt x="4071" y="36453"/>
                    <a:pt x="3753" y="36180"/>
                    <a:pt x="4003" y="35907"/>
                  </a:cubicBezTo>
                  <a:cubicBezTo>
                    <a:pt x="4321" y="36294"/>
                    <a:pt x="4071" y="36657"/>
                    <a:pt x="4185" y="37226"/>
                  </a:cubicBezTo>
                  <a:cubicBezTo>
                    <a:pt x="4207" y="37499"/>
                    <a:pt x="4480" y="37453"/>
                    <a:pt x="4435" y="37794"/>
                  </a:cubicBezTo>
                  <a:cubicBezTo>
                    <a:pt x="4094" y="37431"/>
                    <a:pt x="4344" y="38590"/>
                    <a:pt x="4162" y="38772"/>
                  </a:cubicBezTo>
                  <a:cubicBezTo>
                    <a:pt x="4230" y="38886"/>
                    <a:pt x="4321" y="38977"/>
                    <a:pt x="4412" y="39091"/>
                  </a:cubicBezTo>
                  <a:cubicBezTo>
                    <a:pt x="4344" y="39363"/>
                    <a:pt x="4048" y="39363"/>
                    <a:pt x="3866" y="39523"/>
                  </a:cubicBezTo>
                  <a:cubicBezTo>
                    <a:pt x="4116" y="39864"/>
                    <a:pt x="3639" y="39909"/>
                    <a:pt x="3753" y="40387"/>
                  </a:cubicBezTo>
                  <a:cubicBezTo>
                    <a:pt x="4298" y="40546"/>
                    <a:pt x="4139" y="39727"/>
                    <a:pt x="4594" y="40091"/>
                  </a:cubicBezTo>
                  <a:cubicBezTo>
                    <a:pt x="4435" y="40364"/>
                    <a:pt x="4253" y="40637"/>
                    <a:pt x="3844" y="40614"/>
                  </a:cubicBezTo>
                  <a:cubicBezTo>
                    <a:pt x="3753" y="41092"/>
                    <a:pt x="4094" y="41114"/>
                    <a:pt x="4207" y="40841"/>
                  </a:cubicBezTo>
                  <a:cubicBezTo>
                    <a:pt x="4367" y="40910"/>
                    <a:pt x="4276" y="41092"/>
                    <a:pt x="4116" y="41046"/>
                  </a:cubicBezTo>
                  <a:cubicBezTo>
                    <a:pt x="4162" y="41455"/>
                    <a:pt x="4003" y="41592"/>
                    <a:pt x="3912" y="41819"/>
                  </a:cubicBezTo>
                  <a:cubicBezTo>
                    <a:pt x="3889" y="42024"/>
                    <a:pt x="4344" y="41978"/>
                    <a:pt x="4207" y="41706"/>
                  </a:cubicBezTo>
                  <a:cubicBezTo>
                    <a:pt x="4480" y="41865"/>
                    <a:pt x="4026" y="42206"/>
                    <a:pt x="4276" y="42365"/>
                  </a:cubicBezTo>
                  <a:cubicBezTo>
                    <a:pt x="4435" y="42411"/>
                    <a:pt x="4435" y="42274"/>
                    <a:pt x="4549" y="42274"/>
                  </a:cubicBezTo>
                  <a:cubicBezTo>
                    <a:pt x="4435" y="42092"/>
                    <a:pt x="4594" y="41569"/>
                    <a:pt x="4298" y="41615"/>
                  </a:cubicBezTo>
                  <a:cubicBezTo>
                    <a:pt x="4207" y="41160"/>
                    <a:pt x="4571" y="41274"/>
                    <a:pt x="4480" y="40841"/>
                  </a:cubicBezTo>
                  <a:cubicBezTo>
                    <a:pt x="4685" y="40796"/>
                    <a:pt x="4617" y="41069"/>
                    <a:pt x="4753" y="41069"/>
                  </a:cubicBezTo>
                  <a:cubicBezTo>
                    <a:pt x="4958" y="41046"/>
                    <a:pt x="4662" y="40864"/>
                    <a:pt x="4662" y="40841"/>
                  </a:cubicBezTo>
                  <a:cubicBezTo>
                    <a:pt x="4685" y="40705"/>
                    <a:pt x="4867" y="40682"/>
                    <a:pt x="4867" y="40523"/>
                  </a:cubicBezTo>
                  <a:cubicBezTo>
                    <a:pt x="4844" y="40341"/>
                    <a:pt x="4662" y="40228"/>
                    <a:pt x="4685" y="39977"/>
                  </a:cubicBezTo>
                  <a:cubicBezTo>
                    <a:pt x="4662" y="39818"/>
                    <a:pt x="4458" y="39886"/>
                    <a:pt x="4321" y="39864"/>
                  </a:cubicBezTo>
                  <a:cubicBezTo>
                    <a:pt x="4298" y="39409"/>
                    <a:pt x="4571" y="39363"/>
                    <a:pt x="4685" y="39091"/>
                  </a:cubicBezTo>
                  <a:cubicBezTo>
                    <a:pt x="4753" y="38749"/>
                    <a:pt x="4480" y="38795"/>
                    <a:pt x="4344" y="38658"/>
                  </a:cubicBezTo>
                  <a:cubicBezTo>
                    <a:pt x="4458" y="38408"/>
                    <a:pt x="4730" y="38317"/>
                    <a:pt x="4890" y="38113"/>
                  </a:cubicBezTo>
                  <a:cubicBezTo>
                    <a:pt x="4526" y="37908"/>
                    <a:pt x="4549" y="37249"/>
                    <a:pt x="4458" y="36703"/>
                  </a:cubicBezTo>
                  <a:cubicBezTo>
                    <a:pt x="4776" y="36794"/>
                    <a:pt x="4594" y="36271"/>
                    <a:pt x="4640" y="36043"/>
                  </a:cubicBezTo>
                  <a:cubicBezTo>
                    <a:pt x="4594" y="35702"/>
                    <a:pt x="4162" y="35816"/>
                    <a:pt x="4298" y="35270"/>
                  </a:cubicBezTo>
                  <a:cubicBezTo>
                    <a:pt x="4389" y="35338"/>
                    <a:pt x="4435" y="35475"/>
                    <a:pt x="4480" y="35589"/>
                  </a:cubicBezTo>
                  <a:cubicBezTo>
                    <a:pt x="4685" y="35566"/>
                    <a:pt x="4526" y="35111"/>
                    <a:pt x="4480" y="35043"/>
                  </a:cubicBezTo>
                  <a:cubicBezTo>
                    <a:pt x="4389" y="35134"/>
                    <a:pt x="4298" y="35179"/>
                    <a:pt x="4207" y="35270"/>
                  </a:cubicBezTo>
                  <a:cubicBezTo>
                    <a:pt x="3935" y="35566"/>
                    <a:pt x="4094" y="35770"/>
                    <a:pt x="3844" y="35589"/>
                  </a:cubicBezTo>
                  <a:lnTo>
                    <a:pt x="3821" y="36566"/>
                  </a:lnTo>
                  <a:cubicBezTo>
                    <a:pt x="3503" y="36362"/>
                    <a:pt x="3798" y="35884"/>
                    <a:pt x="3753" y="35361"/>
                  </a:cubicBezTo>
                  <a:cubicBezTo>
                    <a:pt x="3707" y="34975"/>
                    <a:pt x="3684" y="34292"/>
                    <a:pt x="3775" y="33610"/>
                  </a:cubicBezTo>
                  <a:cubicBezTo>
                    <a:pt x="4048" y="33701"/>
                    <a:pt x="4116" y="33519"/>
                    <a:pt x="4321" y="33519"/>
                  </a:cubicBezTo>
                  <a:cubicBezTo>
                    <a:pt x="4458" y="32951"/>
                    <a:pt x="4298" y="32701"/>
                    <a:pt x="4435" y="32200"/>
                  </a:cubicBezTo>
                  <a:cubicBezTo>
                    <a:pt x="4640" y="32269"/>
                    <a:pt x="4753" y="32405"/>
                    <a:pt x="4799" y="32655"/>
                  </a:cubicBezTo>
                  <a:cubicBezTo>
                    <a:pt x="5094" y="32337"/>
                    <a:pt x="4480" y="32178"/>
                    <a:pt x="4435" y="31882"/>
                  </a:cubicBezTo>
                  <a:cubicBezTo>
                    <a:pt x="4389" y="31495"/>
                    <a:pt x="4776" y="31632"/>
                    <a:pt x="4730" y="31223"/>
                  </a:cubicBezTo>
                  <a:cubicBezTo>
                    <a:pt x="4708" y="31018"/>
                    <a:pt x="4321" y="31245"/>
                    <a:pt x="4435" y="31564"/>
                  </a:cubicBezTo>
                  <a:cubicBezTo>
                    <a:pt x="3980" y="31313"/>
                    <a:pt x="4594" y="31177"/>
                    <a:pt x="4640" y="30904"/>
                  </a:cubicBezTo>
                  <a:cubicBezTo>
                    <a:pt x="4526" y="30449"/>
                    <a:pt x="4321" y="30768"/>
                    <a:pt x="4094" y="30563"/>
                  </a:cubicBezTo>
                  <a:cubicBezTo>
                    <a:pt x="4139" y="30131"/>
                    <a:pt x="4480" y="30699"/>
                    <a:pt x="4549" y="30245"/>
                  </a:cubicBezTo>
                  <a:cubicBezTo>
                    <a:pt x="4344" y="30176"/>
                    <a:pt x="4480" y="29676"/>
                    <a:pt x="4094" y="29790"/>
                  </a:cubicBezTo>
                  <a:cubicBezTo>
                    <a:pt x="4276" y="29472"/>
                    <a:pt x="4026" y="28858"/>
                    <a:pt x="4298" y="29153"/>
                  </a:cubicBezTo>
                  <a:cubicBezTo>
                    <a:pt x="4253" y="28858"/>
                    <a:pt x="4435" y="28289"/>
                    <a:pt x="4230" y="28153"/>
                  </a:cubicBezTo>
                  <a:cubicBezTo>
                    <a:pt x="4298" y="27971"/>
                    <a:pt x="4389" y="28153"/>
                    <a:pt x="4503" y="28175"/>
                  </a:cubicBezTo>
                  <a:cubicBezTo>
                    <a:pt x="4571" y="27812"/>
                    <a:pt x="4207" y="28016"/>
                    <a:pt x="4139" y="27834"/>
                  </a:cubicBezTo>
                  <a:cubicBezTo>
                    <a:pt x="4480" y="27652"/>
                    <a:pt x="3980" y="27539"/>
                    <a:pt x="4139" y="26947"/>
                  </a:cubicBezTo>
                  <a:cubicBezTo>
                    <a:pt x="4344" y="27016"/>
                    <a:pt x="4435" y="27198"/>
                    <a:pt x="4594" y="27289"/>
                  </a:cubicBezTo>
                  <a:cubicBezTo>
                    <a:pt x="4458" y="29358"/>
                    <a:pt x="4867" y="30176"/>
                    <a:pt x="4890" y="31996"/>
                  </a:cubicBezTo>
                  <a:cubicBezTo>
                    <a:pt x="4935" y="32155"/>
                    <a:pt x="5049" y="32018"/>
                    <a:pt x="5072" y="31905"/>
                  </a:cubicBezTo>
                  <a:cubicBezTo>
                    <a:pt x="5140" y="32291"/>
                    <a:pt x="5276" y="32701"/>
                    <a:pt x="5253" y="32996"/>
                  </a:cubicBezTo>
                  <a:cubicBezTo>
                    <a:pt x="5231" y="33087"/>
                    <a:pt x="5072" y="33178"/>
                    <a:pt x="5049" y="33315"/>
                  </a:cubicBezTo>
                  <a:cubicBezTo>
                    <a:pt x="5049" y="33383"/>
                    <a:pt x="5140" y="33587"/>
                    <a:pt x="5140" y="33542"/>
                  </a:cubicBezTo>
                  <a:cubicBezTo>
                    <a:pt x="5094" y="33701"/>
                    <a:pt x="4890" y="33383"/>
                    <a:pt x="4958" y="33974"/>
                  </a:cubicBezTo>
                  <a:cubicBezTo>
                    <a:pt x="4389" y="33769"/>
                    <a:pt x="4821" y="33201"/>
                    <a:pt x="4708" y="32860"/>
                  </a:cubicBezTo>
                  <a:cubicBezTo>
                    <a:pt x="4367" y="33337"/>
                    <a:pt x="4185" y="34020"/>
                    <a:pt x="4116" y="34815"/>
                  </a:cubicBezTo>
                  <a:cubicBezTo>
                    <a:pt x="4048" y="34770"/>
                    <a:pt x="3980" y="34702"/>
                    <a:pt x="3844" y="34702"/>
                  </a:cubicBezTo>
                  <a:cubicBezTo>
                    <a:pt x="3935" y="35157"/>
                    <a:pt x="4276" y="34975"/>
                    <a:pt x="4571" y="34838"/>
                  </a:cubicBezTo>
                  <a:cubicBezTo>
                    <a:pt x="4685" y="34361"/>
                    <a:pt x="4276" y="34474"/>
                    <a:pt x="4321" y="34065"/>
                  </a:cubicBezTo>
                  <a:cubicBezTo>
                    <a:pt x="4730" y="34133"/>
                    <a:pt x="5140" y="34565"/>
                    <a:pt x="5231" y="33860"/>
                  </a:cubicBezTo>
                  <a:cubicBezTo>
                    <a:pt x="5253" y="34747"/>
                    <a:pt x="5617" y="35998"/>
                    <a:pt x="5276" y="37044"/>
                  </a:cubicBezTo>
                  <a:cubicBezTo>
                    <a:pt x="5549" y="37385"/>
                    <a:pt x="5435" y="38158"/>
                    <a:pt x="5435" y="38795"/>
                  </a:cubicBezTo>
                  <a:cubicBezTo>
                    <a:pt x="5458" y="39000"/>
                    <a:pt x="5776" y="38886"/>
                    <a:pt x="5708" y="39227"/>
                  </a:cubicBezTo>
                  <a:cubicBezTo>
                    <a:pt x="5458" y="39500"/>
                    <a:pt x="5276" y="39477"/>
                    <a:pt x="5049" y="39545"/>
                  </a:cubicBezTo>
                  <a:cubicBezTo>
                    <a:pt x="5140" y="40068"/>
                    <a:pt x="5072" y="39955"/>
                    <a:pt x="5140" y="40637"/>
                  </a:cubicBezTo>
                  <a:cubicBezTo>
                    <a:pt x="5322" y="40682"/>
                    <a:pt x="5367" y="40569"/>
                    <a:pt x="5504" y="40546"/>
                  </a:cubicBezTo>
                  <a:cubicBezTo>
                    <a:pt x="5299" y="40364"/>
                    <a:pt x="5344" y="39932"/>
                    <a:pt x="5140" y="39773"/>
                  </a:cubicBezTo>
                  <a:cubicBezTo>
                    <a:pt x="5731" y="39113"/>
                    <a:pt x="5936" y="40228"/>
                    <a:pt x="5776" y="40773"/>
                  </a:cubicBezTo>
                  <a:cubicBezTo>
                    <a:pt x="5776" y="40751"/>
                    <a:pt x="5595" y="40637"/>
                    <a:pt x="5595" y="40660"/>
                  </a:cubicBezTo>
                  <a:cubicBezTo>
                    <a:pt x="5572" y="40705"/>
                    <a:pt x="5595" y="41296"/>
                    <a:pt x="5754" y="41205"/>
                  </a:cubicBezTo>
                  <a:cubicBezTo>
                    <a:pt x="5708" y="41842"/>
                    <a:pt x="5776" y="43184"/>
                    <a:pt x="5913" y="44162"/>
                  </a:cubicBezTo>
                  <a:cubicBezTo>
                    <a:pt x="5981" y="44821"/>
                    <a:pt x="5822" y="45549"/>
                    <a:pt x="5867" y="46117"/>
                  </a:cubicBezTo>
                  <a:cubicBezTo>
                    <a:pt x="5890" y="46413"/>
                    <a:pt x="6095" y="46754"/>
                    <a:pt x="6140" y="47118"/>
                  </a:cubicBezTo>
                  <a:cubicBezTo>
                    <a:pt x="6163" y="47550"/>
                    <a:pt x="6118" y="47959"/>
                    <a:pt x="6390" y="48209"/>
                  </a:cubicBezTo>
                  <a:cubicBezTo>
                    <a:pt x="6709" y="48164"/>
                    <a:pt x="6595" y="47595"/>
                    <a:pt x="6959" y="47573"/>
                  </a:cubicBezTo>
                  <a:cubicBezTo>
                    <a:pt x="6777" y="47072"/>
                    <a:pt x="6845" y="46276"/>
                    <a:pt x="7255" y="46163"/>
                  </a:cubicBezTo>
                  <a:cubicBezTo>
                    <a:pt x="6913" y="46026"/>
                    <a:pt x="6777" y="45685"/>
                    <a:pt x="6709" y="45276"/>
                  </a:cubicBezTo>
                  <a:cubicBezTo>
                    <a:pt x="6459" y="45162"/>
                    <a:pt x="6459" y="45412"/>
                    <a:pt x="6254" y="45367"/>
                  </a:cubicBezTo>
                  <a:cubicBezTo>
                    <a:pt x="6163" y="44707"/>
                    <a:pt x="6754" y="45026"/>
                    <a:pt x="6982" y="45162"/>
                  </a:cubicBezTo>
                  <a:cubicBezTo>
                    <a:pt x="7050" y="45071"/>
                    <a:pt x="6982" y="44616"/>
                    <a:pt x="7095" y="44298"/>
                  </a:cubicBezTo>
                  <a:cubicBezTo>
                    <a:pt x="7095" y="44071"/>
                    <a:pt x="6754" y="44457"/>
                    <a:pt x="6641" y="44162"/>
                  </a:cubicBezTo>
                  <a:cubicBezTo>
                    <a:pt x="6459" y="44207"/>
                    <a:pt x="6936" y="44707"/>
                    <a:pt x="6618" y="44935"/>
                  </a:cubicBezTo>
                  <a:cubicBezTo>
                    <a:pt x="6504" y="44821"/>
                    <a:pt x="6436" y="44639"/>
                    <a:pt x="6254" y="44594"/>
                  </a:cubicBezTo>
                  <a:cubicBezTo>
                    <a:pt x="6390" y="43798"/>
                    <a:pt x="6231" y="42865"/>
                    <a:pt x="6300" y="41660"/>
                  </a:cubicBezTo>
                  <a:cubicBezTo>
                    <a:pt x="6504" y="41296"/>
                    <a:pt x="6277" y="42320"/>
                    <a:pt x="6572" y="42206"/>
                  </a:cubicBezTo>
                  <a:cubicBezTo>
                    <a:pt x="6800" y="42206"/>
                    <a:pt x="6754" y="41842"/>
                    <a:pt x="6754" y="41546"/>
                  </a:cubicBezTo>
                  <a:cubicBezTo>
                    <a:pt x="6800" y="41274"/>
                    <a:pt x="6413" y="41455"/>
                    <a:pt x="6504" y="41114"/>
                  </a:cubicBezTo>
                  <a:cubicBezTo>
                    <a:pt x="6777" y="41387"/>
                    <a:pt x="6845" y="40978"/>
                    <a:pt x="6777" y="40796"/>
                  </a:cubicBezTo>
                  <a:cubicBezTo>
                    <a:pt x="6686" y="40546"/>
                    <a:pt x="6368" y="40773"/>
                    <a:pt x="6686" y="40569"/>
                  </a:cubicBezTo>
                  <a:cubicBezTo>
                    <a:pt x="6959" y="40387"/>
                    <a:pt x="7050" y="40068"/>
                    <a:pt x="6891" y="39795"/>
                  </a:cubicBezTo>
                  <a:cubicBezTo>
                    <a:pt x="6709" y="39909"/>
                    <a:pt x="6732" y="40296"/>
                    <a:pt x="6413" y="40228"/>
                  </a:cubicBezTo>
                  <a:cubicBezTo>
                    <a:pt x="6390" y="39886"/>
                    <a:pt x="6663" y="39955"/>
                    <a:pt x="6709" y="39682"/>
                  </a:cubicBezTo>
                  <a:cubicBezTo>
                    <a:pt x="6686" y="39614"/>
                    <a:pt x="6618" y="39591"/>
                    <a:pt x="6618" y="39477"/>
                  </a:cubicBezTo>
                  <a:cubicBezTo>
                    <a:pt x="6368" y="39386"/>
                    <a:pt x="6436" y="39704"/>
                    <a:pt x="6345" y="39795"/>
                  </a:cubicBezTo>
                  <a:cubicBezTo>
                    <a:pt x="6140" y="39886"/>
                    <a:pt x="6254" y="39477"/>
                    <a:pt x="6254" y="39454"/>
                  </a:cubicBezTo>
                  <a:cubicBezTo>
                    <a:pt x="6186" y="39204"/>
                    <a:pt x="6095" y="39204"/>
                    <a:pt x="6072" y="39022"/>
                  </a:cubicBezTo>
                  <a:cubicBezTo>
                    <a:pt x="6027" y="38545"/>
                    <a:pt x="6140" y="37885"/>
                    <a:pt x="6095" y="37271"/>
                  </a:cubicBezTo>
                  <a:cubicBezTo>
                    <a:pt x="6345" y="37544"/>
                    <a:pt x="6163" y="37703"/>
                    <a:pt x="6186" y="38158"/>
                  </a:cubicBezTo>
                  <a:cubicBezTo>
                    <a:pt x="6413" y="38135"/>
                    <a:pt x="6368" y="37794"/>
                    <a:pt x="6368" y="37499"/>
                  </a:cubicBezTo>
                  <a:cubicBezTo>
                    <a:pt x="6641" y="37499"/>
                    <a:pt x="6709" y="37249"/>
                    <a:pt x="6823" y="37067"/>
                  </a:cubicBezTo>
                  <a:cubicBezTo>
                    <a:pt x="6686" y="36703"/>
                    <a:pt x="6595" y="37340"/>
                    <a:pt x="6277" y="37158"/>
                  </a:cubicBezTo>
                  <a:cubicBezTo>
                    <a:pt x="6209" y="36544"/>
                    <a:pt x="6845" y="36748"/>
                    <a:pt x="7027" y="36430"/>
                  </a:cubicBezTo>
                  <a:cubicBezTo>
                    <a:pt x="7027" y="36021"/>
                    <a:pt x="7118" y="35725"/>
                    <a:pt x="7232" y="35429"/>
                  </a:cubicBezTo>
                  <a:cubicBezTo>
                    <a:pt x="7209" y="35247"/>
                    <a:pt x="6913" y="35361"/>
                    <a:pt x="6868" y="35225"/>
                  </a:cubicBezTo>
                  <a:cubicBezTo>
                    <a:pt x="6800" y="34656"/>
                    <a:pt x="7277" y="34770"/>
                    <a:pt x="7164" y="34133"/>
                  </a:cubicBezTo>
                  <a:cubicBezTo>
                    <a:pt x="7573" y="34201"/>
                    <a:pt x="7550" y="33724"/>
                    <a:pt x="7982" y="33815"/>
                  </a:cubicBezTo>
                  <a:cubicBezTo>
                    <a:pt x="7732" y="34179"/>
                    <a:pt x="8073" y="34588"/>
                    <a:pt x="8232" y="34815"/>
                  </a:cubicBezTo>
                  <a:cubicBezTo>
                    <a:pt x="8369" y="34770"/>
                    <a:pt x="8323" y="34543"/>
                    <a:pt x="8346" y="34361"/>
                  </a:cubicBezTo>
                  <a:cubicBezTo>
                    <a:pt x="8414" y="34452"/>
                    <a:pt x="8551" y="34497"/>
                    <a:pt x="8710" y="34497"/>
                  </a:cubicBezTo>
                  <a:cubicBezTo>
                    <a:pt x="8710" y="34724"/>
                    <a:pt x="8619" y="34838"/>
                    <a:pt x="8414" y="34815"/>
                  </a:cubicBezTo>
                  <a:cubicBezTo>
                    <a:pt x="8369" y="34975"/>
                    <a:pt x="8778" y="35088"/>
                    <a:pt x="8505" y="35134"/>
                  </a:cubicBezTo>
                  <a:cubicBezTo>
                    <a:pt x="8346" y="35293"/>
                    <a:pt x="8301" y="35225"/>
                    <a:pt x="8323" y="34906"/>
                  </a:cubicBezTo>
                  <a:cubicBezTo>
                    <a:pt x="8164" y="35111"/>
                    <a:pt x="7846" y="35020"/>
                    <a:pt x="7778" y="34793"/>
                  </a:cubicBezTo>
                  <a:cubicBezTo>
                    <a:pt x="7505" y="34952"/>
                    <a:pt x="7937" y="35179"/>
                    <a:pt x="7869" y="35452"/>
                  </a:cubicBezTo>
                  <a:cubicBezTo>
                    <a:pt x="7641" y="35475"/>
                    <a:pt x="7527" y="35611"/>
                    <a:pt x="7232" y="35543"/>
                  </a:cubicBezTo>
                  <a:cubicBezTo>
                    <a:pt x="7209" y="35884"/>
                    <a:pt x="7687" y="35657"/>
                    <a:pt x="7664" y="35998"/>
                  </a:cubicBezTo>
                  <a:cubicBezTo>
                    <a:pt x="7914" y="36043"/>
                    <a:pt x="7755" y="35566"/>
                    <a:pt x="8050" y="35680"/>
                  </a:cubicBezTo>
                  <a:cubicBezTo>
                    <a:pt x="7982" y="35839"/>
                    <a:pt x="8141" y="36248"/>
                    <a:pt x="7937" y="36225"/>
                  </a:cubicBezTo>
                  <a:cubicBezTo>
                    <a:pt x="8073" y="36407"/>
                    <a:pt x="8255" y="36498"/>
                    <a:pt x="8210" y="36885"/>
                  </a:cubicBezTo>
                  <a:cubicBezTo>
                    <a:pt x="7914" y="36680"/>
                    <a:pt x="7641" y="36726"/>
                    <a:pt x="7755" y="37317"/>
                  </a:cubicBezTo>
                  <a:cubicBezTo>
                    <a:pt x="7527" y="37590"/>
                    <a:pt x="7505" y="37021"/>
                    <a:pt x="7277" y="37294"/>
                  </a:cubicBezTo>
                  <a:cubicBezTo>
                    <a:pt x="7391" y="37431"/>
                    <a:pt x="7550" y="37499"/>
                    <a:pt x="7459" y="37840"/>
                  </a:cubicBezTo>
                  <a:cubicBezTo>
                    <a:pt x="7300" y="37817"/>
                    <a:pt x="7300" y="37931"/>
                    <a:pt x="7277" y="38067"/>
                  </a:cubicBezTo>
                  <a:cubicBezTo>
                    <a:pt x="7073" y="37999"/>
                    <a:pt x="6732" y="37840"/>
                    <a:pt x="6550" y="38044"/>
                  </a:cubicBezTo>
                  <a:cubicBezTo>
                    <a:pt x="6618" y="38249"/>
                    <a:pt x="6913" y="38204"/>
                    <a:pt x="6800" y="38590"/>
                  </a:cubicBezTo>
                  <a:cubicBezTo>
                    <a:pt x="6436" y="38727"/>
                    <a:pt x="6618" y="38226"/>
                    <a:pt x="6254" y="38363"/>
                  </a:cubicBezTo>
                  <a:cubicBezTo>
                    <a:pt x="6140" y="38795"/>
                    <a:pt x="6504" y="38658"/>
                    <a:pt x="6618" y="38818"/>
                  </a:cubicBezTo>
                  <a:cubicBezTo>
                    <a:pt x="6572" y="39022"/>
                    <a:pt x="6209" y="38818"/>
                    <a:pt x="6345" y="39250"/>
                  </a:cubicBezTo>
                  <a:cubicBezTo>
                    <a:pt x="6436" y="39318"/>
                    <a:pt x="6686" y="39295"/>
                    <a:pt x="6800" y="39591"/>
                  </a:cubicBezTo>
                  <a:cubicBezTo>
                    <a:pt x="7004" y="39500"/>
                    <a:pt x="6550" y="39318"/>
                    <a:pt x="6709" y="38931"/>
                  </a:cubicBezTo>
                  <a:cubicBezTo>
                    <a:pt x="6959" y="39091"/>
                    <a:pt x="6891" y="38681"/>
                    <a:pt x="7004" y="38613"/>
                  </a:cubicBezTo>
                  <a:cubicBezTo>
                    <a:pt x="7050" y="38567"/>
                    <a:pt x="7209" y="38636"/>
                    <a:pt x="7277" y="38613"/>
                  </a:cubicBezTo>
                  <a:cubicBezTo>
                    <a:pt x="7368" y="38567"/>
                    <a:pt x="7368" y="38340"/>
                    <a:pt x="7550" y="38408"/>
                  </a:cubicBezTo>
                  <a:cubicBezTo>
                    <a:pt x="7618" y="38522"/>
                    <a:pt x="7664" y="38704"/>
                    <a:pt x="7618" y="38954"/>
                  </a:cubicBezTo>
                  <a:cubicBezTo>
                    <a:pt x="7505" y="38909"/>
                    <a:pt x="7482" y="38749"/>
                    <a:pt x="7368" y="38727"/>
                  </a:cubicBezTo>
                  <a:cubicBezTo>
                    <a:pt x="7346" y="39000"/>
                    <a:pt x="7391" y="39181"/>
                    <a:pt x="7527" y="39272"/>
                  </a:cubicBezTo>
                  <a:cubicBezTo>
                    <a:pt x="7982" y="39227"/>
                    <a:pt x="7891" y="38727"/>
                    <a:pt x="7823" y="38295"/>
                  </a:cubicBezTo>
                  <a:cubicBezTo>
                    <a:pt x="8096" y="38181"/>
                    <a:pt x="7982" y="38545"/>
                    <a:pt x="8005" y="38727"/>
                  </a:cubicBezTo>
                  <a:cubicBezTo>
                    <a:pt x="8232" y="38545"/>
                    <a:pt x="8437" y="38431"/>
                    <a:pt x="8642" y="38749"/>
                  </a:cubicBezTo>
                  <a:cubicBezTo>
                    <a:pt x="8733" y="38727"/>
                    <a:pt x="8710" y="38545"/>
                    <a:pt x="8824" y="38545"/>
                  </a:cubicBezTo>
                  <a:cubicBezTo>
                    <a:pt x="8801" y="38272"/>
                    <a:pt x="8483" y="38158"/>
                    <a:pt x="8755" y="37885"/>
                  </a:cubicBezTo>
                  <a:cubicBezTo>
                    <a:pt x="9142" y="37976"/>
                    <a:pt x="8960" y="38863"/>
                    <a:pt x="9006" y="39523"/>
                  </a:cubicBezTo>
                  <a:cubicBezTo>
                    <a:pt x="9006" y="39886"/>
                    <a:pt x="9142" y="40182"/>
                    <a:pt x="9074" y="40500"/>
                  </a:cubicBezTo>
                  <a:cubicBezTo>
                    <a:pt x="9006" y="40523"/>
                    <a:pt x="8937" y="40182"/>
                    <a:pt x="8983" y="40068"/>
                  </a:cubicBezTo>
                  <a:cubicBezTo>
                    <a:pt x="8778" y="40409"/>
                    <a:pt x="9074" y="40432"/>
                    <a:pt x="9074" y="40728"/>
                  </a:cubicBezTo>
                  <a:cubicBezTo>
                    <a:pt x="9074" y="40887"/>
                    <a:pt x="8869" y="41046"/>
                    <a:pt x="8869" y="41046"/>
                  </a:cubicBezTo>
                  <a:cubicBezTo>
                    <a:pt x="8892" y="41251"/>
                    <a:pt x="9119" y="41387"/>
                    <a:pt x="9142" y="41592"/>
                  </a:cubicBezTo>
                  <a:cubicBezTo>
                    <a:pt x="9165" y="41774"/>
                    <a:pt x="9051" y="41842"/>
                    <a:pt x="9051" y="42047"/>
                  </a:cubicBezTo>
                  <a:cubicBezTo>
                    <a:pt x="9051" y="42411"/>
                    <a:pt x="9278" y="42865"/>
                    <a:pt x="9028" y="43138"/>
                  </a:cubicBezTo>
                  <a:cubicBezTo>
                    <a:pt x="8574" y="43047"/>
                    <a:pt x="8392" y="42592"/>
                    <a:pt x="8596" y="42024"/>
                  </a:cubicBezTo>
                  <a:cubicBezTo>
                    <a:pt x="8278" y="42047"/>
                    <a:pt x="8323" y="42524"/>
                    <a:pt x="8301" y="42888"/>
                  </a:cubicBezTo>
                  <a:cubicBezTo>
                    <a:pt x="8369" y="43206"/>
                    <a:pt x="8437" y="43025"/>
                    <a:pt x="8664" y="43025"/>
                  </a:cubicBezTo>
                  <a:cubicBezTo>
                    <a:pt x="8642" y="43229"/>
                    <a:pt x="8687" y="43366"/>
                    <a:pt x="8846" y="43343"/>
                  </a:cubicBezTo>
                  <a:cubicBezTo>
                    <a:pt x="8869" y="43548"/>
                    <a:pt x="8755" y="43889"/>
                    <a:pt x="9028" y="43775"/>
                  </a:cubicBezTo>
                  <a:cubicBezTo>
                    <a:pt x="9187" y="43775"/>
                    <a:pt x="8892" y="43366"/>
                    <a:pt x="9119" y="43252"/>
                  </a:cubicBezTo>
                  <a:cubicBezTo>
                    <a:pt x="9347" y="43752"/>
                    <a:pt x="9097" y="44366"/>
                    <a:pt x="9187" y="45003"/>
                  </a:cubicBezTo>
                  <a:cubicBezTo>
                    <a:pt x="9210" y="45139"/>
                    <a:pt x="9347" y="45276"/>
                    <a:pt x="9369" y="45435"/>
                  </a:cubicBezTo>
                  <a:cubicBezTo>
                    <a:pt x="9392" y="45912"/>
                    <a:pt x="9415" y="46572"/>
                    <a:pt x="9438" y="47072"/>
                  </a:cubicBezTo>
                  <a:cubicBezTo>
                    <a:pt x="9460" y="47891"/>
                    <a:pt x="9483" y="48823"/>
                    <a:pt x="9392" y="49369"/>
                  </a:cubicBezTo>
                  <a:cubicBezTo>
                    <a:pt x="9392" y="49392"/>
                    <a:pt x="9233" y="49346"/>
                    <a:pt x="9210" y="49369"/>
                  </a:cubicBezTo>
                  <a:cubicBezTo>
                    <a:pt x="9119" y="49460"/>
                    <a:pt x="9369" y="49665"/>
                    <a:pt x="9301" y="49801"/>
                  </a:cubicBezTo>
                  <a:cubicBezTo>
                    <a:pt x="8687" y="49551"/>
                    <a:pt x="9460" y="50028"/>
                    <a:pt x="9278" y="50574"/>
                  </a:cubicBezTo>
                  <a:cubicBezTo>
                    <a:pt x="9301" y="50688"/>
                    <a:pt x="9460" y="50665"/>
                    <a:pt x="9551" y="50688"/>
                  </a:cubicBezTo>
                  <a:cubicBezTo>
                    <a:pt x="9529" y="51120"/>
                    <a:pt x="9642" y="51734"/>
                    <a:pt x="9347" y="51893"/>
                  </a:cubicBezTo>
                  <a:cubicBezTo>
                    <a:pt x="9301" y="52234"/>
                    <a:pt x="9642" y="52143"/>
                    <a:pt x="9529" y="52553"/>
                  </a:cubicBezTo>
                  <a:cubicBezTo>
                    <a:pt x="9210" y="52621"/>
                    <a:pt x="9097" y="52462"/>
                    <a:pt x="9165" y="52098"/>
                  </a:cubicBezTo>
                  <a:cubicBezTo>
                    <a:pt x="8892" y="52075"/>
                    <a:pt x="8892" y="52416"/>
                    <a:pt x="8892" y="52757"/>
                  </a:cubicBezTo>
                  <a:cubicBezTo>
                    <a:pt x="9165" y="52825"/>
                    <a:pt x="9233" y="52644"/>
                    <a:pt x="9438" y="52644"/>
                  </a:cubicBezTo>
                  <a:cubicBezTo>
                    <a:pt x="9756" y="57874"/>
                    <a:pt x="9460" y="63104"/>
                    <a:pt x="9392" y="68175"/>
                  </a:cubicBezTo>
                  <a:cubicBezTo>
                    <a:pt x="9369" y="69016"/>
                    <a:pt x="9415" y="69721"/>
                    <a:pt x="9347" y="70563"/>
                  </a:cubicBezTo>
                  <a:cubicBezTo>
                    <a:pt x="9347" y="70744"/>
                    <a:pt x="9438" y="70767"/>
                    <a:pt x="9438" y="70904"/>
                  </a:cubicBezTo>
                  <a:cubicBezTo>
                    <a:pt x="9415" y="71267"/>
                    <a:pt x="9324" y="71995"/>
                    <a:pt x="9324" y="72655"/>
                  </a:cubicBezTo>
                  <a:cubicBezTo>
                    <a:pt x="9301" y="73018"/>
                    <a:pt x="9438" y="73360"/>
                    <a:pt x="9392" y="73746"/>
                  </a:cubicBezTo>
                  <a:cubicBezTo>
                    <a:pt x="9324" y="74269"/>
                    <a:pt x="9256" y="75815"/>
                    <a:pt x="9347" y="76702"/>
                  </a:cubicBezTo>
                  <a:cubicBezTo>
                    <a:pt x="9392" y="77203"/>
                    <a:pt x="9665" y="77862"/>
                    <a:pt x="9324" y="78544"/>
                  </a:cubicBezTo>
                  <a:cubicBezTo>
                    <a:pt x="9438" y="79113"/>
                    <a:pt x="9506" y="79545"/>
                    <a:pt x="9301" y="79977"/>
                  </a:cubicBezTo>
                  <a:cubicBezTo>
                    <a:pt x="9392" y="79909"/>
                    <a:pt x="9392" y="79727"/>
                    <a:pt x="9574" y="79749"/>
                  </a:cubicBezTo>
                  <a:cubicBezTo>
                    <a:pt x="9438" y="80568"/>
                    <a:pt x="9597" y="81182"/>
                    <a:pt x="9551" y="82160"/>
                  </a:cubicBezTo>
                  <a:cubicBezTo>
                    <a:pt x="9415" y="82114"/>
                    <a:pt x="9392" y="81978"/>
                    <a:pt x="9278" y="81933"/>
                  </a:cubicBezTo>
                  <a:cubicBezTo>
                    <a:pt x="9165" y="82387"/>
                    <a:pt x="9574" y="82228"/>
                    <a:pt x="9620" y="82501"/>
                  </a:cubicBezTo>
                  <a:cubicBezTo>
                    <a:pt x="9597" y="82751"/>
                    <a:pt x="9233" y="82546"/>
                    <a:pt x="9165" y="82478"/>
                  </a:cubicBezTo>
                  <a:cubicBezTo>
                    <a:pt x="9210" y="82797"/>
                    <a:pt x="9392" y="82956"/>
                    <a:pt x="9438" y="83251"/>
                  </a:cubicBezTo>
                  <a:cubicBezTo>
                    <a:pt x="9278" y="83593"/>
                    <a:pt x="9415" y="83820"/>
                    <a:pt x="9415" y="84229"/>
                  </a:cubicBezTo>
                  <a:cubicBezTo>
                    <a:pt x="9415" y="84434"/>
                    <a:pt x="9301" y="84616"/>
                    <a:pt x="9324" y="84775"/>
                  </a:cubicBezTo>
                  <a:cubicBezTo>
                    <a:pt x="9324" y="85048"/>
                    <a:pt x="9597" y="85503"/>
                    <a:pt x="9483" y="86094"/>
                  </a:cubicBezTo>
                  <a:cubicBezTo>
                    <a:pt x="9460" y="86253"/>
                    <a:pt x="9301" y="86390"/>
                    <a:pt x="9301" y="86412"/>
                  </a:cubicBezTo>
                  <a:cubicBezTo>
                    <a:pt x="9278" y="86617"/>
                    <a:pt x="9597" y="86708"/>
                    <a:pt x="9278" y="86958"/>
                  </a:cubicBezTo>
                  <a:cubicBezTo>
                    <a:pt x="9347" y="87345"/>
                    <a:pt x="9597" y="88231"/>
                    <a:pt x="9620" y="88732"/>
                  </a:cubicBezTo>
                  <a:cubicBezTo>
                    <a:pt x="9642" y="88936"/>
                    <a:pt x="9529" y="89118"/>
                    <a:pt x="9529" y="89164"/>
                  </a:cubicBezTo>
                  <a:cubicBezTo>
                    <a:pt x="9529" y="89346"/>
                    <a:pt x="9620" y="89391"/>
                    <a:pt x="9620" y="89596"/>
                  </a:cubicBezTo>
                  <a:cubicBezTo>
                    <a:pt x="9597" y="89823"/>
                    <a:pt x="9438" y="89823"/>
                    <a:pt x="9415" y="89914"/>
                  </a:cubicBezTo>
                  <a:cubicBezTo>
                    <a:pt x="9415" y="89982"/>
                    <a:pt x="9529" y="90119"/>
                    <a:pt x="9506" y="90255"/>
                  </a:cubicBezTo>
                  <a:cubicBezTo>
                    <a:pt x="9483" y="90733"/>
                    <a:pt x="9324" y="91461"/>
                    <a:pt x="9392" y="91893"/>
                  </a:cubicBezTo>
                  <a:cubicBezTo>
                    <a:pt x="9415" y="92075"/>
                    <a:pt x="9551" y="92234"/>
                    <a:pt x="9574" y="92393"/>
                  </a:cubicBezTo>
                  <a:cubicBezTo>
                    <a:pt x="9483" y="92461"/>
                    <a:pt x="9438" y="92552"/>
                    <a:pt x="9369" y="92666"/>
                  </a:cubicBezTo>
                  <a:cubicBezTo>
                    <a:pt x="9551" y="92825"/>
                    <a:pt x="9460" y="93189"/>
                    <a:pt x="9460" y="93439"/>
                  </a:cubicBezTo>
                  <a:cubicBezTo>
                    <a:pt x="9438" y="93644"/>
                    <a:pt x="9620" y="93825"/>
                    <a:pt x="9620" y="94007"/>
                  </a:cubicBezTo>
                  <a:cubicBezTo>
                    <a:pt x="9642" y="94167"/>
                    <a:pt x="9529" y="94235"/>
                    <a:pt x="9529" y="94394"/>
                  </a:cubicBezTo>
                  <a:cubicBezTo>
                    <a:pt x="9551" y="94962"/>
                    <a:pt x="9642" y="95690"/>
                    <a:pt x="9665" y="96281"/>
                  </a:cubicBezTo>
                  <a:cubicBezTo>
                    <a:pt x="9688" y="96418"/>
                    <a:pt x="9574" y="96509"/>
                    <a:pt x="9574" y="96600"/>
                  </a:cubicBezTo>
                  <a:cubicBezTo>
                    <a:pt x="9597" y="97191"/>
                    <a:pt x="9779" y="97532"/>
                    <a:pt x="9733" y="97919"/>
                  </a:cubicBezTo>
                  <a:cubicBezTo>
                    <a:pt x="9711" y="98123"/>
                    <a:pt x="9620" y="98169"/>
                    <a:pt x="9551" y="98373"/>
                  </a:cubicBezTo>
                  <a:cubicBezTo>
                    <a:pt x="9597" y="98783"/>
                    <a:pt x="9711" y="99033"/>
                    <a:pt x="9711" y="99556"/>
                  </a:cubicBezTo>
                  <a:cubicBezTo>
                    <a:pt x="9620" y="99715"/>
                    <a:pt x="9597" y="99874"/>
                    <a:pt x="9415" y="100056"/>
                  </a:cubicBezTo>
                  <a:cubicBezTo>
                    <a:pt x="9438" y="100147"/>
                    <a:pt x="9597" y="99943"/>
                    <a:pt x="9688" y="99806"/>
                  </a:cubicBezTo>
                  <a:cubicBezTo>
                    <a:pt x="9938" y="99829"/>
                    <a:pt x="10279" y="99670"/>
                    <a:pt x="10529" y="99579"/>
                  </a:cubicBezTo>
                  <a:cubicBezTo>
                    <a:pt x="10779" y="99488"/>
                    <a:pt x="10984" y="99442"/>
                    <a:pt x="11007" y="99670"/>
                  </a:cubicBezTo>
                  <a:cubicBezTo>
                    <a:pt x="11348" y="99556"/>
                    <a:pt x="11325" y="99624"/>
                    <a:pt x="11734" y="99465"/>
                  </a:cubicBezTo>
                  <a:cubicBezTo>
                    <a:pt x="11734" y="99601"/>
                    <a:pt x="11848" y="99647"/>
                    <a:pt x="11598" y="100011"/>
                  </a:cubicBezTo>
                  <a:cubicBezTo>
                    <a:pt x="11985" y="99943"/>
                    <a:pt x="11825" y="99738"/>
                    <a:pt x="12075" y="99510"/>
                  </a:cubicBezTo>
                  <a:cubicBezTo>
                    <a:pt x="12508" y="99351"/>
                    <a:pt x="12348" y="99738"/>
                    <a:pt x="12735" y="99601"/>
                  </a:cubicBezTo>
                  <a:cubicBezTo>
                    <a:pt x="12894" y="99556"/>
                    <a:pt x="12940" y="99238"/>
                    <a:pt x="13076" y="99147"/>
                  </a:cubicBezTo>
                  <a:cubicBezTo>
                    <a:pt x="13417" y="99238"/>
                    <a:pt x="14054" y="98874"/>
                    <a:pt x="14600" y="98806"/>
                  </a:cubicBezTo>
                  <a:cubicBezTo>
                    <a:pt x="14759" y="98806"/>
                    <a:pt x="14941" y="98919"/>
                    <a:pt x="15145" y="98874"/>
                  </a:cubicBezTo>
                  <a:cubicBezTo>
                    <a:pt x="15395" y="98828"/>
                    <a:pt x="15759" y="98624"/>
                    <a:pt x="16078" y="98487"/>
                  </a:cubicBezTo>
                  <a:cubicBezTo>
                    <a:pt x="16396" y="98373"/>
                    <a:pt x="16692" y="98305"/>
                    <a:pt x="16874" y="98464"/>
                  </a:cubicBezTo>
                  <a:cubicBezTo>
                    <a:pt x="16942" y="98373"/>
                    <a:pt x="16965" y="98260"/>
                    <a:pt x="16987" y="98146"/>
                  </a:cubicBezTo>
                  <a:cubicBezTo>
                    <a:pt x="17283" y="98169"/>
                    <a:pt x="17488" y="98032"/>
                    <a:pt x="17669" y="97919"/>
                  </a:cubicBezTo>
                  <a:cubicBezTo>
                    <a:pt x="17760" y="97850"/>
                    <a:pt x="17897" y="97759"/>
                    <a:pt x="18033" y="97714"/>
                  </a:cubicBezTo>
                  <a:cubicBezTo>
                    <a:pt x="18193" y="97646"/>
                    <a:pt x="18352" y="97600"/>
                    <a:pt x="18556" y="97578"/>
                  </a:cubicBezTo>
                  <a:cubicBezTo>
                    <a:pt x="18579" y="97168"/>
                    <a:pt x="18875" y="97259"/>
                    <a:pt x="19239" y="97032"/>
                  </a:cubicBezTo>
                  <a:cubicBezTo>
                    <a:pt x="19239" y="96918"/>
                    <a:pt x="18988" y="96827"/>
                    <a:pt x="18943" y="96850"/>
                  </a:cubicBezTo>
                  <a:cubicBezTo>
                    <a:pt x="18829" y="96873"/>
                    <a:pt x="18829" y="97077"/>
                    <a:pt x="18716" y="97123"/>
                  </a:cubicBezTo>
                  <a:cubicBezTo>
                    <a:pt x="18579" y="97214"/>
                    <a:pt x="18488" y="97100"/>
                    <a:pt x="18397" y="97168"/>
                  </a:cubicBezTo>
                  <a:cubicBezTo>
                    <a:pt x="18283" y="97236"/>
                    <a:pt x="18193" y="97418"/>
                    <a:pt x="18079" y="97487"/>
                  </a:cubicBezTo>
                  <a:cubicBezTo>
                    <a:pt x="17874" y="97555"/>
                    <a:pt x="17647" y="97532"/>
                    <a:pt x="17510" y="97578"/>
                  </a:cubicBezTo>
                  <a:cubicBezTo>
                    <a:pt x="17328" y="97623"/>
                    <a:pt x="17124" y="97828"/>
                    <a:pt x="16760" y="97828"/>
                  </a:cubicBezTo>
                  <a:cubicBezTo>
                    <a:pt x="16669" y="97828"/>
                    <a:pt x="16532" y="97714"/>
                    <a:pt x="16510" y="97714"/>
                  </a:cubicBezTo>
                  <a:cubicBezTo>
                    <a:pt x="16442" y="97714"/>
                    <a:pt x="16214" y="97919"/>
                    <a:pt x="16009" y="97964"/>
                  </a:cubicBezTo>
                  <a:cubicBezTo>
                    <a:pt x="15782" y="97987"/>
                    <a:pt x="15737" y="98055"/>
                    <a:pt x="15418" y="98123"/>
                  </a:cubicBezTo>
                  <a:cubicBezTo>
                    <a:pt x="15168" y="98169"/>
                    <a:pt x="14804" y="98237"/>
                    <a:pt x="14395" y="98373"/>
                  </a:cubicBezTo>
                  <a:cubicBezTo>
                    <a:pt x="14418" y="98214"/>
                    <a:pt x="14509" y="98192"/>
                    <a:pt x="14531" y="98055"/>
                  </a:cubicBezTo>
                  <a:cubicBezTo>
                    <a:pt x="14327" y="98101"/>
                    <a:pt x="14054" y="98214"/>
                    <a:pt x="14213" y="97828"/>
                  </a:cubicBezTo>
                  <a:cubicBezTo>
                    <a:pt x="14122" y="97873"/>
                    <a:pt x="14099" y="98032"/>
                    <a:pt x="14054" y="98169"/>
                  </a:cubicBezTo>
                  <a:cubicBezTo>
                    <a:pt x="13963" y="98396"/>
                    <a:pt x="14281" y="98169"/>
                    <a:pt x="14372" y="98192"/>
                  </a:cubicBezTo>
                  <a:cubicBezTo>
                    <a:pt x="14077" y="98624"/>
                    <a:pt x="13554" y="98601"/>
                    <a:pt x="13258" y="98510"/>
                  </a:cubicBezTo>
                  <a:cubicBezTo>
                    <a:pt x="13144" y="98396"/>
                    <a:pt x="12849" y="98987"/>
                    <a:pt x="12917" y="98669"/>
                  </a:cubicBezTo>
                  <a:cubicBezTo>
                    <a:pt x="12871" y="98487"/>
                    <a:pt x="13053" y="98464"/>
                    <a:pt x="13212" y="98328"/>
                  </a:cubicBezTo>
                  <a:cubicBezTo>
                    <a:pt x="13303" y="98237"/>
                    <a:pt x="13281" y="98101"/>
                    <a:pt x="13440" y="98078"/>
                  </a:cubicBezTo>
                  <a:cubicBezTo>
                    <a:pt x="13485" y="98078"/>
                    <a:pt x="13440" y="98192"/>
                    <a:pt x="13531" y="98169"/>
                  </a:cubicBezTo>
                  <a:cubicBezTo>
                    <a:pt x="13463" y="98283"/>
                    <a:pt x="13372" y="98283"/>
                    <a:pt x="13281" y="98305"/>
                  </a:cubicBezTo>
                  <a:cubicBezTo>
                    <a:pt x="13394" y="98555"/>
                    <a:pt x="13758" y="98146"/>
                    <a:pt x="13940" y="98283"/>
                  </a:cubicBezTo>
                  <a:cubicBezTo>
                    <a:pt x="14213" y="97669"/>
                    <a:pt x="13394" y="98373"/>
                    <a:pt x="13758" y="97714"/>
                  </a:cubicBezTo>
                  <a:cubicBezTo>
                    <a:pt x="13349" y="97941"/>
                    <a:pt x="12985" y="98487"/>
                    <a:pt x="12621" y="98328"/>
                  </a:cubicBezTo>
                  <a:cubicBezTo>
                    <a:pt x="12280" y="98806"/>
                    <a:pt x="12894" y="98396"/>
                    <a:pt x="12644" y="98828"/>
                  </a:cubicBezTo>
                  <a:cubicBezTo>
                    <a:pt x="12280" y="98919"/>
                    <a:pt x="11985" y="98919"/>
                    <a:pt x="11962" y="98715"/>
                  </a:cubicBezTo>
                  <a:cubicBezTo>
                    <a:pt x="12166" y="98555"/>
                    <a:pt x="12576" y="98487"/>
                    <a:pt x="12553" y="98123"/>
                  </a:cubicBezTo>
                  <a:cubicBezTo>
                    <a:pt x="12394" y="98192"/>
                    <a:pt x="12257" y="98555"/>
                    <a:pt x="12075" y="98510"/>
                  </a:cubicBezTo>
                  <a:cubicBezTo>
                    <a:pt x="12508" y="97850"/>
                    <a:pt x="11916" y="98146"/>
                    <a:pt x="11598" y="98464"/>
                  </a:cubicBezTo>
                  <a:cubicBezTo>
                    <a:pt x="11530" y="98646"/>
                    <a:pt x="11666" y="98692"/>
                    <a:pt x="11871" y="98646"/>
                  </a:cubicBezTo>
                  <a:cubicBezTo>
                    <a:pt x="11530" y="99101"/>
                    <a:pt x="11439" y="98783"/>
                    <a:pt x="11234" y="98806"/>
                  </a:cubicBezTo>
                  <a:cubicBezTo>
                    <a:pt x="11689" y="98351"/>
                    <a:pt x="11416" y="98373"/>
                    <a:pt x="11439" y="98169"/>
                  </a:cubicBezTo>
                  <a:cubicBezTo>
                    <a:pt x="11029" y="98601"/>
                    <a:pt x="11393" y="98533"/>
                    <a:pt x="11007" y="98828"/>
                  </a:cubicBezTo>
                  <a:cubicBezTo>
                    <a:pt x="10870" y="98783"/>
                    <a:pt x="11189" y="98373"/>
                    <a:pt x="10938" y="98419"/>
                  </a:cubicBezTo>
                  <a:cubicBezTo>
                    <a:pt x="10711" y="98510"/>
                    <a:pt x="10916" y="98578"/>
                    <a:pt x="10893" y="98646"/>
                  </a:cubicBezTo>
                  <a:cubicBezTo>
                    <a:pt x="10779" y="98669"/>
                    <a:pt x="10688" y="98715"/>
                    <a:pt x="10575" y="98737"/>
                  </a:cubicBezTo>
                  <a:cubicBezTo>
                    <a:pt x="10552" y="98760"/>
                    <a:pt x="10552" y="98760"/>
                    <a:pt x="10552" y="98737"/>
                  </a:cubicBezTo>
                  <a:lnTo>
                    <a:pt x="10529" y="98715"/>
                  </a:lnTo>
                  <a:lnTo>
                    <a:pt x="10529" y="98646"/>
                  </a:lnTo>
                  <a:cubicBezTo>
                    <a:pt x="10529" y="98601"/>
                    <a:pt x="10506" y="98555"/>
                    <a:pt x="10506" y="98510"/>
                  </a:cubicBezTo>
                  <a:cubicBezTo>
                    <a:pt x="10484" y="98328"/>
                    <a:pt x="10484" y="98101"/>
                    <a:pt x="10484" y="97873"/>
                  </a:cubicBezTo>
                  <a:cubicBezTo>
                    <a:pt x="10461" y="97418"/>
                    <a:pt x="10484" y="96895"/>
                    <a:pt x="10484" y="96418"/>
                  </a:cubicBezTo>
                  <a:cubicBezTo>
                    <a:pt x="10484" y="96327"/>
                    <a:pt x="10734" y="95849"/>
                    <a:pt x="10415" y="95963"/>
                  </a:cubicBezTo>
                  <a:cubicBezTo>
                    <a:pt x="10552" y="95440"/>
                    <a:pt x="10552" y="94667"/>
                    <a:pt x="10529" y="94349"/>
                  </a:cubicBezTo>
                  <a:cubicBezTo>
                    <a:pt x="10848" y="94326"/>
                    <a:pt x="10688" y="94758"/>
                    <a:pt x="10688" y="95053"/>
                  </a:cubicBezTo>
                  <a:cubicBezTo>
                    <a:pt x="10711" y="95463"/>
                    <a:pt x="10643" y="95918"/>
                    <a:pt x="10757" y="96122"/>
                  </a:cubicBezTo>
                  <a:cubicBezTo>
                    <a:pt x="11075" y="95849"/>
                    <a:pt x="10984" y="95781"/>
                    <a:pt x="11302" y="95645"/>
                  </a:cubicBezTo>
                  <a:cubicBezTo>
                    <a:pt x="11234" y="95463"/>
                    <a:pt x="11484" y="95190"/>
                    <a:pt x="11325" y="95213"/>
                  </a:cubicBezTo>
                  <a:cubicBezTo>
                    <a:pt x="11280" y="95304"/>
                    <a:pt x="11234" y="95395"/>
                    <a:pt x="11143" y="95645"/>
                  </a:cubicBezTo>
                  <a:cubicBezTo>
                    <a:pt x="10666" y="95827"/>
                    <a:pt x="11211" y="95213"/>
                    <a:pt x="11143" y="95008"/>
                  </a:cubicBezTo>
                  <a:cubicBezTo>
                    <a:pt x="10938" y="95099"/>
                    <a:pt x="11189" y="95258"/>
                    <a:pt x="10870" y="95372"/>
                  </a:cubicBezTo>
                  <a:cubicBezTo>
                    <a:pt x="10893" y="94576"/>
                    <a:pt x="10938" y="93644"/>
                    <a:pt x="10961" y="92688"/>
                  </a:cubicBezTo>
                  <a:cubicBezTo>
                    <a:pt x="10961" y="92393"/>
                    <a:pt x="10984" y="92097"/>
                    <a:pt x="10984" y="91824"/>
                  </a:cubicBezTo>
                  <a:cubicBezTo>
                    <a:pt x="10984" y="91438"/>
                    <a:pt x="10984" y="91051"/>
                    <a:pt x="11007" y="90687"/>
                  </a:cubicBezTo>
                  <a:cubicBezTo>
                    <a:pt x="11007" y="89937"/>
                    <a:pt x="11007" y="89209"/>
                    <a:pt x="11007" y="88527"/>
                  </a:cubicBezTo>
                  <a:cubicBezTo>
                    <a:pt x="11007" y="88345"/>
                    <a:pt x="11098" y="88163"/>
                    <a:pt x="11098" y="87981"/>
                  </a:cubicBezTo>
                  <a:cubicBezTo>
                    <a:pt x="11098" y="87754"/>
                    <a:pt x="11007" y="87549"/>
                    <a:pt x="11029" y="87345"/>
                  </a:cubicBezTo>
                  <a:cubicBezTo>
                    <a:pt x="11052" y="86958"/>
                    <a:pt x="11461" y="86526"/>
                    <a:pt x="11120" y="86253"/>
                  </a:cubicBezTo>
                  <a:cubicBezTo>
                    <a:pt x="11348" y="86208"/>
                    <a:pt x="11257" y="85798"/>
                    <a:pt x="11416" y="85707"/>
                  </a:cubicBezTo>
                  <a:cubicBezTo>
                    <a:pt x="11393" y="85571"/>
                    <a:pt x="11234" y="85594"/>
                    <a:pt x="11234" y="85707"/>
                  </a:cubicBezTo>
                  <a:cubicBezTo>
                    <a:pt x="10779" y="83774"/>
                    <a:pt x="11393" y="81660"/>
                    <a:pt x="11029" y="80113"/>
                  </a:cubicBezTo>
                  <a:cubicBezTo>
                    <a:pt x="11075" y="79954"/>
                    <a:pt x="11120" y="80136"/>
                    <a:pt x="11211" y="80113"/>
                  </a:cubicBezTo>
                  <a:cubicBezTo>
                    <a:pt x="11120" y="79749"/>
                    <a:pt x="11029" y="79340"/>
                    <a:pt x="11052" y="78817"/>
                  </a:cubicBezTo>
                  <a:cubicBezTo>
                    <a:pt x="11302" y="78817"/>
                    <a:pt x="11189" y="79249"/>
                    <a:pt x="11416" y="79249"/>
                  </a:cubicBezTo>
                  <a:cubicBezTo>
                    <a:pt x="11439" y="78908"/>
                    <a:pt x="11098" y="78431"/>
                    <a:pt x="11348" y="78158"/>
                  </a:cubicBezTo>
                  <a:cubicBezTo>
                    <a:pt x="11734" y="78180"/>
                    <a:pt x="11234" y="78612"/>
                    <a:pt x="11598" y="78703"/>
                  </a:cubicBezTo>
                  <a:cubicBezTo>
                    <a:pt x="11643" y="79067"/>
                    <a:pt x="11439" y="79090"/>
                    <a:pt x="11507" y="79477"/>
                  </a:cubicBezTo>
                  <a:cubicBezTo>
                    <a:pt x="11530" y="79568"/>
                    <a:pt x="11598" y="79590"/>
                    <a:pt x="11598" y="79704"/>
                  </a:cubicBezTo>
                  <a:cubicBezTo>
                    <a:pt x="11803" y="79727"/>
                    <a:pt x="11939" y="79681"/>
                    <a:pt x="11962" y="79477"/>
                  </a:cubicBezTo>
                  <a:cubicBezTo>
                    <a:pt x="12075" y="79840"/>
                    <a:pt x="12462" y="79909"/>
                    <a:pt x="12598" y="79931"/>
                  </a:cubicBezTo>
                  <a:cubicBezTo>
                    <a:pt x="12962" y="79772"/>
                    <a:pt x="12598" y="79295"/>
                    <a:pt x="12803" y="79067"/>
                  </a:cubicBezTo>
                  <a:cubicBezTo>
                    <a:pt x="13076" y="78999"/>
                    <a:pt x="12871" y="79408"/>
                    <a:pt x="12871" y="79499"/>
                  </a:cubicBezTo>
                  <a:cubicBezTo>
                    <a:pt x="12894" y="79613"/>
                    <a:pt x="13053" y="79568"/>
                    <a:pt x="13053" y="79613"/>
                  </a:cubicBezTo>
                  <a:cubicBezTo>
                    <a:pt x="13121" y="79931"/>
                    <a:pt x="13076" y="80341"/>
                    <a:pt x="13144" y="80818"/>
                  </a:cubicBezTo>
                  <a:cubicBezTo>
                    <a:pt x="12962" y="81000"/>
                    <a:pt x="12462" y="80977"/>
                    <a:pt x="12394" y="80705"/>
                  </a:cubicBezTo>
                  <a:cubicBezTo>
                    <a:pt x="12212" y="80614"/>
                    <a:pt x="12030" y="81091"/>
                    <a:pt x="12212" y="81137"/>
                  </a:cubicBezTo>
                  <a:cubicBezTo>
                    <a:pt x="12053" y="81478"/>
                    <a:pt x="11916" y="80886"/>
                    <a:pt x="11757" y="80909"/>
                  </a:cubicBezTo>
                  <a:cubicBezTo>
                    <a:pt x="11734" y="81137"/>
                    <a:pt x="11825" y="81250"/>
                    <a:pt x="12030" y="81228"/>
                  </a:cubicBezTo>
                  <a:cubicBezTo>
                    <a:pt x="12075" y="81569"/>
                    <a:pt x="11734" y="81478"/>
                    <a:pt x="11825" y="81887"/>
                  </a:cubicBezTo>
                  <a:cubicBezTo>
                    <a:pt x="11461" y="81682"/>
                    <a:pt x="11962" y="81182"/>
                    <a:pt x="11575" y="81000"/>
                  </a:cubicBezTo>
                  <a:cubicBezTo>
                    <a:pt x="11575" y="80636"/>
                    <a:pt x="11985" y="80182"/>
                    <a:pt x="11689" y="79795"/>
                  </a:cubicBezTo>
                  <a:cubicBezTo>
                    <a:pt x="11302" y="79659"/>
                    <a:pt x="11666" y="80682"/>
                    <a:pt x="11302" y="80227"/>
                  </a:cubicBezTo>
                  <a:cubicBezTo>
                    <a:pt x="11530" y="80682"/>
                    <a:pt x="11302" y="81000"/>
                    <a:pt x="11575" y="81341"/>
                  </a:cubicBezTo>
                  <a:cubicBezTo>
                    <a:pt x="11530" y="81546"/>
                    <a:pt x="11530" y="81796"/>
                    <a:pt x="11280" y="81773"/>
                  </a:cubicBezTo>
                  <a:cubicBezTo>
                    <a:pt x="11552" y="82228"/>
                    <a:pt x="11371" y="83138"/>
                    <a:pt x="11257" y="83956"/>
                  </a:cubicBezTo>
                  <a:cubicBezTo>
                    <a:pt x="11461" y="84366"/>
                    <a:pt x="11552" y="84934"/>
                    <a:pt x="11416" y="85275"/>
                  </a:cubicBezTo>
                  <a:cubicBezTo>
                    <a:pt x="11530" y="85571"/>
                    <a:pt x="11666" y="85821"/>
                    <a:pt x="11689" y="86253"/>
                  </a:cubicBezTo>
                  <a:cubicBezTo>
                    <a:pt x="11507" y="86276"/>
                    <a:pt x="11484" y="86117"/>
                    <a:pt x="11302" y="86139"/>
                  </a:cubicBezTo>
                  <a:cubicBezTo>
                    <a:pt x="11302" y="86412"/>
                    <a:pt x="11507" y="86412"/>
                    <a:pt x="11575" y="86571"/>
                  </a:cubicBezTo>
                  <a:cubicBezTo>
                    <a:pt x="11598" y="86958"/>
                    <a:pt x="11507" y="87458"/>
                    <a:pt x="11666" y="87686"/>
                  </a:cubicBezTo>
                  <a:cubicBezTo>
                    <a:pt x="11780" y="87595"/>
                    <a:pt x="11825" y="87436"/>
                    <a:pt x="11848" y="87231"/>
                  </a:cubicBezTo>
                  <a:cubicBezTo>
                    <a:pt x="12007" y="87458"/>
                    <a:pt x="11916" y="87936"/>
                    <a:pt x="12098" y="88118"/>
                  </a:cubicBezTo>
                  <a:cubicBezTo>
                    <a:pt x="12075" y="88618"/>
                    <a:pt x="11780" y="88754"/>
                    <a:pt x="11734" y="89209"/>
                  </a:cubicBezTo>
                  <a:cubicBezTo>
                    <a:pt x="11757" y="89368"/>
                    <a:pt x="11848" y="89164"/>
                    <a:pt x="12007" y="89209"/>
                  </a:cubicBezTo>
                  <a:cubicBezTo>
                    <a:pt x="12007" y="89687"/>
                    <a:pt x="11757" y="89801"/>
                    <a:pt x="11803" y="90301"/>
                  </a:cubicBezTo>
                  <a:cubicBezTo>
                    <a:pt x="11848" y="90414"/>
                    <a:pt x="12007" y="90414"/>
                    <a:pt x="11985" y="90642"/>
                  </a:cubicBezTo>
                  <a:cubicBezTo>
                    <a:pt x="12144" y="90687"/>
                    <a:pt x="12144" y="90551"/>
                    <a:pt x="12166" y="90414"/>
                  </a:cubicBezTo>
                  <a:cubicBezTo>
                    <a:pt x="12326" y="90778"/>
                    <a:pt x="12212" y="91051"/>
                    <a:pt x="12053" y="91301"/>
                  </a:cubicBezTo>
                  <a:cubicBezTo>
                    <a:pt x="12098" y="91529"/>
                    <a:pt x="12212" y="91165"/>
                    <a:pt x="12326" y="91415"/>
                  </a:cubicBezTo>
                  <a:cubicBezTo>
                    <a:pt x="12257" y="91756"/>
                    <a:pt x="11734" y="91551"/>
                    <a:pt x="11871" y="92165"/>
                  </a:cubicBezTo>
                  <a:cubicBezTo>
                    <a:pt x="11962" y="92097"/>
                    <a:pt x="11962" y="91915"/>
                    <a:pt x="12144" y="91938"/>
                  </a:cubicBezTo>
                  <a:cubicBezTo>
                    <a:pt x="11962" y="92347"/>
                    <a:pt x="12348" y="92256"/>
                    <a:pt x="12212" y="92393"/>
                  </a:cubicBezTo>
                  <a:cubicBezTo>
                    <a:pt x="12235" y="92393"/>
                    <a:pt x="11985" y="92347"/>
                    <a:pt x="11939" y="92416"/>
                  </a:cubicBezTo>
                  <a:cubicBezTo>
                    <a:pt x="11916" y="92461"/>
                    <a:pt x="12144" y="92529"/>
                    <a:pt x="12121" y="92461"/>
                  </a:cubicBezTo>
                  <a:cubicBezTo>
                    <a:pt x="12394" y="92416"/>
                    <a:pt x="12053" y="92734"/>
                    <a:pt x="12303" y="92688"/>
                  </a:cubicBezTo>
                  <a:cubicBezTo>
                    <a:pt x="12553" y="92598"/>
                    <a:pt x="12212" y="92256"/>
                    <a:pt x="12689" y="92302"/>
                  </a:cubicBezTo>
                  <a:cubicBezTo>
                    <a:pt x="12667" y="92234"/>
                    <a:pt x="12462" y="92256"/>
                    <a:pt x="12326" y="92256"/>
                  </a:cubicBezTo>
                  <a:close/>
                  <a:moveTo>
                    <a:pt x="10961" y="61307"/>
                  </a:moveTo>
                  <a:cubicBezTo>
                    <a:pt x="10802" y="60989"/>
                    <a:pt x="10848" y="59988"/>
                    <a:pt x="10984" y="59670"/>
                  </a:cubicBezTo>
                  <a:cubicBezTo>
                    <a:pt x="11211" y="60193"/>
                    <a:pt x="10961" y="60966"/>
                    <a:pt x="10961" y="61307"/>
                  </a:cubicBezTo>
                  <a:close/>
                  <a:moveTo>
                    <a:pt x="32837" y="93575"/>
                  </a:moveTo>
                  <a:cubicBezTo>
                    <a:pt x="33064" y="93416"/>
                    <a:pt x="33042" y="93803"/>
                    <a:pt x="33064" y="93871"/>
                  </a:cubicBezTo>
                  <a:cubicBezTo>
                    <a:pt x="32837" y="94053"/>
                    <a:pt x="32701" y="93985"/>
                    <a:pt x="32496" y="94076"/>
                  </a:cubicBezTo>
                  <a:cubicBezTo>
                    <a:pt x="32428" y="93825"/>
                    <a:pt x="33042" y="93916"/>
                    <a:pt x="32837" y="93575"/>
                  </a:cubicBezTo>
                  <a:close/>
                  <a:moveTo>
                    <a:pt x="31768" y="93484"/>
                  </a:moveTo>
                  <a:cubicBezTo>
                    <a:pt x="31404" y="93689"/>
                    <a:pt x="31041" y="93894"/>
                    <a:pt x="30631" y="94212"/>
                  </a:cubicBezTo>
                  <a:cubicBezTo>
                    <a:pt x="30677" y="94053"/>
                    <a:pt x="30904" y="93803"/>
                    <a:pt x="31132" y="93621"/>
                  </a:cubicBezTo>
                  <a:cubicBezTo>
                    <a:pt x="31382" y="93462"/>
                    <a:pt x="31632" y="93348"/>
                    <a:pt x="31768" y="93484"/>
                  </a:cubicBezTo>
                  <a:close/>
                  <a:moveTo>
                    <a:pt x="30245" y="94280"/>
                  </a:moveTo>
                  <a:cubicBezTo>
                    <a:pt x="30722" y="94417"/>
                    <a:pt x="29562" y="94781"/>
                    <a:pt x="29358" y="95122"/>
                  </a:cubicBezTo>
                  <a:cubicBezTo>
                    <a:pt x="29426" y="94826"/>
                    <a:pt x="29676" y="94462"/>
                    <a:pt x="30040" y="94530"/>
                  </a:cubicBezTo>
                  <a:cubicBezTo>
                    <a:pt x="30176" y="94462"/>
                    <a:pt x="30290" y="94371"/>
                    <a:pt x="30245" y="94280"/>
                  </a:cubicBezTo>
                  <a:close/>
                  <a:moveTo>
                    <a:pt x="10529" y="89846"/>
                  </a:moveTo>
                  <a:cubicBezTo>
                    <a:pt x="10688" y="90233"/>
                    <a:pt x="10597" y="90778"/>
                    <a:pt x="10597" y="91370"/>
                  </a:cubicBezTo>
                  <a:cubicBezTo>
                    <a:pt x="10597" y="91483"/>
                    <a:pt x="10575" y="91688"/>
                    <a:pt x="10575" y="91915"/>
                  </a:cubicBezTo>
                  <a:cubicBezTo>
                    <a:pt x="10575" y="92029"/>
                    <a:pt x="10575" y="92143"/>
                    <a:pt x="10575" y="92256"/>
                  </a:cubicBezTo>
                  <a:cubicBezTo>
                    <a:pt x="10552" y="92325"/>
                    <a:pt x="10552" y="92393"/>
                    <a:pt x="10552" y="92461"/>
                  </a:cubicBezTo>
                  <a:cubicBezTo>
                    <a:pt x="10529" y="92711"/>
                    <a:pt x="10506" y="92848"/>
                    <a:pt x="10484" y="92529"/>
                  </a:cubicBezTo>
                  <a:cubicBezTo>
                    <a:pt x="10484" y="92461"/>
                    <a:pt x="10484" y="92416"/>
                    <a:pt x="10484" y="92325"/>
                  </a:cubicBezTo>
                  <a:cubicBezTo>
                    <a:pt x="10484" y="92234"/>
                    <a:pt x="10484" y="92143"/>
                    <a:pt x="10484" y="92052"/>
                  </a:cubicBezTo>
                  <a:cubicBezTo>
                    <a:pt x="10484" y="91802"/>
                    <a:pt x="10484" y="91551"/>
                    <a:pt x="10506" y="91279"/>
                  </a:cubicBezTo>
                  <a:cubicBezTo>
                    <a:pt x="10506" y="90756"/>
                    <a:pt x="10529" y="90233"/>
                    <a:pt x="10529" y="89846"/>
                  </a:cubicBezTo>
                  <a:close/>
                  <a:moveTo>
                    <a:pt x="10461" y="93121"/>
                  </a:moveTo>
                  <a:cubicBezTo>
                    <a:pt x="10779" y="93212"/>
                    <a:pt x="10529" y="93393"/>
                    <a:pt x="10552" y="93689"/>
                  </a:cubicBezTo>
                  <a:cubicBezTo>
                    <a:pt x="10370" y="93939"/>
                    <a:pt x="10484" y="93280"/>
                    <a:pt x="10461" y="93121"/>
                  </a:cubicBezTo>
                  <a:close/>
                  <a:moveTo>
                    <a:pt x="11143" y="78703"/>
                  </a:moveTo>
                  <a:cubicBezTo>
                    <a:pt x="10938" y="78476"/>
                    <a:pt x="11120" y="77794"/>
                    <a:pt x="11075" y="77385"/>
                  </a:cubicBezTo>
                  <a:cubicBezTo>
                    <a:pt x="11280" y="77612"/>
                    <a:pt x="11098" y="78294"/>
                    <a:pt x="11143" y="78703"/>
                  </a:cubicBezTo>
                  <a:close/>
                  <a:moveTo>
                    <a:pt x="10688" y="78476"/>
                  </a:moveTo>
                  <a:cubicBezTo>
                    <a:pt x="10393" y="78408"/>
                    <a:pt x="10575" y="77953"/>
                    <a:pt x="10620" y="77703"/>
                  </a:cubicBezTo>
                  <a:cubicBezTo>
                    <a:pt x="10825" y="77748"/>
                    <a:pt x="10643" y="78249"/>
                    <a:pt x="10688" y="78476"/>
                  </a:cubicBezTo>
                  <a:close/>
                  <a:moveTo>
                    <a:pt x="12849" y="87595"/>
                  </a:moveTo>
                  <a:cubicBezTo>
                    <a:pt x="12917" y="88095"/>
                    <a:pt x="12348" y="88459"/>
                    <a:pt x="13008" y="88459"/>
                  </a:cubicBezTo>
                  <a:cubicBezTo>
                    <a:pt x="12985" y="88141"/>
                    <a:pt x="13121" y="87617"/>
                    <a:pt x="12849" y="87595"/>
                  </a:cubicBezTo>
                  <a:close/>
                  <a:moveTo>
                    <a:pt x="13121" y="87163"/>
                  </a:moveTo>
                  <a:cubicBezTo>
                    <a:pt x="13281" y="87799"/>
                    <a:pt x="13190" y="88618"/>
                    <a:pt x="13008" y="89346"/>
                  </a:cubicBezTo>
                  <a:cubicBezTo>
                    <a:pt x="12962" y="89687"/>
                    <a:pt x="13281" y="89596"/>
                    <a:pt x="13167" y="90005"/>
                  </a:cubicBezTo>
                  <a:cubicBezTo>
                    <a:pt x="13099" y="89982"/>
                    <a:pt x="13099" y="89891"/>
                    <a:pt x="13008" y="89891"/>
                  </a:cubicBezTo>
                  <a:cubicBezTo>
                    <a:pt x="12894" y="90483"/>
                    <a:pt x="13099" y="90710"/>
                    <a:pt x="13167" y="91097"/>
                  </a:cubicBezTo>
                  <a:cubicBezTo>
                    <a:pt x="12712" y="90938"/>
                    <a:pt x="12712" y="91370"/>
                    <a:pt x="12598" y="91642"/>
                  </a:cubicBezTo>
                  <a:cubicBezTo>
                    <a:pt x="12166" y="91347"/>
                    <a:pt x="12621" y="90642"/>
                    <a:pt x="12803" y="90437"/>
                  </a:cubicBezTo>
                  <a:cubicBezTo>
                    <a:pt x="12462" y="90346"/>
                    <a:pt x="12121" y="89846"/>
                    <a:pt x="12280" y="89550"/>
                  </a:cubicBezTo>
                  <a:cubicBezTo>
                    <a:pt x="12530" y="89505"/>
                    <a:pt x="12348" y="89960"/>
                    <a:pt x="12530" y="89982"/>
                  </a:cubicBezTo>
                  <a:cubicBezTo>
                    <a:pt x="12826" y="89891"/>
                    <a:pt x="12508" y="89619"/>
                    <a:pt x="12462" y="89550"/>
                  </a:cubicBezTo>
                  <a:cubicBezTo>
                    <a:pt x="12553" y="89437"/>
                    <a:pt x="12348" y="89027"/>
                    <a:pt x="12462" y="88891"/>
                  </a:cubicBezTo>
                  <a:cubicBezTo>
                    <a:pt x="12462" y="88891"/>
                    <a:pt x="12644" y="88914"/>
                    <a:pt x="12644" y="88891"/>
                  </a:cubicBezTo>
                  <a:cubicBezTo>
                    <a:pt x="12644" y="88754"/>
                    <a:pt x="12508" y="88641"/>
                    <a:pt x="12462" y="88459"/>
                  </a:cubicBezTo>
                  <a:cubicBezTo>
                    <a:pt x="12439" y="88300"/>
                    <a:pt x="12553" y="88300"/>
                    <a:pt x="12553" y="88231"/>
                  </a:cubicBezTo>
                  <a:cubicBezTo>
                    <a:pt x="12576" y="88095"/>
                    <a:pt x="12348" y="87959"/>
                    <a:pt x="12576" y="87686"/>
                  </a:cubicBezTo>
                  <a:cubicBezTo>
                    <a:pt x="12598" y="87640"/>
                    <a:pt x="12621" y="87527"/>
                    <a:pt x="12667" y="87481"/>
                  </a:cubicBezTo>
                  <a:cubicBezTo>
                    <a:pt x="12780" y="87345"/>
                    <a:pt x="13144" y="87731"/>
                    <a:pt x="13121" y="87163"/>
                  </a:cubicBezTo>
                  <a:close/>
                  <a:moveTo>
                    <a:pt x="13167" y="91415"/>
                  </a:moveTo>
                  <a:cubicBezTo>
                    <a:pt x="13167" y="91711"/>
                    <a:pt x="13121" y="91893"/>
                    <a:pt x="12871" y="91847"/>
                  </a:cubicBezTo>
                  <a:cubicBezTo>
                    <a:pt x="12849" y="91574"/>
                    <a:pt x="12917" y="91392"/>
                    <a:pt x="13167" y="91415"/>
                  </a:cubicBezTo>
                  <a:close/>
                  <a:moveTo>
                    <a:pt x="12121" y="86480"/>
                  </a:moveTo>
                  <a:cubicBezTo>
                    <a:pt x="12166" y="86958"/>
                    <a:pt x="11894" y="86890"/>
                    <a:pt x="11666" y="86799"/>
                  </a:cubicBezTo>
                  <a:cubicBezTo>
                    <a:pt x="11643" y="86458"/>
                    <a:pt x="11962" y="86571"/>
                    <a:pt x="12121" y="86480"/>
                  </a:cubicBezTo>
                  <a:close/>
                  <a:moveTo>
                    <a:pt x="10711" y="65583"/>
                  </a:moveTo>
                  <a:cubicBezTo>
                    <a:pt x="10779" y="64082"/>
                    <a:pt x="10734" y="63672"/>
                    <a:pt x="10848" y="62194"/>
                  </a:cubicBezTo>
                  <a:cubicBezTo>
                    <a:pt x="10984" y="61853"/>
                    <a:pt x="10938" y="62581"/>
                    <a:pt x="10938" y="62854"/>
                  </a:cubicBezTo>
                  <a:cubicBezTo>
                    <a:pt x="10938" y="63650"/>
                    <a:pt x="10893" y="64923"/>
                    <a:pt x="10893" y="65787"/>
                  </a:cubicBezTo>
                  <a:cubicBezTo>
                    <a:pt x="10734" y="65833"/>
                    <a:pt x="10711" y="65719"/>
                    <a:pt x="10711" y="65583"/>
                  </a:cubicBezTo>
                  <a:close/>
                  <a:moveTo>
                    <a:pt x="11916" y="82001"/>
                  </a:moveTo>
                  <a:cubicBezTo>
                    <a:pt x="11985" y="81910"/>
                    <a:pt x="12030" y="81819"/>
                    <a:pt x="12030" y="81682"/>
                  </a:cubicBezTo>
                  <a:cubicBezTo>
                    <a:pt x="12144" y="81864"/>
                    <a:pt x="12326" y="81955"/>
                    <a:pt x="12280" y="82342"/>
                  </a:cubicBezTo>
                  <a:cubicBezTo>
                    <a:pt x="12098" y="82296"/>
                    <a:pt x="12121" y="82023"/>
                    <a:pt x="11916" y="82001"/>
                  </a:cubicBezTo>
                  <a:close/>
                  <a:moveTo>
                    <a:pt x="12053" y="78931"/>
                  </a:moveTo>
                  <a:cubicBezTo>
                    <a:pt x="12166" y="79136"/>
                    <a:pt x="12371" y="79226"/>
                    <a:pt x="12326" y="79590"/>
                  </a:cubicBezTo>
                  <a:cubicBezTo>
                    <a:pt x="12053" y="79590"/>
                    <a:pt x="12098" y="79204"/>
                    <a:pt x="12053" y="78931"/>
                  </a:cubicBezTo>
                  <a:close/>
                  <a:moveTo>
                    <a:pt x="13326" y="67493"/>
                  </a:moveTo>
                  <a:cubicBezTo>
                    <a:pt x="13531" y="67470"/>
                    <a:pt x="13372" y="67879"/>
                    <a:pt x="13417" y="68038"/>
                  </a:cubicBezTo>
                  <a:cubicBezTo>
                    <a:pt x="13053" y="67993"/>
                    <a:pt x="13190" y="67652"/>
                    <a:pt x="13326" y="67493"/>
                  </a:cubicBezTo>
                  <a:close/>
                  <a:moveTo>
                    <a:pt x="12075" y="66378"/>
                  </a:moveTo>
                  <a:cubicBezTo>
                    <a:pt x="11894" y="66242"/>
                    <a:pt x="12189" y="65787"/>
                    <a:pt x="12075" y="65378"/>
                  </a:cubicBezTo>
                  <a:cubicBezTo>
                    <a:pt x="12371" y="65423"/>
                    <a:pt x="12121" y="66106"/>
                    <a:pt x="12075" y="66378"/>
                  </a:cubicBezTo>
                  <a:close/>
                  <a:moveTo>
                    <a:pt x="11916" y="76862"/>
                  </a:moveTo>
                  <a:cubicBezTo>
                    <a:pt x="11689" y="76839"/>
                    <a:pt x="11621" y="77021"/>
                    <a:pt x="11530" y="77180"/>
                  </a:cubicBezTo>
                  <a:cubicBezTo>
                    <a:pt x="11598" y="77294"/>
                    <a:pt x="11712" y="77339"/>
                    <a:pt x="11803" y="77407"/>
                  </a:cubicBezTo>
                  <a:cubicBezTo>
                    <a:pt x="11780" y="77657"/>
                    <a:pt x="11666" y="77817"/>
                    <a:pt x="11712" y="78158"/>
                  </a:cubicBezTo>
                  <a:cubicBezTo>
                    <a:pt x="11484" y="77908"/>
                    <a:pt x="11416" y="78112"/>
                    <a:pt x="11257" y="77839"/>
                  </a:cubicBezTo>
                  <a:cubicBezTo>
                    <a:pt x="11393" y="77407"/>
                    <a:pt x="11371" y="77862"/>
                    <a:pt x="11621" y="77839"/>
                  </a:cubicBezTo>
                  <a:cubicBezTo>
                    <a:pt x="11575" y="77453"/>
                    <a:pt x="11211" y="77453"/>
                    <a:pt x="11371" y="76839"/>
                  </a:cubicBezTo>
                  <a:cubicBezTo>
                    <a:pt x="11871" y="76884"/>
                    <a:pt x="11621" y="76634"/>
                    <a:pt x="11643" y="76202"/>
                  </a:cubicBezTo>
                  <a:cubicBezTo>
                    <a:pt x="12030" y="76202"/>
                    <a:pt x="12098" y="76611"/>
                    <a:pt x="12098" y="77089"/>
                  </a:cubicBezTo>
                  <a:cubicBezTo>
                    <a:pt x="11939" y="77112"/>
                    <a:pt x="11916" y="76998"/>
                    <a:pt x="11916" y="76862"/>
                  </a:cubicBezTo>
                  <a:close/>
                  <a:moveTo>
                    <a:pt x="10711" y="66015"/>
                  </a:moveTo>
                  <a:cubicBezTo>
                    <a:pt x="11029" y="66106"/>
                    <a:pt x="10825" y="66810"/>
                    <a:pt x="10870" y="67220"/>
                  </a:cubicBezTo>
                  <a:cubicBezTo>
                    <a:pt x="10484" y="66992"/>
                    <a:pt x="10916" y="66447"/>
                    <a:pt x="10711" y="66015"/>
                  </a:cubicBezTo>
                  <a:close/>
                  <a:moveTo>
                    <a:pt x="12598" y="68243"/>
                  </a:moveTo>
                  <a:cubicBezTo>
                    <a:pt x="12462" y="67470"/>
                    <a:pt x="12667" y="67083"/>
                    <a:pt x="12621" y="66492"/>
                  </a:cubicBezTo>
                  <a:cubicBezTo>
                    <a:pt x="12962" y="66651"/>
                    <a:pt x="12644" y="65992"/>
                    <a:pt x="12985" y="66174"/>
                  </a:cubicBezTo>
                  <a:cubicBezTo>
                    <a:pt x="12871" y="66538"/>
                    <a:pt x="12962" y="66856"/>
                    <a:pt x="12871" y="67152"/>
                  </a:cubicBezTo>
                  <a:cubicBezTo>
                    <a:pt x="12871" y="67174"/>
                    <a:pt x="12712" y="67129"/>
                    <a:pt x="12689" y="67152"/>
                  </a:cubicBezTo>
                  <a:cubicBezTo>
                    <a:pt x="12621" y="67243"/>
                    <a:pt x="12758" y="67584"/>
                    <a:pt x="12689" y="67697"/>
                  </a:cubicBezTo>
                  <a:cubicBezTo>
                    <a:pt x="12758" y="67857"/>
                    <a:pt x="12826" y="67675"/>
                    <a:pt x="13053" y="67811"/>
                  </a:cubicBezTo>
                  <a:cubicBezTo>
                    <a:pt x="12758" y="68061"/>
                    <a:pt x="13053" y="68380"/>
                    <a:pt x="12849" y="68789"/>
                  </a:cubicBezTo>
                  <a:cubicBezTo>
                    <a:pt x="12871" y="68925"/>
                    <a:pt x="12940" y="68857"/>
                    <a:pt x="12940" y="68789"/>
                  </a:cubicBezTo>
                  <a:cubicBezTo>
                    <a:pt x="13235" y="68903"/>
                    <a:pt x="12849" y="69084"/>
                    <a:pt x="12849" y="69221"/>
                  </a:cubicBezTo>
                  <a:cubicBezTo>
                    <a:pt x="12644" y="69266"/>
                    <a:pt x="12621" y="68561"/>
                    <a:pt x="12485" y="68903"/>
                  </a:cubicBezTo>
                  <a:cubicBezTo>
                    <a:pt x="12280" y="68675"/>
                    <a:pt x="12644" y="68334"/>
                    <a:pt x="12871" y="68561"/>
                  </a:cubicBezTo>
                  <a:cubicBezTo>
                    <a:pt x="12758" y="68470"/>
                    <a:pt x="12849" y="68175"/>
                    <a:pt x="12598" y="68243"/>
                  </a:cubicBezTo>
                  <a:close/>
                  <a:moveTo>
                    <a:pt x="10666" y="75088"/>
                  </a:moveTo>
                  <a:cubicBezTo>
                    <a:pt x="10870" y="75133"/>
                    <a:pt x="10688" y="75634"/>
                    <a:pt x="10734" y="75861"/>
                  </a:cubicBezTo>
                  <a:cubicBezTo>
                    <a:pt x="10393" y="75747"/>
                    <a:pt x="10666" y="75406"/>
                    <a:pt x="10666" y="75088"/>
                  </a:cubicBezTo>
                  <a:close/>
                  <a:moveTo>
                    <a:pt x="11757" y="68448"/>
                  </a:moveTo>
                  <a:cubicBezTo>
                    <a:pt x="12053" y="68516"/>
                    <a:pt x="11871" y="68743"/>
                    <a:pt x="11848" y="68993"/>
                  </a:cubicBezTo>
                  <a:cubicBezTo>
                    <a:pt x="11621" y="68971"/>
                    <a:pt x="11643" y="68584"/>
                    <a:pt x="11757" y="68448"/>
                  </a:cubicBezTo>
                  <a:close/>
                  <a:moveTo>
                    <a:pt x="10848" y="68311"/>
                  </a:moveTo>
                  <a:lnTo>
                    <a:pt x="10825" y="69289"/>
                  </a:lnTo>
                  <a:cubicBezTo>
                    <a:pt x="10597" y="69312"/>
                    <a:pt x="10529" y="68243"/>
                    <a:pt x="10848" y="68311"/>
                  </a:cubicBezTo>
                  <a:close/>
                  <a:moveTo>
                    <a:pt x="11302" y="69084"/>
                  </a:moveTo>
                  <a:cubicBezTo>
                    <a:pt x="10984" y="69016"/>
                    <a:pt x="11166" y="68675"/>
                    <a:pt x="11211" y="68425"/>
                  </a:cubicBezTo>
                  <a:cubicBezTo>
                    <a:pt x="11507" y="68493"/>
                    <a:pt x="11348" y="68834"/>
                    <a:pt x="11302" y="69084"/>
                  </a:cubicBezTo>
                  <a:close/>
                  <a:moveTo>
                    <a:pt x="46117" y="24605"/>
                  </a:moveTo>
                  <a:cubicBezTo>
                    <a:pt x="46322" y="24810"/>
                    <a:pt x="46526" y="25105"/>
                    <a:pt x="46708" y="25447"/>
                  </a:cubicBezTo>
                  <a:cubicBezTo>
                    <a:pt x="46868" y="25788"/>
                    <a:pt x="47049" y="26129"/>
                    <a:pt x="47231" y="26379"/>
                  </a:cubicBezTo>
                  <a:cubicBezTo>
                    <a:pt x="46777" y="25970"/>
                    <a:pt x="46390" y="25196"/>
                    <a:pt x="46117" y="24605"/>
                  </a:cubicBezTo>
                  <a:close/>
                  <a:moveTo>
                    <a:pt x="4412" y="26970"/>
                  </a:moveTo>
                  <a:cubicBezTo>
                    <a:pt x="4026" y="26856"/>
                    <a:pt x="4048" y="26424"/>
                    <a:pt x="4162" y="25970"/>
                  </a:cubicBezTo>
                  <a:cubicBezTo>
                    <a:pt x="3980" y="25856"/>
                    <a:pt x="3821" y="25037"/>
                    <a:pt x="4276" y="25105"/>
                  </a:cubicBezTo>
                  <a:cubicBezTo>
                    <a:pt x="4276" y="25719"/>
                    <a:pt x="4503" y="26584"/>
                    <a:pt x="4412" y="26970"/>
                  </a:cubicBezTo>
                  <a:close/>
                  <a:moveTo>
                    <a:pt x="6459" y="25037"/>
                  </a:moveTo>
                  <a:cubicBezTo>
                    <a:pt x="6595" y="24878"/>
                    <a:pt x="6663" y="24628"/>
                    <a:pt x="6754" y="24401"/>
                  </a:cubicBezTo>
                  <a:cubicBezTo>
                    <a:pt x="7437" y="24742"/>
                    <a:pt x="7073" y="25742"/>
                    <a:pt x="7095" y="26470"/>
                  </a:cubicBezTo>
                  <a:cubicBezTo>
                    <a:pt x="7095" y="26606"/>
                    <a:pt x="7255" y="26561"/>
                    <a:pt x="7368" y="26584"/>
                  </a:cubicBezTo>
                  <a:cubicBezTo>
                    <a:pt x="7004" y="26879"/>
                    <a:pt x="7368" y="27175"/>
                    <a:pt x="7437" y="27584"/>
                  </a:cubicBezTo>
                  <a:cubicBezTo>
                    <a:pt x="7482" y="27925"/>
                    <a:pt x="7186" y="27857"/>
                    <a:pt x="7164" y="28107"/>
                  </a:cubicBezTo>
                  <a:cubicBezTo>
                    <a:pt x="6913" y="27743"/>
                    <a:pt x="7277" y="27357"/>
                    <a:pt x="7073" y="26902"/>
                  </a:cubicBezTo>
                  <a:cubicBezTo>
                    <a:pt x="6936" y="26720"/>
                    <a:pt x="6641" y="26720"/>
                    <a:pt x="6641" y="26356"/>
                  </a:cubicBezTo>
                  <a:cubicBezTo>
                    <a:pt x="6777" y="26333"/>
                    <a:pt x="6777" y="26470"/>
                    <a:pt x="6891" y="26470"/>
                  </a:cubicBezTo>
                  <a:cubicBezTo>
                    <a:pt x="6754" y="25833"/>
                    <a:pt x="7209" y="25060"/>
                    <a:pt x="6459" y="25037"/>
                  </a:cubicBezTo>
                  <a:close/>
                  <a:moveTo>
                    <a:pt x="7732" y="26152"/>
                  </a:moveTo>
                  <a:cubicBezTo>
                    <a:pt x="7869" y="26265"/>
                    <a:pt x="7869" y="26515"/>
                    <a:pt x="7914" y="26720"/>
                  </a:cubicBezTo>
                  <a:cubicBezTo>
                    <a:pt x="7596" y="26788"/>
                    <a:pt x="7573" y="26311"/>
                    <a:pt x="7732" y="26152"/>
                  </a:cubicBezTo>
                  <a:close/>
                  <a:moveTo>
                    <a:pt x="3684" y="33496"/>
                  </a:moveTo>
                  <a:cubicBezTo>
                    <a:pt x="3389" y="32928"/>
                    <a:pt x="3730" y="32155"/>
                    <a:pt x="3707" y="31541"/>
                  </a:cubicBezTo>
                  <a:cubicBezTo>
                    <a:pt x="3684" y="31063"/>
                    <a:pt x="3389" y="30768"/>
                    <a:pt x="3548" y="30449"/>
                  </a:cubicBezTo>
                  <a:cubicBezTo>
                    <a:pt x="3798" y="30427"/>
                    <a:pt x="3684" y="30859"/>
                    <a:pt x="3707" y="31109"/>
                  </a:cubicBezTo>
                  <a:cubicBezTo>
                    <a:pt x="3753" y="31313"/>
                    <a:pt x="3866" y="31495"/>
                    <a:pt x="3889" y="31655"/>
                  </a:cubicBezTo>
                  <a:cubicBezTo>
                    <a:pt x="3912" y="31814"/>
                    <a:pt x="3798" y="31814"/>
                    <a:pt x="3798" y="31859"/>
                  </a:cubicBezTo>
                  <a:cubicBezTo>
                    <a:pt x="3798" y="31996"/>
                    <a:pt x="4003" y="32314"/>
                    <a:pt x="3707" y="32405"/>
                  </a:cubicBezTo>
                  <a:cubicBezTo>
                    <a:pt x="3844" y="32973"/>
                    <a:pt x="3844" y="32951"/>
                    <a:pt x="3684" y="33496"/>
                  </a:cubicBezTo>
                  <a:close/>
                  <a:moveTo>
                    <a:pt x="3684" y="45526"/>
                  </a:moveTo>
                  <a:cubicBezTo>
                    <a:pt x="3662" y="45071"/>
                    <a:pt x="3821" y="45117"/>
                    <a:pt x="3684" y="44775"/>
                  </a:cubicBezTo>
                  <a:cubicBezTo>
                    <a:pt x="4207" y="44753"/>
                    <a:pt x="3571" y="45412"/>
                    <a:pt x="4139" y="45321"/>
                  </a:cubicBezTo>
                  <a:cubicBezTo>
                    <a:pt x="4230" y="45685"/>
                    <a:pt x="3866" y="45480"/>
                    <a:pt x="3684" y="45526"/>
                  </a:cubicBezTo>
                  <a:close/>
                  <a:moveTo>
                    <a:pt x="8255" y="27812"/>
                  </a:moveTo>
                  <a:cubicBezTo>
                    <a:pt x="8232" y="27470"/>
                    <a:pt x="8551" y="27402"/>
                    <a:pt x="8346" y="27152"/>
                  </a:cubicBezTo>
                  <a:cubicBezTo>
                    <a:pt x="8460" y="26811"/>
                    <a:pt x="8778" y="28062"/>
                    <a:pt x="8255" y="27812"/>
                  </a:cubicBezTo>
                  <a:close/>
                  <a:moveTo>
                    <a:pt x="6777" y="28221"/>
                  </a:moveTo>
                  <a:cubicBezTo>
                    <a:pt x="6754" y="28516"/>
                    <a:pt x="7391" y="28107"/>
                    <a:pt x="7232" y="28562"/>
                  </a:cubicBezTo>
                  <a:cubicBezTo>
                    <a:pt x="7004" y="28698"/>
                    <a:pt x="6868" y="28221"/>
                    <a:pt x="6777" y="28539"/>
                  </a:cubicBezTo>
                  <a:cubicBezTo>
                    <a:pt x="6572" y="28516"/>
                    <a:pt x="6572" y="28244"/>
                    <a:pt x="6777" y="28221"/>
                  </a:cubicBezTo>
                  <a:close/>
                  <a:moveTo>
                    <a:pt x="6527" y="27652"/>
                  </a:moveTo>
                  <a:cubicBezTo>
                    <a:pt x="6800" y="27584"/>
                    <a:pt x="6618" y="28039"/>
                    <a:pt x="6982" y="27902"/>
                  </a:cubicBezTo>
                  <a:cubicBezTo>
                    <a:pt x="6982" y="28084"/>
                    <a:pt x="6891" y="28175"/>
                    <a:pt x="6777" y="28221"/>
                  </a:cubicBezTo>
                  <a:cubicBezTo>
                    <a:pt x="6709" y="28016"/>
                    <a:pt x="6413" y="28062"/>
                    <a:pt x="6527" y="27652"/>
                  </a:cubicBezTo>
                  <a:close/>
                  <a:moveTo>
                    <a:pt x="8278" y="26720"/>
                  </a:moveTo>
                  <a:cubicBezTo>
                    <a:pt x="8232" y="26925"/>
                    <a:pt x="8028" y="27152"/>
                    <a:pt x="8073" y="27379"/>
                  </a:cubicBezTo>
                  <a:cubicBezTo>
                    <a:pt x="7709" y="27425"/>
                    <a:pt x="8187" y="26629"/>
                    <a:pt x="8187" y="26720"/>
                  </a:cubicBezTo>
                  <a:cubicBezTo>
                    <a:pt x="8187" y="26629"/>
                    <a:pt x="8096" y="26174"/>
                    <a:pt x="8096" y="25833"/>
                  </a:cubicBezTo>
                  <a:cubicBezTo>
                    <a:pt x="8096" y="25515"/>
                    <a:pt x="8210" y="25242"/>
                    <a:pt x="8119" y="24969"/>
                  </a:cubicBezTo>
                  <a:cubicBezTo>
                    <a:pt x="8278" y="24946"/>
                    <a:pt x="8323" y="24787"/>
                    <a:pt x="8301" y="24537"/>
                  </a:cubicBezTo>
                  <a:cubicBezTo>
                    <a:pt x="8574" y="24878"/>
                    <a:pt x="8210" y="25310"/>
                    <a:pt x="8187" y="25833"/>
                  </a:cubicBezTo>
                  <a:cubicBezTo>
                    <a:pt x="8187" y="26174"/>
                    <a:pt x="8323" y="26424"/>
                    <a:pt x="8278" y="26720"/>
                  </a:cubicBezTo>
                  <a:close/>
                  <a:moveTo>
                    <a:pt x="5958" y="27971"/>
                  </a:moveTo>
                  <a:cubicBezTo>
                    <a:pt x="5731" y="28266"/>
                    <a:pt x="5640" y="27334"/>
                    <a:pt x="5799" y="27107"/>
                  </a:cubicBezTo>
                  <a:cubicBezTo>
                    <a:pt x="6049" y="27152"/>
                    <a:pt x="5708" y="27925"/>
                    <a:pt x="5958" y="27971"/>
                  </a:cubicBezTo>
                  <a:close/>
                  <a:moveTo>
                    <a:pt x="4253" y="56919"/>
                  </a:moveTo>
                  <a:cubicBezTo>
                    <a:pt x="4435" y="56668"/>
                    <a:pt x="4276" y="56236"/>
                    <a:pt x="4253" y="55827"/>
                  </a:cubicBezTo>
                  <a:cubicBezTo>
                    <a:pt x="4253" y="55622"/>
                    <a:pt x="4367" y="55577"/>
                    <a:pt x="4367" y="55372"/>
                  </a:cubicBezTo>
                  <a:cubicBezTo>
                    <a:pt x="4367" y="55190"/>
                    <a:pt x="4253" y="55145"/>
                    <a:pt x="4276" y="54940"/>
                  </a:cubicBezTo>
                  <a:cubicBezTo>
                    <a:pt x="4321" y="54099"/>
                    <a:pt x="4344" y="52962"/>
                    <a:pt x="4321" y="51893"/>
                  </a:cubicBezTo>
                  <a:cubicBezTo>
                    <a:pt x="4821" y="51916"/>
                    <a:pt x="4480" y="52621"/>
                    <a:pt x="4480" y="52871"/>
                  </a:cubicBezTo>
                  <a:cubicBezTo>
                    <a:pt x="4503" y="53189"/>
                    <a:pt x="4730" y="53371"/>
                    <a:pt x="4571" y="53644"/>
                  </a:cubicBezTo>
                  <a:cubicBezTo>
                    <a:pt x="4594" y="53780"/>
                    <a:pt x="4753" y="53758"/>
                    <a:pt x="4753" y="53644"/>
                  </a:cubicBezTo>
                  <a:cubicBezTo>
                    <a:pt x="4981" y="53758"/>
                    <a:pt x="4662" y="54122"/>
                    <a:pt x="4480" y="54076"/>
                  </a:cubicBezTo>
                  <a:cubicBezTo>
                    <a:pt x="4571" y="55008"/>
                    <a:pt x="4412" y="55691"/>
                    <a:pt x="4617" y="56373"/>
                  </a:cubicBezTo>
                  <a:cubicBezTo>
                    <a:pt x="4503" y="56578"/>
                    <a:pt x="4480" y="56873"/>
                    <a:pt x="4253" y="56919"/>
                  </a:cubicBezTo>
                  <a:close/>
                  <a:moveTo>
                    <a:pt x="5549" y="61080"/>
                  </a:moveTo>
                  <a:cubicBezTo>
                    <a:pt x="5322" y="61057"/>
                    <a:pt x="5253" y="61239"/>
                    <a:pt x="5276" y="61512"/>
                  </a:cubicBezTo>
                  <a:cubicBezTo>
                    <a:pt x="4867" y="61262"/>
                    <a:pt x="5344" y="60648"/>
                    <a:pt x="5117" y="60216"/>
                  </a:cubicBezTo>
                  <a:cubicBezTo>
                    <a:pt x="5231" y="60102"/>
                    <a:pt x="5458" y="60102"/>
                    <a:pt x="5481" y="59898"/>
                  </a:cubicBezTo>
                  <a:cubicBezTo>
                    <a:pt x="5435" y="59556"/>
                    <a:pt x="5276" y="59988"/>
                    <a:pt x="5117" y="59875"/>
                  </a:cubicBezTo>
                  <a:cubicBezTo>
                    <a:pt x="5185" y="59784"/>
                    <a:pt x="5208" y="59625"/>
                    <a:pt x="5208" y="59443"/>
                  </a:cubicBezTo>
                  <a:cubicBezTo>
                    <a:pt x="5390" y="59352"/>
                    <a:pt x="5504" y="59784"/>
                    <a:pt x="5572" y="59443"/>
                  </a:cubicBezTo>
                  <a:cubicBezTo>
                    <a:pt x="5708" y="59488"/>
                    <a:pt x="5890" y="60011"/>
                    <a:pt x="5663" y="60102"/>
                  </a:cubicBezTo>
                  <a:cubicBezTo>
                    <a:pt x="5663" y="60330"/>
                    <a:pt x="5913" y="60261"/>
                    <a:pt x="5845" y="60557"/>
                  </a:cubicBezTo>
                  <a:cubicBezTo>
                    <a:pt x="5640" y="60602"/>
                    <a:pt x="5663" y="60398"/>
                    <a:pt x="5663" y="60216"/>
                  </a:cubicBezTo>
                  <a:cubicBezTo>
                    <a:pt x="5504" y="60193"/>
                    <a:pt x="5504" y="60330"/>
                    <a:pt x="5390" y="60330"/>
                  </a:cubicBezTo>
                  <a:cubicBezTo>
                    <a:pt x="5526" y="60739"/>
                    <a:pt x="5913" y="60853"/>
                    <a:pt x="5913" y="61421"/>
                  </a:cubicBezTo>
                  <a:cubicBezTo>
                    <a:pt x="5504" y="61148"/>
                    <a:pt x="5754" y="61580"/>
                    <a:pt x="5822" y="61853"/>
                  </a:cubicBezTo>
                  <a:cubicBezTo>
                    <a:pt x="5663" y="61876"/>
                    <a:pt x="5617" y="61717"/>
                    <a:pt x="5458" y="61739"/>
                  </a:cubicBezTo>
                  <a:cubicBezTo>
                    <a:pt x="5390" y="61398"/>
                    <a:pt x="5617" y="61421"/>
                    <a:pt x="5549" y="61080"/>
                  </a:cubicBezTo>
                  <a:close/>
                  <a:moveTo>
                    <a:pt x="5322" y="58238"/>
                  </a:moveTo>
                  <a:cubicBezTo>
                    <a:pt x="5504" y="57965"/>
                    <a:pt x="5299" y="57919"/>
                    <a:pt x="5435" y="57601"/>
                  </a:cubicBezTo>
                  <a:cubicBezTo>
                    <a:pt x="5617" y="57624"/>
                    <a:pt x="5504" y="58010"/>
                    <a:pt x="5686" y="58033"/>
                  </a:cubicBezTo>
                  <a:cubicBezTo>
                    <a:pt x="5640" y="58169"/>
                    <a:pt x="5504" y="58238"/>
                    <a:pt x="5322" y="58238"/>
                  </a:cubicBezTo>
                  <a:close/>
                  <a:moveTo>
                    <a:pt x="4480" y="59420"/>
                  </a:moveTo>
                  <a:cubicBezTo>
                    <a:pt x="4276" y="59170"/>
                    <a:pt x="4458" y="58442"/>
                    <a:pt x="4412" y="58010"/>
                  </a:cubicBezTo>
                  <a:cubicBezTo>
                    <a:pt x="4594" y="58510"/>
                    <a:pt x="4617" y="59011"/>
                    <a:pt x="4480" y="59420"/>
                  </a:cubicBezTo>
                  <a:close/>
                  <a:moveTo>
                    <a:pt x="5890" y="51143"/>
                  </a:moveTo>
                  <a:cubicBezTo>
                    <a:pt x="5867" y="50460"/>
                    <a:pt x="5299" y="51074"/>
                    <a:pt x="5344" y="50370"/>
                  </a:cubicBezTo>
                  <a:cubicBezTo>
                    <a:pt x="5595" y="50438"/>
                    <a:pt x="5663" y="50733"/>
                    <a:pt x="5981" y="50711"/>
                  </a:cubicBezTo>
                  <a:cubicBezTo>
                    <a:pt x="5981" y="51165"/>
                    <a:pt x="6209" y="51688"/>
                    <a:pt x="5776" y="51802"/>
                  </a:cubicBezTo>
                  <a:cubicBezTo>
                    <a:pt x="5867" y="51484"/>
                    <a:pt x="5526" y="50870"/>
                    <a:pt x="5890" y="51143"/>
                  </a:cubicBezTo>
                  <a:close/>
                  <a:moveTo>
                    <a:pt x="4640" y="61398"/>
                  </a:moveTo>
                  <a:cubicBezTo>
                    <a:pt x="4435" y="61307"/>
                    <a:pt x="4344" y="60261"/>
                    <a:pt x="4662" y="59988"/>
                  </a:cubicBezTo>
                  <a:cubicBezTo>
                    <a:pt x="5003" y="59898"/>
                    <a:pt x="4662" y="60170"/>
                    <a:pt x="4640" y="60307"/>
                  </a:cubicBezTo>
                  <a:cubicBezTo>
                    <a:pt x="4617" y="60625"/>
                    <a:pt x="4753" y="61125"/>
                    <a:pt x="4640" y="61398"/>
                  </a:cubicBezTo>
                  <a:close/>
                  <a:moveTo>
                    <a:pt x="5708" y="57169"/>
                  </a:moveTo>
                  <a:cubicBezTo>
                    <a:pt x="5640" y="56873"/>
                    <a:pt x="5867" y="56623"/>
                    <a:pt x="5731" y="56077"/>
                  </a:cubicBezTo>
                  <a:cubicBezTo>
                    <a:pt x="5936" y="56100"/>
                    <a:pt x="5776" y="56578"/>
                    <a:pt x="6072" y="56509"/>
                  </a:cubicBezTo>
                  <a:cubicBezTo>
                    <a:pt x="5981" y="56759"/>
                    <a:pt x="6049" y="57214"/>
                    <a:pt x="5708" y="57169"/>
                  </a:cubicBezTo>
                  <a:close/>
                  <a:moveTo>
                    <a:pt x="6140" y="28971"/>
                  </a:moveTo>
                  <a:cubicBezTo>
                    <a:pt x="5981" y="28994"/>
                    <a:pt x="5890" y="28767"/>
                    <a:pt x="5867" y="28971"/>
                  </a:cubicBezTo>
                  <a:cubicBezTo>
                    <a:pt x="5595" y="28789"/>
                    <a:pt x="5936" y="28471"/>
                    <a:pt x="6140" y="28539"/>
                  </a:cubicBezTo>
                  <a:close/>
                  <a:moveTo>
                    <a:pt x="5958" y="52348"/>
                  </a:moveTo>
                  <a:cubicBezTo>
                    <a:pt x="5867" y="53053"/>
                    <a:pt x="5958" y="53348"/>
                    <a:pt x="5845" y="54099"/>
                  </a:cubicBezTo>
                  <a:cubicBezTo>
                    <a:pt x="5435" y="54008"/>
                    <a:pt x="5322" y="53576"/>
                    <a:pt x="5299" y="53007"/>
                  </a:cubicBezTo>
                  <a:cubicBezTo>
                    <a:pt x="5663" y="52825"/>
                    <a:pt x="5344" y="53462"/>
                    <a:pt x="5572" y="53439"/>
                  </a:cubicBezTo>
                  <a:cubicBezTo>
                    <a:pt x="5890" y="53098"/>
                    <a:pt x="5481" y="52530"/>
                    <a:pt x="5958" y="52348"/>
                  </a:cubicBezTo>
                  <a:close/>
                  <a:moveTo>
                    <a:pt x="5367" y="55304"/>
                  </a:moveTo>
                  <a:cubicBezTo>
                    <a:pt x="5276" y="55827"/>
                    <a:pt x="5617" y="55850"/>
                    <a:pt x="5526" y="56396"/>
                  </a:cubicBezTo>
                  <a:cubicBezTo>
                    <a:pt x="5140" y="56373"/>
                    <a:pt x="5322" y="55691"/>
                    <a:pt x="5094" y="55509"/>
                  </a:cubicBezTo>
                  <a:cubicBezTo>
                    <a:pt x="5163" y="55327"/>
                    <a:pt x="5458" y="54872"/>
                    <a:pt x="5640" y="55190"/>
                  </a:cubicBezTo>
                  <a:cubicBezTo>
                    <a:pt x="5936" y="55190"/>
                    <a:pt x="5367" y="54758"/>
                    <a:pt x="5640" y="54758"/>
                  </a:cubicBezTo>
                  <a:cubicBezTo>
                    <a:pt x="6004" y="54781"/>
                    <a:pt x="5913" y="55259"/>
                    <a:pt x="5822" y="55531"/>
                  </a:cubicBezTo>
                  <a:cubicBezTo>
                    <a:pt x="5526" y="55600"/>
                    <a:pt x="5549" y="55350"/>
                    <a:pt x="5367" y="55304"/>
                  </a:cubicBezTo>
                  <a:close/>
                  <a:moveTo>
                    <a:pt x="5072" y="50802"/>
                  </a:moveTo>
                  <a:cubicBezTo>
                    <a:pt x="5253" y="50870"/>
                    <a:pt x="5708" y="51757"/>
                    <a:pt x="5231" y="52120"/>
                  </a:cubicBezTo>
                  <a:cubicBezTo>
                    <a:pt x="5299" y="52325"/>
                    <a:pt x="5390" y="52530"/>
                    <a:pt x="5413" y="52780"/>
                  </a:cubicBezTo>
                  <a:cubicBezTo>
                    <a:pt x="5322" y="52803"/>
                    <a:pt x="5322" y="52734"/>
                    <a:pt x="5322" y="52666"/>
                  </a:cubicBezTo>
                  <a:cubicBezTo>
                    <a:pt x="5231" y="52644"/>
                    <a:pt x="5231" y="52712"/>
                    <a:pt x="5231" y="52780"/>
                  </a:cubicBezTo>
                  <a:cubicBezTo>
                    <a:pt x="4821" y="52439"/>
                    <a:pt x="5640" y="51347"/>
                    <a:pt x="4958" y="51347"/>
                  </a:cubicBezTo>
                  <a:cubicBezTo>
                    <a:pt x="4890" y="51029"/>
                    <a:pt x="5094" y="51074"/>
                    <a:pt x="5072" y="50802"/>
                  </a:cubicBezTo>
                  <a:close/>
                  <a:moveTo>
                    <a:pt x="5208" y="54417"/>
                  </a:moveTo>
                  <a:cubicBezTo>
                    <a:pt x="5003" y="54781"/>
                    <a:pt x="4799" y="53917"/>
                    <a:pt x="5026" y="53758"/>
                  </a:cubicBezTo>
                  <a:cubicBezTo>
                    <a:pt x="5231" y="53871"/>
                    <a:pt x="4867" y="54281"/>
                    <a:pt x="5208" y="54417"/>
                  </a:cubicBezTo>
                  <a:close/>
                  <a:moveTo>
                    <a:pt x="5572" y="54099"/>
                  </a:moveTo>
                  <a:cubicBezTo>
                    <a:pt x="5458" y="54372"/>
                    <a:pt x="5595" y="54940"/>
                    <a:pt x="5276" y="54963"/>
                  </a:cubicBezTo>
                  <a:cubicBezTo>
                    <a:pt x="5231" y="54485"/>
                    <a:pt x="5435" y="54349"/>
                    <a:pt x="5390" y="53871"/>
                  </a:cubicBezTo>
                  <a:cubicBezTo>
                    <a:pt x="5481" y="53894"/>
                    <a:pt x="5458" y="54099"/>
                    <a:pt x="5572" y="54099"/>
                  </a:cubicBezTo>
                  <a:close/>
                  <a:moveTo>
                    <a:pt x="683" y="2297"/>
                  </a:moveTo>
                  <a:cubicBezTo>
                    <a:pt x="660" y="2184"/>
                    <a:pt x="546" y="2206"/>
                    <a:pt x="569" y="2388"/>
                  </a:cubicBezTo>
                  <a:cubicBezTo>
                    <a:pt x="887" y="2434"/>
                    <a:pt x="1024" y="2275"/>
                    <a:pt x="1047" y="1956"/>
                  </a:cubicBezTo>
                  <a:cubicBezTo>
                    <a:pt x="751" y="1865"/>
                    <a:pt x="910" y="2320"/>
                    <a:pt x="683" y="2297"/>
                  </a:cubicBezTo>
                  <a:close/>
                  <a:moveTo>
                    <a:pt x="1024" y="3821"/>
                  </a:moveTo>
                  <a:cubicBezTo>
                    <a:pt x="1092" y="3912"/>
                    <a:pt x="1638" y="4139"/>
                    <a:pt x="1570" y="3730"/>
                  </a:cubicBezTo>
                  <a:cubicBezTo>
                    <a:pt x="1570" y="3571"/>
                    <a:pt x="887" y="3480"/>
                    <a:pt x="1024" y="3821"/>
                  </a:cubicBezTo>
                  <a:close/>
                  <a:moveTo>
                    <a:pt x="1274" y="4162"/>
                  </a:moveTo>
                  <a:cubicBezTo>
                    <a:pt x="1274" y="4435"/>
                    <a:pt x="1410" y="4503"/>
                    <a:pt x="1547" y="4594"/>
                  </a:cubicBezTo>
                  <a:cubicBezTo>
                    <a:pt x="1592" y="4458"/>
                    <a:pt x="1683" y="4389"/>
                    <a:pt x="1661" y="4162"/>
                  </a:cubicBezTo>
                  <a:close/>
                  <a:moveTo>
                    <a:pt x="2002" y="4935"/>
                  </a:moveTo>
                  <a:cubicBezTo>
                    <a:pt x="2252" y="4981"/>
                    <a:pt x="2252" y="4708"/>
                    <a:pt x="2297" y="4503"/>
                  </a:cubicBezTo>
                  <a:cubicBezTo>
                    <a:pt x="1979" y="4389"/>
                    <a:pt x="1979" y="4662"/>
                    <a:pt x="2002" y="4935"/>
                  </a:cubicBezTo>
                  <a:close/>
                  <a:moveTo>
                    <a:pt x="1456" y="4708"/>
                  </a:moveTo>
                  <a:cubicBezTo>
                    <a:pt x="1297" y="5140"/>
                    <a:pt x="1479" y="5254"/>
                    <a:pt x="1547" y="5481"/>
                  </a:cubicBezTo>
                  <a:cubicBezTo>
                    <a:pt x="1570" y="5640"/>
                    <a:pt x="1433" y="6186"/>
                    <a:pt x="1706" y="6027"/>
                  </a:cubicBezTo>
                  <a:cubicBezTo>
                    <a:pt x="1911" y="6004"/>
                    <a:pt x="1752" y="5549"/>
                    <a:pt x="1911" y="5481"/>
                  </a:cubicBezTo>
                  <a:cubicBezTo>
                    <a:pt x="1456" y="5322"/>
                    <a:pt x="1706" y="4981"/>
                    <a:pt x="1456" y="4708"/>
                  </a:cubicBezTo>
                  <a:close/>
                  <a:moveTo>
                    <a:pt x="1979" y="7027"/>
                  </a:moveTo>
                  <a:cubicBezTo>
                    <a:pt x="1729" y="7346"/>
                    <a:pt x="1729" y="7459"/>
                    <a:pt x="1229" y="7323"/>
                  </a:cubicBezTo>
                  <a:cubicBezTo>
                    <a:pt x="1138" y="7891"/>
                    <a:pt x="1774" y="7505"/>
                    <a:pt x="1774" y="7664"/>
                  </a:cubicBezTo>
                  <a:cubicBezTo>
                    <a:pt x="1547" y="7823"/>
                    <a:pt x="1501" y="8687"/>
                    <a:pt x="1956" y="8665"/>
                  </a:cubicBezTo>
                  <a:cubicBezTo>
                    <a:pt x="2070" y="8323"/>
                    <a:pt x="1820" y="8392"/>
                    <a:pt x="1774" y="8210"/>
                  </a:cubicBezTo>
                  <a:cubicBezTo>
                    <a:pt x="1888" y="7778"/>
                    <a:pt x="2320" y="7391"/>
                    <a:pt x="1979" y="7027"/>
                  </a:cubicBezTo>
                  <a:close/>
                  <a:moveTo>
                    <a:pt x="2047" y="8983"/>
                  </a:moveTo>
                  <a:cubicBezTo>
                    <a:pt x="1752" y="8960"/>
                    <a:pt x="1615" y="9802"/>
                    <a:pt x="1933" y="9847"/>
                  </a:cubicBezTo>
                  <a:cubicBezTo>
                    <a:pt x="2070" y="9551"/>
                    <a:pt x="1911" y="9415"/>
                    <a:pt x="2047" y="8983"/>
                  </a:cubicBezTo>
                  <a:close/>
                  <a:moveTo>
                    <a:pt x="1138" y="1206"/>
                  </a:moveTo>
                  <a:cubicBezTo>
                    <a:pt x="1524" y="1501"/>
                    <a:pt x="2070" y="1615"/>
                    <a:pt x="2320" y="2115"/>
                  </a:cubicBezTo>
                  <a:cubicBezTo>
                    <a:pt x="2366" y="2184"/>
                    <a:pt x="2343" y="2479"/>
                    <a:pt x="2411" y="2661"/>
                  </a:cubicBezTo>
                  <a:cubicBezTo>
                    <a:pt x="2479" y="2820"/>
                    <a:pt x="2752" y="3252"/>
                    <a:pt x="2570" y="3639"/>
                  </a:cubicBezTo>
                  <a:cubicBezTo>
                    <a:pt x="2616" y="3866"/>
                    <a:pt x="2752" y="4003"/>
                    <a:pt x="2843" y="4185"/>
                  </a:cubicBezTo>
                  <a:cubicBezTo>
                    <a:pt x="2729" y="5754"/>
                    <a:pt x="3002" y="6754"/>
                    <a:pt x="2798" y="7800"/>
                  </a:cubicBezTo>
                  <a:cubicBezTo>
                    <a:pt x="2707" y="7709"/>
                    <a:pt x="2661" y="7596"/>
                    <a:pt x="2616" y="7459"/>
                  </a:cubicBezTo>
                  <a:cubicBezTo>
                    <a:pt x="2320" y="7528"/>
                    <a:pt x="2479" y="7755"/>
                    <a:pt x="2502" y="8005"/>
                  </a:cubicBezTo>
                  <a:cubicBezTo>
                    <a:pt x="2229" y="8096"/>
                    <a:pt x="2024" y="8642"/>
                    <a:pt x="2138" y="8869"/>
                  </a:cubicBezTo>
                  <a:cubicBezTo>
                    <a:pt x="2411" y="8574"/>
                    <a:pt x="2684" y="8255"/>
                    <a:pt x="2684" y="7914"/>
                  </a:cubicBezTo>
                  <a:cubicBezTo>
                    <a:pt x="2911" y="8346"/>
                    <a:pt x="2616" y="8710"/>
                    <a:pt x="2775" y="9210"/>
                  </a:cubicBezTo>
                  <a:cubicBezTo>
                    <a:pt x="2456" y="9028"/>
                    <a:pt x="2456" y="9529"/>
                    <a:pt x="2411" y="8983"/>
                  </a:cubicBezTo>
                  <a:cubicBezTo>
                    <a:pt x="2275" y="9142"/>
                    <a:pt x="2206" y="9529"/>
                    <a:pt x="2297" y="9642"/>
                  </a:cubicBezTo>
                  <a:cubicBezTo>
                    <a:pt x="2593" y="9642"/>
                    <a:pt x="2547" y="9210"/>
                    <a:pt x="2957" y="9324"/>
                  </a:cubicBezTo>
                  <a:lnTo>
                    <a:pt x="2934" y="9870"/>
                  </a:lnTo>
                  <a:cubicBezTo>
                    <a:pt x="2820" y="9165"/>
                    <a:pt x="2343" y="10006"/>
                    <a:pt x="2570" y="10302"/>
                  </a:cubicBezTo>
                  <a:cubicBezTo>
                    <a:pt x="2707" y="10325"/>
                    <a:pt x="2616" y="10074"/>
                    <a:pt x="2661" y="9983"/>
                  </a:cubicBezTo>
                  <a:cubicBezTo>
                    <a:pt x="2843" y="9733"/>
                    <a:pt x="2684" y="10597"/>
                    <a:pt x="2843" y="10870"/>
                  </a:cubicBezTo>
                  <a:cubicBezTo>
                    <a:pt x="2729" y="10939"/>
                    <a:pt x="2729" y="11120"/>
                    <a:pt x="2547" y="11075"/>
                  </a:cubicBezTo>
                  <a:cubicBezTo>
                    <a:pt x="2775" y="11416"/>
                    <a:pt x="2388" y="11894"/>
                    <a:pt x="2252" y="12257"/>
                  </a:cubicBezTo>
                  <a:cubicBezTo>
                    <a:pt x="2138" y="11712"/>
                    <a:pt x="2093" y="11029"/>
                    <a:pt x="1547" y="10939"/>
                  </a:cubicBezTo>
                  <a:cubicBezTo>
                    <a:pt x="1570" y="10825"/>
                    <a:pt x="1729" y="10870"/>
                    <a:pt x="1729" y="10734"/>
                  </a:cubicBezTo>
                  <a:cubicBezTo>
                    <a:pt x="1683" y="10393"/>
                    <a:pt x="1547" y="10825"/>
                    <a:pt x="1365" y="10711"/>
                  </a:cubicBezTo>
                  <a:cubicBezTo>
                    <a:pt x="1456" y="10302"/>
                    <a:pt x="1274" y="10188"/>
                    <a:pt x="1297" y="9847"/>
                  </a:cubicBezTo>
                  <a:cubicBezTo>
                    <a:pt x="1570" y="9733"/>
                    <a:pt x="1456" y="10097"/>
                    <a:pt x="1479" y="10279"/>
                  </a:cubicBezTo>
                  <a:cubicBezTo>
                    <a:pt x="1888" y="10393"/>
                    <a:pt x="1683" y="9506"/>
                    <a:pt x="1479" y="9415"/>
                  </a:cubicBezTo>
                  <a:cubicBezTo>
                    <a:pt x="1433" y="9074"/>
                    <a:pt x="1774" y="9165"/>
                    <a:pt x="1683" y="8755"/>
                  </a:cubicBezTo>
                  <a:cubicBezTo>
                    <a:pt x="1592" y="8642"/>
                    <a:pt x="1501" y="8528"/>
                    <a:pt x="1410" y="8414"/>
                  </a:cubicBezTo>
                  <a:cubicBezTo>
                    <a:pt x="1206" y="8414"/>
                    <a:pt x="1388" y="8778"/>
                    <a:pt x="1410" y="8755"/>
                  </a:cubicBezTo>
                  <a:cubicBezTo>
                    <a:pt x="1365" y="8892"/>
                    <a:pt x="1229" y="8915"/>
                    <a:pt x="1206" y="9074"/>
                  </a:cubicBezTo>
                  <a:cubicBezTo>
                    <a:pt x="1206" y="9256"/>
                    <a:pt x="1365" y="9574"/>
                    <a:pt x="1206" y="9961"/>
                  </a:cubicBezTo>
                  <a:cubicBezTo>
                    <a:pt x="1092" y="8983"/>
                    <a:pt x="1047" y="7982"/>
                    <a:pt x="978" y="7005"/>
                  </a:cubicBezTo>
                  <a:cubicBezTo>
                    <a:pt x="1342" y="7141"/>
                    <a:pt x="1615" y="7118"/>
                    <a:pt x="1888" y="7005"/>
                  </a:cubicBezTo>
                  <a:cubicBezTo>
                    <a:pt x="1956" y="6686"/>
                    <a:pt x="1729" y="6686"/>
                    <a:pt x="1797" y="6368"/>
                  </a:cubicBezTo>
                  <a:cubicBezTo>
                    <a:pt x="1729" y="6049"/>
                    <a:pt x="1638" y="6641"/>
                    <a:pt x="1342" y="6459"/>
                  </a:cubicBezTo>
                  <a:lnTo>
                    <a:pt x="1342" y="5913"/>
                  </a:lnTo>
                  <a:cubicBezTo>
                    <a:pt x="933" y="5936"/>
                    <a:pt x="1001" y="6254"/>
                    <a:pt x="1069" y="6663"/>
                  </a:cubicBezTo>
                  <a:cubicBezTo>
                    <a:pt x="705" y="6391"/>
                    <a:pt x="865" y="5549"/>
                    <a:pt x="728" y="5026"/>
                  </a:cubicBezTo>
                  <a:cubicBezTo>
                    <a:pt x="796" y="5072"/>
                    <a:pt x="865" y="5140"/>
                    <a:pt x="1001" y="5140"/>
                  </a:cubicBezTo>
                  <a:cubicBezTo>
                    <a:pt x="1024" y="4867"/>
                    <a:pt x="865" y="4799"/>
                    <a:pt x="819" y="4594"/>
                  </a:cubicBezTo>
                  <a:cubicBezTo>
                    <a:pt x="728" y="4640"/>
                    <a:pt x="660" y="4685"/>
                    <a:pt x="637" y="4799"/>
                  </a:cubicBezTo>
                  <a:cubicBezTo>
                    <a:pt x="364" y="4344"/>
                    <a:pt x="387" y="3503"/>
                    <a:pt x="296" y="2820"/>
                  </a:cubicBezTo>
                  <a:cubicBezTo>
                    <a:pt x="433" y="2957"/>
                    <a:pt x="524" y="2957"/>
                    <a:pt x="569" y="2729"/>
                  </a:cubicBezTo>
                  <a:cubicBezTo>
                    <a:pt x="637" y="2479"/>
                    <a:pt x="251" y="2275"/>
                    <a:pt x="205" y="2502"/>
                  </a:cubicBezTo>
                  <a:cubicBezTo>
                    <a:pt x="1" y="2479"/>
                    <a:pt x="182" y="2024"/>
                    <a:pt x="137" y="1843"/>
                  </a:cubicBezTo>
                  <a:cubicBezTo>
                    <a:pt x="410" y="1547"/>
                    <a:pt x="887" y="1524"/>
                    <a:pt x="1138" y="1206"/>
                  </a:cubicBezTo>
                  <a:close/>
                  <a:moveTo>
                    <a:pt x="8414" y="17760"/>
                  </a:moveTo>
                  <a:cubicBezTo>
                    <a:pt x="8414" y="17556"/>
                    <a:pt x="8301" y="17533"/>
                    <a:pt x="8323" y="17328"/>
                  </a:cubicBezTo>
                  <a:cubicBezTo>
                    <a:pt x="8687" y="17147"/>
                    <a:pt x="8346" y="17783"/>
                    <a:pt x="8596" y="17760"/>
                  </a:cubicBezTo>
                  <a:cubicBezTo>
                    <a:pt x="8505" y="18284"/>
                    <a:pt x="8369" y="18738"/>
                    <a:pt x="8392" y="19398"/>
                  </a:cubicBezTo>
                  <a:cubicBezTo>
                    <a:pt x="8119" y="19580"/>
                    <a:pt x="8392" y="18056"/>
                    <a:pt x="8414" y="17760"/>
                  </a:cubicBezTo>
                  <a:close/>
                  <a:moveTo>
                    <a:pt x="7573" y="18625"/>
                  </a:moveTo>
                  <a:cubicBezTo>
                    <a:pt x="8301" y="18716"/>
                    <a:pt x="7618" y="19557"/>
                    <a:pt x="7914" y="20034"/>
                  </a:cubicBezTo>
                  <a:cubicBezTo>
                    <a:pt x="7505" y="19898"/>
                    <a:pt x="7800" y="19966"/>
                    <a:pt x="7641" y="20262"/>
                  </a:cubicBezTo>
                  <a:cubicBezTo>
                    <a:pt x="7186" y="19875"/>
                    <a:pt x="7891" y="19193"/>
                    <a:pt x="7573" y="18625"/>
                  </a:cubicBezTo>
                  <a:close/>
                  <a:moveTo>
                    <a:pt x="7482" y="18397"/>
                  </a:moveTo>
                  <a:cubicBezTo>
                    <a:pt x="7482" y="17942"/>
                    <a:pt x="7869" y="17601"/>
                    <a:pt x="7414" y="17397"/>
                  </a:cubicBezTo>
                  <a:cubicBezTo>
                    <a:pt x="7323" y="16987"/>
                    <a:pt x="7641" y="17101"/>
                    <a:pt x="7596" y="16760"/>
                  </a:cubicBezTo>
                  <a:cubicBezTo>
                    <a:pt x="7687" y="16328"/>
                    <a:pt x="7277" y="16191"/>
                    <a:pt x="7527" y="15873"/>
                  </a:cubicBezTo>
                  <a:cubicBezTo>
                    <a:pt x="7687" y="15987"/>
                    <a:pt x="7755" y="16328"/>
                    <a:pt x="7778" y="16760"/>
                  </a:cubicBezTo>
                  <a:cubicBezTo>
                    <a:pt x="7823" y="17306"/>
                    <a:pt x="7914" y="18306"/>
                    <a:pt x="7482" y="18397"/>
                  </a:cubicBezTo>
                  <a:close/>
                  <a:moveTo>
                    <a:pt x="47300" y="78590"/>
                  </a:moveTo>
                  <a:cubicBezTo>
                    <a:pt x="47550" y="78703"/>
                    <a:pt x="47368" y="79113"/>
                    <a:pt x="47163" y="79204"/>
                  </a:cubicBezTo>
                  <a:cubicBezTo>
                    <a:pt x="47004" y="79090"/>
                    <a:pt x="47140" y="78840"/>
                    <a:pt x="47300" y="78590"/>
                  </a:cubicBezTo>
                  <a:close/>
                  <a:moveTo>
                    <a:pt x="6663" y="17601"/>
                  </a:moveTo>
                  <a:lnTo>
                    <a:pt x="6686" y="17169"/>
                  </a:lnTo>
                  <a:cubicBezTo>
                    <a:pt x="6754" y="17237"/>
                    <a:pt x="6823" y="17283"/>
                    <a:pt x="6959" y="17283"/>
                  </a:cubicBezTo>
                  <a:lnTo>
                    <a:pt x="6959" y="17078"/>
                  </a:lnTo>
                  <a:cubicBezTo>
                    <a:pt x="6936" y="16942"/>
                    <a:pt x="6777" y="16965"/>
                    <a:pt x="6777" y="17056"/>
                  </a:cubicBezTo>
                  <a:cubicBezTo>
                    <a:pt x="6504" y="16919"/>
                    <a:pt x="6845" y="16646"/>
                    <a:pt x="6868" y="16533"/>
                  </a:cubicBezTo>
                  <a:cubicBezTo>
                    <a:pt x="6709" y="16510"/>
                    <a:pt x="6686" y="16646"/>
                    <a:pt x="6504" y="16623"/>
                  </a:cubicBezTo>
                  <a:cubicBezTo>
                    <a:pt x="6823" y="16373"/>
                    <a:pt x="6754" y="16055"/>
                    <a:pt x="6709" y="15532"/>
                  </a:cubicBezTo>
                  <a:cubicBezTo>
                    <a:pt x="6913" y="15577"/>
                    <a:pt x="6754" y="16055"/>
                    <a:pt x="7050" y="15987"/>
                  </a:cubicBezTo>
                  <a:cubicBezTo>
                    <a:pt x="7073" y="16055"/>
                    <a:pt x="6868" y="16305"/>
                    <a:pt x="6868" y="16305"/>
                  </a:cubicBezTo>
                  <a:cubicBezTo>
                    <a:pt x="6891" y="16373"/>
                    <a:pt x="7050" y="16419"/>
                    <a:pt x="7050" y="16419"/>
                  </a:cubicBezTo>
                  <a:cubicBezTo>
                    <a:pt x="7050" y="16646"/>
                    <a:pt x="6959" y="16896"/>
                    <a:pt x="7050" y="17397"/>
                  </a:cubicBezTo>
                  <a:cubicBezTo>
                    <a:pt x="6868" y="17397"/>
                    <a:pt x="6913" y="17692"/>
                    <a:pt x="6663" y="17601"/>
                  </a:cubicBezTo>
                  <a:close/>
                  <a:moveTo>
                    <a:pt x="8551" y="20057"/>
                  </a:moveTo>
                  <a:cubicBezTo>
                    <a:pt x="8755" y="19989"/>
                    <a:pt x="8687" y="20262"/>
                    <a:pt x="8824" y="20285"/>
                  </a:cubicBezTo>
                  <a:cubicBezTo>
                    <a:pt x="8733" y="20580"/>
                    <a:pt x="8733" y="20739"/>
                    <a:pt x="8824" y="21035"/>
                  </a:cubicBezTo>
                  <a:cubicBezTo>
                    <a:pt x="8392" y="20876"/>
                    <a:pt x="8664" y="20557"/>
                    <a:pt x="8551" y="20057"/>
                  </a:cubicBezTo>
                  <a:close/>
                  <a:moveTo>
                    <a:pt x="7732" y="20808"/>
                  </a:moveTo>
                  <a:cubicBezTo>
                    <a:pt x="7596" y="20398"/>
                    <a:pt x="7982" y="20603"/>
                    <a:pt x="7914" y="20262"/>
                  </a:cubicBezTo>
                  <a:cubicBezTo>
                    <a:pt x="8187" y="20421"/>
                    <a:pt x="7778" y="20808"/>
                    <a:pt x="7982" y="20921"/>
                  </a:cubicBezTo>
                  <a:cubicBezTo>
                    <a:pt x="7891" y="21285"/>
                    <a:pt x="7960" y="20603"/>
                    <a:pt x="7732" y="20808"/>
                  </a:cubicBezTo>
                  <a:close/>
                  <a:moveTo>
                    <a:pt x="7937" y="706"/>
                  </a:moveTo>
                  <a:cubicBezTo>
                    <a:pt x="8323" y="842"/>
                    <a:pt x="7914" y="1229"/>
                    <a:pt x="8005" y="1683"/>
                  </a:cubicBezTo>
                  <a:cubicBezTo>
                    <a:pt x="7846" y="1934"/>
                    <a:pt x="7960" y="956"/>
                    <a:pt x="7937" y="706"/>
                  </a:cubicBezTo>
                  <a:close/>
                  <a:moveTo>
                    <a:pt x="5435" y="62285"/>
                  </a:moveTo>
                  <a:cubicBezTo>
                    <a:pt x="5526" y="61921"/>
                    <a:pt x="5072" y="62149"/>
                    <a:pt x="5185" y="61739"/>
                  </a:cubicBezTo>
                  <a:cubicBezTo>
                    <a:pt x="5458" y="61785"/>
                    <a:pt x="5413" y="62194"/>
                    <a:pt x="5822" y="62081"/>
                  </a:cubicBezTo>
                  <a:cubicBezTo>
                    <a:pt x="5799" y="62262"/>
                    <a:pt x="5663" y="62331"/>
                    <a:pt x="5435" y="62285"/>
                  </a:cubicBezTo>
                  <a:close/>
                  <a:moveTo>
                    <a:pt x="8892" y="16123"/>
                  </a:moveTo>
                  <a:cubicBezTo>
                    <a:pt x="8346" y="16191"/>
                    <a:pt x="8846" y="17237"/>
                    <a:pt x="9142" y="17328"/>
                  </a:cubicBezTo>
                  <a:cubicBezTo>
                    <a:pt x="9256" y="16714"/>
                    <a:pt x="8733" y="16805"/>
                    <a:pt x="8892" y="16123"/>
                  </a:cubicBezTo>
                  <a:close/>
                  <a:moveTo>
                    <a:pt x="9529" y="16464"/>
                  </a:moveTo>
                  <a:cubicBezTo>
                    <a:pt x="9620" y="16828"/>
                    <a:pt x="9278" y="17533"/>
                    <a:pt x="9506" y="17351"/>
                  </a:cubicBezTo>
                  <a:cubicBezTo>
                    <a:pt x="9597" y="17215"/>
                    <a:pt x="9711" y="16214"/>
                    <a:pt x="9529" y="16464"/>
                  </a:cubicBezTo>
                  <a:close/>
                  <a:moveTo>
                    <a:pt x="9847" y="13190"/>
                  </a:moveTo>
                  <a:cubicBezTo>
                    <a:pt x="9870" y="13122"/>
                    <a:pt x="9938" y="13076"/>
                    <a:pt x="10029" y="13099"/>
                  </a:cubicBezTo>
                  <a:cubicBezTo>
                    <a:pt x="9983" y="12826"/>
                    <a:pt x="9961" y="12530"/>
                    <a:pt x="9688" y="12530"/>
                  </a:cubicBezTo>
                  <a:cubicBezTo>
                    <a:pt x="9642" y="12849"/>
                    <a:pt x="9688" y="13099"/>
                    <a:pt x="9847" y="13190"/>
                  </a:cubicBezTo>
                  <a:close/>
                  <a:moveTo>
                    <a:pt x="9233" y="17874"/>
                  </a:moveTo>
                  <a:cubicBezTo>
                    <a:pt x="8960" y="17942"/>
                    <a:pt x="8960" y="18284"/>
                    <a:pt x="8846" y="18534"/>
                  </a:cubicBezTo>
                  <a:cubicBezTo>
                    <a:pt x="9119" y="18625"/>
                    <a:pt x="9097" y="18374"/>
                    <a:pt x="9324" y="18443"/>
                  </a:cubicBezTo>
                  <a:cubicBezTo>
                    <a:pt x="9347" y="18170"/>
                    <a:pt x="9142" y="18193"/>
                    <a:pt x="9233" y="17874"/>
                  </a:cubicBezTo>
                  <a:close/>
                  <a:moveTo>
                    <a:pt x="9028" y="18647"/>
                  </a:moveTo>
                  <a:cubicBezTo>
                    <a:pt x="8983" y="18988"/>
                    <a:pt x="9278" y="18943"/>
                    <a:pt x="9301" y="19193"/>
                  </a:cubicBezTo>
                  <a:cubicBezTo>
                    <a:pt x="9210" y="19193"/>
                    <a:pt x="9187" y="19398"/>
                    <a:pt x="9301" y="19420"/>
                  </a:cubicBezTo>
                  <a:cubicBezTo>
                    <a:pt x="9210" y="19011"/>
                    <a:pt x="9642" y="19261"/>
                    <a:pt x="9574" y="18875"/>
                  </a:cubicBezTo>
                  <a:cubicBezTo>
                    <a:pt x="9233" y="18988"/>
                    <a:pt x="9324" y="18602"/>
                    <a:pt x="9028" y="18647"/>
                  </a:cubicBezTo>
                  <a:close/>
                  <a:moveTo>
                    <a:pt x="8846" y="19398"/>
                  </a:moveTo>
                  <a:cubicBezTo>
                    <a:pt x="8937" y="19375"/>
                    <a:pt x="8983" y="19284"/>
                    <a:pt x="9028" y="19193"/>
                  </a:cubicBezTo>
                  <a:cubicBezTo>
                    <a:pt x="8596" y="19193"/>
                    <a:pt x="8846" y="19489"/>
                    <a:pt x="8824" y="19853"/>
                  </a:cubicBezTo>
                  <a:cubicBezTo>
                    <a:pt x="9006" y="19739"/>
                    <a:pt x="9301" y="19807"/>
                    <a:pt x="9392" y="19648"/>
                  </a:cubicBezTo>
                  <a:cubicBezTo>
                    <a:pt x="9187" y="19398"/>
                    <a:pt x="8983" y="19762"/>
                    <a:pt x="8846" y="19398"/>
                  </a:cubicBezTo>
                  <a:close/>
                  <a:moveTo>
                    <a:pt x="8619" y="15464"/>
                  </a:moveTo>
                  <a:cubicBezTo>
                    <a:pt x="8778" y="15305"/>
                    <a:pt x="8869" y="15009"/>
                    <a:pt x="8824" y="14600"/>
                  </a:cubicBezTo>
                  <a:cubicBezTo>
                    <a:pt x="9119" y="14645"/>
                    <a:pt x="9097" y="15350"/>
                    <a:pt x="8892" y="15373"/>
                  </a:cubicBezTo>
                  <a:cubicBezTo>
                    <a:pt x="9119" y="15418"/>
                    <a:pt x="9028" y="15805"/>
                    <a:pt x="9165" y="15919"/>
                  </a:cubicBezTo>
                  <a:cubicBezTo>
                    <a:pt x="9460" y="15577"/>
                    <a:pt x="9119" y="14850"/>
                    <a:pt x="9097" y="14713"/>
                  </a:cubicBezTo>
                  <a:cubicBezTo>
                    <a:pt x="9097" y="14736"/>
                    <a:pt x="9278" y="14691"/>
                    <a:pt x="9278" y="14713"/>
                  </a:cubicBezTo>
                  <a:cubicBezTo>
                    <a:pt x="9210" y="14486"/>
                    <a:pt x="9051" y="14372"/>
                    <a:pt x="8915" y="14281"/>
                  </a:cubicBezTo>
                  <a:cubicBezTo>
                    <a:pt x="8915" y="14077"/>
                    <a:pt x="8983" y="13986"/>
                    <a:pt x="9097" y="13940"/>
                  </a:cubicBezTo>
                  <a:cubicBezTo>
                    <a:pt x="9074" y="13667"/>
                    <a:pt x="8960" y="13349"/>
                    <a:pt x="9028" y="13190"/>
                  </a:cubicBezTo>
                  <a:cubicBezTo>
                    <a:pt x="8892" y="12758"/>
                    <a:pt x="9438" y="13167"/>
                    <a:pt x="9301" y="12758"/>
                  </a:cubicBezTo>
                  <a:cubicBezTo>
                    <a:pt x="9278" y="12599"/>
                    <a:pt x="9142" y="12735"/>
                    <a:pt x="9119" y="12849"/>
                  </a:cubicBezTo>
                  <a:cubicBezTo>
                    <a:pt x="8915" y="12758"/>
                    <a:pt x="9097" y="12235"/>
                    <a:pt x="9051" y="11985"/>
                  </a:cubicBezTo>
                  <a:cubicBezTo>
                    <a:pt x="9165" y="12121"/>
                    <a:pt x="9187" y="12394"/>
                    <a:pt x="9301" y="12530"/>
                  </a:cubicBezTo>
                  <a:cubicBezTo>
                    <a:pt x="9392" y="12508"/>
                    <a:pt x="9415" y="12417"/>
                    <a:pt x="9506" y="12417"/>
                  </a:cubicBezTo>
                  <a:cubicBezTo>
                    <a:pt x="9460" y="12189"/>
                    <a:pt x="9301" y="12076"/>
                    <a:pt x="9233" y="11871"/>
                  </a:cubicBezTo>
                  <a:cubicBezTo>
                    <a:pt x="9529" y="11985"/>
                    <a:pt x="9483" y="11029"/>
                    <a:pt x="9529" y="10779"/>
                  </a:cubicBezTo>
                  <a:cubicBezTo>
                    <a:pt x="9620" y="10984"/>
                    <a:pt x="9733" y="11166"/>
                    <a:pt x="9779" y="11439"/>
                  </a:cubicBezTo>
                  <a:cubicBezTo>
                    <a:pt x="9915" y="11416"/>
                    <a:pt x="9870" y="11166"/>
                    <a:pt x="9892" y="11007"/>
                  </a:cubicBezTo>
                  <a:cubicBezTo>
                    <a:pt x="10143" y="11371"/>
                    <a:pt x="10234" y="12621"/>
                    <a:pt x="10211" y="13303"/>
                  </a:cubicBezTo>
                  <a:cubicBezTo>
                    <a:pt x="10211" y="13508"/>
                    <a:pt x="10165" y="13531"/>
                    <a:pt x="10029" y="13531"/>
                  </a:cubicBezTo>
                  <a:cubicBezTo>
                    <a:pt x="10074" y="13645"/>
                    <a:pt x="10188" y="13622"/>
                    <a:pt x="10211" y="13758"/>
                  </a:cubicBezTo>
                  <a:cubicBezTo>
                    <a:pt x="10256" y="13986"/>
                    <a:pt x="10029" y="13917"/>
                    <a:pt x="10029" y="13963"/>
                  </a:cubicBezTo>
                  <a:cubicBezTo>
                    <a:pt x="10029" y="14099"/>
                    <a:pt x="10188" y="14145"/>
                    <a:pt x="10211" y="14304"/>
                  </a:cubicBezTo>
                  <a:cubicBezTo>
                    <a:pt x="10234" y="14531"/>
                    <a:pt x="10006" y="14850"/>
                    <a:pt x="10006" y="15168"/>
                  </a:cubicBezTo>
                  <a:cubicBezTo>
                    <a:pt x="9983" y="15646"/>
                    <a:pt x="10120" y="16100"/>
                    <a:pt x="10074" y="16601"/>
                  </a:cubicBezTo>
                  <a:cubicBezTo>
                    <a:pt x="10029" y="17033"/>
                    <a:pt x="9824" y="17419"/>
                    <a:pt x="9779" y="17897"/>
                  </a:cubicBezTo>
                  <a:cubicBezTo>
                    <a:pt x="9756" y="18079"/>
                    <a:pt x="9870" y="18193"/>
                    <a:pt x="9870" y="18215"/>
                  </a:cubicBezTo>
                  <a:cubicBezTo>
                    <a:pt x="9870" y="18966"/>
                    <a:pt x="9529" y="19671"/>
                    <a:pt x="9824" y="20307"/>
                  </a:cubicBezTo>
                  <a:cubicBezTo>
                    <a:pt x="9756" y="20376"/>
                    <a:pt x="9688" y="20489"/>
                    <a:pt x="9642" y="20626"/>
                  </a:cubicBezTo>
                  <a:cubicBezTo>
                    <a:pt x="9438" y="20535"/>
                    <a:pt x="9665" y="19944"/>
                    <a:pt x="9278" y="20080"/>
                  </a:cubicBezTo>
                  <a:cubicBezTo>
                    <a:pt x="9415" y="20398"/>
                    <a:pt x="9529" y="20717"/>
                    <a:pt x="9733" y="20967"/>
                  </a:cubicBezTo>
                  <a:cubicBezTo>
                    <a:pt x="9415" y="21467"/>
                    <a:pt x="9665" y="22422"/>
                    <a:pt x="9529" y="23127"/>
                  </a:cubicBezTo>
                  <a:cubicBezTo>
                    <a:pt x="9460" y="23400"/>
                    <a:pt x="9324" y="23377"/>
                    <a:pt x="9233" y="23559"/>
                  </a:cubicBezTo>
                  <a:cubicBezTo>
                    <a:pt x="9097" y="23832"/>
                    <a:pt x="9187" y="24241"/>
                    <a:pt x="8960" y="24332"/>
                  </a:cubicBezTo>
                  <a:cubicBezTo>
                    <a:pt x="8528" y="24241"/>
                    <a:pt x="8869" y="23696"/>
                    <a:pt x="8869" y="23445"/>
                  </a:cubicBezTo>
                  <a:cubicBezTo>
                    <a:pt x="8892" y="23104"/>
                    <a:pt x="8846" y="22718"/>
                    <a:pt x="8892" y="22468"/>
                  </a:cubicBezTo>
                  <a:cubicBezTo>
                    <a:pt x="8915" y="22354"/>
                    <a:pt x="8801" y="22240"/>
                    <a:pt x="8801" y="22240"/>
                  </a:cubicBezTo>
                  <a:cubicBezTo>
                    <a:pt x="8824" y="22172"/>
                    <a:pt x="8983" y="21945"/>
                    <a:pt x="8983" y="21922"/>
                  </a:cubicBezTo>
                  <a:cubicBezTo>
                    <a:pt x="9006" y="21785"/>
                    <a:pt x="8892" y="21535"/>
                    <a:pt x="8892" y="21376"/>
                  </a:cubicBezTo>
                  <a:cubicBezTo>
                    <a:pt x="8915" y="20990"/>
                    <a:pt x="9006" y="20876"/>
                    <a:pt x="8824" y="20489"/>
                  </a:cubicBezTo>
                  <a:cubicBezTo>
                    <a:pt x="9097" y="20467"/>
                    <a:pt x="9165" y="20944"/>
                    <a:pt x="9278" y="20512"/>
                  </a:cubicBezTo>
                  <a:cubicBezTo>
                    <a:pt x="9256" y="20353"/>
                    <a:pt x="9165" y="20557"/>
                    <a:pt x="9006" y="20512"/>
                  </a:cubicBezTo>
                  <a:cubicBezTo>
                    <a:pt x="8915" y="20262"/>
                    <a:pt x="8915" y="19898"/>
                    <a:pt x="8642" y="19830"/>
                  </a:cubicBezTo>
                  <a:cubicBezTo>
                    <a:pt x="8824" y="18988"/>
                    <a:pt x="8710" y="18420"/>
                    <a:pt x="8960" y="17760"/>
                  </a:cubicBezTo>
                  <a:cubicBezTo>
                    <a:pt x="8892" y="17351"/>
                    <a:pt x="8710" y="17033"/>
                    <a:pt x="8414" y="16874"/>
                  </a:cubicBezTo>
                  <a:cubicBezTo>
                    <a:pt x="8505" y="16623"/>
                    <a:pt x="8551" y="16305"/>
                    <a:pt x="8528" y="15896"/>
                  </a:cubicBezTo>
                  <a:lnTo>
                    <a:pt x="8892" y="15919"/>
                  </a:lnTo>
                  <a:cubicBezTo>
                    <a:pt x="8915" y="15623"/>
                    <a:pt x="8869" y="15441"/>
                    <a:pt x="8619" y="15464"/>
                  </a:cubicBezTo>
                  <a:close/>
                  <a:moveTo>
                    <a:pt x="6868" y="11166"/>
                  </a:moveTo>
                  <a:cubicBezTo>
                    <a:pt x="6686" y="11371"/>
                    <a:pt x="6823" y="10279"/>
                    <a:pt x="6777" y="9961"/>
                  </a:cubicBezTo>
                  <a:cubicBezTo>
                    <a:pt x="7186" y="10165"/>
                    <a:pt x="6777" y="10711"/>
                    <a:pt x="6868" y="11166"/>
                  </a:cubicBezTo>
                  <a:close/>
                  <a:moveTo>
                    <a:pt x="7573" y="24196"/>
                  </a:moveTo>
                  <a:cubicBezTo>
                    <a:pt x="7641" y="23968"/>
                    <a:pt x="7414" y="23946"/>
                    <a:pt x="7391" y="23855"/>
                  </a:cubicBezTo>
                  <a:cubicBezTo>
                    <a:pt x="7391" y="23582"/>
                    <a:pt x="7641" y="23718"/>
                    <a:pt x="7687" y="23423"/>
                  </a:cubicBezTo>
                  <a:cubicBezTo>
                    <a:pt x="7982" y="23696"/>
                    <a:pt x="8164" y="23400"/>
                    <a:pt x="8232" y="23878"/>
                  </a:cubicBezTo>
                  <a:cubicBezTo>
                    <a:pt x="7937" y="23946"/>
                    <a:pt x="7960" y="23673"/>
                    <a:pt x="7687" y="23764"/>
                  </a:cubicBezTo>
                  <a:cubicBezTo>
                    <a:pt x="7618" y="24037"/>
                    <a:pt x="7982" y="24378"/>
                    <a:pt x="8119" y="24082"/>
                  </a:cubicBezTo>
                  <a:cubicBezTo>
                    <a:pt x="8232" y="24105"/>
                    <a:pt x="8187" y="24196"/>
                    <a:pt x="8119" y="24196"/>
                  </a:cubicBezTo>
                  <a:lnTo>
                    <a:pt x="8119" y="24423"/>
                  </a:lnTo>
                  <a:cubicBezTo>
                    <a:pt x="7846" y="24491"/>
                    <a:pt x="7960" y="24105"/>
                    <a:pt x="7664" y="24196"/>
                  </a:cubicBezTo>
                  <a:cubicBezTo>
                    <a:pt x="7755" y="24673"/>
                    <a:pt x="7914" y="24764"/>
                    <a:pt x="7755" y="25174"/>
                  </a:cubicBezTo>
                  <a:cubicBezTo>
                    <a:pt x="7482" y="25174"/>
                    <a:pt x="7414" y="24924"/>
                    <a:pt x="7300" y="24719"/>
                  </a:cubicBezTo>
                  <a:cubicBezTo>
                    <a:pt x="7300" y="24378"/>
                    <a:pt x="7527" y="24446"/>
                    <a:pt x="7573" y="24196"/>
                  </a:cubicBezTo>
                  <a:close/>
                  <a:moveTo>
                    <a:pt x="6004" y="31814"/>
                  </a:moveTo>
                  <a:cubicBezTo>
                    <a:pt x="5776" y="32155"/>
                    <a:pt x="6049" y="31018"/>
                    <a:pt x="5822" y="31041"/>
                  </a:cubicBezTo>
                  <a:cubicBezTo>
                    <a:pt x="5981" y="30722"/>
                    <a:pt x="5731" y="30563"/>
                    <a:pt x="5936" y="30267"/>
                  </a:cubicBezTo>
                  <a:cubicBezTo>
                    <a:pt x="5981" y="30677"/>
                    <a:pt x="6277" y="31245"/>
                    <a:pt x="6186" y="31473"/>
                  </a:cubicBezTo>
                  <a:cubicBezTo>
                    <a:pt x="6004" y="31109"/>
                    <a:pt x="5981" y="31382"/>
                    <a:pt x="6004" y="31814"/>
                  </a:cubicBezTo>
                  <a:close/>
                  <a:moveTo>
                    <a:pt x="6913" y="32041"/>
                  </a:moveTo>
                  <a:cubicBezTo>
                    <a:pt x="6777" y="31836"/>
                    <a:pt x="6413" y="31905"/>
                    <a:pt x="6459" y="31495"/>
                  </a:cubicBezTo>
                  <a:cubicBezTo>
                    <a:pt x="6595" y="31814"/>
                    <a:pt x="6936" y="31223"/>
                    <a:pt x="6913" y="31723"/>
                  </a:cubicBezTo>
                  <a:cubicBezTo>
                    <a:pt x="7095" y="31655"/>
                    <a:pt x="6959" y="31154"/>
                    <a:pt x="7277" y="31291"/>
                  </a:cubicBezTo>
                  <a:cubicBezTo>
                    <a:pt x="7004" y="31700"/>
                    <a:pt x="7277" y="32223"/>
                    <a:pt x="7073" y="32814"/>
                  </a:cubicBezTo>
                  <a:cubicBezTo>
                    <a:pt x="6845" y="32519"/>
                    <a:pt x="7004" y="32996"/>
                    <a:pt x="6709" y="32905"/>
                  </a:cubicBezTo>
                  <a:cubicBezTo>
                    <a:pt x="6618" y="32405"/>
                    <a:pt x="6982" y="32496"/>
                    <a:pt x="6913" y="32041"/>
                  </a:cubicBezTo>
                  <a:close/>
                  <a:moveTo>
                    <a:pt x="6800" y="21012"/>
                  </a:moveTo>
                  <a:cubicBezTo>
                    <a:pt x="6709" y="21058"/>
                    <a:pt x="6641" y="21126"/>
                    <a:pt x="6618" y="20990"/>
                  </a:cubicBezTo>
                  <a:cubicBezTo>
                    <a:pt x="6550" y="20535"/>
                    <a:pt x="6686" y="19489"/>
                    <a:pt x="6663" y="18693"/>
                  </a:cubicBezTo>
                  <a:cubicBezTo>
                    <a:pt x="6595" y="18306"/>
                    <a:pt x="6823" y="18306"/>
                    <a:pt x="6754" y="18716"/>
                  </a:cubicBezTo>
                  <a:cubicBezTo>
                    <a:pt x="6823" y="19489"/>
                    <a:pt x="6936" y="20285"/>
                    <a:pt x="6800" y="21012"/>
                  </a:cubicBezTo>
                  <a:close/>
                  <a:moveTo>
                    <a:pt x="8096" y="32723"/>
                  </a:moveTo>
                  <a:cubicBezTo>
                    <a:pt x="8005" y="32723"/>
                    <a:pt x="8028" y="32587"/>
                    <a:pt x="8005" y="32496"/>
                  </a:cubicBezTo>
                  <a:cubicBezTo>
                    <a:pt x="7846" y="32496"/>
                    <a:pt x="7755" y="32587"/>
                    <a:pt x="7732" y="32723"/>
                  </a:cubicBezTo>
                  <a:cubicBezTo>
                    <a:pt x="7596" y="32723"/>
                    <a:pt x="7618" y="32087"/>
                    <a:pt x="7459" y="32496"/>
                  </a:cubicBezTo>
                  <a:cubicBezTo>
                    <a:pt x="7118" y="32428"/>
                    <a:pt x="7527" y="32109"/>
                    <a:pt x="7550" y="32064"/>
                  </a:cubicBezTo>
                  <a:cubicBezTo>
                    <a:pt x="7596" y="31927"/>
                    <a:pt x="7505" y="31746"/>
                    <a:pt x="7550" y="31632"/>
                  </a:cubicBezTo>
                  <a:cubicBezTo>
                    <a:pt x="7573" y="31564"/>
                    <a:pt x="7732" y="31564"/>
                    <a:pt x="7732" y="31518"/>
                  </a:cubicBezTo>
                  <a:cubicBezTo>
                    <a:pt x="7800" y="31359"/>
                    <a:pt x="7687" y="31132"/>
                    <a:pt x="7937" y="31200"/>
                  </a:cubicBezTo>
                  <a:cubicBezTo>
                    <a:pt x="7960" y="30995"/>
                    <a:pt x="7846" y="30654"/>
                    <a:pt x="8119" y="30768"/>
                  </a:cubicBezTo>
                  <a:cubicBezTo>
                    <a:pt x="7982" y="31041"/>
                    <a:pt x="8028" y="31427"/>
                    <a:pt x="7914" y="31746"/>
                  </a:cubicBezTo>
                  <a:cubicBezTo>
                    <a:pt x="7869" y="31927"/>
                    <a:pt x="7346" y="32109"/>
                    <a:pt x="7732" y="32382"/>
                  </a:cubicBezTo>
                  <a:cubicBezTo>
                    <a:pt x="7914" y="32200"/>
                    <a:pt x="7800" y="31677"/>
                    <a:pt x="8187" y="31746"/>
                  </a:cubicBezTo>
                  <a:cubicBezTo>
                    <a:pt x="8255" y="32291"/>
                    <a:pt x="7869" y="32269"/>
                    <a:pt x="8096" y="32723"/>
                  </a:cubicBezTo>
                  <a:close/>
                  <a:moveTo>
                    <a:pt x="8551" y="32519"/>
                  </a:moveTo>
                  <a:cubicBezTo>
                    <a:pt x="8187" y="32382"/>
                    <a:pt x="8596" y="31996"/>
                    <a:pt x="8483" y="31541"/>
                  </a:cubicBezTo>
                  <a:cubicBezTo>
                    <a:pt x="8073" y="31746"/>
                    <a:pt x="8551" y="30790"/>
                    <a:pt x="8301" y="30427"/>
                  </a:cubicBezTo>
                  <a:cubicBezTo>
                    <a:pt x="8710" y="30358"/>
                    <a:pt x="8528" y="31018"/>
                    <a:pt x="8574" y="31313"/>
                  </a:cubicBezTo>
                  <a:cubicBezTo>
                    <a:pt x="8619" y="31768"/>
                    <a:pt x="8755" y="32246"/>
                    <a:pt x="8551" y="32519"/>
                  </a:cubicBezTo>
                  <a:close/>
                  <a:moveTo>
                    <a:pt x="8346" y="33610"/>
                  </a:moveTo>
                  <a:cubicBezTo>
                    <a:pt x="8392" y="33406"/>
                    <a:pt x="8619" y="33406"/>
                    <a:pt x="8551" y="33064"/>
                  </a:cubicBezTo>
                  <a:cubicBezTo>
                    <a:pt x="8483" y="32951"/>
                    <a:pt x="8323" y="32951"/>
                    <a:pt x="8369" y="32723"/>
                  </a:cubicBezTo>
                  <a:cubicBezTo>
                    <a:pt x="8505" y="32746"/>
                    <a:pt x="8619" y="32746"/>
                    <a:pt x="8642" y="32632"/>
                  </a:cubicBezTo>
                  <a:cubicBezTo>
                    <a:pt x="8733" y="32905"/>
                    <a:pt x="8824" y="33587"/>
                    <a:pt x="8346" y="33610"/>
                  </a:cubicBezTo>
                  <a:close/>
                  <a:moveTo>
                    <a:pt x="7164" y="33678"/>
                  </a:moveTo>
                  <a:lnTo>
                    <a:pt x="7164" y="33360"/>
                  </a:lnTo>
                  <a:cubicBezTo>
                    <a:pt x="7391" y="33428"/>
                    <a:pt x="7641" y="33474"/>
                    <a:pt x="7618" y="33815"/>
                  </a:cubicBezTo>
                  <a:cubicBezTo>
                    <a:pt x="7346" y="33883"/>
                    <a:pt x="7391" y="33656"/>
                    <a:pt x="7164" y="33678"/>
                  </a:cubicBezTo>
                  <a:close/>
                  <a:moveTo>
                    <a:pt x="6845" y="23946"/>
                  </a:moveTo>
                  <a:cubicBezTo>
                    <a:pt x="6663" y="24014"/>
                    <a:pt x="6572" y="23445"/>
                    <a:pt x="6754" y="23400"/>
                  </a:cubicBezTo>
                  <a:cubicBezTo>
                    <a:pt x="6663" y="23150"/>
                    <a:pt x="6436" y="22991"/>
                    <a:pt x="6504" y="22536"/>
                  </a:cubicBezTo>
                  <a:cubicBezTo>
                    <a:pt x="6641" y="23082"/>
                    <a:pt x="6891" y="22718"/>
                    <a:pt x="6959" y="22308"/>
                  </a:cubicBezTo>
                  <a:cubicBezTo>
                    <a:pt x="7437" y="22809"/>
                    <a:pt x="6800" y="23241"/>
                    <a:pt x="7027" y="23855"/>
                  </a:cubicBezTo>
                  <a:cubicBezTo>
                    <a:pt x="6936" y="23832"/>
                    <a:pt x="6868" y="23878"/>
                    <a:pt x="6845" y="23946"/>
                  </a:cubicBezTo>
                  <a:close/>
                  <a:moveTo>
                    <a:pt x="6595" y="22422"/>
                  </a:moveTo>
                  <a:cubicBezTo>
                    <a:pt x="6459" y="22263"/>
                    <a:pt x="6686" y="22218"/>
                    <a:pt x="6686" y="21990"/>
                  </a:cubicBezTo>
                  <a:cubicBezTo>
                    <a:pt x="6709" y="21785"/>
                    <a:pt x="6595" y="21649"/>
                    <a:pt x="6618" y="21535"/>
                  </a:cubicBezTo>
                  <a:cubicBezTo>
                    <a:pt x="6663" y="21240"/>
                    <a:pt x="6891" y="21081"/>
                    <a:pt x="6891" y="20785"/>
                  </a:cubicBezTo>
                  <a:cubicBezTo>
                    <a:pt x="7391" y="21081"/>
                    <a:pt x="6663" y="21558"/>
                    <a:pt x="6959" y="21990"/>
                  </a:cubicBezTo>
                  <a:cubicBezTo>
                    <a:pt x="6800" y="22081"/>
                    <a:pt x="6686" y="22218"/>
                    <a:pt x="6595" y="22422"/>
                  </a:cubicBezTo>
                  <a:close/>
                  <a:moveTo>
                    <a:pt x="8437" y="28471"/>
                  </a:moveTo>
                  <a:cubicBezTo>
                    <a:pt x="8642" y="28812"/>
                    <a:pt x="8437" y="29608"/>
                    <a:pt x="8505" y="30108"/>
                  </a:cubicBezTo>
                  <a:cubicBezTo>
                    <a:pt x="8346" y="29972"/>
                    <a:pt x="8187" y="29813"/>
                    <a:pt x="7869" y="29881"/>
                  </a:cubicBezTo>
                  <a:cubicBezTo>
                    <a:pt x="7778" y="29517"/>
                    <a:pt x="8141" y="29722"/>
                    <a:pt x="8323" y="29676"/>
                  </a:cubicBezTo>
                  <a:cubicBezTo>
                    <a:pt x="8414" y="29381"/>
                    <a:pt x="8141" y="29540"/>
                    <a:pt x="8050" y="29449"/>
                  </a:cubicBezTo>
                  <a:cubicBezTo>
                    <a:pt x="7982" y="29381"/>
                    <a:pt x="7960" y="29199"/>
                    <a:pt x="8050" y="29221"/>
                  </a:cubicBezTo>
                  <a:cubicBezTo>
                    <a:pt x="7914" y="29176"/>
                    <a:pt x="7800" y="29199"/>
                    <a:pt x="7687" y="29335"/>
                  </a:cubicBezTo>
                  <a:cubicBezTo>
                    <a:pt x="7618" y="29403"/>
                    <a:pt x="7755" y="29472"/>
                    <a:pt x="7778" y="29449"/>
                  </a:cubicBezTo>
                  <a:cubicBezTo>
                    <a:pt x="7732" y="29540"/>
                    <a:pt x="7346" y="29881"/>
                    <a:pt x="7482" y="30086"/>
                  </a:cubicBezTo>
                  <a:cubicBezTo>
                    <a:pt x="7277" y="29972"/>
                    <a:pt x="7255" y="29517"/>
                    <a:pt x="7505" y="29426"/>
                  </a:cubicBezTo>
                  <a:cubicBezTo>
                    <a:pt x="7527" y="28858"/>
                    <a:pt x="7232" y="28880"/>
                    <a:pt x="7414" y="28335"/>
                  </a:cubicBezTo>
                  <a:cubicBezTo>
                    <a:pt x="7664" y="28357"/>
                    <a:pt x="7596" y="28698"/>
                    <a:pt x="7596" y="28994"/>
                  </a:cubicBezTo>
                  <a:lnTo>
                    <a:pt x="7869" y="28994"/>
                  </a:lnTo>
                  <a:cubicBezTo>
                    <a:pt x="7869" y="28585"/>
                    <a:pt x="7573" y="28562"/>
                    <a:pt x="7800" y="28130"/>
                  </a:cubicBezTo>
                  <a:cubicBezTo>
                    <a:pt x="7778" y="27993"/>
                    <a:pt x="7618" y="28039"/>
                    <a:pt x="7527" y="28016"/>
                  </a:cubicBezTo>
                  <a:cubicBezTo>
                    <a:pt x="7459" y="27721"/>
                    <a:pt x="7709" y="27789"/>
                    <a:pt x="7709" y="27584"/>
                  </a:cubicBezTo>
                  <a:cubicBezTo>
                    <a:pt x="7732" y="27266"/>
                    <a:pt x="7414" y="27357"/>
                    <a:pt x="7527" y="26925"/>
                  </a:cubicBezTo>
                  <a:cubicBezTo>
                    <a:pt x="7846" y="26925"/>
                    <a:pt x="7891" y="27243"/>
                    <a:pt x="7891" y="27584"/>
                  </a:cubicBezTo>
                  <a:cubicBezTo>
                    <a:pt x="8073" y="27971"/>
                    <a:pt x="8232" y="27925"/>
                    <a:pt x="8528" y="28039"/>
                  </a:cubicBezTo>
                  <a:cubicBezTo>
                    <a:pt x="8664" y="28448"/>
                    <a:pt x="8119" y="28039"/>
                    <a:pt x="8255" y="28471"/>
                  </a:cubicBezTo>
                  <a:cubicBezTo>
                    <a:pt x="8255" y="28607"/>
                    <a:pt x="8437" y="28585"/>
                    <a:pt x="8437" y="28471"/>
                  </a:cubicBezTo>
                  <a:close/>
                  <a:moveTo>
                    <a:pt x="7209" y="30086"/>
                  </a:moveTo>
                  <a:cubicBezTo>
                    <a:pt x="7255" y="30358"/>
                    <a:pt x="7437" y="30768"/>
                    <a:pt x="7027" y="30745"/>
                  </a:cubicBezTo>
                  <a:cubicBezTo>
                    <a:pt x="7073" y="30518"/>
                    <a:pt x="7277" y="30540"/>
                    <a:pt x="7209" y="30199"/>
                  </a:cubicBezTo>
                  <a:cubicBezTo>
                    <a:pt x="6891" y="30108"/>
                    <a:pt x="7095" y="30631"/>
                    <a:pt x="6754" y="30518"/>
                  </a:cubicBezTo>
                  <a:cubicBezTo>
                    <a:pt x="6800" y="30222"/>
                    <a:pt x="7118" y="29472"/>
                    <a:pt x="6754" y="29631"/>
                  </a:cubicBezTo>
                  <a:cubicBezTo>
                    <a:pt x="6527" y="29472"/>
                    <a:pt x="6800" y="29039"/>
                    <a:pt x="7050" y="29085"/>
                  </a:cubicBezTo>
                  <a:cubicBezTo>
                    <a:pt x="7073" y="29221"/>
                    <a:pt x="7004" y="29403"/>
                    <a:pt x="7050" y="29540"/>
                  </a:cubicBezTo>
                  <a:cubicBezTo>
                    <a:pt x="7073" y="29608"/>
                    <a:pt x="7209" y="29631"/>
                    <a:pt x="7209" y="29653"/>
                  </a:cubicBezTo>
                  <a:cubicBezTo>
                    <a:pt x="7255" y="29767"/>
                    <a:pt x="7186" y="29949"/>
                    <a:pt x="7209" y="30086"/>
                  </a:cubicBezTo>
                  <a:close/>
                  <a:moveTo>
                    <a:pt x="7618" y="21012"/>
                  </a:moveTo>
                  <a:cubicBezTo>
                    <a:pt x="8005" y="20876"/>
                    <a:pt x="8232" y="22013"/>
                    <a:pt x="7709" y="21899"/>
                  </a:cubicBezTo>
                  <a:cubicBezTo>
                    <a:pt x="7709" y="21672"/>
                    <a:pt x="7960" y="21763"/>
                    <a:pt x="7891" y="21467"/>
                  </a:cubicBezTo>
                  <a:cubicBezTo>
                    <a:pt x="7869" y="21194"/>
                    <a:pt x="7641" y="21581"/>
                    <a:pt x="7618" y="21672"/>
                  </a:cubicBezTo>
                  <a:cubicBezTo>
                    <a:pt x="7573" y="22149"/>
                    <a:pt x="8119" y="21945"/>
                    <a:pt x="8073" y="22445"/>
                  </a:cubicBezTo>
                  <a:cubicBezTo>
                    <a:pt x="7755" y="22377"/>
                    <a:pt x="7414" y="21967"/>
                    <a:pt x="7437" y="21558"/>
                  </a:cubicBezTo>
                  <a:cubicBezTo>
                    <a:pt x="7437" y="21285"/>
                    <a:pt x="7618" y="21308"/>
                    <a:pt x="7618" y="21012"/>
                  </a:cubicBezTo>
                  <a:close/>
                  <a:moveTo>
                    <a:pt x="4753" y="71677"/>
                  </a:moveTo>
                  <a:cubicBezTo>
                    <a:pt x="4503" y="71518"/>
                    <a:pt x="4594" y="71199"/>
                    <a:pt x="4753" y="71017"/>
                  </a:cubicBezTo>
                  <a:cubicBezTo>
                    <a:pt x="4753" y="70904"/>
                    <a:pt x="4662" y="70926"/>
                    <a:pt x="4571" y="70904"/>
                  </a:cubicBezTo>
                  <a:cubicBezTo>
                    <a:pt x="4776" y="70654"/>
                    <a:pt x="4503" y="70381"/>
                    <a:pt x="4503" y="70130"/>
                  </a:cubicBezTo>
                  <a:cubicBezTo>
                    <a:pt x="4503" y="70017"/>
                    <a:pt x="4412" y="69653"/>
                    <a:pt x="4685" y="69698"/>
                  </a:cubicBezTo>
                  <a:cubicBezTo>
                    <a:pt x="4571" y="70176"/>
                    <a:pt x="4935" y="70426"/>
                    <a:pt x="4958" y="70699"/>
                  </a:cubicBezTo>
                  <a:cubicBezTo>
                    <a:pt x="4958" y="71040"/>
                    <a:pt x="4708" y="71222"/>
                    <a:pt x="4753" y="71677"/>
                  </a:cubicBezTo>
                  <a:close/>
                  <a:moveTo>
                    <a:pt x="46003" y="80272"/>
                  </a:moveTo>
                  <a:cubicBezTo>
                    <a:pt x="45753" y="80705"/>
                    <a:pt x="46436" y="80318"/>
                    <a:pt x="46117" y="80773"/>
                  </a:cubicBezTo>
                  <a:cubicBezTo>
                    <a:pt x="46254" y="80750"/>
                    <a:pt x="46345" y="80591"/>
                    <a:pt x="46481" y="80705"/>
                  </a:cubicBezTo>
                  <a:cubicBezTo>
                    <a:pt x="46436" y="80932"/>
                    <a:pt x="46231" y="81000"/>
                    <a:pt x="46094" y="81159"/>
                  </a:cubicBezTo>
                  <a:cubicBezTo>
                    <a:pt x="45958" y="81319"/>
                    <a:pt x="45822" y="81819"/>
                    <a:pt x="45617" y="81569"/>
                  </a:cubicBezTo>
                  <a:cubicBezTo>
                    <a:pt x="45753" y="81319"/>
                    <a:pt x="45867" y="81182"/>
                    <a:pt x="46003" y="81114"/>
                  </a:cubicBezTo>
                  <a:cubicBezTo>
                    <a:pt x="46163" y="80909"/>
                    <a:pt x="45753" y="80932"/>
                    <a:pt x="45776" y="80977"/>
                  </a:cubicBezTo>
                  <a:cubicBezTo>
                    <a:pt x="45662" y="80796"/>
                    <a:pt x="46049" y="80523"/>
                    <a:pt x="45662" y="80477"/>
                  </a:cubicBezTo>
                  <a:cubicBezTo>
                    <a:pt x="46140" y="80136"/>
                    <a:pt x="45844" y="79818"/>
                    <a:pt x="46208" y="79590"/>
                  </a:cubicBezTo>
                  <a:cubicBezTo>
                    <a:pt x="46231" y="79681"/>
                    <a:pt x="46276" y="79772"/>
                    <a:pt x="46367" y="79818"/>
                  </a:cubicBezTo>
                  <a:cubicBezTo>
                    <a:pt x="46254" y="79954"/>
                    <a:pt x="46163" y="80386"/>
                    <a:pt x="46003" y="80272"/>
                  </a:cubicBezTo>
                  <a:close/>
                  <a:moveTo>
                    <a:pt x="7527" y="107288"/>
                  </a:moveTo>
                  <a:cubicBezTo>
                    <a:pt x="6709" y="107879"/>
                    <a:pt x="5845" y="107811"/>
                    <a:pt x="4594" y="107924"/>
                  </a:cubicBezTo>
                  <a:cubicBezTo>
                    <a:pt x="4981" y="107583"/>
                    <a:pt x="5481" y="107765"/>
                    <a:pt x="6049" y="107651"/>
                  </a:cubicBezTo>
                  <a:cubicBezTo>
                    <a:pt x="6618" y="107560"/>
                    <a:pt x="7073" y="107310"/>
                    <a:pt x="7527" y="107288"/>
                  </a:cubicBezTo>
                  <a:close/>
                  <a:moveTo>
                    <a:pt x="5140" y="69607"/>
                  </a:moveTo>
                  <a:cubicBezTo>
                    <a:pt x="4912" y="69517"/>
                    <a:pt x="4958" y="69107"/>
                    <a:pt x="4708" y="69062"/>
                  </a:cubicBezTo>
                  <a:cubicBezTo>
                    <a:pt x="4753" y="68289"/>
                    <a:pt x="4640" y="67356"/>
                    <a:pt x="4821" y="66765"/>
                  </a:cubicBezTo>
                  <a:cubicBezTo>
                    <a:pt x="5049" y="67424"/>
                    <a:pt x="4776" y="68198"/>
                    <a:pt x="4890" y="68834"/>
                  </a:cubicBezTo>
                  <a:cubicBezTo>
                    <a:pt x="4958" y="69175"/>
                    <a:pt x="5140" y="69266"/>
                    <a:pt x="5140" y="69607"/>
                  </a:cubicBezTo>
                  <a:close/>
                  <a:moveTo>
                    <a:pt x="41433" y="87981"/>
                  </a:moveTo>
                  <a:lnTo>
                    <a:pt x="41660" y="87708"/>
                  </a:lnTo>
                  <a:lnTo>
                    <a:pt x="41933" y="87959"/>
                  </a:lnTo>
                  <a:lnTo>
                    <a:pt x="41706" y="88231"/>
                  </a:lnTo>
                  <a:cubicBezTo>
                    <a:pt x="41683" y="87959"/>
                    <a:pt x="41615" y="88163"/>
                    <a:pt x="41433" y="87981"/>
                  </a:cubicBezTo>
                  <a:close/>
                  <a:moveTo>
                    <a:pt x="5867" y="63945"/>
                  </a:moveTo>
                  <a:lnTo>
                    <a:pt x="5890" y="63399"/>
                  </a:lnTo>
                  <a:cubicBezTo>
                    <a:pt x="6163" y="63240"/>
                    <a:pt x="6163" y="64104"/>
                    <a:pt x="5867" y="63945"/>
                  </a:cubicBezTo>
                  <a:close/>
                  <a:moveTo>
                    <a:pt x="5253" y="63058"/>
                  </a:moveTo>
                  <a:cubicBezTo>
                    <a:pt x="5185" y="62626"/>
                    <a:pt x="5686" y="62081"/>
                    <a:pt x="5708" y="62740"/>
                  </a:cubicBezTo>
                  <a:cubicBezTo>
                    <a:pt x="5413" y="62353"/>
                    <a:pt x="5572" y="63127"/>
                    <a:pt x="5253" y="63058"/>
                  </a:cubicBezTo>
                  <a:close/>
                  <a:moveTo>
                    <a:pt x="41774" y="85844"/>
                  </a:moveTo>
                  <a:cubicBezTo>
                    <a:pt x="41501" y="86208"/>
                    <a:pt x="41205" y="85957"/>
                    <a:pt x="40910" y="86480"/>
                  </a:cubicBezTo>
                  <a:cubicBezTo>
                    <a:pt x="40887" y="86026"/>
                    <a:pt x="41092" y="85798"/>
                    <a:pt x="41501" y="85753"/>
                  </a:cubicBezTo>
                  <a:cubicBezTo>
                    <a:pt x="41455" y="85434"/>
                    <a:pt x="41637" y="84911"/>
                    <a:pt x="42069" y="84889"/>
                  </a:cubicBezTo>
                  <a:cubicBezTo>
                    <a:pt x="42411" y="84798"/>
                    <a:pt x="41819" y="85071"/>
                    <a:pt x="41706" y="85321"/>
                  </a:cubicBezTo>
                  <a:cubicBezTo>
                    <a:pt x="41592" y="85525"/>
                    <a:pt x="41751" y="85662"/>
                    <a:pt x="41774" y="85844"/>
                  </a:cubicBezTo>
                  <a:close/>
                  <a:moveTo>
                    <a:pt x="5754" y="66447"/>
                  </a:moveTo>
                  <a:cubicBezTo>
                    <a:pt x="5708" y="66651"/>
                    <a:pt x="5481" y="66651"/>
                    <a:pt x="5549" y="66992"/>
                  </a:cubicBezTo>
                  <a:cubicBezTo>
                    <a:pt x="5822" y="67129"/>
                    <a:pt x="5958" y="66538"/>
                    <a:pt x="5754" y="66447"/>
                  </a:cubicBezTo>
                  <a:close/>
                  <a:moveTo>
                    <a:pt x="5481" y="66219"/>
                  </a:moveTo>
                  <a:cubicBezTo>
                    <a:pt x="5549" y="66310"/>
                    <a:pt x="5731" y="66401"/>
                    <a:pt x="5754" y="66242"/>
                  </a:cubicBezTo>
                  <a:cubicBezTo>
                    <a:pt x="5799" y="66015"/>
                    <a:pt x="5572" y="65969"/>
                    <a:pt x="5572" y="66128"/>
                  </a:cubicBezTo>
                  <a:cubicBezTo>
                    <a:pt x="5299" y="65901"/>
                    <a:pt x="5686" y="65605"/>
                    <a:pt x="5572" y="65241"/>
                  </a:cubicBezTo>
                  <a:lnTo>
                    <a:pt x="5776" y="65241"/>
                  </a:lnTo>
                  <a:cubicBezTo>
                    <a:pt x="5822" y="66083"/>
                    <a:pt x="6118" y="66879"/>
                    <a:pt x="6095" y="67561"/>
                  </a:cubicBezTo>
                  <a:cubicBezTo>
                    <a:pt x="6095" y="67925"/>
                    <a:pt x="5822" y="67970"/>
                    <a:pt x="6004" y="68425"/>
                  </a:cubicBezTo>
                  <a:cubicBezTo>
                    <a:pt x="5867" y="68561"/>
                    <a:pt x="5845" y="68470"/>
                    <a:pt x="5708" y="68425"/>
                  </a:cubicBezTo>
                  <a:cubicBezTo>
                    <a:pt x="5458" y="68516"/>
                    <a:pt x="5504" y="68971"/>
                    <a:pt x="5435" y="69289"/>
                  </a:cubicBezTo>
                  <a:cubicBezTo>
                    <a:pt x="5072" y="69380"/>
                    <a:pt x="5549" y="68380"/>
                    <a:pt x="5253" y="68630"/>
                  </a:cubicBezTo>
                  <a:cubicBezTo>
                    <a:pt x="4981" y="68402"/>
                    <a:pt x="5526" y="68311"/>
                    <a:pt x="5640" y="68198"/>
                  </a:cubicBezTo>
                  <a:cubicBezTo>
                    <a:pt x="5481" y="67925"/>
                    <a:pt x="5799" y="67925"/>
                    <a:pt x="5822" y="67879"/>
                  </a:cubicBezTo>
                  <a:cubicBezTo>
                    <a:pt x="5867" y="67766"/>
                    <a:pt x="5776" y="67538"/>
                    <a:pt x="5822" y="67447"/>
                  </a:cubicBezTo>
                  <a:cubicBezTo>
                    <a:pt x="5845" y="67379"/>
                    <a:pt x="6095" y="67424"/>
                    <a:pt x="6004" y="67220"/>
                  </a:cubicBezTo>
                  <a:cubicBezTo>
                    <a:pt x="5981" y="67106"/>
                    <a:pt x="5913" y="67174"/>
                    <a:pt x="5822" y="67220"/>
                  </a:cubicBezTo>
                  <a:cubicBezTo>
                    <a:pt x="5595" y="67356"/>
                    <a:pt x="5822" y="67447"/>
                    <a:pt x="5640" y="67766"/>
                  </a:cubicBezTo>
                  <a:cubicBezTo>
                    <a:pt x="5617" y="67788"/>
                    <a:pt x="5481" y="67606"/>
                    <a:pt x="5458" y="67652"/>
                  </a:cubicBezTo>
                  <a:cubicBezTo>
                    <a:pt x="5367" y="67834"/>
                    <a:pt x="5595" y="68289"/>
                    <a:pt x="5253" y="68198"/>
                  </a:cubicBezTo>
                  <a:cubicBezTo>
                    <a:pt x="5299" y="67311"/>
                    <a:pt x="5413" y="66856"/>
                    <a:pt x="5481" y="66219"/>
                  </a:cubicBezTo>
                  <a:close/>
                  <a:moveTo>
                    <a:pt x="5776" y="65241"/>
                  </a:moveTo>
                  <a:cubicBezTo>
                    <a:pt x="5367" y="65105"/>
                    <a:pt x="5663" y="64650"/>
                    <a:pt x="5504" y="64377"/>
                  </a:cubicBezTo>
                  <a:cubicBezTo>
                    <a:pt x="5413" y="64195"/>
                    <a:pt x="5435" y="64264"/>
                    <a:pt x="5504" y="63922"/>
                  </a:cubicBezTo>
                  <a:cubicBezTo>
                    <a:pt x="6186" y="63741"/>
                    <a:pt x="5754" y="65150"/>
                    <a:pt x="5776" y="65241"/>
                  </a:cubicBezTo>
                  <a:close/>
                  <a:moveTo>
                    <a:pt x="6913" y="68766"/>
                  </a:moveTo>
                  <a:cubicBezTo>
                    <a:pt x="7209" y="68880"/>
                    <a:pt x="7050" y="68425"/>
                    <a:pt x="7095" y="68220"/>
                  </a:cubicBezTo>
                  <a:cubicBezTo>
                    <a:pt x="7255" y="68311"/>
                    <a:pt x="7368" y="68743"/>
                    <a:pt x="7095" y="68766"/>
                  </a:cubicBezTo>
                  <a:cubicBezTo>
                    <a:pt x="7095" y="68971"/>
                    <a:pt x="7391" y="68857"/>
                    <a:pt x="7459" y="68993"/>
                  </a:cubicBezTo>
                  <a:cubicBezTo>
                    <a:pt x="7277" y="69266"/>
                    <a:pt x="7459" y="69630"/>
                    <a:pt x="7346" y="69880"/>
                  </a:cubicBezTo>
                  <a:cubicBezTo>
                    <a:pt x="7323" y="69926"/>
                    <a:pt x="7095" y="69835"/>
                    <a:pt x="7073" y="69858"/>
                  </a:cubicBezTo>
                  <a:cubicBezTo>
                    <a:pt x="7004" y="69949"/>
                    <a:pt x="7118" y="70631"/>
                    <a:pt x="6891" y="70312"/>
                  </a:cubicBezTo>
                  <a:cubicBezTo>
                    <a:pt x="6800" y="69858"/>
                    <a:pt x="7027" y="69812"/>
                    <a:pt x="7164" y="69653"/>
                  </a:cubicBezTo>
                  <a:cubicBezTo>
                    <a:pt x="7164" y="69380"/>
                    <a:pt x="7118" y="69130"/>
                    <a:pt x="6982" y="68993"/>
                  </a:cubicBezTo>
                  <a:cubicBezTo>
                    <a:pt x="6595" y="69130"/>
                    <a:pt x="6982" y="69357"/>
                    <a:pt x="6982" y="69653"/>
                  </a:cubicBezTo>
                  <a:cubicBezTo>
                    <a:pt x="6527" y="69994"/>
                    <a:pt x="6936" y="71631"/>
                    <a:pt x="6663" y="72382"/>
                  </a:cubicBezTo>
                  <a:cubicBezTo>
                    <a:pt x="6572" y="70790"/>
                    <a:pt x="6641" y="68743"/>
                    <a:pt x="6754" y="67243"/>
                  </a:cubicBezTo>
                  <a:cubicBezTo>
                    <a:pt x="7004" y="67493"/>
                    <a:pt x="6641" y="68516"/>
                    <a:pt x="6913" y="68766"/>
                  </a:cubicBezTo>
                  <a:close/>
                  <a:moveTo>
                    <a:pt x="41251" y="87367"/>
                  </a:moveTo>
                  <a:cubicBezTo>
                    <a:pt x="40864" y="87208"/>
                    <a:pt x="41569" y="86390"/>
                    <a:pt x="41774" y="86731"/>
                  </a:cubicBezTo>
                  <a:cubicBezTo>
                    <a:pt x="41501" y="86935"/>
                    <a:pt x="41387" y="87049"/>
                    <a:pt x="41251" y="87367"/>
                  </a:cubicBezTo>
                  <a:close/>
                  <a:moveTo>
                    <a:pt x="42638" y="85343"/>
                  </a:moveTo>
                  <a:cubicBezTo>
                    <a:pt x="42411" y="85571"/>
                    <a:pt x="42411" y="85162"/>
                    <a:pt x="42638" y="85048"/>
                  </a:cubicBezTo>
                  <a:cubicBezTo>
                    <a:pt x="42411" y="84980"/>
                    <a:pt x="42160" y="85685"/>
                    <a:pt x="41933" y="85662"/>
                  </a:cubicBezTo>
                  <a:cubicBezTo>
                    <a:pt x="41933" y="85321"/>
                    <a:pt x="42206" y="85366"/>
                    <a:pt x="42365" y="84957"/>
                  </a:cubicBezTo>
                  <a:cubicBezTo>
                    <a:pt x="42547" y="85071"/>
                    <a:pt x="42729" y="84752"/>
                    <a:pt x="42934" y="84957"/>
                  </a:cubicBezTo>
                  <a:cubicBezTo>
                    <a:pt x="42865" y="85184"/>
                    <a:pt x="42479" y="85116"/>
                    <a:pt x="42638" y="85343"/>
                  </a:cubicBezTo>
                  <a:close/>
                  <a:moveTo>
                    <a:pt x="44207" y="84752"/>
                  </a:moveTo>
                  <a:cubicBezTo>
                    <a:pt x="44093" y="84980"/>
                    <a:pt x="43980" y="84980"/>
                    <a:pt x="43866" y="85093"/>
                  </a:cubicBezTo>
                  <a:cubicBezTo>
                    <a:pt x="43820" y="84866"/>
                    <a:pt x="44184" y="84548"/>
                    <a:pt x="43775" y="84434"/>
                  </a:cubicBezTo>
                  <a:cubicBezTo>
                    <a:pt x="43957" y="84229"/>
                    <a:pt x="44230" y="84639"/>
                    <a:pt x="44207" y="84752"/>
                  </a:cubicBezTo>
                  <a:close/>
                  <a:moveTo>
                    <a:pt x="45094" y="83206"/>
                  </a:moveTo>
                  <a:lnTo>
                    <a:pt x="44957" y="83388"/>
                  </a:lnTo>
                  <a:cubicBezTo>
                    <a:pt x="44821" y="83752"/>
                    <a:pt x="44639" y="83615"/>
                    <a:pt x="44480" y="83774"/>
                  </a:cubicBezTo>
                  <a:cubicBezTo>
                    <a:pt x="43820" y="84570"/>
                    <a:pt x="44571" y="83615"/>
                    <a:pt x="44525" y="83365"/>
                  </a:cubicBezTo>
                  <a:cubicBezTo>
                    <a:pt x="44730" y="83342"/>
                    <a:pt x="44889" y="83024"/>
                    <a:pt x="45094" y="83206"/>
                  </a:cubicBezTo>
                  <a:close/>
                  <a:moveTo>
                    <a:pt x="43570" y="85321"/>
                  </a:moveTo>
                  <a:cubicBezTo>
                    <a:pt x="43889" y="85434"/>
                    <a:pt x="43593" y="85844"/>
                    <a:pt x="43366" y="85889"/>
                  </a:cubicBezTo>
                  <a:cubicBezTo>
                    <a:pt x="43229" y="85753"/>
                    <a:pt x="43388" y="85548"/>
                    <a:pt x="43570" y="85321"/>
                  </a:cubicBezTo>
                  <a:close/>
                  <a:moveTo>
                    <a:pt x="44935" y="81114"/>
                  </a:moveTo>
                  <a:cubicBezTo>
                    <a:pt x="44912" y="81409"/>
                    <a:pt x="44980" y="81409"/>
                    <a:pt x="44707" y="81660"/>
                  </a:cubicBezTo>
                  <a:cubicBezTo>
                    <a:pt x="44594" y="81842"/>
                    <a:pt x="44912" y="81887"/>
                    <a:pt x="44866" y="82046"/>
                  </a:cubicBezTo>
                  <a:lnTo>
                    <a:pt x="44230" y="83024"/>
                  </a:lnTo>
                  <a:cubicBezTo>
                    <a:pt x="43957" y="83274"/>
                    <a:pt x="44230" y="82774"/>
                    <a:pt x="44343" y="82683"/>
                  </a:cubicBezTo>
                  <a:cubicBezTo>
                    <a:pt x="44139" y="82569"/>
                    <a:pt x="43980" y="82910"/>
                    <a:pt x="43775" y="82706"/>
                  </a:cubicBezTo>
                  <a:cubicBezTo>
                    <a:pt x="43661" y="82888"/>
                    <a:pt x="43980" y="82933"/>
                    <a:pt x="43934" y="83092"/>
                  </a:cubicBezTo>
                  <a:cubicBezTo>
                    <a:pt x="43616" y="83706"/>
                    <a:pt x="43229" y="83547"/>
                    <a:pt x="42888" y="83615"/>
                  </a:cubicBezTo>
                  <a:cubicBezTo>
                    <a:pt x="42797" y="83979"/>
                    <a:pt x="42570" y="84275"/>
                    <a:pt x="42274" y="84320"/>
                  </a:cubicBezTo>
                  <a:cubicBezTo>
                    <a:pt x="42411" y="83774"/>
                    <a:pt x="43184" y="83365"/>
                    <a:pt x="43570" y="82979"/>
                  </a:cubicBezTo>
                  <a:cubicBezTo>
                    <a:pt x="43457" y="83001"/>
                    <a:pt x="43343" y="83138"/>
                    <a:pt x="43229" y="83024"/>
                  </a:cubicBezTo>
                  <a:cubicBezTo>
                    <a:pt x="43479" y="82683"/>
                    <a:pt x="43752" y="82274"/>
                    <a:pt x="44048" y="82456"/>
                  </a:cubicBezTo>
                  <a:cubicBezTo>
                    <a:pt x="44571" y="82046"/>
                    <a:pt x="44412" y="81409"/>
                    <a:pt x="44707" y="80955"/>
                  </a:cubicBezTo>
                  <a:cubicBezTo>
                    <a:pt x="44685" y="80977"/>
                    <a:pt x="45003" y="81046"/>
                    <a:pt x="44980" y="80864"/>
                  </a:cubicBezTo>
                  <a:cubicBezTo>
                    <a:pt x="44775" y="80705"/>
                    <a:pt x="44616" y="81091"/>
                    <a:pt x="44389" y="80773"/>
                  </a:cubicBezTo>
                  <a:cubicBezTo>
                    <a:pt x="44753" y="80545"/>
                    <a:pt x="44594" y="80295"/>
                    <a:pt x="44753" y="80045"/>
                  </a:cubicBezTo>
                  <a:cubicBezTo>
                    <a:pt x="44844" y="79863"/>
                    <a:pt x="45094" y="79840"/>
                    <a:pt x="45185" y="79499"/>
                  </a:cubicBezTo>
                  <a:cubicBezTo>
                    <a:pt x="45253" y="79545"/>
                    <a:pt x="45162" y="79659"/>
                    <a:pt x="45139" y="79749"/>
                  </a:cubicBezTo>
                  <a:cubicBezTo>
                    <a:pt x="45139" y="80204"/>
                    <a:pt x="45731" y="80454"/>
                    <a:pt x="45435" y="81023"/>
                  </a:cubicBezTo>
                  <a:cubicBezTo>
                    <a:pt x="45480" y="80705"/>
                    <a:pt x="45117" y="80568"/>
                    <a:pt x="45139" y="80272"/>
                  </a:cubicBezTo>
                  <a:cubicBezTo>
                    <a:pt x="45026" y="80250"/>
                    <a:pt x="44957" y="80409"/>
                    <a:pt x="44866" y="80523"/>
                  </a:cubicBezTo>
                  <a:cubicBezTo>
                    <a:pt x="45003" y="80705"/>
                    <a:pt x="45026" y="80796"/>
                    <a:pt x="45299" y="81068"/>
                  </a:cubicBezTo>
                  <a:cubicBezTo>
                    <a:pt x="45185" y="81296"/>
                    <a:pt x="45071" y="81182"/>
                    <a:pt x="44935" y="81114"/>
                  </a:cubicBezTo>
                  <a:close/>
                  <a:moveTo>
                    <a:pt x="42183" y="87231"/>
                  </a:moveTo>
                  <a:lnTo>
                    <a:pt x="42547" y="86776"/>
                  </a:lnTo>
                  <a:cubicBezTo>
                    <a:pt x="42774" y="86958"/>
                    <a:pt x="42411" y="87549"/>
                    <a:pt x="42183" y="87231"/>
                  </a:cubicBezTo>
                  <a:close/>
                  <a:moveTo>
                    <a:pt x="42501" y="85525"/>
                  </a:moveTo>
                  <a:cubicBezTo>
                    <a:pt x="42570" y="85594"/>
                    <a:pt x="42411" y="85730"/>
                    <a:pt x="42501" y="85821"/>
                  </a:cubicBezTo>
                  <a:cubicBezTo>
                    <a:pt x="42433" y="86071"/>
                    <a:pt x="42274" y="85844"/>
                    <a:pt x="42206" y="85889"/>
                  </a:cubicBezTo>
                  <a:cubicBezTo>
                    <a:pt x="42047" y="85980"/>
                    <a:pt x="41910" y="86526"/>
                    <a:pt x="41706" y="86230"/>
                  </a:cubicBezTo>
                  <a:cubicBezTo>
                    <a:pt x="41978" y="85821"/>
                    <a:pt x="42229" y="85639"/>
                    <a:pt x="42501" y="85525"/>
                  </a:cubicBezTo>
                  <a:close/>
                  <a:moveTo>
                    <a:pt x="42047" y="87117"/>
                  </a:moveTo>
                  <a:cubicBezTo>
                    <a:pt x="42183" y="87231"/>
                    <a:pt x="41933" y="87436"/>
                    <a:pt x="42183" y="87527"/>
                  </a:cubicBezTo>
                  <a:lnTo>
                    <a:pt x="41933" y="87799"/>
                  </a:lnTo>
                  <a:cubicBezTo>
                    <a:pt x="41797" y="87777"/>
                    <a:pt x="42069" y="87322"/>
                    <a:pt x="41819" y="87549"/>
                  </a:cubicBezTo>
                  <a:cubicBezTo>
                    <a:pt x="41728" y="87436"/>
                    <a:pt x="41956" y="87276"/>
                    <a:pt x="42047" y="87117"/>
                  </a:cubicBezTo>
                  <a:close/>
                </a:path>
              </a:pathLst>
            </a:custGeom>
            <a:grpFill/>
            <a:ln>
              <a:solidFill>
                <a:srgbClr val="D23D1B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" name="مخطط انسيابي: رابط 29">
              <a:extLst>
                <a:ext uri="{FF2B5EF4-FFF2-40B4-BE49-F238E27FC236}">
                  <a16:creationId xmlns:a16="http://schemas.microsoft.com/office/drawing/2014/main" id="{68E5A460-E416-4341-B6EA-B8D124283512}"/>
                </a:ext>
              </a:extLst>
            </p:cNvPr>
            <p:cNvSpPr/>
            <p:nvPr/>
          </p:nvSpPr>
          <p:spPr>
            <a:xfrm>
              <a:off x="8424297" y="3319075"/>
              <a:ext cx="340103" cy="1416475"/>
            </a:xfrm>
            <a:prstGeom prst="flowChartConnector">
              <a:avLst/>
            </a:prstGeom>
            <a:grpFill/>
            <a:ln w="396875">
              <a:solidFill>
                <a:srgbClr val="D23D1B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SA"/>
            </a:p>
          </p:txBody>
        </p:sp>
        <p:sp>
          <p:nvSpPr>
            <p:cNvPr id="31" name="مخطط انسيابي: رابط 30">
              <a:extLst>
                <a:ext uri="{FF2B5EF4-FFF2-40B4-BE49-F238E27FC236}">
                  <a16:creationId xmlns:a16="http://schemas.microsoft.com/office/drawing/2014/main" id="{7A1968EA-CA68-4461-A42F-985CFDD3A855}"/>
                </a:ext>
              </a:extLst>
            </p:cNvPr>
            <p:cNvSpPr/>
            <p:nvPr/>
          </p:nvSpPr>
          <p:spPr>
            <a:xfrm>
              <a:off x="8285804" y="3246227"/>
              <a:ext cx="340103" cy="1067781"/>
            </a:xfrm>
            <a:prstGeom prst="flowChartConnector">
              <a:avLst/>
            </a:prstGeom>
            <a:grpFill/>
            <a:ln w="396875">
              <a:solidFill>
                <a:srgbClr val="D23D1B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SA" dirty="0"/>
            </a:p>
          </p:txBody>
        </p:sp>
        <p:sp>
          <p:nvSpPr>
            <p:cNvPr id="32" name="مخطط انسيابي: رابط 31">
              <a:extLst>
                <a:ext uri="{FF2B5EF4-FFF2-40B4-BE49-F238E27FC236}">
                  <a16:creationId xmlns:a16="http://schemas.microsoft.com/office/drawing/2014/main" id="{FC751B64-2282-4206-93D3-B52EA6126AB8}"/>
                </a:ext>
              </a:extLst>
            </p:cNvPr>
            <p:cNvSpPr/>
            <p:nvPr/>
          </p:nvSpPr>
          <p:spPr>
            <a:xfrm>
              <a:off x="8677487" y="3030772"/>
              <a:ext cx="45719" cy="215455"/>
            </a:xfrm>
            <a:prstGeom prst="flowChartConnector">
              <a:avLst/>
            </a:prstGeom>
            <a:grpFill/>
            <a:ln w="396875">
              <a:solidFill>
                <a:srgbClr val="D23D1B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SA"/>
            </a:p>
          </p:txBody>
        </p:sp>
        <p:sp>
          <p:nvSpPr>
            <p:cNvPr id="33" name="مخطط انسيابي: رابط 32">
              <a:extLst>
                <a:ext uri="{FF2B5EF4-FFF2-40B4-BE49-F238E27FC236}">
                  <a16:creationId xmlns:a16="http://schemas.microsoft.com/office/drawing/2014/main" id="{610AB350-358D-4B3F-A52D-50ED2F007624}"/>
                </a:ext>
              </a:extLst>
            </p:cNvPr>
            <p:cNvSpPr/>
            <p:nvPr/>
          </p:nvSpPr>
          <p:spPr>
            <a:xfrm>
              <a:off x="8785938" y="4520095"/>
              <a:ext cx="45719" cy="215455"/>
            </a:xfrm>
            <a:prstGeom prst="flowChartConnector">
              <a:avLst/>
            </a:prstGeom>
            <a:grpFill/>
            <a:ln w="396875">
              <a:solidFill>
                <a:srgbClr val="D23D1B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SA"/>
            </a:p>
          </p:txBody>
        </p:sp>
      </p:grpSp>
      <p:grpSp>
        <p:nvGrpSpPr>
          <p:cNvPr id="46" name="مجموعة 45">
            <a:extLst>
              <a:ext uri="{FF2B5EF4-FFF2-40B4-BE49-F238E27FC236}">
                <a16:creationId xmlns:a16="http://schemas.microsoft.com/office/drawing/2014/main" id="{491BC448-0B36-401B-AF89-896FF13E46B8}"/>
              </a:ext>
            </a:extLst>
          </p:cNvPr>
          <p:cNvGrpSpPr/>
          <p:nvPr/>
        </p:nvGrpSpPr>
        <p:grpSpPr>
          <a:xfrm>
            <a:off x="-80901" y="-35334"/>
            <a:ext cx="1310438" cy="2365521"/>
            <a:chOff x="-215141" y="-33600"/>
            <a:chExt cx="1310438" cy="2365521"/>
          </a:xfrm>
          <a:solidFill>
            <a:srgbClr val="FED50A"/>
          </a:solidFill>
        </p:grpSpPr>
        <p:sp>
          <p:nvSpPr>
            <p:cNvPr id="39" name="Google Shape;358;p32">
              <a:extLst>
                <a:ext uri="{FF2B5EF4-FFF2-40B4-BE49-F238E27FC236}">
                  <a16:creationId xmlns:a16="http://schemas.microsoft.com/office/drawing/2014/main" id="{1A97F3BE-DF75-431E-8D86-32FDC9E5463B}"/>
                </a:ext>
              </a:extLst>
            </p:cNvPr>
            <p:cNvSpPr/>
            <p:nvPr/>
          </p:nvSpPr>
          <p:spPr>
            <a:xfrm>
              <a:off x="-215141" y="-33600"/>
              <a:ext cx="1310438" cy="2365521"/>
            </a:xfrm>
            <a:custGeom>
              <a:avLst/>
              <a:gdLst/>
              <a:ahLst/>
              <a:cxnLst/>
              <a:rect l="l" t="t" r="r" b="b"/>
              <a:pathLst>
                <a:path w="53713" h="107947" extrusionOk="0">
                  <a:moveTo>
                    <a:pt x="12462" y="69994"/>
                  </a:moveTo>
                  <a:cubicBezTo>
                    <a:pt x="12530" y="69562"/>
                    <a:pt x="12485" y="69607"/>
                    <a:pt x="12576" y="69335"/>
                  </a:cubicBezTo>
                  <a:cubicBezTo>
                    <a:pt x="12712" y="69335"/>
                    <a:pt x="12758" y="70153"/>
                    <a:pt x="12462" y="69994"/>
                  </a:cubicBezTo>
                  <a:close/>
                  <a:moveTo>
                    <a:pt x="12985" y="71859"/>
                  </a:moveTo>
                  <a:lnTo>
                    <a:pt x="12985" y="72177"/>
                  </a:lnTo>
                  <a:cubicBezTo>
                    <a:pt x="12780" y="71904"/>
                    <a:pt x="12826" y="72336"/>
                    <a:pt x="12530" y="72291"/>
                  </a:cubicBezTo>
                  <a:cubicBezTo>
                    <a:pt x="12530" y="71927"/>
                    <a:pt x="12780" y="71904"/>
                    <a:pt x="12985" y="71859"/>
                  </a:cubicBezTo>
                  <a:close/>
                  <a:moveTo>
                    <a:pt x="11803" y="71950"/>
                  </a:moveTo>
                  <a:cubicBezTo>
                    <a:pt x="11803" y="72473"/>
                    <a:pt x="12007" y="72564"/>
                    <a:pt x="12144" y="73041"/>
                  </a:cubicBezTo>
                  <a:cubicBezTo>
                    <a:pt x="12007" y="73337"/>
                    <a:pt x="11803" y="73564"/>
                    <a:pt x="11598" y="73792"/>
                  </a:cubicBezTo>
                  <a:cubicBezTo>
                    <a:pt x="11257" y="73564"/>
                    <a:pt x="11189" y="73041"/>
                    <a:pt x="11052" y="72586"/>
                  </a:cubicBezTo>
                  <a:cubicBezTo>
                    <a:pt x="11234" y="72768"/>
                    <a:pt x="11416" y="72950"/>
                    <a:pt x="11416" y="73360"/>
                  </a:cubicBezTo>
                  <a:cubicBezTo>
                    <a:pt x="11666" y="73382"/>
                    <a:pt x="11712" y="73200"/>
                    <a:pt x="11689" y="72928"/>
                  </a:cubicBezTo>
                  <a:cubicBezTo>
                    <a:pt x="11234" y="72837"/>
                    <a:pt x="10711" y="71540"/>
                    <a:pt x="11439" y="71381"/>
                  </a:cubicBezTo>
                  <a:cubicBezTo>
                    <a:pt x="11439" y="71654"/>
                    <a:pt x="11257" y="71722"/>
                    <a:pt x="11439" y="71927"/>
                  </a:cubicBezTo>
                  <a:cubicBezTo>
                    <a:pt x="11871" y="71472"/>
                    <a:pt x="11280" y="70608"/>
                    <a:pt x="11643" y="70290"/>
                  </a:cubicBezTo>
                  <a:lnTo>
                    <a:pt x="11280" y="70290"/>
                  </a:lnTo>
                  <a:cubicBezTo>
                    <a:pt x="11211" y="70699"/>
                    <a:pt x="11371" y="70813"/>
                    <a:pt x="11348" y="71154"/>
                  </a:cubicBezTo>
                  <a:cubicBezTo>
                    <a:pt x="10825" y="71381"/>
                    <a:pt x="10916" y="70130"/>
                    <a:pt x="11189" y="70062"/>
                  </a:cubicBezTo>
                  <a:cubicBezTo>
                    <a:pt x="11098" y="69767"/>
                    <a:pt x="11098" y="69494"/>
                    <a:pt x="11211" y="69198"/>
                  </a:cubicBezTo>
                  <a:cubicBezTo>
                    <a:pt x="11371" y="69289"/>
                    <a:pt x="11348" y="69607"/>
                    <a:pt x="11552" y="69630"/>
                  </a:cubicBezTo>
                  <a:cubicBezTo>
                    <a:pt x="11552" y="69835"/>
                    <a:pt x="11257" y="69698"/>
                    <a:pt x="11280" y="69949"/>
                  </a:cubicBezTo>
                  <a:cubicBezTo>
                    <a:pt x="11302" y="70108"/>
                    <a:pt x="11552" y="69994"/>
                    <a:pt x="11552" y="70176"/>
                  </a:cubicBezTo>
                  <a:cubicBezTo>
                    <a:pt x="11689" y="70153"/>
                    <a:pt x="11643" y="69903"/>
                    <a:pt x="11643" y="69744"/>
                  </a:cubicBezTo>
                  <a:cubicBezTo>
                    <a:pt x="12030" y="69880"/>
                    <a:pt x="12075" y="70358"/>
                    <a:pt x="12098" y="70744"/>
                  </a:cubicBezTo>
                  <a:cubicBezTo>
                    <a:pt x="12098" y="71108"/>
                    <a:pt x="11803" y="71540"/>
                    <a:pt x="11803" y="71950"/>
                  </a:cubicBezTo>
                  <a:close/>
                  <a:moveTo>
                    <a:pt x="11985" y="5708"/>
                  </a:moveTo>
                  <a:cubicBezTo>
                    <a:pt x="11962" y="5822"/>
                    <a:pt x="11871" y="5868"/>
                    <a:pt x="11803" y="5913"/>
                  </a:cubicBezTo>
                  <a:cubicBezTo>
                    <a:pt x="11803" y="5799"/>
                    <a:pt x="11757" y="5640"/>
                    <a:pt x="11712" y="5799"/>
                  </a:cubicBezTo>
                  <a:cubicBezTo>
                    <a:pt x="11916" y="6049"/>
                    <a:pt x="11621" y="6186"/>
                    <a:pt x="11689" y="6572"/>
                  </a:cubicBezTo>
                  <a:cubicBezTo>
                    <a:pt x="12075" y="6618"/>
                    <a:pt x="11939" y="6186"/>
                    <a:pt x="11894" y="5913"/>
                  </a:cubicBezTo>
                  <a:cubicBezTo>
                    <a:pt x="12030" y="5958"/>
                    <a:pt x="12144" y="5777"/>
                    <a:pt x="11985" y="5708"/>
                  </a:cubicBezTo>
                  <a:close/>
                  <a:moveTo>
                    <a:pt x="12508" y="7232"/>
                  </a:moveTo>
                  <a:cubicBezTo>
                    <a:pt x="12326" y="7277"/>
                    <a:pt x="12121" y="7277"/>
                    <a:pt x="12144" y="7573"/>
                  </a:cubicBezTo>
                  <a:cubicBezTo>
                    <a:pt x="12326" y="7755"/>
                    <a:pt x="12394" y="7823"/>
                    <a:pt x="12689" y="7687"/>
                  </a:cubicBezTo>
                  <a:cubicBezTo>
                    <a:pt x="12758" y="7391"/>
                    <a:pt x="12508" y="7459"/>
                    <a:pt x="12508" y="7232"/>
                  </a:cubicBezTo>
                  <a:close/>
                  <a:moveTo>
                    <a:pt x="15168" y="18443"/>
                  </a:moveTo>
                  <a:cubicBezTo>
                    <a:pt x="15123" y="18193"/>
                    <a:pt x="15100" y="17897"/>
                    <a:pt x="14827" y="17897"/>
                  </a:cubicBezTo>
                  <a:cubicBezTo>
                    <a:pt x="14872" y="18170"/>
                    <a:pt x="14895" y="18465"/>
                    <a:pt x="15168" y="18443"/>
                  </a:cubicBezTo>
                  <a:close/>
                  <a:moveTo>
                    <a:pt x="15395" y="16714"/>
                  </a:moveTo>
                  <a:cubicBezTo>
                    <a:pt x="15509" y="16442"/>
                    <a:pt x="15236" y="16396"/>
                    <a:pt x="15214" y="16146"/>
                  </a:cubicBezTo>
                  <a:cubicBezTo>
                    <a:pt x="15191" y="16032"/>
                    <a:pt x="15532" y="15577"/>
                    <a:pt x="15123" y="15600"/>
                  </a:cubicBezTo>
                  <a:cubicBezTo>
                    <a:pt x="14986" y="15805"/>
                    <a:pt x="15032" y="16714"/>
                    <a:pt x="15395" y="16714"/>
                  </a:cubicBezTo>
                  <a:close/>
                  <a:moveTo>
                    <a:pt x="14577" y="15805"/>
                  </a:moveTo>
                  <a:cubicBezTo>
                    <a:pt x="15032" y="15737"/>
                    <a:pt x="14645" y="15236"/>
                    <a:pt x="14963" y="15054"/>
                  </a:cubicBezTo>
                  <a:cubicBezTo>
                    <a:pt x="14736" y="15077"/>
                    <a:pt x="14850" y="14736"/>
                    <a:pt x="14691" y="14713"/>
                  </a:cubicBezTo>
                  <a:cubicBezTo>
                    <a:pt x="14554" y="15145"/>
                    <a:pt x="14713" y="15327"/>
                    <a:pt x="14577" y="15805"/>
                  </a:cubicBezTo>
                  <a:close/>
                  <a:moveTo>
                    <a:pt x="15236" y="14850"/>
                  </a:moveTo>
                  <a:lnTo>
                    <a:pt x="15214" y="15396"/>
                  </a:lnTo>
                  <a:cubicBezTo>
                    <a:pt x="15509" y="15555"/>
                    <a:pt x="15509" y="14691"/>
                    <a:pt x="15236" y="14850"/>
                  </a:cubicBezTo>
                  <a:close/>
                  <a:moveTo>
                    <a:pt x="14963" y="14077"/>
                  </a:moveTo>
                  <a:cubicBezTo>
                    <a:pt x="15145" y="13849"/>
                    <a:pt x="15441" y="13758"/>
                    <a:pt x="15532" y="13440"/>
                  </a:cubicBezTo>
                  <a:cubicBezTo>
                    <a:pt x="15214" y="13258"/>
                    <a:pt x="15236" y="13736"/>
                    <a:pt x="15145" y="13849"/>
                  </a:cubicBezTo>
                  <a:cubicBezTo>
                    <a:pt x="15123" y="13895"/>
                    <a:pt x="15009" y="13826"/>
                    <a:pt x="14963" y="13849"/>
                  </a:cubicBezTo>
                  <a:cubicBezTo>
                    <a:pt x="14986" y="13849"/>
                    <a:pt x="14872" y="14099"/>
                    <a:pt x="14872" y="14077"/>
                  </a:cubicBezTo>
                  <a:cubicBezTo>
                    <a:pt x="14804" y="14213"/>
                    <a:pt x="14827" y="14349"/>
                    <a:pt x="14782" y="14509"/>
                  </a:cubicBezTo>
                  <a:cubicBezTo>
                    <a:pt x="15054" y="14622"/>
                    <a:pt x="14941" y="14259"/>
                    <a:pt x="14963" y="14077"/>
                  </a:cubicBezTo>
                  <a:close/>
                  <a:moveTo>
                    <a:pt x="14145" y="19739"/>
                  </a:moveTo>
                  <a:cubicBezTo>
                    <a:pt x="14122" y="20057"/>
                    <a:pt x="14168" y="20285"/>
                    <a:pt x="14327" y="20398"/>
                  </a:cubicBezTo>
                  <a:cubicBezTo>
                    <a:pt x="14349" y="20285"/>
                    <a:pt x="14418" y="20239"/>
                    <a:pt x="14509" y="20194"/>
                  </a:cubicBezTo>
                  <a:cubicBezTo>
                    <a:pt x="14509" y="19898"/>
                    <a:pt x="14372" y="19762"/>
                    <a:pt x="14145" y="19739"/>
                  </a:cubicBezTo>
                  <a:close/>
                  <a:moveTo>
                    <a:pt x="15054" y="20421"/>
                  </a:moveTo>
                  <a:lnTo>
                    <a:pt x="15054" y="19966"/>
                  </a:lnTo>
                  <a:cubicBezTo>
                    <a:pt x="14713" y="19875"/>
                    <a:pt x="14691" y="20489"/>
                    <a:pt x="15054" y="20421"/>
                  </a:cubicBezTo>
                  <a:close/>
                  <a:moveTo>
                    <a:pt x="14077" y="23900"/>
                  </a:moveTo>
                  <a:cubicBezTo>
                    <a:pt x="14190" y="24469"/>
                    <a:pt x="13622" y="24219"/>
                    <a:pt x="13713" y="24764"/>
                  </a:cubicBezTo>
                  <a:cubicBezTo>
                    <a:pt x="14008" y="24764"/>
                    <a:pt x="14008" y="24378"/>
                    <a:pt x="14168" y="24219"/>
                  </a:cubicBezTo>
                  <a:cubicBezTo>
                    <a:pt x="14463" y="24082"/>
                    <a:pt x="14236" y="24582"/>
                    <a:pt x="14531" y="24446"/>
                  </a:cubicBezTo>
                  <a:cubicBezTo>
                    <a:pt x="14554" y="24082"/>
                    <a:pt x="14281" y="24037"/>
                    <a:pt x="14077" y="23900"/>
                  </a:cubicBezTo>
                  <a:close/>
                  <a:moveTo>
                    <a:pt x="14145" y="25538"/>
                  </a:moveTo>
                  <a:lnTo>
                    <a:pt x="14145" y="25970"/>
                  </a:lnTo>
                  <a:cubicBezTo>
                    <a:pt x="14577" y="26152"/>
                    <a:pt x="14463" y="25401"/>
                    <a:pt x="14145" y="25538"/>
                  </a:cubicBezTo>
                  <a:close/>
                  <a:moveTo>
                    <a:pt x="11985" y="30176"/>
                  </a:moveTo>
                  <a:cubicBezTo>
                    <a:pt x="11962" y="29858"/>
                    <a:pt x="12189" y="29858"/>
                    <a:pt x="12166" y="29540"/>
                  </a:cubicBezTo>
                  <a:cubicBezTo>
                    <a:pt x="11871" y="29381"/>
                    <a:pt x="11780" y="30086"/>
                    <a:pt x="11985" y="30176"/>
                  </a:cubicBezTo>
                  <a:close/>
                  <a:moveTo>
                    <a:pt x="11780" y="30404"/>
                  </a:moveTo>
                  <a:cubicBezTo>
                    <a:pt x="11621" y="30609"/>
                    <a:pt x="11757" y="31063"/>
                    <a:pt x="12053" y="31063"/>
                  </a:cubicBezTo>
                  <a:cubicBezTo>
                    <a:pt x="12144" y="30631"/>
                    <a:pt x="11916" y="30586"/>
                    <a:pt x="11780" y="30404"/>
                  </a:cubicBezTo>
                  <a:close/>
                  <a:moveTo>
                    <a:pt x="11939" y="32814"/>
                  </a:moveTo>
                  <a:cubicBezTo>
                    <a:pt x="12030" y="33224"/>
                    <a:pt x="11530" y="34088"/>
                    <a:pt x="12007" y="34224"/>
                  </a:cubicBezTo>
                  <a:cubicBezTo>
                    <a:pt x="12121" y="33815"/>
                    <a:pt x="12053" y="34065"/>
                    <a:pt x="11916" y="33906"/>
                  </a:cubicBezTo>
                  <a:cubicBezTo>
                    <a:pt x="11643" y="33542"/>
                    <a:pt x="12530" y="32860"/>
                    <a:pt x="11939" y="32814"/>
                  </a:cubicBezTo>
                  <a:close/>
                  <a:moveTo>
                    <a:pt x="12758" y="33383"/>
                  </a:moveTo>
                  <a:cubicBezTo>
                    <a:pt x="12712" y="33724"/>
                    <a:pt x="12849" y="33815"/>
                    <a:pt x="13008" y="33929"/>
                  </a:cubicBezTo>
                  <a:cubicBezTo>
                    <a:pt x="13008" y="33656"/>
                    <a:pt x="13008" y="33360"/>
                    <a:pt x="12758" y="33383"/>
                  </a:cubicBezTo>
                  <a:close/>
                  <a:moveTo>
                    <a:pt x="13372" y="46617"/>
                  </a:moveTo>
                  <a:cubicBezTo>
                    <a:pt x="13167" y="46640"/>
                    <a:pt x="13463" y="46913"/>
                    <a:pt x="13554" y="46936"/>
                  </a:cubicBezTo>
                  <a:lnTo>
                    <a:pt x="13576" y="45958"/>
                  </a:lnTo>
                  <a:cubicBezTo>
                    <a:pt x="13235" y="45844"/>
                    <a:pt x="13440" y="46390"/>
                    <a:pt x="13372" y="46617"/>
                  </a:cubicBezTo>
                  <a:close/>
                  <a:moveTo>
                    <a:pt x="13508" y="49892"/>
                  </a:moveTo>
                  <a:cubicBezTo>
                    <a:pt x="13417" y="50188"/>
                    <a:pt x="13394" y="50460"/>
                    <a:pt x="13599" y="50665"/>
                  </a:cubicBezTo>
                  <a:cubicBezTo>
                    <a:pt x="13645" y="50415"/>
                    <a:pt x="13826" y="49960"/>
                    <a:pt x="13508" y="49892"/>
                  </a:cubicBezTo>
                  <a:close/>
                  <a:moveTo>
                    <a:pt x="11848" y="57282"/>
                  </a:moveTo>
                  <a:cubicBezTo>
                    <a:pt x="11643" y="57442"/>
                    <a:pt x="11916" y="58260"/>
                    <a:pt x="12007" y="58056"/>
                  </a:cubicBezTo>
                  <a:cubicBezTo>
                    <a:pt x="11825" y="57965"/>
                    <a:pt x="12053" y="57373"/>
                    <a:pt x="11848" y="57282"/>
                  </a:cubicBezTo>
                  <a:close/>
                  <a:moveTo>
                    <a:pt x="13804" y="60057"/>
                  </a:moveTo>
                  <a:cubicBezTo>
                    <a:pt x="13758" y="60307"/>
                    <a:pt x="13554" y="60989"/>
                    <a:pt x="13895" y="61057"/>
                  </a:cubicBezTo>
                  <a:cubicBezTo>
                    <a:pt x="13735" y="60671"/>
                    <a:pt x="14054" y="60398"/>
                    <a:pt x="13804" y="60057"/>
                  </a:cubicBezTo>
                  <a:close/>
                  <a:moveTo>
                    <a:pt x="14031" y="63786"/>
                  </a:moveTo>
                  <a:cubicBezTo>
                    <a:pt x="13781" y="63786"/>
                    <a:pt x="13667" y="64514"/>
                    <a:pt x="13826" y="64650"/>
                  </a:cubicBezTo>
                  <a:cubicBezTo>
                    <a:pt x="13940" y="64423"/>
                    <a:pt x="14077" y="64218"/>
                    <a:pt x="14031" y="63786"/>
                  </a:cubicBezTo>
                  <a:close/>
                  <a:moveTo>
                    <a:pt x="13008" y="64855"/>
                  </a:moveTo>
                  <a:cubicBezTo>
                    <a:pt x="12894" y="65059"/>
                    <a:pt x="12894" y="65378"/>
                    <a:pt x="12803" y="65628"/>
                  </a:cubicBezTo>
                  <a:cubicBezTo>
                    <a:pt x="13144" y="65696"/>
                    <a:pt x="13372" y="65059"/>
                    <a:pt x="13281" y="64969"/>
                  </a:cubicBezTo>
                  <a:cubicBezTo>
                    <a:pt x="13235" y="65287"/>
                    <a:pt x="13144" y="64809"/>
                    <a:pt x="13008" y="64855"/>
                  </a:cubicBezTo>
                  <a:close/>
                  <a:moveTo>
                    <a:pt x="11712" y="60239"/>
                  </a:moveTo>
                  <a:cubicBezTo>
                    <a:pt x="11712" y="60466"/>
                    <a:pt x="11280" y="60671"/>
                    <a:pt x="11598" y="60898"/>
                  </a:cubicBezTo>
                  <a:cubicBezTo>
                    <a:pt x="11575" y="60671"/>
                    <a:pt x="12007" y="60466"/>
                    <a:pt x="11712" y="60239"/>
                  </a:cubicBezTo>
                  <a:close/>
                  <a:moveTo>
                    <a:pt x="12485" y="3298"/>
                  </a:moveTo>
                  <a:cubicBezTo>
                    <a:pt x="12644" y="3343"/>
                    <a:pt x="12689" y="3503"/>
                    <a:pt x="12644" y="3753"/>
                  </a:cubicBezTo>
                  <a:cubicBezTo>
                    <a:pt x="12894" y="3753"/>
                    <a:pt x="12849" y="3571"/>
                    <a:pt x="13008" y="3753"/>
                  </a:cubicBezTo>
                  <a:cubicBezTo>
                    <a:pt x="13167" y="4162"/>
                    <a:pt x="13121" y="4617"/>
                    <a:pt x="13190" y="5072"/>
                  </a:cubicBezTo>
                  <a:cubicBezTo>
                    <a:pt x="13258" y="5777"/>
                    <a:pt x="13394" y="6504"/>
                    <a:pt x="13417" y="7255"/>
                  </a:cubicBezTo>
                  <a:cubicBezTo>
                    <a:pt x="13417" y="7437"/>
                    <a:pt x="13326" y="7550"/>
                    <a:pt x="13326" y="7596"/>
                  </a:cubicBezTo>
                  <a:cubicBezTo>
                    <a:pt x="13303" y="8687"/>
                    <a:pt x="13576" y="9779"/>
                    <a:pt x="13645" y="10870"/>
                  </a:cubicBezTo>
                  <a:cubicBezTo>
                    <a:pt x="13645" y="11075"/>
                    <a:pt x="13531" y="11325"/>
                    <a:pt x="13531" y="11530"/>
                  </a:cubicBezTo>
                  <a:cubicBezTo>
                    <a:pt x="13554" y="11643"/>
                    <a:pt x="13713" y="11825"/>
                    <a:pt x="13713" y="11962"/>
                  </a:cubicBezTo>
                  <a:cubicBezTo>
                    <a:pt x="13713" y="12144"/>
                    <a:pt x="13622" y="12348"/>
                    <a:pt x="13622" y="12508"/>
                  </a:cubicBezTo>
                  <a:cubicBezTo>
                    <a:pt x="13645" y="13258"/>
                    <a:pt x="13758" y="14213"/>
                    <a:pt x="13667" y="15032"/>
                  </a:cubicBezTo>
                  <a:cubicBezTo>
                    <a:pt x="13417" y="14941"/>
                    <a:pt x="13440" y="15168"/>
                    <a:pt x="13212" y="15123"/>
                  </a:cubicBezTo>
                  <a:cubicBezTo>
                    <a:pt x="13326" y="15577"/>
                    <a:pt x="13394" y="15100"/>
                    <a:pt x="13667" y="15145"/>
                  </a:cubicBezTo>
                  <a:cubicBezTo>
                    <a:pt x="13735" y="15941"/>
                    <a:pt x="13645" y="16328"/>
                    <a:pt x="13917" y="16669"/>
                  </a:cubicBezTo>
                  <a:cubicBezTo>
                    <a:pt x="14122" y="16919"/>
                    <a:pt x="13826" y="16987"/>
                    <a:pt x="13826" y="17101"/>
                  </a:cubicBezTo>
                  <a:cubicBezTo>
                    <a:pt x="13804" y="17351"/>
                    <a:pt x="14099" y="17579"/>
                    <a:pt x="13804" y="17874"/>
                  </a:cubicBezTo>
                  <a:cubicBezTo>
                    <a:pt x="14395" y="17760"/>
                    <a:pt x="13963" y="18193"/>
                    <a:pt x="14168" y="18420"/>
                  </a:cubicBezTo>
                  <a:cubicBezTo>
                    <a:pt x="14258" y="18215"/>
                    <a:pt x="14463" y="18124"/>
                    <a:pt x="14622" y="18011"/>
                  </a:cubicBezTo>
                  <a:cubicBezTo>
                    <a:pt x="14486" y="17829"/>
                    <a:pt x="14281" y="18033"/>
                    <a:pt x="14077" y="17760"/>
                  </a:cubicBezTo>
                  <a:cubicBezTo>
                    <a:pt x="14054" y="17419"/>
                    <a:pt x="14258" y="17397"/>
                    <a:pt x="14190" y="17010"/>
                  </a:cubicBezTo>
                  <a:lnTo>
                    <a:pt x="14554" y="17010"/>
                  </a:lnTo>
                  <a:cubicBezTo>
                    <a:pt x="14600" y="16646"/>
                    <a:pt x="14077" y="16942"/>
                    <a:pt x="14008" y="16464"/>
                  </a:cubicBezTo>
                  <a:cubicBezTo>
                    <a:pt x="14190" y="16442"/>
                    <a:pt x="14213" y="16601"/>
                    <a:pt x="14372" y="16578"/>
                  </a:cubicBezTo>
                  <a:cubicBezTo>
                    <a:pt x="14463" y="16146"/>
                    <a:pt x="14054" y="16010"/>
                    <a:pt x="14304" y="15691"/>
                  </a:cubicBezTo>
                  <a:cubicBezTo>
                    <a:pt x="14099" y="15396"/>
                    <a:pt x="13895" y="15100"/>
                    <a:pt x="13963" y="14486"/>
                  </a:cubicBezTo>
                  <a:cubicBezTo>
                    <a:pt x="14099" y="14645"/>
                    <a:pt x="14190" y="14873"/>
                    <a:pt x="14213" y="15145"/>
                  </a:cubicBezTo>
                  <a:cubicBezTo>
                    <a:pt x="14349" y="15054"/>
                    <a:pt x="14395" y="14873"/>
                    <a:pt x="14509" y="14713"/>
                  </a:cubicBezTo>
                  <a:cubicBezTo>
                    <a:pt x="14486" y="14486"/>
                    <a:pt x="14304" y="14827"/>
                    <a:pt x="14304" y="14827"/>
                  </a:cubicBezTo>
                  <a:cubicBezTo>
                    <a:pt x="14168" y="14759"/>
                    <a:pt x="14304" y="14622"/>
                    <a:pt x="14236" y="14486"/>
                  </a:cubicBezTo>
                  <a:cubicBezTo>
                    <a:pt x="14145" y="14327"/>
                    <a:pt x="13758" y="14304"/>
                    <a:pt x="14054" y="13940"/>
                  </a:cubicBezTo>
                  <a:cubicBezTo>
                    <a:pt x="14304" y="13826"/>
                    <a:pt x="14168" y="14190"/>
                    <a:pt x="14236" y="14281"/>
                  </a:cubicBezTo>
                  <a:cubicBezTo>
                    <a:pt x="14304" y="14372"/>
                    <a:pt x="14577" y="14259"/>
                    <a:pt x="14600" y="14509"/>
                  </a:cubicBezTo>
                  <a:cubicBezTo>
                    <a:pt x="14963" y="14099"/>
                    <a:pt x="14713" y="13849"/>
                    <a:pt x="14804" y="13417"/>
                  </a:cubicBezTo>
                  <a:cubicBezTo>
                    <a:pt x="14372" y="13394"/>
                    <a:pt x="14713" y="13849"/>
                    <a:pt x="14509" y="13963"/>
                  </a:cubicBezTo>
                  <a:cubicBezTo>
                    <a:pt x="14122" y="14077"/>
                    <a:pt x="14281" y="13576"/>
                    <a:pt x="14054" y="13508"/>
                  </a:cubicBezTo>
                  <a:cubicBezTo>
                    <a:pt x="14145" y="13144"/>
                    <a:pt x="14236" y="13463"/>
                    <a:pt x="14509" y="13417"/>
                  </a:cubicBezTo>
                  <a:cubicBezTo>
                    <a:pt x="14691" y="13213"/>
                    <a:pt x="14941" y="13122"/>
                    <a:pt x="14895" y="12644"/>
                  </a:cubicBezTo>
                  <a:cubicBezTo>
                    <a:pt x="15214" y="12667"/>
                    <a:pt x="15486" y="13053"/>
                    <a:pt x="15168" y="13213"/>
                  </a:cubicBezTo>
                  <a:cubicBezTo>
                    <a:pt x="15236" y="13508"/>
                    <a:pt x="15327" y="12917"/>
                    <a:pt x="15623" y="13099"/>
                  </a:cubicBezTo>
                  <a:cubicBezTo>
                    <a:pt x="15850" y="13326"/>
                    <a:pt x="15623" y="13622"/>
                    <a:pt x="15600" y="13872"/>
                  </a:cubicBezTo>
                  <a:cubicBezTo>
                    <a:pt x="15600" y="13963"/>
                    <a:pt x="15714" y="14099"/>
                    <a:pt x="15691" y="14304"/>
                  </a:cubicBezTo>
                  <a:cubicBezTo>
                    <a:pt x="15668" y="14804"/>
                    <a:pt x="15486" y="15396"/>
                    <a:pt x="15486" y="15941"/>
                  </a:cubicBezTo>
                  <a:cubicBezTo>
                    <a:pt x="15486" y="16169"/>
                    <a:pt x="15577" y="16237"/>
                    <a:pt x="15577" y="16373"/>
                  </a:cubicBezTo>
                  <a:cubicBezTo>
                    <a:pt x="15532" y="17169"/>
                    <a:pt x="15395" y="18124"/>
                    <a:pt x="15441" y="18897"/>
                  </a:cubicBezTo>
                  <a:cubicBezTo>
                    <a:pt x="15464" y="19216"/>
                    <a:pt x="15373" y="19466"/>
                    <a:pt x="15350" y="19762"/>
                  </a:cubicBezTo>
                  <a:cubicBezTo>
                    <a:pt x="15145" y="21604"/>
                    <a:pt x="15100" y="23536"/>
                    <a:pt x="14804" y="25333"/>
                  </a:cubicBezTo>
                  <a:cubicBezTo>
                    <a:pt x="14759" y="25515"/>
                    <a:pt x="14645" y="25606"/>
                    <a:pt x="14600" y="25765"/>
                  </a:cubicBezTo>
                  <a:cubicBezTo>
                    <a:pt x="14509" y="26129"/>
                    <a:pt x="14600" y="26515"/>
                    <a:pt x="14600" y="26970"/>
                  </a:cubicBezTo>
                  <a:cubicBezTo>
                    <a:pt x="14577" y="27311"/>
                    <a:pt x="14418" y="27448"/>
                    <a:pt x="14577" y="27834"/>
                  </a:cubicBezTo>
                  <a:cubicBezTo>
                    <a:pt x="14622" y="28175"/>
                    <a:pt x="14327" y="28130"/>
                    <a:pt x="14304" y="28380"/>
                  </a:cubicBezTo>
                  <a:cubicBezTo>
                    <a:pt x="14463" y="28926"/>
                    <a:pt x="14168" y="29517"/>
                    <a:pt x="14349" y="30131"/>
                  </a:cubicBezTo>
                  <a:cubicBezTo>
                    <a:pt x="14372" y="30313"/>
                    <a:pt x="14008" y="30131"/>
                    <a:pt x="14077" y="29904"/>
                  </a:cubicBezTo>
                  <a:cubicBezTo>
                    <a:pt x="13758" y="30290"/>
                    <a:pt x="14190" y="30881"/>
                    <a:pt x="14349" y="30790"/>
                  </a:cubicBezTo>
                  <a:cubicBezTo>
                    <a:pt x="14258" y="31177"/>
                    <a:pt x="14236" y="31700"/>
                    <a:pt x="13872" y="31768"/>
                  </a:cubicBezTo>
                  <a:cubicBezTo>
                    <a:pt x="14281" y="32291"/>
                    <a:pt x="13554" y="33155"/>
                    <a:pt x="14031" y="33610"/>
                  </a:cubicBezTo>
                  <a:cubicBezTo>
                    <a:pt x="14122" y="33815"/>
                    <a:pt x="13849" y="33883"/>
                    <a:pt x="13849" y="33951"/>
                  </a:cubicBezTo>
                  <a:cubicBezTo>
                    <a:pt x="13826" y="34020"/>
                    <a:pt x="13963" y="34133"/>
                    <a:pt x="13940" y="34270"/>
                  </a:cubicBezTo>
                  <a:cubicBezTo>
                    <a:pt x="13849" y="34747"/>
                    <a:pt x="13622" y="35566"/>
                    <a:pt x="13622" y="36225"/>
                  </a:cubicBezTo>
                  <a:cubicBezTo>
                    <a:pt x="13622" y="36384"/>
                    <a:pt x="13645" y="36771"/>
                    <a:pt x="13804" y="36794"/>
                  </a:cubicBezTo>
                  <a:cubicBezTo>
                    <a:pt x="13781" y="36907"/>
                    <a:pt x="13622" y="36862"/>
                    <a:pt x="13531" y="36885"/>
                  </a:cubicBezTo>
                  <a:cubicBezTo>
                    <a:pt x="13599" y="37499"/>
                    <a:pt x="13622" y="37976"/>
                    <a:pt x="13508" y="38408"/>
                  </a:cubicBezTo>
                  <a:cubicBezTo>
                    <a:pt x="13508" y="38522"/>
                    <a:pt x="13622" y="38499"/>
                    <a:pt x="13690" y="38522"/>
                  </a:cubicBezTo>
                  <a:cubicBezTo>
                    <a:pt x="13508" y="38931"/>
                    <a:pt x="13735" y="39159"/>
                    <a:pt x="13485" y="39409"/>
                  </a:cubicBezTo>
                  <a:cubicBezTo>
                    <a:pt x="13440" y="39636"/>
                    <a:pt x="13667" y="39568"/>
                    <a:pt x="13667" y="39727"/>
                  </a:cubicBezTo>
                  <a:cubicBezTo>
                    <a:pt x="13554" y="39977"/>
                    <a:pt x="13485" y="40455"/>
                    <a:pt x="13463" y="40932"/>
                  </a:cubicBezTo>
                  <a:cubicBezTo>
                    <a:pt x="13463" y="41205"/>
                    <a:pt x="13508" y="41751"/>
                    <a:pt x="13531" y="41910"/>
                  </a:cubicBezTo>
                  <a:cubicBezTo>
                    <a:pt x="13576" y="42138"/>
                    <a:pt x="13690" y="42365"/>
                    <a:pt x="13713" y="42570"/>
                  </a:cubicBezTo>
                  <a:cubicBezTo>
                    <a:pt x="13781" y="43366"/>
                    <a:pt x="13713" y="44184"/>
                    <a:pt x="13667" y="44866"/>
                  </a:cubicBezTo>
                  <a:cubicBezTo>
                    <a:pt x="13645" y="45503"/>
                    <a:pt x="13986" y="46185"/>
                    <a:pt x="13645" y="46617"/>
                  </a:cubicBezTo>
                  <a:cubicBezTo>
                    <a:pt x="13667" y="46799"/>
                    <a:pt x="13826" y="46868"/>
                    <a:pt x="13826" y="47049"/>
                  </a:cubicBezTo>
                  <a:cubicBezTo>
                    <a:pt x="13826" y="47231"/>
                    <a:pt x="13713" y="47254"/>
                    <a:pt x="13735" y="47391"/>
                  </a:cubicBezTo>
                  <a:cubicBezTo>
                    <a:pt x="13758" y="47641"/>
                    <a:pt x="13895" y="47982"/>
                    <a:pt x="13895" y="48255"/>
                  </a:cubicBezTo>
                  <a:cubicBezTo>
                    <a:pt x="13917" y="48891"/>
                    <a:pt x="13735" y="49460"/>
                    <a:pt x="13781" y="50119"/>
                  </a:cubicBezTo>
                  <a:cubicBezTo>
                    <a:pt x="13804" y="50279"/>
                    <a:pt x="13872" y="50324"/>
                    <a:pt x="13872" y="50438"/>
                  </a:cubicBezTo>
                  <a:cubicBezTo>
                    <a:pt x="13872" y="50642"/>
                    <a:pt x="13758" y="50802"/>
                    <a:pt x="13758" y="50983"/>
                  </a:cubicBezTo>
                  <a:cubicBezTo>
                    <a:pt x="13758" y="51143"/>
                    <a:pt x="13940" y="51302"/>
                    <a:pt x="13940" y="51438"/>
                  </a:cubicBezTo>
                  <a:cubicBezTo>
                    <a:pt x="13940" y="51484"/>
                    <a:pt x="13849" y="51643"/>
                    <a:pt x="13849" y="51757"/>
                  </a:cubicBezTo>
                  <a:cubicBezTo>
                    <a:pt x="13849" y="51961"/>
                    <a:pt x="13940" y="51984"/>
                    <a:pt x="13940" y="52189"/>
                  </a:cubicBezTo>
                  <a:cubicBezTo>
                    <a:pt x="13917" y="53053"/>
                    <a:pt x="13804" y="53962"/>
                    <a:pt x="13895" y="54713"/>
                  </a:cubicBezTo>
                  <a:cubicBezTo>
                    <a:pt x="13917" y="54895"/>
                    <a:pt x="13781" y="54895"/>
                    <a:pt x="13804" y="55031"/>
                  </a:cubicBezTo>
                  <a:cubicBezTo>
                    <a:pt x="13826" y="55441"/>
                    <a:pt x="14168" y="55941"/>
                    <a:pt x="13872" y="56578"/>
                  </a:cubicBezTo>
                  <a:cubicBezTo>
                    <a:pt x="14145" y="57010"/>
                    <a:pt x="13872" y="57624"/>
                    <a:pt x="13940" y="58419"/>
                  </a:cubicBezTo>
                  <a:cubicBezTo>
                    <a:pt x="13758" y="58419"/>
                    <a:pt x="13872" y="58078"/>
                    <a:pt x="13667" y="58101"/>
                  </a:cubicBezTo>
                  <a:cubicBezTo>
                    <a:pt x="13645" y="58374"/>
                    <a:pt x="13804" y="58442"/>
                    <a:pt x="13940" y="58533"/>
                  </a:cubicBezTo>
                  <a:cubicBezTo>
                    <a:pt x="13758" y="58738"/>
                    <a:pt x="13849" y="59261"/>
                    <a:pt x="13826" y="59625"/>
                  </a:cubicBezTo>
                  <a:cubicBezTo>
                    <a:pt x="13781" y="59875"/>
                    <a:pt x="14077" y="59761"/>
                    <a:pt x="14099" y="59966"/>
                  </a:cubicBezTo>
                  <a:cubicBezTo>
                    <a:pt x="14145" y="61080"/>
                    <a:pt x="13940" y="62081"/>
                    <a:pt x="14054" y="63013"/>
                  </a:cubicBezTo>
                  <a:cubicBezTo>
                    <a:pt x="14077" y="63286"/>
                    <a:pt x="14213" y="63445"/>
                    <a:pt x="14213" y="63672"/>
                  </a:cubicBezTo>
                  <a:cubicBezTo>
                    <a:pt x="14258" y="64377"/>
                    <a:pt x="14099" y="65059"/>
                    <a:pt x="14099" y="65764"/>
                  </a:cubicBezTo>
                  <a:cubicBezTo>
                    <a:pt x="14099" y="65969"/>
                    <a:pt x="14190" y="66219"/>
                    <a:pt x="14168" y="66424"/>
                  </a:cubicBezTo>
                  <a:cubicBezTo>
                    <a:pt x="14168" y="66606"/>
                    <a:pt x="14031" y="66742"/>
                    <a:pt x="13986" y="66947"/>
                  </a:cubicBezTo>
                  <a:cubicBezTo>
                    <a:pt x="13963" y="67152"/>
                    <a:pt x="14077" y="67288"/>
                    <a:pt x="14077" y="67515"/>
                  </a:cubicBezTo>
                  <a:cubicBezTo>
                    <a:pt x="14054" y="68311"/>
                    <a:pt x="13940" y="69266"/>
                    <a:pt x="13849" y="70130"/>
                  </a:cubicBezTo>
                  <a:cubicBezTo>
                    <a:pt x="13576" y="70176"/>
                    <a:pt x="13804" y="69698"/>
                    <a:pt x="13758" y="69357"/>
                  </a:cubicBezTo>
                  <a:cubicBezTo>
                    <a:pt x="13735" y="69153"/>
                    <a:pt x="13349" y="68652"/>
                    <a:pt x="13781" y="68584"/>
                  </a:cubicBezTo>
                  <a:cubicBezTo>
                    <a:pt x="13826" y="68198"/>
                    <a:pt x="13463" y="68311"/>
                    <a:pt x="13508" y="67925"/>
                  </a:cubicBezTo>
                  <a:cubicBezTo>
                    <a:pt x="13667" y="67947"/>
                    <a:pt x="13758" y="67857"/>
                    <a:pt x="13781" y="67720"/>
                  </a:cubicBezTo>
                  <a:cubicBezTo>
                    <a:pt x="13576" y="67766"/>
                    <a:pt x="13394" y="67333"/>
                    <a:pt x="13713" y="67061"/>
                  </a:cubicBezTo>
                  <a:cubicBezTo>
                    <a:pt x="13372" y="66947"/>
                    <a:pt x="13554" y="67470"/>
                    <a:pt x="13235" y="67379"/>
                  </a:cubicBezTo>
                  <a:cubicBezTo>
                    <a:pt x="13190" y="66629"/>
                    <a:pt x="13235" y="66333"/>
                    <a:pt x="13167" y="65742"/>
                  </a:cubicBezTo>
                  <a:cubicBezTo>
                    <a:pt x="12826" y="65628"/>
                    <a:pt x="13031" y="66219"/>
                    <a:pt x="12621" y="66060"/>
                  </a:cubicBezTo>
                  <a:cubicBezTo>
                    <a:pt x="12849" y="65287"/>
                    <a:pt x="12303" y="64764"/>
                    <a:pt x="12735" y="64195"/>
                  </a:cubicBezTo>
                  <a:cubicBezTo>
                    <a:pt x="12689" y="63968"/>
                    <a:pt x="12598" y="63968"/>
                    <a:pt x="12462" y="64082"/>
                  </a:cubicBezTo>
                  <a:cubicBezTo>
                    <a:pt x="12348" y="63832"/>
                    <a:pt x="12712" y="63672"/>
                    <a:pt x="12485" y="63650"/>
                  </a:cubicBezTo>
                  <a:cubicBezTo>
                    <a:pt x="12508" y="63377"/>
                    <a:pt x="12712" y="63786"/>
                    <a:pt x="12849" y="63763"/>
                  </a:cubicBezTo>
                  <a:cubicBezTo>
                    <a:pt x="12644" y="62990"/>
                    <a:pt x="12530" y="62513"/>
                    <a:pt x="12689" y="61671"/>
                  </a:cubicBezTo>
                  <a:cubicBezTo>
                    <a:pt x="12598" y="61694"/>
                    <a:pt x="12621" y="61808"/>
                    <a:pt x="12598" y="61899"/>
                  </a:cubicBezTo>
                  <a:cubicBezTo>
                    <a:pt x="12598" y="61512"/>
                    <a:pt x="12394" y="60489"/>
                    <a:pt x="12621" y="59943"/>
                  </a:cubicBezTo>
                  <a:cubicBezTo>
                    <a:pt x="12689" y="59556"/>
                    <a:pt x="12303" y="59647"/>
                    <a:pt x="12371" y="59261"/>
                  </a:cubicBezTo>
                  <a:cubicBezTo>
                    <a:pt x="12485" y="59147"/>
                    <a:pt x="12530" y="58897"/>
                    <a:pt x="12553" y="58624"/>
                  </a:cubicBezTo>
                  <a:cubicBezTo>
                    <a:pt x="12598" y="58442"/>
                    <a:pt x="12485" y="58419"/>
                    <a:pt x="12371" y="58397"/>
                  </a:cubicBezTo>
                  <a:cubicBezTo>
                    <a:pt x="12417" y="58147"/>
                    <a:pt x="12598" y="57805"/>
                    <a:pt x="12303" y="57737"/>
                  </a:cubicBezTo>
                  <a:cubicBezTo>
                    <a:pt x="12075" y="57805"/>
                    <a:pt x="12257" y="58351"/>
                    <a:pt x="12189" y="58601"/>
                  </a:cubicBezTo>
                  <a:cubicBezTo>
                    <a:pt x="11939" y="58579"/>
                    <a:pt x="11803" y="58647"/>
                    <a:pt x="11825" y="58920"/>
                  </a:cubicBezTo>
                  <a:cubicBezTo>
                    <a:pt x="11825" y="59011"/>
                    <a:pt x="11916" y="59033"/>
                    <a:pt x="11894" y="59147"/>
                  </a:cubicBezTo>
                  <a:cubicBezTo>
                    <a:pt x="12007" y="59079"/>
                    <a:pt x="12007" y="58897"/>
                    <a:pt x="12189" y="58942"/>
                  </a:cubicBezTo>
                  <a:cubicBezTo>
                    <a:pt x="11939" y="61649"/>
                    <a:pt x="12212" y="62831"/>
                    <a:pt x="11985" y="65378"/>
                  </a:cubicBezTo>
                  <a:cubicBezTo>
                    <a:pt x="11871" y="65514"/>
                    <a:pt x="11848" y="65423"/>
                    <a:pt x="11712" y="65378"/>
                  </a:cubicBezTo>
                  <a:cubicBezTo>
                    <a:pt x="11712" y="66083"/>
                    <a:pt x="11780" y="66674"/>
                    <a:pt x="11689" y="67243"/>
                  </a:cubicBezTo>
                  <a:cubicBezTo>
                    <a:pt x="11712" y="67356"/>
                    <a:pt x="11871" y="67311"/>
                    <a:pt x="11871" y="67447"/>
                  </a:cubicBezTo>
                  <a:cubicBezTo>
                    <a:pt x="11803" y="67766"/>
                    <a:pt x="11757" y="68061"/>
                    <a:pt x="11393" y="67993"/>
                  </a:cubicBezTo>
                  <a:cubicBezTo>
                    <a:pt x="11507" y="68289"/>
                    <a:pt x="11484" y="68334"/>
                    <a:pt x="11757" y="68220"/>
                  </a:cubicBezTo>
                  <a:cubicBezTo>
                    <a:pt x="11712" y="68334"/>
                    <a:pt x="11552" y="68334"/>
                    <a:pt x="11575" y="68539"/>
                  </a:cubicBezTo>
                  <a:cubicBezTo>
                    <a:pt x="11257" y="68493"/>
                    <a:pt x="11234" y="68084"/>
                    <a:pt x="11029" y="67879"/>
                  </a:cubicBezTo>
                  <a:cubicBezTo>
                    <a:pt x="11211" y="67470"/>
                    <a:pt x="11166" y="67493"/>
                    <a:pt x="11143" y="66901"/>
                  </a:cubicBezTo>
                  <a:cubicBezTo>
                    <a:pt x="11484" y="66742"/>
                    <a:pt x="11189" y="67265"/>
                    <a:pt x="11416" y="67220"/>
                  </a:cubicBezTo>
                  <a:cubicBezTo>
                    <a:pt x="11643" y="67015"/>
                    <a:pt x="11439" y="66378"/>
                    <a:pt x="11143" y="66674"/>
                  </a:cubicBezTo>
                  <a:cubicBezTo>
                    <a:pt x="11257" y="66242"/>
                    <a:pt x="10961" y="66037"/>
                    <a:pt x="11166" y="65810"/>
                  </a:cubicBezTo>
                  <a:cubicBezTo>
                    <a:pt x="11348" y="65764"/>
                    <a:pt x="11325" y="65969"/>
                    <a:pt x="11348" y="66128"/>
                  </a:cubicBezTo>
                  <a:cubicBezTo>
                    <a:pt x="11575" y="65992"/>
                    <a:pt x="11393" y="65423"/>
                    <a:pt x="11166" y="65469"/>
                  </a:cubicBezTo>
                  <a:cubicBezTo>
                    <a:pt x="11257" y="64923"/>
                    <a:pt x="11280" y="64286"/>
                    <a:pt x="11189" y="63627"/>
                  </a:cubicBezTo>
                  <a:cubicBezTo>
                    <a:pt x="11257" y="63309"/>
                    <a:pt x="11416" y="63149"/>
                    <a:pt x="11484" y="62854"/>
                  </a:cubicBezTo>
                  <a:cubicBezTo>
                    <a:pt x="11461" y="62740"/>
                    <a:pt x="11302" y="62786"/>
                    <a:pt x="11302" y="62626"/>
                  </a:cubicBezTo>
                  <a:cubicBezTo>
                    <a:pt x="11371" y="61626"/>
                    <a:pt x="11211" y="60307"/>
                    <a:pt x="11439" y="59465"/>
                  </a:cubicBezTo>
                  <a:cubicBezTo>
                    <a:pt x="11757" y="59375"/>
                    <a:pt x="11575" y="59807"/>
                    <a:pt x="11621" y="60011"/>
                  </a:cubicBezTo>
                  <a:cubicBezTo>
                    <a:pt x="11939" y="59647"/>
                    <a:pt x="11507" y="59215"/>
                    <a:pt x="11348" y="59033"/>
                  </a:cubicBezTo>
                  <a:cubicBezTo>
                    <a:pt x="11598" y="57669"/>
                    <a:pt x="11552" y="56646"/>
                    <a:pt x="11507" y="55327"/>
                  </a:cubicBezTo>
                  <a:cubicBezTo>
                    <a:pt x="11689" y="55236"/>
                    <a:pt x="11575" y="54986"/>
                    <a:pt x="11780" y="55213"/>
                  </a:cubicBezTo>
                  <a:cubicBezTo>
                    <a:pt x="11894" y="54872"/>
                    <a:pt x="11643" y="54940"/>
                    <a:pt x="11598" y="54781"/>
                  </a:cubicBezTo>
                  <a:cubicBezTo>
                    <a:pt x="11757" y="53917"/>
                    <a:pt x="11803" y="52939"/>
                    <a:pt x="11734" y="52143"/>
                  </a:cubicBezTo>
                  <a:cubicBezTo>
                    <a:pt x="11712" y="51734"/>
                    <a:pt x="11666" y="51234"/>
                    <a:pt x="11666" y="50847"/>
                  </a:cubicBezTo>
                  <a:cubicBezTo>
                    <a:pt x="11666" y="50506"/>
                    <a:pt x="11780" y="50279"/>
                    <a:pt x="11757" y="49960"/>
                  </a:cubicBezTo>
                  <a:cubicBezTo>
                    <a:pt x="11757" y="49801"/>
                    <a:pt x="11689" y="49596"/>
                    <a:pt x="11689" y="49414"/>
                  </a:cubicBezTo>
                  <a:cubicBezTo>
                    <a:pt x="11689" y="49255"/>
                    <a:pt x="11871" y="49164"/>
                    <a:pt x="11871" y="48982"/>
                  </a:cubicBezTo>
                  <a:cubicBezTo>
                    <a:pt x="11894" y="48846"/>
                    <a:pt x="11780" y="47936"/>
                    <a:pt x="11712" y="47663"/>
                  </a:cubicBezTo>
                  <a:cubicBezTo>
                    <a:pt x="11689" y="47550"/>
                    <a:pt x="11530" y="47595"/>
                    <a:pt x="11530" y="47436"/>
                  </a:cubicBezTo>
                  <a:cubicBezTo>
                    <a:pt x="11666" y="47186"/>
                    <a:pt x="11643" y="47072"/>
                    <a:pt x="11643" y="46686"/>
                  </a:cubicBezTo>
                  <a:cubicBezTo>
                    <a:pt x="11621" y="46322"/>
                    <a:pt x="11848" y="46231"/>
                    <a:pt x="11552" y="46026"/>
                  </a:cubicBezTo>
                  <a:cubicBezTo>
                    <a:pt x="11552" y="45685"/>
                    <a:pt x="11803" y="45662"/>
                    <a:pt x="11757" y="45276"/>
                  </a:cubicBezTo>
                  <a:cubicBezTo>
                    <a:pt x="11643" y="45276"/>
                    <a:pt x="11666" y="45458"/>
                    <a:pt x="11643" y="45594"/>
                  </a:cubicBezTo>
                  <a:cubicBezTo>
                    <a:pt x="11302" y="45458"/>
                    <a:pt x="11575" y="45185"/>
                    <a:pt x="11575" y="44935"/>
                  </a:cubicBezTo>
                  <a:cubicBezTo>
                    <a:pt x="11598" y="43570"/>
                    <a:pt x="11484" y="42342"/>
                    <a:pt x="11643" y="40682"/>
                  </a:cubicBezTo>
                  <a:cubicBezTo>
                    <a:pt x="11689" y="40159"/>
                    <a:pt x="11666" y="39227"/>
                    <a:pt x="11666" y="38477"/>
                  </a:cubicBezTo>
                  <a:cubicBezTo>
                    <a:pt x="11666" y="38295"/>
                    <a:pt x="11780" y="38249"/>
                    <a:pt x="11757" y="38044"/>
                  </a:cubicBezTo>
                  <a:cubicBezTo>
                    <a:pt x="11757" y="37612"/>
                    <a:pt x="11507" y="37067"/>
                    <a:pt x="11871" y="36862"/>
                  </a:cubicBezTo>
                  <a:cubicBezTo>
                    <a:pt x="11666" y="36748"/>
                    <a:pt x="11575" y="35748"/>
                    <a:pt x="11712" y="35543"/>
                  </a:cubicBezTo>
                  <a:cubicBezTo>
                    <a:pt x="11734" y="35498"/>
                    <a:pt x="11848" y="35793"/>
                    <a:pt x="11803" y="35861"/>
                  </a:cubicBezTo>
                  <a:cubicBezTo>
                    <a:pt x="11962" y="35907"/>
                    <a:pt x="11962" y="35247"/>
                    <a:pt x="11712" y="35429"/>
                  </a:cubicBezTo>
                  <a:cubicBezTo>
                    <a:pt x="11871" y="35247"/>
                    <a:pt x="11939" y="34975"/>
                    <a:pt x="11916" y="34565"/>
                  </a:cubicBezTo>
                  <a:cubicBezTo>
                    <a:pt x="11825" y="34565"/>
                    <a:pt x="11825" y="34679"/>
                    <a:pt x="11825" y="34770"/>
                  </a:cubicBezTo>
                  <a:cubicBezTo>
                    <a:pt x="11598" y="34338"/>
                    <a:pt x="11803" y="33428"/>
                    <a:pt x="11757" y="32814"/>
                  </a:cubicBezTo>
                  <a:cubicBezTo>
                    <a:pt x="12007" y="32405"/>
                    <a:pt x="12212" y="31950"/>
                    <a:pt x="12144" y="31177"/>
                  </a:cubicBezTo>
                  <a:cubicBezTo>
                    <a:pt x="11962" y="31245"/>
                    <a:pt x="12121" y="31723"/>
                    <a:pt x="11780" y="31609"/>
                  </a:cubicBezTo>
                  <a:cubicBezTo>
                    <a:pt x="11871" y="30972"/>
                    <a:pt x="11530" y="30881"/>
                    <a:pt x="11598" y="30176"/>
                  </a:cubicBezTo>
                  <a:cubicBezTo>
                    <a:pt x="11643" y="29767"/>
                    <a:pt x="11803" y="29335"/>
                    <a:pt x="11803" y="28880"/>
                  </a:cubicBezTo>
                  <a:cubicBezTo>
                    <a:pt x="11916" y="28880"/>
                    <a:pt x="11894" y="29062"/>
                    <a:pt x="11894" y="29199"/>
                  </a:cubicBezTo>
                  <a:cubicBezTo>
                    <a:pt x="12144" y="28971"/>
                    <a:pt x="11916" y="28471"/>
                    <a:pt x="11621" y="28767"/>
                  </a:cubicBezTo>
                  <a:cubicBezTo>
                    <a:pt x="11598" y="28516"/>
                    <a:pt x="11666" y="28357"/>
                    <a:pt x="11825" y="28335"/>
                  </a:cubicBezTo>
                  <a:cubicBezTo>
                    <a:pt x="11552" y="27675"/>
                    <a:pt x="11803" y="26629"/>
                    <a:pt x="11666" y="25810"/>
                  </a:cubicBezTo>
                  <a:cubicBezTo>
                    <a:pt x="11939" y="26174"/>
                    <a:pt x="12053" y="25356"/>
                    <a:pt x="11871" y="25151"/>
                  </a:cubicBezTo>
                  <a:cubicBezTo>
                    <a:pt x="11530" y="25219"/>
                    <a:pt x="12098" y="25719"/>
                    <a:pt x="11689" y="25583"/>
                  </a:cubicBezTo>
                  <a:cubicBezTo>
                    <a:pt x="11666" y="24537"/>
                    <a:pt x="11757" y="23264"/>
                    <a:pt x="11734" y="22536"/>
                  </a:cubicBezTo>
                  <a:cubicBezTo>
                    <a:pt x="11871" y="22559"/>
                    <a:pt x="11894" y="22422"/>
                    <a:pt x="12007" y="22422"/>
                  </a:cubicBezTo>
                  <a:cubicBezTo>
                    <a:pt x="11916" y="22308"/>
                    <a:pt x="11825" y="22195"/>
                    <a:pt x="11734" y="22104"/>
                  </a:cubicBezTo>
                  <a:cubicBezTo>
                    <a:pt x="11734" y="21626"/>
                    <a:pt x="11780" y="21126"/>
                    <a:pt x="11757" y="20671"/>
                  </a:cubicBezTo>
                  <a:cubicBezTo>
                    <a:pt x="11689" y="19875"/>
                    <a:pt x="11871" y="19034"/>
                    <a:pt x="11894" y="18170"/>
                  </a:cubicBezTo>
                  <a:cubicBezTo>
                    <a:pt x="11894" y="17965"/>
                    <a:pt x="11803" y="17715"/>
                    <a:pt x="11803" y="17510"/>
                  </a:cubicBezTo>
                  <a:cubicBezTo>
                    <a:pt x="11803" y="16578"/>
                    <a:pt x="11916" y="14963"/>
                    <a:pt x="11848" y="13781"/>
                  </a:cubicBezTo>
                  <a:cubicBezTo>
                    <a:pt x="11848" y="13440"/>
                    <a:pt x="11712" y="13122"/>
                    <a:pt x="11689" y="12803"/>
                  </a:cubicBezTo>
                  <a:cubicBezTo>
                    <a:pt x="11643" y="12098"/>
                    <a:pt x="11734" y="11416"/>
                    <a:pt x="11712" y="10734"/>
                  </a:cubicBezTo>
                  <a:cubicBezTo>
                    <a:pt x="11689" y="9847"/>
                    <a:pt x="11575" y="9006"/>
                    <a:pt x="11575" y="8210"/>
                  </a:cubicBezTo>
                  <a:cubicBezTo>
                    <a:pt x="11575" y="8005"/>
                    <a:pt x="11689" y="7982"/>
                    <a:pt x="11666" y="7778"/>
                  </a:cubicBezTo>
                  <a:cubicBezTo>
                    <a:pt x="11666" y="7550"/>
                    <a:pt x="11575" y="7459"/>
                    <a:pt x="11598" y="7323"/>
                  </a:cubicBezTo>
                  <a:cubicBezTo>
                    <a:pt x="11598" y="7050"/>
                    <a:pt x="11825" y="6732"/>
                    <a:pt x="11507" y="6459"/>
                  </a:cubicBezTo>
                  <a:cubicBezTo>
                    <a:pt x="11575" y="5117"/>
                    <a:pt x="11507" y="4958"/>
                    <a:pt x="11552" y="3616"/>
                  </a:cubicBezTo>
                  <a:cubicBezTo>
                    <a:pt x="11712" y="3594"/>
                    <a:pt x="11734" y="3753"/>
                    <a:pt x="11916" y="3730"/>
                  </a:cubicBezTo>
                  <a:lnTo>
                    <a:pt x="11894" y="4617"/>
                  </a:lnTo>
                  <a:cubicBezTo>
                    <a:pt x="11894" y="4844"/>
                    <a:pt x="12235" y="4662"/>
                    <a:pt x="12371" y="4731"/>
                  </a:cubicBezTo>
                  <a:cubicBezTo>
                    <a:pt x="12417" y="4480"/>
                    <a:pt x="12189" y="4571"/>
                    <a:pt x="12189" y="4389"/>
                  </a:cubicBezTo>
                  <a:cubicBezTo>
                    <a:pt x="12166" y="4117"/>
                    <a:pt x="12326" y="4298"/>
                    <a:pt x="12371" y="4185"/>
                  </a:cubicBezTo>
                  <a:cubicBezTo>
                    <a:pt x="12439" y="4003"/>
                    <a:pt x="12280" y="3889"/>
                    <a:pt x="12280" y="3844"/>
                  </a:cubicBezTo>
                  <a:cubicBezTo>
                    <a:pt x="12303" y="3571"/>
                    <a:pt x="12644" y="3548"/>
                    <a:pt x="12485" y="3298"/>
                  </a:cubicBezTo>
                  <a:close/>
                  <a:moveTo>
                    <a:pt x="12553" y="70312"/>
                  </a:moveTo>
                  <a:cubicBezTo>
                    <a:pt x="12689" y="70540"/>
                    <a:pt x="12735" y="70835"/>
                    <a:pt x="13008" y="70881"/>
                  </a:cubicBezTo>
                  <a:cubicBezTo>
                    <a:pt x="12985" y="71245"/>
                    <a:pt x="13031" y="71722"/>
                    <a:pt x="12712" y="71745"/>
                  </a:cubicBezTo>
                  <a:cubicBezTo>
                    <a:pt x="12894" y="71518"/>
                    <a:pt x="12803" y="71017"/>
                    <a:pt x="12735" y="70744"/>
                  </a:cubicBezTo>
                  <a:cubicBezTo>
                    <a:pt x="12644" y="70767"/>
                    <a:pt x="12667" y="70881"/>
                    <a:pt x="12644" y="70972"/>
                  </a:cubicBezTo>
                  <a:cubicBezTo>
                    <a:pt x="12462" y="70881"/>
                    <a:pt x="12394" y="70494"/>
                    <a:pt x="12553" y="70312"/>
                  </a:cubicBezTo>
                  <a:close/>
                  <a:moveTo>
                    <a:pt x="7869" y="4958"/>
                  </a:moveTo>
                  <a:cubicBezTo>
                    <a:pt x="7664" y="4685"/>
                    <a:pt x="7846" y="3980"/>
                    <a:pt x="7800" y="3525"/>
                  </a:cubicBezTo>
                  <a:cubicBezTo>
                    <a:pt x="8005" y="3798"/>
                    <a:pt x="7823" y="4526"/>
                    <a:pt x="7869" y="4958"/>
                  </a:cubicBezTo>
                  <a:close/>
                  <a:moveTo>
                    <a:pt x="12735" y="70426"/>
                  </a:moveTo>
                  <a:cubicBezTo>
                    <a:pt x="12780" y="70040"/>
                    <a:pt x="13008" y="70176"/>
                    <a:pt x="12849" y="69767"/>
                  </a:cubicBezTo>
                  <a:cubicBezTo>
                    <a:pt x="13190" y="69721"/>
                    <a:pt x="12962" y="70494"/>
                    <a:pt x="12735" y="70426"/>
                  </a:cubicBezTo>
                  <a:close/>
                  <a:moveTo>
                    <a:pt x="12985" y="85298"/>
                  </a:moveTo>
                  <a:cubicBezTo>
                    <a:pt x="13372" y="85730"/>
                    <a:pt x="12780" y="85844"/>
                    <a:pt x="12871" y="86503"/>
                  </a:cubicBezTo>
                  <a:cubicBezTo>
                    <a:pt x="12985" y="86026"/>
                    <a:pt x="13190" y="86276"/>
                    <a:pt x="13235" y="86731"/>
                  </a:cubicBezTo>
                  <a:cubicBezTo>
                    <a:pt x="12803" y="86662"/>
                    <a:pt x="13099" y="87140"/>
                    <a:pt x="12758" y="87367"/>
                  </a:cubicBezTo>
                  <a:cubicBezTo>
                    <a:pt x="12689" y="87299"/>
                    <a:pt x="12485" y="86913"/>
                    <a:pt x="12485" y="87367"/>
                  </a:cubicBezTo>
                  <a:cubicBezTo>
                    <a:pt x="12121" y="87254"/>
                    <a:pt x="12417" y="86822"/>
                    <a:pt x="12417" y="86480"/>
                  </a:cubicBezTo>
                  <a:cubicBezTo>
                    <a:pt x="12621" y="86571"/>
                    <a:pt x="12462" y="87072"/>
                    <a:pt x="12849" y="86935"/>
                  </a:cubicBezTo>
                  <a:cubicBezTo>
                    <a:pt x="12849" y="86822"/>
                    <a:pt x="12758" y="86844"/>
                    <a:pt x="12667" y="86822"/>
                  </a:cubicBezTo>
                  <a:lnTo>
                    <a:pt x="12689" y="86048"/>
                  </a:lnTo>
                  <a:cubicBezTo>
                    <a:pt x="12667" y="85889"/>
                    <a:pt x="12257" y="86230"/>
                    <a:pt x="12326" y="85730"/>
                  </a:cubicBezTo>
                  <a:cubicBezTo>
                    <a:pt x="12598" y="85503"/>
                    <a:pt x="12985" y="86162"/>
                    <a:pt x="12985" y="85298"/>
                  </a:cubicBezTo>
                  <a:close/>
                  <a:moveTo>
                    <a:pt x="11871" y="73678"/>
                  </a:moveTo>
                  <a:cubicBezTo>
                    <a:pt x="12007" y="73723"/>
                    <a:pt x="11894" y="74019"/>
                    <a:pt x="12053" y="74019"/>
                  </a:cubicBezTo>
                  <a:cubicBezTo>
                    <a:pt x="12030" y="74315"/>
                    <a:pt x="12053" y="74656"/>
                    <a:pt x="12030" y="74883"/>
                  </a:cubicBezTo>
                  <a:cubicBezTo>
                    <a:pt x="12007" y="75270"/>
                    <a:pt x="12030" y="75747"/>
                    <a:pt x="11734" y="75770"/>
                  </a:cubicBezTo>
                  <a:cubicBezTo>
                    <a:pt x="11712" y="75497"/>
                    <a:pt x="11916" y="75520"/>
                    <a:pt x="11848" y="75224"/>
                  </a:cubicBezTo>
                  <a:lnTo>
                    <a:pt x="11575" y="75201"/>
                  </a:lnTo>
                  <a:cubicBezTo>
                    <a:pt x="11257" y="75520"/>
                    <a:pt x="11530" y="75838"/>
                    <a:pt x="11461" y="76407"/>
                  </a:cubicBezTo>
                  <a:cubicBezTo>
                    <a:pt x="11120" y="76520"/>
                    <a:pt x="11325" y="76066"/>
                    <a:pt x="11280" y="75861"/>
                  </a:cubicBezTo>
                  <a:cubicBezTo>
                    <a:pt x="11257" y="75702"/>
                    <a:pt x="11120" y="75474"/>
                    <a:pt x="11120" y="75315"/>
                  </a:cubicBezTo>
                  <a:cubicBezTo>
                    <a:pt x="11052" y="74769"/>
                    <a:pt x="11143" y="74178"/>
                    <a:pt x="11052" y="73769"/>
                  </a:cubicBezTo>
                  <a:cubicBezTo>
                    <a:pt x="11257" y="73519"/>
                    <a:pt x="11211" y="73951"/>
                    <a:pt x="11507" y="73905"/>
                  </a:cubicBezTo>
                  <a:cubicBezTo>
                    <a:pt x="11120" y="73996"/>
                    <a:pt x="11166" y="74815"/>
                    <a:pt x="11302" y="75201"/>
                  </a:cubicBezTo>
                  <a:cubicBezTo>
                    <a:pt x="11552" y="75111"/>
                    <a:pt x="11712" y="74906"/>
                    <a:pt x="11757" y="74565"/>
                  </a:cubicBezTo>
                  <a:cubicBezTo>
                    <a:pt x="11530" y="74497"/>
                    <a:pt x="11439" y="74588"/>
                    <a:pt x="11484" y="74883"/>
                  </a:cubicBezTo>
                  <a:cubicBezTo>
                    <a:pt x="11234" y="74474"/>
                    <a:pt x="11825" y="74110"/>
                    <a:pt x="11871" y="73678"/>
                  </a:cubicBezTo>
                  <a:close/>
                  <a:moveTo>
                    <a:pt x="13008" y="82683"/>
                  </a:moveTo>
                  <a:cubicBezTo>
                    <a:pt x="12917" y="82637"/>
                    <a:pt x="12962" y="82456"/>
                    <a:pt x="12826" y="82456"/>
                  </a:cubicBezTo>
                  <a:cubicBezTo>
                    <a:pt x="12621" y="82456"/>
                    <a:pt x="12780" y="82910"/>
                    <a:pt x="12735" y="83115"/>
                  </a:cubicBezTo>
                  <a:cubicBezTo>
                    <a:pt x="12826" y="83115"/>
                    <a:pt x="12803" y="82979"/>
                    <a:pt x="12826" y="82888"/>
                  </a:cubicBezTo>
                  <a:cubicBezTo>
                    <a:pt x="13121" y="82842"/>
                    <a:pt x="13235" y="83206"/>
                    <a:pt x="13190" y="82683"/>
                  </a:cubicBezTo>
                  <a:cubicBezTo>
                    <a:pt x="13440" y="82933"/>
                    <a:pt x="13349" y="83001"/>
                    <a:pt x="13281" y="83342"/>
                  </a:cubicBezTo>
                  <a:cubicBezTo>
                    <a:pt x="13258" y="83411"/>
                    <a:pt x="13167" y="83092"/>
                    <a:pt x="13190" y="83115"/>
                  </a:cubicBezTo>
                  <a:cubicBezTo>
                    <a:pt x="13099" y="83070"/>
                    <a:pt x="13212" y="83752"/>
                    <a:pt x="13190" y="83888"/>
                  </a:cubicBezTo>
                  <a:cubicBezTo>
                    <a:pt x="12985" y="83934"/>
                    <a:pt x="13008" y="83729"/>
                    <a:pt x="13008" y="83547"/>
                  </a:cubicBezTo>
                  <a:cubicBezTo>
                    <a:pt x="12644" y="83229"/>
                    <a:pt x="12439" y="82751"/>
                    <a:pt x="12485" y="82001"/>
                  </a:cubicBezTo>
                  <a:cubicBezTo>
                    <a:pt x="12553" y="82069"/>
                    <a:pt x="12621" y="82137"/>
                    <a:pt x="12758" y="82114"/>
                  </a:cubicBezTo>
                  <a:cubicBezTo>
                    <a:pt x="12621" y="81910"/>
                    <a:pt x="12303" y="81910"/>
                    <a:pt x="12394" y="81455"/>
                  </a:cubicBezTo>
                  <a:cubicBezTo>
                    <a:pt x="12621" y="81500"/>
                    <a:pt x="12780" y="81432"/>
                    <a:pt x="12758" y="81137"/>
                  </a:cubicBezTo>
                  <a:cubicBezTo>
                    <a:pt x="13303" y="81250"/>
                    <a:pt x="13076" y="81819"/>
                    <a:pt x="13212" y="82251"/>
                  </a:cubicBezTo>
                  <a:cubicBezTo>
                    <a:pt x="12962" y="82251"/>
                    <a:pt x="13031" y="82046"/>
                    <a:pt x="12826" y="82228"/>
                  </a:cubicBezTo>
                  <a:cubicBezTo>
                    <a:pt x="12871" y="82410"/>
                    <a:pt x="13121" y="82342"/>
                    <a:pt x="13008" y="82683"/>
                  </a:cubicBezTo>
                  <a:close/>
                  <a:moveTo>
                    <a:pt x="14349" y="79636"/>
                  </a:moveTo>
                  <a:cubicBezTo>
                    <a:pt x="14213" y="79681"/>
                    <a:pt x="14236" y="79886"/>
                    <a:pt x="14145" y="79977"/>
                  </a:cubicBezTo>
                  <a:cubicBezTo>
                    <a:pt x="14509" y="80045"/>
                    <a:pt x="14418" y="79568"/>
                    <a:pt x="14440" y="79204"/>
                  </a:cubicBezTo>
                  <a:cubicBezTo>
                    <a:pt x="14418" y="78476"/>
                    <a:pt x="14281" y="79340"/>
                    <a:pt x="14349" y="79636"/>
                  </a:cubicBezTo>
                  <a:close/>
                  <a:moveTo>
                    <a:pt x="14190" y="77566"/>
                  </a:moveTo>
                  <a:cubicBezTo>
                    <a:pt x="14236" y="77999"/>
                    <a:pt x="14531" y="78385"/>
                    <a:pt x="14622" y="78772"/>
                  </a:cubicBezTo>
                  <a:cubicBezTo>
                    <a:pt x="14713" y="79067"/>
                    <a:pt x="14463" y="78931"/>
                    <a:pt x="14622" y="79204"/>
                  </a:cubicBezTo>
                  <a:cubicBezTo>
                    <a:pt x="14918" y="79772"/>
                    <a:pt x="14963" y="80750"/>
                    <a:pt x="15032" y="81955"/>
                  </a:cubicBezTo>
                  <a:cubicBezTo>
                    <a:pt x="14918" y="82069"/>
                    <a:pt x="14918" y="82319"/>
                    <a:pt x="14759" y="82387"/>
                  </a:cubicBezTo>
                  <a:cubicBezTo>
                    <a:pt x="14349" y="82410"/>
                    <a:pt x="14531" y="81751"/>
                    <a:pt x="14122" y="82046"/>
                  </a:cubicBezTo>
                  <a:cubicBezTo>
                    <a:pt x="13986" y="81660"/>
                    <a:pt x="14190" y="81546"/>
                    <a:pt x="14054" y="81159"/>
                  </a:cubicBezTo>
                  <a:cubicBezTo>
                    <a:pt x="13645" y="81159"/>
                    <a:pt x="13781" y="81819"/>
                    <a:pt x="13758" y="82251"/>
                  </a:cubicBezTo>
                  <a:cubicBezTo>
                    <a:pt x="13599" y="82274"/>
                    <a:pt x="13554" y="82114"/>
                    <a:pt x="13394" y="82137"/>
                  </a:cubicBezTo>
                  <a:cubicBezTo>
                    <a:pt x="13735" y="81591"/>
                    <a:pt x="13463" y="80864"/>
                    <a:pt x="13508" y="80068"/>
                  </a:cubicBezTo>
                  <a:cubicBezTo>
                    <a:pt x="13713" y="80022"/>
                    <a:pt x="13690" y="80227"/>
                    <a:pt x="13690" y="80386"/>
                  </a:cubicBezTo>
                  <a:cubicBezTo>
                    <a:pt x="13758" y="80636"/>
                    <a:pt x="13963" y="80727"/>
                    <a:pt x="14145" y="80841"/>
                  </a:cubicBezTo>
                  <a:cubicBezTo>
                    <a:pt x="14418" y="80454"/>
                    <a:pt x="14077" y="80500"/>
                    <a:pt x="13963" y="80295"/>
                  </a:cubicBezTo>
                  <a:cubicBezTo>
                    <a:pt x="14008" y="79431"/>
                    <a:pt x="14281" y="78681"/>
                    <a:pt x="14008" y="77999"/>
                  </a:cubicBezTo>
                  <a:cubicBezTo>
                    <a:pt x="14122" y="77930"/>
                    <a:pt x="14168" y="77771"/>
                    <a:pt x="14190" y="77566"/>
                  </a:cubicBezTo>
                  <a:close/>
                  <a:moveTo>
                    <a:pt x="12826" y="83661"/>
                  </a:moveTo>
                  <a:cubicBezTo>
                    <a:pt x="12780" y="84207"/>
                    <a:pt x="13121" y="84320"/>
                    <a:pt x="12985" y="84980"/>
                  </a:cubicBezTo>
                  <a:cubicBezTo>
                    <a:pt x="12780" y="84911"/>
                    <a:pt x="12803" y="85116"/>
                    <a:pt x="12780" y="85298"/>
                  </a:cubicBezTo>
                  <a:cubicBezTo>
                    <a:pt x="12394" y="85025"/>
                    <a:pt x="12417" y="84366"/>
                    <a:pt x="12712" y="83979"/>
                  </a:cubicBezTo>
                  <a:cubicBezTo>
                    <a:pt x="12485" y="83979"/>
                    <a:pt x="12439" y="84184"/>
                    <a:pt x="12257" y="83979"/>
                  </a:cubicBezTo>
                  <a:cubicBezTo>
                    <a:pt x="12326" y="84457"/>
                    <a:pt x="12303" y="85707"/>
                    <a:pt x="11780" y="85821"/>
                  </a:cubicBezTo>
                  <a:cubicBezTo>
                    <a:pt x="11803" y="85366"/>
                    <a:pt x="12030" y="85184"/>
                    <a:pt x="12075" y="84730"/>
                  </a:cubicBezTo>
                  <a:cubicBezTo>
                    <a:pt x="12098" y="84593"/>
                    <a:pt x="11803" y="84343"/>
                    <a:pt x="11803" y="84616"/>
                  </a:cubicBezTo>
                  <a:cubicBezTo>
                    <a:pt x="11507" y="83911"/>
                    <a:pt x="11939" y="82706"/>
                    <a:pt x="11734" y="82092"/>
                  </a:cubicBezTo>
                  <a:cubicBezTo>
                    <a:pt x="12075" y="82296"/>
                    <a:pt x="12007" y="82865"/>
                    <a:pt x="12098" y="83092"/>
                  </a:cubicBezTo>
                  <a:cubicBezTo>
                    <a:pt x="12303" y="83183"/>
                    <a:pt x="12485" y="82706"/>
                    <a:pt x="12280" y="82660"/>
                  </a:cubicBezTo>
                  <a:cubicBezTo>
                    <a:pt x="12508" y="82251"/>
                    <a:pt x="12462" y="83070"/>
                    <a:pt x="12462" y="83320"/>
                  </a:cubicBezTo>
                  <a:cubicBezTo>
                    <a:pt x="12280" y="83524"/>
                    <a:pt x="12189" y="83274"/>
                    <a:pt x="12007" y="83206"/>
                  </a:cubicBezTo>
                  <a:cubicBezTo>
                    <a:pt x="12053" y="83638"/>
                    <a:pt x="11894" y="83820"/>
                    <a:pt x="11894" y="84184"/>
                  </a:cubicBezTo>
                  <a:cubicBezTo>
                    <a:pt x="12235" y="84275"/>
                    <a:pt x="12098" y="83843"/>
                    <a:pt x="12166" y="83752"/>
                  </a:cubicBezTo>
                  <a:cubicBezTo>
                    <a:pt x="12189" y="83729"/>
                    <a:pt x="12326" y="83911"/>
                    <a:pt x="12348" y="83865"/>
                  </a:cubicBezTo>
                  <a:cubicBezTo>
                    <a:pt x="12417" y="83797"/>
                    <a:pt x="12348" y="83456"/>
                    <a:pt x="12644" y="83547"/>
                  </a:cubicBezTo>
                  <a:cubicBezTo>
                    <a:pt x="12644" y="83638"/>
                    <a:pt x="12735" y="83638"/>
                    <a:pt x="12826" y="83661"/>
                  </a:cubicBezTo>
                  <a:close/>
                  <a:moveTo>
                    <a:pt x="12826" y="77544"/>
                  </a:moveTo>
                  <a:cubicBezTo>
                    <a:pt x="13031" y="77635"/>
                    <a:pt x="12826" y="77885"/>
                    <a:pt x="12894" y="78089"/>
                  </a:cubicBezTo>
                  <a:cubicBezTo>
                    <a:pt x="12917" y="78158"/>
                    <a:pt x="13076" y="78180"/>
                    <a:pt x="13076" y="78203"/>
                  </a:cubicBezTo>
                  <a:cubicBezTo>
                    <a:pt x="13121" y="78362"/>
                    <a:pt x="12962" y="78385"/>
                    <a:pt x="12985" y="78522"/>
                  </a:cubicBezTo>
                  <a:cubicBezTo>
                    <a:pt x="13008" y="78612"/>
                    <a:pt x="13372" y="78840"/>
                    <a:pt x="13258" y="79181"/>
                  </a:cubicBezTo>
                  <a:cubicBezTo>
                    <a:pt x="12962" y="79295"/>
                    <a:pt x="13099" y="78931"/>
                    <a:pt x="13076" y="78749"/>
                  </a:cubicBezTo>
                  <a:cubicBezTo>
                    <a:pt x="12780" y="78794"/>
                    <a:pt x="12712" y="78476"/>
                    <a:pt x="12621" y="78840"/>
                  </a:cubicBezTo>
                  <a:cubicBezTo>
                    <a:pt x="12303" y="78703"/>
                    <a:pt x="12712" y="78612"/>
                    <a:pt x="12712" y="78522"/>
                  </a:cubicBezTo>
                  <a:cubicBezTo>
                    <a:pt x="12712" y="78362"/>
                    <a:pt x="12553" y="78476"/>
                    <a:pt x="12530" y="78408"/>
                  </a:cubicBezTo>
                  <a:cubicBezTo>
                    <a:pt x="12462" y="78226"/>
                    <a:pt x="12758" y="77953"/>
                    <a:pt x="12621" y="77635"/>
                  </a:cubicBezTo>
                  <a:cubicBezTo>
                    <a:pt x="12735" y="77657"/>
                    <a:pt x="12803" y="77612"/>
                    <a:pt x="12826" y="77544"/>
                  </a:cubicBezTo>
                  <a:close/>
                  <a:moveTo>
                    <a:pt x="13303" y="75133"/>
                  </a:moveTo>
                  <a:cubicBezTo>
                    <a:pt x="13554" y="75315"/>
                    <a:pt x="13303" y="75793"/>
                    <a:pt x="13212" y="75906"/>
                  </a:cubicBezTo>
                  <a:cubicBezTo>
                    <a:pt x="13212" y="76179"/>
                    <a:pt x="13372" y="76248"/>
                    <a:pt x="13190" y="76452"/>
                  </a:cubicBezTo>
                  <a:cubicBezTo>
                    <a:pt x="12940" y="76088"/>
                    <a:pt x="13235" y="75452"/>
                    <a:pt x="13303" y="75133"/>
                  </a:cubicBezTo>
                  <a:close/>
                  <a:moveTo>
                    <a:pt x="13554" y="77657"/>
                  </a:moveTo>
                  <a:cubicBezTo>
                    <a:pt x="13531" y="77976"/>
                    <a:pt x="13554" y="78317"/>
                    <a:pt x="13258" y="78317"/>
                  </a:cubicBezTo>
                  <a:cubicBezTo>
                    <a:pt x="13463" y="78226"/>
                    <a:pt x="13190" y="77544"/>
                    <a:pt x="13554" y="77657"/>
                  </a:cubicBezTo>
                  <a:close/>
                  <a:moveTo>
                    <a:pt x="12508" y="74019"/>
                  </a:moveTo>
                  <a:cubicBezTo>
                    <a:pt x="12962" y="74133"/>
                    <a:pt x="12644" y="74565"/>
                    <a:pt x="12576" y="74906"/>
                  </a:cubicBezTo>
                  <a:cubicBezTo>
                    <a:pt x="12371" y="74815"/>
                    <a:pt x="12553" y="74292"/>
                    <a:pt x="12508" y="74019"/>
                  </a:cubicBezTo>
                  <a:close/>
                  <a:moveTo>
                    <a:pt x="12280" y="76657"/>
                  </a:moveTo>
                  <a:cubicBezTo>
                    <a:pt x="12439" y="76793"/>
                    <a:pt x="12417" y="77134"/>
                    <a:pt x="12553" y="77316"/>
                  </a:cubicBezTo>
                  <a:cubicBezTo>
                    <a:pt x="12621" y="77271"/>
                    <a:pt x="12712" y="77225"/>
                    <a:pt x="12735" y="77089"/>
                  </a:cubicBezTo>
                  <a:cubicBezTo>
                    <a:pt x="13053" y="77271"/>
                    <a:pt x="12508" y="77248"/>
                    <a:pt x="12644" y="77521"/>
                  </a:cubicBezTo>
                  <a:cubicBezTo>
                    <a:pt x="12439" y="77316"/>
                    <a:pt x="12144" y="76884"/>
                    <a:pt x="12280" y="76657"/>
                  </a:cubicBezTo>
                  <a:close/>
                  <a:moveTo>
                    <a:pt x="33337" y="82774"/>
                  </a:moveTo>
                  <a:cubicBezTo>
                    <a:pt x="33315" y="82501"/>
                    <a:pt x="33838" y="82137"/>
                    <a:pt x="34042" y="81842"/>
                  </a:cubicBezTo>
                  <a:cubicBezTo>
                    <a:pt x="34065" y="82114"/>
                    <a:pt x="33542" y="82478"/>
                    <a:pt x="33337" y="82774"/>
                  </a:cubicBezTo>
                  <a:close/>
                  <a:moveTo>
                    <a:pt x="44207" y="21694"/>
                  </a:moveTo>
                  <a:cubicBezTo>
                    <a:pt x="44412" y="21581"/>
                    <a:pt x="44685" y="22058"/>
                    <a:pt x="44639" y="22240"/>
                  </a:cubicBezTo>
                  <a:cubicBezTo>
                    <a:pt x="44457" y="22331"/>
                    <a:pt x="44343" y="21854"/>
                    <a:pt x="44207" y="21694"/>
                  </a:cubicBezTo>
                  <a:close/>
                  <a:moveTo>
                    <a:pt x="47254" y="26629"/>
                  </a:moveTo>
                  <a:cubicBezTo>
                    <a:pt x="47595" y="26629"/>
                    <a:pt x="48096" y="27789"/>
                    <a:pt x="47823" y="27766"/>
                  </a:cubicBezTo>
                  <a:cubicBezTo>
                    <a:pt x="47777" y="27425"/>
                    <a:pt x="47459" y="27175"/>
                    <a:pt x="47254" y="26629"/>
                  </a:cubicBezTo>
                  <a:close/>
                  <a:moveTo>
                    <a:pt x="37430" y="13622"/>
                  </a:moveTo>
                  <a:cubicBezTo>
                    <a:pt x="37726" y="13508"/>
                    <a:pt x="37749" y="13872"/>
                    <a:pt x="37954" y="14077"/>
                  </a:cubicBezTo>
                  <a:cubicBezTo>
                    <a:pt x="38317" y="14395"/>
                    <a:pt x="38727" y="14827"/>
                    <a:pt x="39136" y="15259"/>
                  </a:cubicBezTo>
                  <a:cubicBezTo>
                    <a:pt x="39545" y="15691"/>
                    <a:pt x="39955" y="16100"/>
                    <a:pt x="40250" y="16487"/>
                  </a:cubicBezTo>
                  <a:cubicBezTo>
                    <a:pt x="39750" y="16669"/>
                    <a:pt x="39659" y="16010"/>
                    <a:pt x="39454" y="15805"/>
                  </a:cubicBezTo>
                  <a:cubicBezTo>
                    <a:pt x="38886" y="15191"/>
                    <a:pt x="38317" y="14577"/>
                    <a:pt x="37430" y="13622"/>
                  </a:cubicBezTo>
                  <a:close/>
                  <a:moveTo>
                    <a:pt x="43457" y="20535"/>
                  </a:moveTo>
                  <a:cubicBezTo>
                    <a:pt x="43866" y="20694"/>
                    <a:pt x="43889" y="21012"/>
                    <a:pt x="44162" y="21467"/>
                  </a:cubicBezTo>
                  <a:cubicBezTo>
                    <a:pt x="43889" y="21444"/>
                    <a:pt x="43707" y="20785"/>
                    <a:pt x="43457" y="20535"/>
                  </a:cubicBezTo>
                  <a:close/>
                  <a:moveTo>
                    <a:pt x="51711" y="38772"/>
                  </a:moveTo>
                  <a:cubicBezTo>
                    <a:pt x="52052" y="38658"/>
                    <a:pt x="52143" y="39955"/>
                    <a:pt x="52098" y="40205"/>
                  </a:cubicBezTo>
                  <a:cubicBezTo>
                    <a:pt x="51848" y="39977"/>
                    <a:pt x="51848" y="39204"/>
                    <a:pt x="51711" y="38772"/>
                  </a:cubicBezTo>
                  <a:close/>
                  <a:moveTo>
                    <a:pt x="52621" y="43980"/>
                  </a:moveTo>
                  <a:cubicBezTo>
                    <a:pt x="52780" y="44139"/>
                    <a:pt x="52825" y="44480"/>
                    <a:pt x="52894" y="44775"/>
                  </a:cubicBezTo>
                  <a:cubicBezTo>
                    <a:pt x="52553" y="44889"/>
                    <a:pt x="52712" y="44252"/>
                    <a:pt x="52621" y="43980"/>
                  </a:cubicBezTo>
                  <a:close/>
                  <a:moveTo>
                    <a:pt x="51484" y="37385"/>
                  </a:moveTo>
                  <a:cubicBezTo>
                    <a:pt x="51552" y="37590"/>
                    <a:pt x="51802" y="38204"/>
                    <a:pt x="51734" y="38522"/>
                  </a:cubicBezTo>
                  <a:cubicBezTo>
                    <a:pt x="51575" y="38408"/>
                    <a:pt x="51507" y="38226"/>
                    <a:pt x="51484" y="38022"/>
                  </a:cubicBezTo>
                  <a:cubicBezTo>
                    <a:pt x="51461" y="37817"/>
                    <a:pt x="51461" y="37590"/>
                    <a:pt x="51484" y="37385"/>
                  </a:cubicBezTo>
                  <a:close/>
                  <a:moveTo>
                    <a:pt x="47914" y="27971"/>
                  </a:moveTo>
                  <a:cubicBezTo>
                    <a:pt x="48277" y="28039"/>
                    <a:pt x="48414" y="28721"/>
                    <a:pt x="48573" y="29085"/>
                  </a:cubicBezTo>
                  <a:cubicBezTo>
                    <a:pt x="49051" y="30063"/>
                    <a:pt x="49323" y="30881"/>
                    <a:pt x="49642" y="31768"/>
                  </a:cubicBezTo>
                  <a:cubicBezTo>
                    <a:pt x="49801" y="32223"/>
                    <a:pt x="50370" y="32701"/>
                    <a:pt x="50006" y="32996"/>
                  </a:cubicBezTo>
                  <a:cubicBezTo>
                    <a:pt x="49892" y="32064"/>
                    <a:pt x="49255" y="31245"/>
                    <a:pt x="48914" y="30313"/>
                  </a:cubicBezTo>
                  <a:cubicBezTo>
                    <a:pt x="48619" y="29631"/>
                    <a:pt x="48346" y="28812"/>
                    <a:pt x="47914" y="27971"/>
                  </a:cubicBezTo>
                  <a:close/>
                  <a:moveTo>
                    <a:pt x="42274" y="71040"/>
                  </a:moveTo>
                  <a:cubicBezTo>
                    <a:pt x="42024" y="70835"/>
                    <a:pt x="42001" y="71358"/>
                    <a:pt x="41728" y="71131"/>
                  </a:cubicBezTo>
                  <a:cubicBezTo>
                    <a:pt x="41865" y="70813"/>
                    <a:pt x="42138" y="70926"/>
                    <a:pt x="42274" y="70585"/>
                  </a:cubicBezTo>
                  <a:cubicBezTo>
                    <a:pt x="42411" y="70676"/>
                    <a:pt x="42388" y="70835"/>
                    <a:pt x="42274" y="71040"/>
                  </a:cubicBezTo>
                  <a:close/>
                  <a:moveTo>
                    <a:pt x="41478" y="72109"/>
                  </a:moveTo>
                  <a:cubicBezTo>
                    <a:pt x="41615" y="71813"/>
                    <a:pt x="41751" y="71449"/>
                    <a:pt x="42024" y="71586"/>
                  </a:cubicBezTo>
                  <a:cubicBezTo>
                    <a:pt x="41819" y="71677"/>
                    <a:pt x="41751" y="72268"/>
                    <a:pt x="41478" y="72109"/>
                  </a:cubicBezTo>
                  <a:close/>
                  <a:moveTo>
                    <a:pt x="39523" y="75020"/>
                  </a:moveTo>
                  <a:cubicBezTo>
                    <a:pt x="39704" y="74610"/>
                    <a:pt x="40000" y="74656"/>
                    <a:pt x="40205" y="74383"/>
                  </a:cubicBezTo>
                  <a:cubicBezTo>
                    <a:pt x="40205" y="74406"/>
                    <a:pt x="39818" y="75338"/>
                    <a:pt x="39523" y="75020"/>
                  </a:cubicBezTo>
                  <a:close/>
                  <a:moveTo>
                    <a:pt x="41023" y="72223"/>
                  </a:moveTo>
                  <a:cubicBezTo>
                    <a:pt x="40773" y="72132"/>
                    <a:pt x="41319" y="71768"/>
                    <a:pt x="41069" y="71677"/>
                  </a:cubicBezTo>
                  <a:cubicBezTo>
                    <a:pt x="41296" y="71700"/>
                    <a:pt x="41296" y="70949"/>
                    <a:pt x="41615" y="71177"/>
                  </a:cubicBezTo>
                  <a:cubicBezTo>
                    <a:pt x="41433" y="71563"/>
                    <a:pt x="41183" y="71745"/>
                    <a:pt x="41023" y="72223"/>
                  </a:cubicBezTo>
                  <a:close/>
                  <a:moveTo>
                    <a:pt x="43661" y="65878"/>
                  </a:moveTo>
                  <a:cubicBezTo>
                    <a:pt x="43752" y="65628"/>
                    <a:pt x="43820" y="65378"/>
                    <a:pt x="44071" y="65469"/>
                  </a:cubicBezTo>
                  <a:cubicBezTo>
                    <a:pt x="44002" y="65764"/>
                    <a:pt x="43911" y="65992"/>
                    <a:pt x="43661" y="65878"/>
                  </a:cubicBezTo>
                  <a:close/>
                  <a:moveTo>
                    <a:pt x="44957" y="47322"/>
                  </a:moveTo>
                  <a:cubicBezTo>
                    <a:pt x="44821" y="47504"/>
                    <a:pt x="44775" y="47322"/>
                    <a:pt x="44753" y="47072"/>
                  </a:cubicBezTo>
                  <a:cubicBezTo>
                    <a:pt x="44730" y="46845"/>
                    <a:pt x="44707" y="46526"/>
                    <a:pt x="44616" y="46458"/>
                  </a:cubicBezTo>
                  <a:cubicBezTo>
                    <a:pt x="44707" y="46436"/>
                    <a:pt x="44662" y="46276"/>
                    <a:pt x="44662" y="46163"/>
                  </a:cubicBezTo>
                  <a:cubicBezTo>
                    <a:pt x="45071" y="46254"/>
                    <a:pt x="44821" y="47209"/>
                    <a:pt x="44957" y="47322"/>
                  </a:cubicBezTo>
                  <a:close/>
                  <a:moveTo>
                    <a:pt x="40569" y="71245"/>
                  </a:moveTo>
                  <a:cubicBezTo>
                    <a:pt x="40819" y="71108"/>
                    <a:pt x="40932" y="70654"/>
                    <a:pt x="41092" y="70290"/>
                  </a:cubicBezTo>
                  <a:cubicBezTo>
                    <a:pt x="41274" y="69926"/>
                    <a:pt x="41319" y="69380"/>
                    <a:pt x="41660" y="69471"/>
                  </a:cubicBezTo>
                  <a:cubicBezTo>
                    <a:pt x="41274" y="69994"/>
                    <a:pt x="41183" y="71336"/>
                    <a:pt x="40569" y="71245"/>
                  </a:cubicBezTo>
                  <a:close/>
                  <a:moveTo>
                    <a:pt x="32951" y="21035"/>
                  </a:moveTo>
                  <a:cubicBezTo>
                    <a:pt x="32837" y="21103"/>
                    <a:pt x="32473" y="20899"/>
                    <a:pt x="32359" y="20762"/>
                  </a:cubicBezTo>
                  <a:cubicBezTo>
                    <a:pt x="32269" y="20648"/>
                    <a:pt x="32064" y="20285"/>
                    <a:pt x="32269" y="20194"/>
                  </a:cubicBezTo>
                  <a:cubicBezTo>
                    <a:pt x="32450" y="20603"/>
                    <a:pt x="32632" y="20603"/>
                    <a:pt x="32951" y="21035"/>
                  </a:cubicBezTo>
                  <a:close/>
                  <a:moveTo>
                    <a:pt x="38408" y="75497"/>
                  </a:moveTo>
                  <a:lnTo>
                    <a:pt x="38749" y="74906"/>
                  </a:lnTo>
                  <a:cubicBezTo>
                    <a:pt x="38863" y="74997"/>
                    <a:pt x="38704" y="75725"/>
                    <a:pt x="38408" y="75497"/>
                  </a:cubicBezTo>
                  <a:close/>
                  <a:moveTo>
                    <a:pt x="50233" y="33155"/>
                  </a:moveTo>
                  <a:cubicBezTo>
                    <a:pt x="50574" y="33860"/>
                    <a:pt x="50779" y="34588"/>
                    <a:pt x="50961" y="35498"/>
                  </a:cubicBezTo>
                  <a:cubicBezTo>
                    <a:pt x="50642" y="34929"/>
                    <a:pt x="50370" y="34224"/>
                    <a:pt x="50142" y="33451"/>
                  </a:cubicBezTo>
                  <a:cubicBezTo>
                    <a:pt x="50051" y="33269"/>
                    <a:pt x="50142" y="33224"/>
                    <a:pt x="50233" y="33155"/>
                  </a:cubicBezTo>
                  <a:close/>
                  <a:moveTo>
                    <a:pt x="6618" y="45708"/>
                  </a:moveTo>
                  <a:cubicBezTo>
                    <a:pt x="6504" y="46163"/>
                    <a:pt x="6800" y="46140"/>
                    <a:pt x="6777" y="46481"/>
                  </a:cubicBezTo>
                  <a:cubicBezTo>
                    <a:pt x="6231" y="46731"/>
                    <a:pt x="6823" y="47186"/>
                    <a:pt x="6686" y="47459"/>
                  </a:cubicBezTo>
                  <a:cubicBezTo>
                    <a:pt x="6595" y="47391"/>
                    <a:pt x="6527" y="47345"/>
                    <a:pt x="6413" y="47345"/>
                  </a:cubicBezTo>
                  <a:cubicBezTo>
                    <a:pt x="6459" y="47118"/>
                    <a:pt x="6300" y="46617"/>
                    <a:pt x="6504" y="46572"/>
                  </a:cubicBezTo>
                  <a:cubicBezTo>
                    <a:pt x="6436" y="46322"/>
                    <a:pt x="6118" y="45685"/>
                    <a:pt x="6618" y="45708"/>
                  </a:cubicBezTo>
                  <a:close/>
                  <a:moveTo>
                    <a:pt x="8778" y="35361"/>
                  </a:moveTo>
                  <a:cubicBezTo>
                    <a:pt x="8960" y="35793"/>
                    <a:pt x="8801" y="36043"/>
                    <a:pt x="8664" y="36453"/>
                  </a:cubicBezTo>
                  <a:cubicBezTo>
                    <a:pt x="8528" y="36271"/>
                    <a:pt x="8483" y="35952"/>
                    <a:pt x="8505" y="35566"/>
                  </a:cubicBezTo>
                  <a:cubicBezTo>
                    <a:pt x="8664" y="35589"/>
                    <a:pt x="8733" y="35498"/>
                    <a:pt x="8778" y="35361"/>
                  </a:cubicBezTo>
                  <a:close/>
                  <a:moveTo>
                    <a:pt x="8619" y="33610"/>
                  </a:moveTo>
                  <a:cubicBezTo>
                    <a:pt x="8846" y="33769"/>
                    <a:pt x="8778" y="33997"/>
                    <a:pt x="8710" y="34270"/>
                  </a:cubicBezTo>
                  <a:cubicBezTo>
                    <a:pt x="8483" y="34110"/>
                    <a:pt x="8551" y="33883"/>
                    <a:pt x="8619" y="33610"/>
                  </a:cubicBezTo>
                  <a:close/>
                  <a:moveTo>
                    <a:pt x="8846" y="36680"/>
                  </a:moveTo>
                  <a:lnTo>
                    <a:pt x="8846" y="37772"/>
                  </a:lnTo>
                  <a:cubicBezTo>
                    <a:pt x="8778" y="37567"/>
                    <a:pt x="8460" y="36726"/>
                    <a:pt x="8846" y="36680"/>
                  </a:cubicBezTo>
                  <a:close/>
                  <a:moveTo>
                    <a:pt x="11007" y="57919"/>
                  </a:moveTo>
                  <a:cubicBezTo>
                    <a:pt x="11007" y="57305"/>
                    <a:pt x="11029" y="56578"/>
                    <a:pt x="11029" y="56077"/>
                  </a:cubicBezTo>
                  <a:cubicBezTo>
                    <a:pt x="11439" y="57101"/>
                    <a:pt x="10938" y="58010"/>
                    <a:pt x="11075" y="59465"/>
                  </a:cubicBezTo>
                  <a:cubicBezTo>
                    <a:pt x="10916" y="59670"/>
                    <a:pt x="11007" y="58397"/>
                    <a:pt x="11007" y="57919"/>
                  </a:cubicBezTo>
                  <a:close/>
                  <a:moveTo>
                    <a:pt x="11530" y="48209"/>
                  </a:moveTo>
                  <a:cubicBezTo>
                    <a:pt x="11734" y="48482"/>
                    <a:pt x="11530" y="49187"/>
                    <a:pt x="11598" y="49642"/>
                  </a:cubicBezTo>
                  <a:cubicBezTo>
                    <a:pt x="11348" y="49301"/>
                    <a:pt x="11530" y="48619"/>
                    <a:pt x="11530" y="48209"/>
                  </a:cubicBezTo>
                  <a:close/>
                  <a:moveTo>
                    <a:pt x="8392" y="37317"/>
                  </a:moveTo>
                  <a:cubicBezTo>
                    <a:pt x="8369" y="37521"/>
                    <a:pt x="8505" y="37567"/>
                    <a:pt x="8483" y="37772"/>
                  </a:cubicBezTo>
                  <a:cubicBezTo>
                    <a:pt x="8255" y="37863"/>
                    <a:pt x="8028" y="37954"/>
                    <a:pt x="7732" y="37976"/>
                  </a:cubicBezTo>
                  <a:cubicBezTo>
                    <a:pt x="7846" y="37635"/>
                    <a:pt x="8028" y="37362"/>
                    <a:pt x="8392" y="37317"/>
                  </a:cubicBezTo>
                  <a:close/>
                  <a:moveTo>
                    <a:pt x="11211" y="50392"/>
                  </a:moveTo>
                  <a:cubicBezTo>
                    <a:pt x="11712" y="50551"/>
                    <a:pt x="11416" y="51370"/>
                    <a:pt x="11371" y="51825"/>
                  </a:cubicBezTo>
                  <a:cubicBezTo>
                    <a:pt x="11348" y="52120"/>
                    <a:pt x="11530" y="52621"/>
                    <a:pt x="11189" y="52689"/>
                  </a:cubicBezTo>
                  <a:cubicBezTo>
                    <a:pt x="11371" y="51916"/>
                    <a:pt x="11257" y="50961"/>
                    <a:pt x="11211" y="50392"/>
                  </a:cubicBezTo>
                  <a:close/>
                  <a:moveTo>
                    <a:pt x="23400" y="98487"/>
                  </a:moveTo>
                  <a:cubicBezTo>
                    <a:pt x="23150" y="98737"/>
                    <a:pt x="22718" y="98874"/>
                    <a:pt x="22127" y="99169"/>
                  </a:cubicBezTo>
                  <a:cubicBezTo>
                    <a:pt x="22445" y="98896"/>
                    <a:pt x="23036" y="98555"/>
                    <a:pt x="23400" y="98487"/>
                  </a:cubicBezTo>
                  <a:close/>
                  <a:moveTo>
                    <a:pt x="36225" y="89391"/>
                  </a:moveTo>
                  <a:cubicBezTo>
                    <a:pt x="36180" y="89550"/>
                    <a:pt x="36021" y="89823"/>
                    <a:pt x="35816" y="90051"/>
                  </a:cubicBezTo>
                  <a:cubicBezTo>
                    <a:pt x="35589" y="90278"/>
                    <a:pt x="35338" y="90483"/>
                    <a:pt x="35134" y="90528"/>
                  </a:cubicBezTo>
                  <a:cubicBezTo>
                    <a:pt x="34861" y="90255"/>
                    <a:pt x="35270" y="90414"/>
                    <a:pt x="35384" y="90301"/>
                  </a:cubicBezTo>
                  <a:cubicBezTo>
                    <a:pt x="35475" y="89960"/>
                    <a:pt x="35975" y="89619"/>
                    <a:pt x="36225" y="89391"/>
                  </a:cubicBezTo>
                  <a:close/>
                  <a:moveTo>
                    <a:pt x="6231" y="40660"/>
                  </a:moveTo>
                  <a:cubicBezTo>
                    <a:pt x="6527" y="40728"/>
                    <a:pt x="6345" y="41092"/>
                    <a:pt x="6322" y="41319"/>
                  </a:cubicBezTo>
                  <a:cubicBezTo>
                    <a:pt x="6049" y="41205"/>
                    <a:pt x="6209" y="40887"/>
                    <a:pt x="6231" y="40660"/>
                  </a:cubicBezTo>
                  <a:close/>
                  <a:moveTo>
                    <a:pt x="51052" y="52757"/>
                  </a:moveTo>
                  <a:cubicBezTo>
                    <a:pt x="50802" y="52689"/>
                    <a:pt x="50688" y="52462"/>
                    <a:pt x="50688" y="52098"/>
                  </a:cubicBezTo>
                  <a:cubicBezTo>
                    <a:pt x="50802" y="52143"/>
                    <a:pt x="50893" y="52234"/>
                    <a:pt x="50870" y="52439"/>
                  </a:cubicBezTo>
                  <a:cubicBezTo>
                    <a:pt x="50938" y="52462"/>
                    <a:pt x="50961" y="52393"/>
                    <a:pt x="50961" y="52325"/>
                  </a:cubicBezTo>
                  <a:cubicBezTo>
                    <a:pt x="51097" y="52348"/>
                    <a:pt x="51029" y="52598"/>
                    <a:pt x="51052" y="52757"/>
                  </a:cubicBezTo>
                  <a:close/>
                  <a:moveTo>
                    <a:pt x="12303" y="92870"/>
                  </a:moveTo>
                  <a:cubicBezTo>
                    <a:pt x="11916" y="92961"/>
                    <a:pt x="12189" y="93325"/>
                    <a:pt x="12098" y="93530"/>
                  </a:cubicBezTo>
                  <a:cubicBezTo>
                    <a:pt x="12257" y="93462"/>
                    <a:pt x="12144" y="93666"/>
                    <a:pt x="12371" y="93575"/>
                  </a:cubicBezTo>
                  <a:cubicBezTo>
                    <a:pt x="12348" y="93257"/>
                    <a:pt x="12144" y="93257"/>
                    <a:pt x="12303" y="92870"/>
                  </a:cubicBezTo>
                  <a:close/>
                  <a:moveTo>
                    <a:pt x="12394" y="92870"/>
                  </a:moveTo>
                  <a:cubicBezTo>
                    <a:pt x="12462" y="92961"/>
                    <a:pt x="12189" y="93325"/>
                    <a:pt x="12553" y="93189"/>
                  </a:cubicBezTo>
                  <a:cubicBezTo>
                    <a:pt x="12485" y="93098"/>
                    <a:pt x="12758" y="92779"/>
                    <a:pt x="12394" y="92870"/>
                  </a:cubicBezTo>
                  <a:close/>
                  <a:moveTo>
                    <a:pt x="12098" y="93735"/>
                  </a:moveTo>
                  <a:cubicBezTo>
                    <a:pt x="12053" y="93871"/>
                    <a:pt x="12098" y="93916"/>
                    <a:pt x="12166" y="93939"/>
                  </a:cubicBezTo>
                  <a:cubicBezTo>
                    <a:pt x="12371" y="93871"/>
                    <a:pt x="12780" y="93598"/>
                    <a:pt x="12530" y="93689"/>
                  </a:cubicBezTo>
                  <a:cubicBezTo>
                    <a:pt x="12439" y="93825"/>
                    <a:pt x="12189" y="93757"/>
                    <a:pt x="12098" y="93735"/>
                  </a:cubicBezTo>
                  <a:close/>
                  <a:moveTo>
                    <a:pt x="11552" y="93644"/>
                  </a:moveTo>
                  <a:cubicBezTo>
                    <a:pt x="11439" y="93575"/>
                    <a:pt x="11416" y="93416"/>
                    <a:pt x="11189" y="93462"/>
                  </a:cubicBezTo>
                  <a:cubicBezTo>
                    <a:pt x="11257" y="93621"/>
                    <a:pt x="11052" y="93666"/>
                    <a:pt x="11098" y="93803"/>
                  </a:cubicBezTo>
                  <a:close/>
                  <a:moveTo>
                    <a:pt x="10757" y="96281"/>
                  </a:moveTo>
                  <a:cubicBezTo>
                    <a:pt x="10893" y="96418"/>
                    <a:pt x="10711" y="97077"/>
                    <a:pt x="11098" y="96782"/>
                  </a:cubicBezTo>
                  <a:cubicBezTo>
                    <a:pt x="11234" y="96532"/>
                    <a:pt x="11052" y="96759"/>
                    <a:pt x="11007" y="96668"/>
                  </a:cubicBezTo>
                  <a:cubicBezTo>
                    <a:pt x="10961" y="96509"/>
                    <a:pt x="11166" y="95940"/>
                    <a:pt x="10757" y="96281"/>
                  </a:cubicBezTo>
                  <a:close/>
                  <a:moveTo>
                    <a:pt x="12598" y="94803"/>
                  </a:moveTo>
                  <a:cubicBezTo>
                    <a:pt x="12371" y="95008"/>
                    <a:pt x="12212" y="95190"/>
                    <a:pt x="12030" y="95395"/>
                  </a:cubicBezTo>
                  <a:cubicBezTo>
                    <a:pt x="12280" y="95167"/>
                    <a:pt x="12712" y="94894"/>
                    <a:pt x="12598" y="94803"/>
                  </a:cubicBezTo>
                  <a:close/>
                  <a:moveTo>
                    <a:pt x="12121" y="95645"/>
                  </a:moveTo>
                  <a:cubicBezTo>
                    <a:pt x="12235" y="95554"/>
                    <a:pt x="12303" y="95531"/>
                    <a:pt x="12303" y="95622"/>
                  </a:cubicBezTo>
                  <a:cubicBezTo>
                    <a:pt x="12576" y="95349"/>
                    <a:pt x="12667" y="95190"/>
                    <a:pt x="12758" y="95031"/>
                  </a:cubicBezTo>
                  <a:cubicBezTo>
                    <a:pt x="12598" y="95190"/>
                    <a:pt x="12553" y="95190"/>
                    <a:pt x="12576" y="95076"/>
                  </a:cubicBezTo>
                  <a:cubicBezTo>
                    <a:pt x="12303" y="95304"/>
                    <a:pt x="12212" y="95463"/>
                    <a:pt x="12121" y="95645"/>
                  </a:cubicBezTo>
                  <a:close/>
                  <a:moveTo>
                    <a:pt x="12917" y="96645"/>
                  </a:moveTo>
                  <a:cubicBezTo>
                    <a:pt x="12871" y="96782"/>
                    <a:pt x="13121" y="96804"/>
                    <a:pt x="13303" y="96486"/>
                  </a:cubicBezTo>
                  <a:cubicBezTo>
                    <a:pt x="13031" y="96759"/>
                    <a:pt x="13167" y="96350"/>
                    <a:pt x="12917" y="96645"/>
                  </a:cubicBezTo>
                  <a:close/>
                  <a:moveTo>
                    <a:pt x="14622" y="97941"/>
                  </a:moveTo>
                  <a:cubicBezTo>
                    <a:pt x="14645" y="97987"/>
                    <a:pt x="14759" y="98283"/>
                    <a:pt x="14872" y="97964"/>
                  </a:cubicBezTo>
                  <a:cubicBezTo>
                    <a:pt x="14782" y="97555"/>
                    <a:pt x="15077" y="97873"/>
                    <a:pt x="15191" y="97691"/>
                  </a:cubicBezTo>
                  <a:cubicBezTo>
                    <a:pt x="15236" y="97100"/>
                    <a:pt x="14759" y="97691"/>
                    <a:pt x="14622" y="97941"/>
                  </a:cubicBezTo>
                  <a:close/>
                  <a:moveTo>
                    <a:pt x="15009" y="98032"/>
                  </a:moveTo>
                  <a:cubicBezTo>
                    <a:pt x="15191" y="98010"/>
                    <a:pt x="15350" y="97964"/>
                    <a:pt x="15441" y="97828"/>
                  </a:cubicBezTo>
                  <a:cubicBezTo>
                    <a:pt x="15441" y="97646"/>
                    <a:pt x="15418" y="97509"/>
                    <a:pt x="15350" y="97464"/>
                  </a:cubicBezTo>
                  <a:cubicBezTo>
                    <a:pt x="15395" y="97873"/>
                    <a:pt x="15123" y="97828"/>
                    <a:pt x="15009" y="98032"/>
                  </a:cubicBezTo>
                  <a:close/>
                  <a:moveTo>
                    <a:pt x="19557" y="93598"/>
                  </a:moveTo>
                  <a:cubicBezTo>
                    <a:pt x="19898" y="93507"/>
                    <a:pt x="20012" y="93530"/>
                    <a:pt x="20012" y="93212"/>
                  </a:cubicBezTo>
                  <a:cubicBezTo>
                    <a:pt x="19739" y="93121"/>
                    <a:pt x="19511" y="93393"/>
                    <a:pt x="19557" y="93598"/>
                  </a:cubicBezTo>
                  <a:close/>
                  <a:moveTo>
                    <a:pt x="21285" y="96236"/>
                  </a:moveTo>
                  <a:cubicBezTo>
                    <a:pt x="21513" y="96077"/>
                    <a:pt x="21785" y="95918"/>
                    <a:pt x="21831" y="95690"/>
                  </a:cubicBezTo>
                  <a:cubicBezTo>
                    <a:pt x="21399" y="95781"/>
                    <a:pt x="21353" y="95895"/>
                    <a:pt x="21285" y="96236"/>
                  </a:cubicBezTo>
                  <a:close/>
                  <a:moveTo>
                    <a:pt x="21603" y="92529"/>
                  </a:moveTo>
                  <a:cubicBezTo>
                    <a:pt x="21785" y="92575"/>
                    <a:pt x="22172" y="92325"/>
                    <a:pt x="22036" y="92075"/>
                  </a:cubicBezTo>
                  <a:cubicBezTo>
                    <a:pt x="21876" y="92347"/>
                    <a:pt x="21581" y="92165"/>
                    <a:pt x="21603" y="92529"/>
                  </a:cubicBezTo>
                  <a:close/>
                  <a:moveTo>
                    <a:pt x="22900" y="92029"/>
                  </a:moveTo>
                  <a:cubicBezTo>
                    <a:pt x="22945" y="92097"/>
                    <a:pt x="23104" y="92052"/>
                    <a:pt x="23059" y="91938"/>
                  </a:cubicBezTo>
                  <a:cubicBezTo>
                    <a:pt x="22854" y="91961"/>
                    <a:pt x="22718" y="91711"/>
                    <a:pt x="22468" y="91847"/>
                  </a:cubicBezTo>
                  <a:cubicBezTo>
                    <a:pt x="22536" y="92143"/>
                    <a:pt x="22763" y="91893"/>
                    <a:pt x="22900" y="92029"/>
                  </a:cubicBezTo>
                  <a:close/>
                  <a:moveTo>
                    <a:pt x="22968" y="91779"/>
                  </a:moveTo>
                  <a:cubicBezTo>
                    <a:pt x="23332" y="91574"/>
                    <a:pt x="23514" y="91642"/>
                    <a:pt x="23605" y="91301"/>
                  </a:cubicBezTo>
                  <a:cubicBezTo>
                    <a:pt x="23491" y="91347"/>
                    <a:pt x="23491" y="91233"/>
                    <a:pt x="23514" y="91142"/>
                  </a:cubicBezTo>
                  <a:cubicBezTo>
                    <a:pt x="23309" y="91438"/>
                    <a:pt x="22809" y="91210"/>
                    <a:pt x="22968" y="91779"/>
                  </a:cubicBezTo>
                  <a:close/>
                  <a:moveTo>
                    <a:pt x="37294" y="87777"/>
                  </a:moveTo>
                  <a:cubicBezTo>
                    <a:pt x="37521" y="87640"/>
                    <a:pt x="37817" y="87686"/>
                    <a:pt x="37885" y="87413"/>
                  </a:cubicBezTo>
                  <a:cubicBezTo>
                    <a:pt x="37794" y="87322"/>
                    <a:pt x="37703" y="87322"/>
                    <a:pt x="37612" y="87322"/>
                  </a:cubicBezTo>
                  <a:cubicBezTo>
                    <a:pt x="37658" y="86844"/>
                    <a:pt x="38226" y="86958"/>
                    <a:pt x="38204" y="86662"/>
                  </a:cubicBezTo>
                  <a:cubicBezTo>
                    <a:pt x="37931" y="86571"/>
                    <a:pt x="37612" y="87094"/>
                    <a:pt x="37340" y="87208"/>
                  </a:cubicBezTo>
                  <a:cubicBezTo>
                    <a:pt x="37408" y="87322"/>
                    <a:pt x="37612" y="87413"/>
                    <a:pt x="37521" y="87527"/>
                  </a:cubicBezTo>
                  <a:cubicBezTo>
                    <a:pt x="37385" y="87436"/>
                    <a:pt x="37226" y="87777"/>
                    <a:pt x="37089" y="87731"/>
                  </a:cubicBezTo>
                  <a:cubicBezTo>
                    <a:pt x="36794" y="88436"/>
                    <a:pt x="36953" y="87981"/>
                    <a:pt x="37294" y="87777"/>
                  </a:cubicBezTo>
                  <a:close/>
                  <a:moveTo>
                    <a:pt x="38363" y="86640"/>
                  </a:moveTo>
                  <a:cubicBezTo>
                    <a:pt x="38477" y="86458"/>
                    <a:pt x="38590" y="86526"/>
                    <a:pt x="38704" y="86367"/>
                  </a:cubicBezTo>
                  <a:cubicBezTo>
                    <a:pt x="38454" y="86253"/>
                    <a:pt x="38636" y="86094"/>
                    <a:pt x="38454" y="85980"/>
                  </a:cubicBezTo>
                  <a:cubicBezTo>
                    <a:pt x="38226" y="86230"/>
                    <a:pt x="38340" y="86435"/>
                    <a:pt x="38363" y="86640"/>
                  </a:cubicBezTo>
                  <a:close/>
                  <a:moveTo>
                    <a:pt x="41865" y="80955"/>
                  </a:moveTo>
                  <a:cubicBezTo>
                    <a:pt x="41933" y="80886"/>
                    <a:pt x="42001" y="80886"/>
                    <a:pt x="42069" y="80955"/>
                  </a:cubicBezTo>
                  <a:cubicBezTo>
                    <a:pt x="42320" y="80750"/>
                    <a:pt x="42365" y="80250"/>
                    <a:pt x="42501" y="80318"/>
                  </a:cubicBezTo>
                  <a:cubicBezTo>
                    <a:pt x="42638" y="80454"/>
                    <a:pt x="42251" y="80750"/>
                    <a:pt x="42479" y="80841"/>
                  </a:cubicBezTo>
                  <a:cubicBezTo>
                    <a:pt x="42843" y="80614"/>
                    <a:pt x="42683" y="80500"/>
                    <a:pt x="42843" y="80159"/>
                  </a:cubicBezTo>
                  <a:cubicBezTo>
                    <a:pt x="42524" y="80136"/>
                    <a:pt x="42570" y="79931"/>
                    <a:pt x="42320" y="79931"/>
                  </a:cubicBezTo>
                  <a:cubicBezTo>
                    <a:pt x="42206" y="80363"/>
                    <a:pt x="41978" y="80705"/>
                    <a:pt x="41865" y="80955"/>
                  </a:cubicBezTo>
                  <a:close/>
                  <a:moveTo>
                    <a:pt x="45048" y="75815"/>
                  </a:moveTo>
                  <a:cubicBezTo>
                    <a:pt x="45208" y="75565"/>
                    <a:pt x="45094" y="75429"/>
                    <a:pt x="44866" y="75338"/>
                  </a:cubicBezTo>
                  <a:cubicBezTo>
                    <a:pt x="44753" y="75611"/>
                    <a:pt x="44821" y="75906"/>
                    <a:pt x="45048" y="75815"/>
                  </a:cubicBezTo>
                  <a:close/>
                  <a:moveTo>
                    <a:pt x="46117" y="75111"/>
                  </a:moveTo>
                  <a:cubicBezTo>
                    <a:pt x="46163" y="74519"/>
                    <a:pt x="46731" y="74406"/>
                    <a:pt x="46526" y="74065"/>
                  </a:cubicBezTo>
                  <a:cubicBezTo>
                    <a:pt x="46299" y="74337"/>
                    <a:pt x="45981" y="74178"/>
                    <a:pt x="45776" y="74565"/>
                  </a:cubicBezTo>
                  <a:cubicBezTo>
                    <a:pt x="45844" y="74747"/>
                    <a:pt x="45935" y="74792"/>
                    <a:pt x="46094" y="74724"/>
                  </a:cubicBezTo>
                  <a:cubicBezTo>
                    <a:pt x="46026" y="74906"/>
                    <a:pt x="46049" y="75020"/>
                    <a:pt x="46117" y="75111"/>
                  </a:cubicBezTo>
                  <a:close/>
                  <a:moveTo>
                    <a:pt x="43093" y="70290"/>
                  </a:moveTo>
                  <a:cubicBezTo>
                    <a:pt x="43138" y="69994"/>
                    <a:pt x="43320" y="70108"/>
                    <a:pt x="43388" y="69858"/>
                  </a:cubicBezTo>
                  <a:cubicBezTo>
                    <a:pt x="43229" y="69789"/>
                    <a:pt x="43115" y="69767"/>
                    <a:pt x="43002" y="69812"/>
                  </a:cubicBezTo>
                  <a:cubicBezTo>
                    <a:pt x="42888" y="70040"/>
                    <a:pt x="43002" y="70153"/>
                    <a:pt x="43093" y="70290"/>
                  </a:cubicBezTo>
                  <a:close/>
                  <a:moveTo>
                    <a:pt x="47300" y="71859"/>
                  </a:moveTo>
                  <a:cubicBezTo>
                    <a:pt x="47595" y="71518"/>
                    <a:pt x="47163" y="71563"/>
                    <a:pt x="47345" y="71267"/>
                  </a:cubicBezTo>
                  <a:cubicBezTo>
                    <a:pt x="47504" y="71108"/>
                    <a:pt x="48141" y="70381"/>
                    <a:pt x="47800" y="70130"/>
                  </a:cubicBezTo>
                  <a:cubicBezTo>
                    <a:pt x="47573" y="70472"/>
                    <a:pt x="47618" y="70972"/>
                    <a:pt x="47345" y="71040"/>
                  </a:cubicBezTo>
                  <a:cubicBezTo>
                    <a:pt x="47391" y="71017"/>
                    <a:pt x="47413" y="70676"/>
                    <a:pt x="47300" y="70904"/>
                  </a:cubicBezTo>
                  <a:cubicBezTo>
                    <a:pt x="47436" y="71154"/>
                    <a:pt x="46845" y="71768"/>
                    <a:pt x="47300" y="71859"/>
                  </a:cubicBezTo>
                  <a:close/>
                  <a:moveTo>
                    <a:pt x="43593" y="69062"/>
                  </a:moveTo>
                  <a:cubicBezTo>
                    <a:pt x="43707" y="68834"/>
                    <a:pt x="43798" y="68607"/>
                    <a:pt x="43616" y="68516"/>
                  </a:cubicBezTo>
                  <a:cubicBezTo>
                    <a:pt x="43411" y="68607"/>
                    <a:pt x="43275" y="69016"/>
                    <a:pt x="43593" y="69062"/>
                  </a:cubicBezTo>
                  <a:close/>
                  <a:moveTo>
                    <a:pt x="43570" y="67538"/>
                  </a:moveTo>
                  <a:cubicBezTo>
                    <a:pt x="43320" y="67402"/>
                    <a:pt x="43229" y="67652"/>
                    <a:pt x="43161" y="67925"/>
                  </a:cubicBezTo>
                  <a:cubicBezTo>
                    <a:pt x="43411" y="68061"/>
                    <a:pt x="43502" y="67811"/>
                    <a:pt x="43570" y="67538"/>
                  </a:cubicBezTo>
                  <a:close/>
                  <a:moveTo>
                    <a:pt x="44162" y="67538"/>
                  </a:moveTo>
                  <a:cubicBezTo>
                    <a:pt x="44480" y="67333"/>
                    <a:pt x="44162" y="67015"/>
                    <a:pt x="44139" y="66765"/>
                  </a:cubicBezTo>
                  <a:cubicBezTo>
                    <a:pt x="44002" y="67106"/>
                    <a:pt x="44002" y="67356"/>
                    <a:pt x="44162" y="67538"/>
                  </a:cubicBezTo>
                  <a:close/>
                  <a:moveTo>
                    <a:pt x="49187" y="68993"/>
                  </a:moveTo>
                  <a:cubicBezTo>
                    <a:pt x="49528" y="69130"/>
                    <a:pt x="49505" y="68789"/>
                    <a:pt x="49551" y="68516"/>
                  </a:cubicBezTo>
                  <a:cubicBezTo>
                    <a:pt x="49301" y="68311"/>
                    <a:pt x="49301" y="68789"/>
                    <a:pt x="49187" y="68993"/>
                  </a:cubicBezTo>
                  <a:close/>
                  <a:moveTo>
                    <a:pt x="49733" y="68812"/>
                  </a:moveTo>
                  <a:cubicBezTo>
                    <a:pt x="49937" y="68698"/>
                    <a:pt x="50006" y="68289"/>
                    <a:pt x="49869" y="68129"/>
                  </a:cubicBezTo>
                  <a:cubicBezTo>
                    <a:pt x="49665" y="68266"/>
                    <a:pt x="49596" y="68675"/>
                    <a:pt x="49733" y="68812"/>
                  </a:cubicBezTo>
                  <a:close/>
                  <a:moveTo>
                    <a:pt x="50847" y="68357"/>
                  </a:moveTo>
                  <a:cubicBezTo>
                    <a:pt x="50961" y="68038"/>
                    <a:pt x="51029" y="67606"/>
                    <a:pt x="51211" y="67493"/>
                  </a:cubicBezTo>
                  <a:cubicBezTo>
                    <a:pt x="51029" y="67515"/>
                    <a:pt x="50551" y="67720"/>
                    <a:pt x="50688" y="67925"/>
                  </a:cubicBezTo>
                  <a:cubicBezTo>
                    <a:pt x="50711" y="67857"/>
                    <a:pt x="50756" y="67811"/>
                    <a:pt x="50824" y="67857"/>
                  </a:cubicBezTo>
                  <a:cubicBezTo>
                    <a:pt x="50756" y="68061"/>
                    <a:pt x="50756" y="68243"/>
                    <a:pt x="50847" y="68357"/>
                  </a:cubicBezTo>
                  <a:close/>
                  <a:moveTo>
                    <a:pt x="49960" y="64514"/>
                  </a:moveTo>
                  <a:cubicBezTo>
                    <a:pt x="49665" y="64355"/>
                    <a:pt x="49528" y="64809"/>
                    <a:pt x="49642" y="65014"/>
                  </a:cubicBezTo>
                  <a:cubicBezTo>
                    <a:pt x="49915" y="65173"/>
                    <a:pt x="50051" y="64718"/>
                    <a:pt x="49960" y="64514"/>
                  </a:cubicBezTo>
                  <a:close/>
                  <a:moveTo>
                    <a:pt x="50551" y="59306"/>
                  </a:moveTo>
                  <a:cubicBezTo>
                    <a:pt x="50779" y="58942"/>
                    <a:pt x="50574" y="58806"/>
                    <a:pt x="50574" y="58397"/>
                  </a:cubicBezTo>
                  <a:cubicBezTo>
                    <a:pt x="50938" y="58556"/>
                    <a:pt x="50733" y="57987"/>
                    <a:pt x="50733" y="57965"/>
                  </a:cubicBezTo>
                  <a:cubicBezTo>
                    <a:pt x="50779" y="57737"/>
                    <a:pt x="51029" y="57715"/>
                    <a:pt x="51074" y="57464"/>
                  </a:cubicBezTo>
                  <a:cubicBezTo>
                    <a:pt x="50665" y="57487"/>
                    <a:pt x="50983" y="56828"/>
                    <a:pt x="50711" y="56737"/>
                  </a:cubicBezTo>
                  <a:cubicBezTo>
                    <a:pt x="50733" y="56555"/>
                    <a:pt x="50665" y="56191"/>
                    <a:pt x="50915" y="56327"/>
                  </a:cubicBezTo>
                  <a:cubicBezTo>
                    <a:pt x="50938" y="56668"/>
                    <a:pt x="50665" y="56737"/>
                    <a:pt x="50961" y="56873"/>
                  </a:cubicBezTo>
                  <a:cubicBezTo>
                    <a:pt x="51074" y="56714"/>
                    <a:pt x="51120" y="56532"/>
                    <a:pt x="51097" y="56327"/>
                  </a:cubicBezTo>
                  <a:cubicBezTo>
                    <a:pt x="51074" y="56123"/>
                    <a:pt x="50529" y="55350"/>
                    <a:pt x="51006" y="55327"/>
                  </a:cubicBezTo>
                  <a:cubicBezTo>
                    <a:pt x="51006" y="55395"/>
                    <a:pt x="51074" y="55463"/>
                    <a:pt x="51097" y="55327"/>
                  </a:cubicBezTo>
                  <a:cubicBezTo>
                    <a:pt x="50847" y="55168"/>
                    <a:pt x="51552" y="54713"/>
                    <a:pt x="51074" y="54554"/>
                  </a:cubicBezTo>
                  <a:cubicBezTo>
                    <a:pt x="50938" y="54599"/>
                    <a:pt x="51006" y="54963"/>
                    <a:pt x="50847" y="54986"/>
                  </a:cubicBezTo>
                  <a:cubicBezTo>
                    <a:pt x="50847" y="54713"/>
                    <a:pt x="50938" y="54485"/>
                    <a:pt x="50961" y="54281"/>
                  </a:cubicBezTo>
                  <a:cubicBezTo>
                    <a:pt x="51006" y="54076"/>
                    <a:pt x="50983" y="53917"/>
                    <a:pt x="50824" y="53758"/>
                  </a:cubicBezTo>
                  <a:cubicBezTo>
                    <a:pt x="50824" y="53667"/>
                    <a:pt x="51097" y="53599"/>
                    <a:pt x="51120" y="53553"/>
                  </a:cubicBezTo>
                  <a:cubicBezTo>
                    <a:pt x="51143" y="53462"/>
                    <a:pt x="51097" y="52825"/>
                    <a:pt x="51143" y="52780"/>
                  </a:cubicBezTo>
                  <a:cubicBezTo>
                    <a:pt x="51143" y="52757"/>
                    <a:pt x="51325" y="52803"/>
                    <a:pt x="51325" y="52780"/>
                  </a:cubicBezTo>
                  <a:cubicBezTo>
                    <a:pt x="51347" y="52553"/>
                    <a:pt x="51143" y="52325"/>
                    <a:pt x="51256" y="52098"/>
                  </a:cubicBezTo>
                  <a:cubicBezTo>
                    <a:pt x="51347" y="52098"/>
                    <a:pt x="51507" y="52120"/>
                    <a:pt x="51529" y="52007"/>
                  </a:cubicBezTo>
                  <a:cubicBezTo>
                    <a:pt x="51347" y="51757"/>
                    <a:pt x="51234" y="52007"/>
                    <a:pt x="51074" y="52098"/>
                  </a:cubicBezTo>
                  <a:cubicBezTo>
                    <a:pt x="50983" y="51643"/>
                    <a:pt x="50711" y="51961"/>
                    <a:pt x="50620" y="51438"/>
                  </a:cubicBezTo>
                  <a:cubicBezTo>
                    <a:pt x="50620" y="51211"/>
                    <a:pt x="50870" y="51302"/>
                    <a:pt x="50802" y="50983"/>
                  </a:cubicBezTo>
                  <a:cubicBezTo>
                    <a:pt x="50642" y="50915"/>
                    <a:pt x="50620" y="50688"/>
                    <a:pt x="50597" y="50551"/>
                  </a:cubicBezTo>
                  <a:cubicBezTo>
                    <a:pt x="50483" y="49892"/>
                    <a:pt x="50483" y="49096"/>
                    <a:pt x="50529" y="48346"/>
                  </a:cubicBezTo>
                  <a:cubicBezTo>
                    <a:pt x="50392" y="48255"/>
                    <a:pt x="50233" y="48186"/>
                    <a:pt x="50233" y="47914"/>
                  </a:cubicBezTo>
                  <a:cubicBezTo>
                    <a:pt x="50142" y="47345"/>
                    <a:pt x="50097" y="46913"/>
                    <a:pt x="50028" y="46481"/>
                  </a:cubicBezTo>
                  <a:cubicBezTo>
                    <a:pt x="49960" y="46049"/>
                    <a:pt x="49869" y="45594"/>
                    <a:pt x="49801" y="45003"/>
                  </a:cubicBezTo>
                  <a:cubicBezTo>
                    <a:pt x="49142" y="44980"/>
                    <a:pt x="49710" y="45822"/>
                    <a:pt x="49733" y="46208"/>
                  </a:cubicBezTo>
                  <a:cubicBezTo>
                    <a:pt x="49801" y="46868"/>
                    <a:pt x="49687" y="47482"/>
                    <a:pt x="49687" y="48050"/>
                  </a:cubicBezTo>
                  <a:cubicBezTo>
                    <a:pt x="49846" y="48050"/>
                    <a:pt x="49937" y="48141"/>
                    <a:pt x="49983" y="48255"/>
                  </a:cubicBezTo>
                  <a:cubicBezTo>
                    <a:pt x="49892" y="49210"/>
                    <a:pt x="50119" y="49687"/>
                    <a:pt x="50233" y="50551"/>
                  </a:cubicBezTo>
                  <a:cubicBezTo>
                    <a:pt x="50028" y="50620"/>
                    <a:pt x="49937" y="50233"/>
                    <a:pt x="49960" y="50665"/>
                  </a:cubicBezTo>
                  <a:cubicBezTo>
                    <a:pt x="50142" y="50779"/>
                    <a:pt x="50165" y="51074"/>
                    <a:pt x="50347" y="51211"/>
                  </a:cubicBezTo>
                  <a:cubicBezTo>
                    <a:pt x="50279" y="52007"/>
                    <a:pt x="50460" y="52780"/>
                    <a:pt x="50210" y="53167"/>
                  </a:cubicBezTo>
                  <a:cubicBezTo>
                    <a:pt x="50370" y="53599"/>
                    <a:pt x="50347" y="54076"/>
                    <a:pt x="50165" y="54372"/>
                  </a:cubicBezTo>
                  <a:cubicBezTo>
                    <a:pt x="50620" y="54281"/>
                    <a:pt x="50324" y="54940"/>
                    <a:pt x="50460" y="55168"/>
                  </a:cubicBezTo>
                  <a:cubicBezTo>
                    <a:pt x="50279" y="55122"/>
                    <a:pt x="50301" y="54849"/>
                    <a:pt x="50119" y="54804"/>
                  </a:cubicBezTo>
                  <a:cubicBezTo>
                    <a:pt x="50256" y="55190"/>
                    <a:pt x="50074" y="55327"/>
                    <a:pt x="50051" y="55782"/>
                  </a:cubicBezTo>
                  <a:cubicBezTo>
                    <a:pt x="50392" y="56009"/>
                    <a:pt x="50119" y="55327"/>
                    <a:pt x="50347" y="55372"/>
                  </a:cubicBezTo>
                  <a:cubicBezTo>
                    <a:pt x="50688" y="55486"/>
                    <a:pt x="50279" y="55895"/>
                    <a:pt x="50370" y="56373"/>
                  </a:cubicBezTo>
                  <a:cubicBezTo>
                    <a:pt x="50483" y="56396"/>
                    <a:pt x="50574" y="56418"/>
                    <a:pt x="50529" y="56623"/>
                  </a:cubicBezTo>
                  <a:cubicBezTo>
                    <a:pt x="50256" y="56373"/>
                    <a:pt x="50460" y="56646"/>
                    <a:pt x="50415" y="56941"/>
                  </a:cubicBezTo>
                  <a:cubicBezTo>
                    <a:pt x="50301" y="57396"/>
                    <a:pt x="50233" y="57737"/>
                    <a:pt x="50460" y="57942"/>
                  </a:cubicBezTo>
                  <a:cubicBezTo>
                    <a:pt x="50301" y="57919"/>
                    <a:pt x="50188" y="57874"/>
                    <a:pt x="50119" y="57783"/>
                  </a:cubicBezTo>
                  <a:cubicBezTo>
                    <a:pt x="49960" y="58169"/>
                    <a:pt x="50256" y="58169"/>
                    <a:pt x="50301" y="58374"/>
                  </a:cubicBezTo>
                  <a:cubicBezTo>
                    <a:pt x="50233" y="58715"/>
                    <a:pt x="50165" y="59056"/>
                    <a:pt x="50119" y="59306"/>
                  </a:cubicBezTo>
                  <a:cubicBezTo>
                    <a:pt x="50028" y="59579"/>
                    <a:pt x="49937" y="59784"/>
                    <a:pt x="49824" y="59852"/>
                  </a:cubicBezTo>
                  <a:cubicBezTo>
                    <a:pt x="49710" y="59807"/>
                    <a:pt x="49642" y="59625"/>
                    <a:pt x="49551" y="59807"/>
                  </a:cubicBezTo>
                  <a:cubicBezTo>
                    <a:pt x="49619" y="59966"/>
                    <a:pt x="49846" y="60034"/>
                    <a:pt x="49937" y="60193"/>
                  </a:cubicBezTo>
                  <a:cubicBezTo>
                    <a:pt x="49892" y="60489"/>
                    <a:pt x="49460" y="60625"/>
                    <a:pt x="49824" y="60853"/>
                  </a:cubicBezTo>
                  <a:cubicBezTo>
                    <a:pt x="50028" y="60398"/>
                    <a:pt x="49892" y="60011"/>
                    <a:pt x="50188" y="59898"/>
                  </a:cubicBezTo>
                  <a:cubicBezTo>
                    <a:pt x="50233" y="60102"/>
                    <a:pt x="50210" y="60421"/>
                    <a:pt x="50210" y="60693"/>
                  </a:cubicBezTo>
                  <a:cubicBezTo>
                    <a:pt x="50233" y="61194"/>
                    <a:pt x="50142" y="60853"/>
                    <a:pt x="50028" y="61239"/>
                  </a:cubicBezTo>
                  <a:cubicBezTo>
                    <a:pt x="50529" y="61899"/>
                    <a:pt x="50824" y="59284"/>
                    <a:pt x="50551" y="59306"/>
                  </a:cubicBezTo>
                  <a:close/>
                  <a:moveTo>
                    <a:pt x="45685" y="59033"/>
                  </a:moveTo>
                  <a:cubicBezTo>
                    <a:pt x="45844" y="58942"/>
                    <a:pt x="45912" y="58579"/>
                    <a:pt x="45662" y="58533"/>
                  </a:cubicBezTo>
                  <a:cubicBezTo>
                    <a:pt x="45526" y="58624"/>
                    <a:pt x="45458" y="58988"/>
                    <a:pt x="45685" y="59033"/>
                  </a:cubicBezTo>
                  <a:close/>
                  <a:moveTo>
                    <a:pt x="45981" y="53303"/>
                  </a:moveTo>
                  <a:cubicBezTo>
                    <a:pt x="45799" y="52916"/>
                    <a:pt x="46117" y="52939"/>
                    <a:pt x="46185" y="52598"/>
                  </a:cubicBezTo>
                  <a:cubicBezTo>
                    <a:pt x="45958" y="52575"/>
                    <a:pt x="45912" y="52416"/>
                    <a:pt x="45731" y="52598"/>
                  </a:cubicBezTo>
                  <a:cubicBezTo>
                    <a:pt x="45890" y="52757"/>
                    <a:pt x="45662" y="53326"/>
                    <a:pt x="45981" y="53303"/>
                  </a:cubicBezTo>
                  <a:close/>
                  <a:moveTo>
                    <a:pt x="45844" y="50574"/>
                  </a:moveTo>
                  <a:cubicBezTo>
                    <a:pt x="46003" y="50392"/>
                    <a:pt x="45867" y="49960"/>
                    <a:pt x="45731" y="49778"/>
                  </a:cubicBezTo>
                  <a:cubicBezTo>
                    <a:pt x="45776" y="50188"/>
                    <a:pt x="45526" y="50392"/>
                    <a:pt x="45844" y="50574"/>
                  </a:cubicBezTo>
                  <a:close/>
                  <a:moveTo>
                    <a:pt x="49710" y="44343"/>
                  </a:moveTo>
                  <a:cubicBezTo>
                    <a:pt x="49437" y="44343"/>
                    <a:pt x="49460" y="44616"/>
                    <a:pt x="49187" y="44616"/>
                  </a:cubicBezTo>
                  <a:cubicBezTo>
                    <a:pt x="49164" y="44548"/>
                    <a:pt x="49164" y="44412"/>
                    <a:pt x="49073" y="44412"/>
                  </a:cubicBezTo>
                  <a:cubicBezTo>
                    <a:pt x="49187" y="45003"/>
                    <a:pt x="49778" y="45003"/>
                    <a:pt x="49710" y="44343"/>
                  </a:cubicBezTo>
                  <a:close/>
                  <a:moveTo>
                    <a:pt x="52007" y="58147"/>
                  </a:moveTo>
                  <a:cubicBezTo>
                    <a:pt x="52075" y="57874"/>
                    <a:pt x="52348" y="57987"/>
                    <a:pt x="52348" y="57624"/>
                  </a:cubicBezTo>
                  <a:cubicBezTo>
                    <a:pt x="52189" y="56987"/>
                    <a:pt x="51575" y="57896"/>
                    <a:pt x="52007" y="58147"/>
                  </a:cubicBezTo>
                  <a:close/>
                  <a:moveTo>
                    <a:pt x="52530" y="57646"/>
                  </a:moveTo>
                  <a:cubicBezTo>
                    <a:pt x="52280" y="58056"/>
                    <a:pt x="52894" y="58147"/>
                    <a:pt x="52962" y="57919"/>
                  </a:cubicBezTo>
                  <a:cubicBezTo>
                    <a:pt x="52666" y="57965"/>
                    <a:pt x="52894" y="57510"/>
                    <a:pt x="52530" y="57646"/>
                  </a:cubicBezTo>
                  <a:close/>
                  <a:moveTo>
                    <a:pt x="52894" y="59784"/>
                  </a:moveTo>
                  <a:cubicBezTo>
                    <a:pt x="52962" y="59534"/>
                    <a:pt x="53144" y="59352"/>
                    <a:pt x="52985" y="59102"/>
                  </a:cubicBezTo>
                  <a:cubicBezTo>
                    <a:pt x="52666" y="58942"/>
                    <a:pt x="52689" y="59829"/>
                    <a:pt x="52894" y="59784"/>
                  </a:cubicBezTo>
                  <a:close/>
                  <a:moveTo>
                    <a:pt x="49323" y="44162"/>
                  </a:moveTo>
                  <a:cubicBezTo>
                    <a:pt x="49346" y="43911"/>
                    <a:pt x="49505" y="43638"/>
                    <a:pt x="49483" y="43388"/>
                  </a:cubicBezTo>
                  <a:cubicBezTo>
                    <a:pt x="49460" y="43093"/>
                    <a:pt x="49278" y="43070"/>
                    <a:pt x="49233" y="42865"/>
                  </a:cubicBezTo>
                  <a:cubicBezTo>
                    <a:pt x="49187" y="42752"/>
                    <a:pt x="49301" y="42774"/>
                    <a:pt x="49301" y="42752"/>
                  </a:cubicBezTo>
                  <a:cubicBezTo>
                    <a:pt x="49301" y="42638"/>
                    <a:pt x="49187" y="42661"/>
                    <a:pt x="49187" y="42661"/>
                  </a:cubicBezTo>
                  <a:cubicBezTo>
                    <a:pt x="49073" y="42115"/>
                    <a:pt x="48960" y="41819"/>
                    <a:pt x="48664" y="41751"/>
                  </a:cubicBezTo>
                  <a:cubicBezTo>
                    <a:pt x="48641" y="42160"/>
                    <a:pt x="48982" y="42729"/>
                    <a:pt x="49119" y="43320"/>
                  </a:cubicBezTo>
                  <a:cubicBezTo>
                    <a:pt x="49187" y="43616"/>
                    <a:pt x="48937" y="44093"/>
                    <a:pt x="49323" y="44162"/>
                  </a:cubicBezTo>
                  <a:close/>
                  <a:moveTo>
                    <a:pt x="45662" y="31586"/>
                  </a:moveTo>
                  <a:cubicBezTo>
                    <a:pt x="45503" y="31336"/>
                    <a:pt x="45776" y="31336"/>
                    <a:pt x="45799" y="31177"/>
                  </a:cubicBezTo>
                  <a:cubicBezTo>
                    <a:pt x="45662" y="30768"/>
                    <a:pt x="45480" y="30449"/>
                    <a:pt x="45253" y="30358"/>
                  </a:cubicBezTo>
                  <a:cubicBezTo>
                    <a:pt x="45344" y="30290"/>
                    <a:pt x="45253" y="30108"/>
                    <a:pt x="45276" y="29995"/>
                  </a:cubicBezTo>
                  <a:cubicBezTo>
                    <a:pt x="45026" y="29790"/>
                    <a:pt x="44844" y="29472"/>
                    <a:pt x="44707" y="29130"/>
                  </a:cubicBezTo>
                  <a:cubicBezTo>
                    <a:pt x="44548" y="28812"/>
                    <a:pt x="44434" y="28448"/>
                    <a:pt x="44321" y="28153"/>
                  </a:cubicBezTo>
                  <a:cubicBezTo>
                    <a:pt x="44230" y="28312"/>
                    <a:pt x="44002" y="27607"/>
                    <a:pt x="44071" y="28039"/>
                  </a:cubicBezTo>
                  <a:cubicBezTo>
                    <a:pt x="44139" y="28221"/>
                    <a:pt x="44275" y="28198"/>
                    <a:pt x="44343" y="28380"/>
                  </a:cubicBezTo>
                  <a:cubicBezTo>
                    <a:pt x="44162" y="28516"/>
                    <a:pt x="44230" y="28903"/>
                    <a:pt x="44298" y="29130"/>
                  </a:cubicBezTo>
                  <a:cubicBezTo>
                    <a:pt x="44343" y="29312"/>
                    <a:pt x="44503" y="29335"/>
                    <a:pt x="44616" y="29562"/>
                  </a:cubicBezTo>
                  <a:cubicBezTo>
                    <a:pt x="44707" y="29813"/>
                    <a:pt x="44685" y="30199"/>
                    <a:pt x="44775" y="30427"/>
                  </a:cubicBezTo>
                  <a:cubicBezTo>
                    <a:pt x="44821" y="30563"/>
                    <a:pt x="44935" y="30518"/>
                    <a:pt x="44980" y="30699"/>
                  </a:cubicBezTo>
                  <a:cubicBezTo>
                    <a:pt x="45071" y="30972"/>
                    <a:pt x="45299" y="31723"/>
                    <a:pt x="45662" y="31586"/>
                  </a:cubicBezTo>
                  <a:close/>
                  <a:moveTo>
                    <a:pt x="44844" y="27539"/>
                  </a:moveTo>
                  <a:cubicBezTo>
                    <a:pt x="44503" y="27675"/>
                    <a:pt x="45071" y="28130"/>
                    <a:pt x="45185" y="28221"/>
                  </a:cubicBezTo>
                  <a:cubicBezTo>
                    <a:pt x="45117" y="27993"/>
                    <a:pt x="45094" y="27652"/>
                    <a:pt x="44844" y="27539"/>
                  </a:cubicBezTo>
                  <a:close/>
                  <a:moveTo>
                    <a:pt x="43275" y="27220"/>
                  </a:moveTo>
                  <a:cubicBezTo>
                    <a:pt x="43206" y="26970"/>
                    <a:pt x="43479" y="26856"/>
                    <a:pt x="43206" y="26538"/>
                  </a:cubicBezTo>
                  <a:cubicBezTo>
                    <a:pt x="43025" y="26629"/>
                    <a:pt x="43002" y="27175"/>
                    <a:pt x="43275" y="27220"/>
                  </a:cubicBezTo>
                  <a:close/>
                  <a:moveTo>
                    <a:pt x="43161" y="25697"/>
                  </a:moveTo>
                  <a:cubicBezTo>
                    <a:pt x="43025" y="25401"/>
                    <a:pt x="42570" y="24810"/>
                    <a:pt x="42570" y="25015"/>
                  </a:cubicBezTo>
                  <a:cubicBezTo>
                    <a:pt x="42752" y="25174"/>
                    <a:pt x="43161" y="25924"/>
                    <a:pt x="43161" y="25697"/>
                  </a:cubicBezTo>
                  <a:close/>
                  <a:moveTo>
                    <a:pt x="34656" y="14963"/>
                  </a:moveTo>
                  <a:lnTo>
                    <a:pt x="34406" y="15214"/>
                  </a:lnTo>
                  <a:lnTo>
                    <a:pt x="34611" y="15441"/>
                  </a:lnTo>
                  <a:cubicBezTo>
                    <a:pt x="34815" y="15305"/>
                    <a:pt x="34884" y="15145"/>
                    <a:pt x="34656" y="14963"/>
                  </a:cubicBezTo>
                  <a:close/>
                  <a:moveTo>
                    <a:pt x="30108" y="7573"/>
                  </a:moveTo>
                  <a:cubicBezTo>
                    <a:pt x="30313" y="7755"/>
                    <a:pt x="30085" y="7937"/>
                    <a:pt x="30381" y="8142"/>
                  </a:cubicBezTo>
                  <a:cubicBezTo>
                    <a:pt x="30586" y="7982"/>
                    <a:pt x="30313" y="7482"/>
                    <a:pt x="30108" y="7573"/>
                  </a:cubicBezTo>
                  <a:close/>
                  <a:moveTo>
                    <a:pt x="20739" y="10143"/>
                  </a:moveTo>
                  <a:cubicBezTo>
                    <a:pt x="20512" y="10256"/>
                    <a:pt x="20216" y="10097"/>
                    <a:pt x="20057" y="10393"/>
                  </a:cubicBezTo>
                  <a:cubicBezTo>
                    <a:pt x="20376" y="10688"/>
                    <a:pt x="21035" y="10484"/>
                    <a:pt x="20739" y="10143"/>
                  </a:cubicBezTo>
                  <a:close/>
                  <a:moveTo>
                    <a:pt x="19489" y="9983"/>
                  </a:moveTo>
                  <a:cubicBezTo>
                    <a:pt x="19284" y="9892"/>
                    <a:pt x="18875" y="9892"/>
                    <a:pt x="18852" y="10165"/>
                  </a:cubicBezTo>
                  <a:cubicBezTo>
                    <a:pt x="19193" y="10302"/>
                    <a:pt x="19625" y="9915"/>
                    <a:pt x="19830" y="10370"/>
                  </a:cubicBezTo>
                  <a:cubicBezTo>
                    <a:pt x="20034" y="10165"/>
                    <a:pt x="19648" y="10052"/>
                    <a:pt x="19489" y="9983"/>
                  </a:cubicBezTo>
                  <a:close/>
                  <a:moveTo>
                    <a:pt x="22559" y="2820"/>
                  </a:moveTo>
                  <a:cubicBezTo>
                    <a:pt x="22240" y="2752"/>
                    <a:pt x="21694" y="2161"/>
                    <a:pt x="21558" y="2502"/>
                  </a:cubicBezTo>
                  <a:cubicBezTo>
                    <a:pt x="21535" y="2798"/>
                    <a:pt x="21808" y="2388"/>
                    <a:pt x="22013" y="2638"/>
                  </a:cubicBezTo>
                  <a:cubicBezTo>
                    <a:pt x="21967" y="2729"/>
                    <a:pt x="21945" y="2843"/>
                    <a:pt x="22127" y="2911"/>
                  </a:cubicBezTo>
                  <a:cubicBezTo>
                    <a:pt x="22127" y="2525"/>
                    <a:pt x="22513" y="3025"/>
                    <a:pt x="22559" y="2820"/>
                  </a:cubicBezTo>
                  <a:close/>
                  <a:moveTo>
                    <a:pt x="18397" y="10256"/>
                  </a:moveTo>
                  <a:cubicBezTo>
                    <a:pt x="18488" y="10097"/>
                    <a:pt x="18352" y="10029"/>
                    <a:pt x="18352" y="9915"/>
                  </a:cubicBezTo>
                  <a:cubicBezTo>
                    <a:pt x="18511" y="9733"/>
                    <a:pt x="18738" y="9574"/>
                    <a:pt x="18374" y="9415"/>
                  </a:cubicBezTo>
                  <a:cubicBezTo>
                    <a:pt x="18329" y="9529"/>
                    <a:pt x="18329" y="9620"/>
                    <a:pt x="18352" y="9711"/>
                  </a:cubicBezTo>
                  <a:cubicBezTo>
                    <a:pt x="18170" y="9597"/>
                    <a:pt x="18033" y="9642"/>
                    <a:pt x="17965" y="9824"/>
                  </a:cubicBezTo>
                  <a:cubicBezTo>
                    <a:pt x="18283" y="9915"/>
                    <a:pt x="18283" y="10097"/>
                    <a:pt x="18397" y="10256"/>
                  </a:cubicBezTo>
                  <a:close/>
                  <a:moveTo>
                    <a:pt x="16237" y="9028"/>
                  </a:moveTo>
                  <a:cubicBezTo>
                    <a:pt x="16169" y="8846"/>
                    <a:pt x="16487" y="8505"/>
                    <a:pt x="16191" y="8414"/>
                  </a:cubicBezTo>
                  <a:cubicBezTo>
                    <a:pt x="16078" y="8483"/>
                    <a:pt x="15964" y="8596"/>
                    <a:pt x="15919" y="8801"/>
                  </a:cubicBezTo>
                  <a:cubicBezTo>
                    <a:pt x="16100" y="8846"/>
                    <a:pt x="16078" y="8983"/>
                    <a:pt x="16237" y="9028"/>
                  </a:cubicBezTo>
                  <a:close/>
                  <a:moveTo>
                    <a:pt x="17760" y="2138"/>
                  </a:moveTo>
                  <a:cubicBezTo>
                    <a:pt x="17874" y="1865"/>
                    <a:pt x="17556" y="1752"/>
                    <a:pt x="17237" y="1638"/>
                  </a:cubicBezTo>
                  <a:cubicBezTo>
                    <a:pt x="17056" y="1934"/>
                    <a:pt x="17442" y="2024"/>
                    <a:pt x="17760" y="2138"/>
                  </a:cubicBezTo>
                  <a:close/>
                  <a:moveTo>
                    <a:pt x="14850" y="1297"/>
                  </a:moveTo>
                  <a:cubicBezTo>
                    <a:pt x="14463" y="1092"/>
                    <a:pt x="14304" y="1592"/>
                    <a:pt x="14736" y="1638"/>
                  </a:cubicBezTo>
                  <a:close/>
                  <a:moveTo>
                    <a:pt x="41183" y="20148"/>
                  </a:moveTo>
                  <a:cubicBezTo>
                    <a:pt x="40955" y="20262"/>
                    <a:pt x="41228" y="20853"/>
                    <a:pt x="41410" y="20808"/>
                  </a:cubicBezTo>
                  <a:cubicBezTo>
                    <a:pt x="41365" y="20603"/>
                    <a:pt x="41319" y="20398"/>
                    <a:pt x="41183" y="20148"/>
                  </a:cubicBezTo>
                  <a:close/>
                  <a:moveTo>
                    <a:pt x="42729" y="21422"/>
                  </a:moveTo>
                  <a:cubicBezTo>
                    <a:pt x="42843" y="21581"/>
                    <a:pt x="42797" y="21694"/>
                    <a:pt x="42615" y="21763"/>
                  </a:cubicBezTo>
                  <a:cubicBezTo>
                    <a:pt x="42774" y="22081"/>
                    <a:pt x="42956" y="22013"/>
                    <a:pt x="43115" y="22377"/>
                  </a:cubicBezTo>
                  <a:cubicBezTo>
                    <a:pt x="43275" y="22331"/>
                    <a:pt x="43161" y="21694"/>
                    <a:pt x="43070" y="21604"/>
                  </a:cubicBezTo>
                  <a:cubicBezTo>
                    <a:pt x="43025" y="21581"/>
                    <a:pt x="42888" y="21740"/>
                    <a:pt x="42843" y="21604"/>
                  </a:cubicBezTo>
                  <a:cubicBezTo>
                    <a:pt x="42956" y="21535"/>
                    <a:pt x="42934" y="21194"/>
                    <a:pt x="42729" y="21422"/>
                  </a:cubicBezTo>
                  <a:close/>
                  <a:moveTo>
                    <a:pt x="43070" y="23195"/>
                  </a:moveTo>
                  <a:cubicBezTo>
                    <a:pt x="43275" y="23400"/>
                    <a:pt x="42979" y="23787"/>
                    <a:pt x="43366" y="23809"/>
                  </a:cubicBezTo>
                  <a:cubicBezTo>
                    <a:pt x="43343" y="23673"/>
                    <a:pt x="43388" y="23195"/>
                    <a:pt x="43070" y="23195"/>
                  </a:cubicBezTo>
                  <a:close/>
                  <a:moveTo>
                    <a:pt x="46640" y="76520"/>
                  </a:moveTo>
                  <a:cubicBezTo>
                    <a:pt x="46572" y="76589"/>
                    <a:pt x="46504" y="76611"/>
                    <a:pt x="46413" y="76543"/>
                  </a:cubicBezTo>
                  <a:cubicBezTo>
                    <a:pt x="46185" y="76839"/>
                    <a:pt x="46413" y="76952"/>
                    <a:pt x="46390" y="77180"/>
                  </a:cubicBezTo>
                  <a:cubicBezTo>
                    <a:pt x="46436" y="76975"/>
                    <a:pt x="46799" y="76634"/>
                    <a:pt x="46640" y="76520"/>
                  </a:cubicBezTo>
                  <a:close/>
                  <a:moveTo>
                    <a:pt x="45594" y="78817"/>
                  </a:moveTo>
                  <a:cubicBezTo>
                    <a:pt x="45753" y="78863"/>
                    <a:pt x="45685" y="79158"/>
                    <a:pt x="45617" y="79499"/>
                  </a:cubicBezTo>
                  <a:cubicBezTo>
                    <a:pt x="45731" y="79295"/>
                    <a:pt x="45912" y="79499"/>
                    <a:pt x="46003" y="79181"/>
                  </a:cubicBezTo>
                  <a:cubicBezTo>
                    <a:pt x="45935" y="79067"/>
                    <a:pt x="45799" y="78385"/>
                    <a:pt x="45594" y="78817"/>
                  </a:cubicBezTo>
                  <a:close/>
                  <a:moveTo>
                    <a:pt x="11052" y="102330"/>
                  </a:moveTo>
                  <a:cubicBezTo>
                    <a:pt x="10734" y="102376"/>
                    <a:pt x="10438" y="102467"/>
                    <a:pt x="10234" y="102649"/>
                  </a:cubicBezTo>
                  <a:cubicBezTo>
                    <a:pt x="10597" y="102580"/>
                    <a:pt x="10484" y="102808"/>
                    <a:pt x="10848" y="102740"/>
                  </a:cubicBezTo>
                  <a:close/>
                  <a:moveTo>
                    <a:pt x="6754" y="99169"/>
                  </a:moveTo>
                  <a:cubicBezTo>
                    <a:pt x="7004" y="98828"/>
                    <a:pt x="7323" y="98555"/>
                    <a:pt x="7300" y="98055"/>
                  </a:cubicBezTo>
                  <a:cubicBezTo>
                    <a:pt x="6959" y="98146"/>
                    <a:pt x="7118" y="98328"/>
                    <a:pt x="6936" y="98533"/>
                  </a:cubicBezTo>
                  <a:cubicBezTo>
                    <a:pt x="6959" y="98510"/>
                    <a:pt x="6800" y="98442"/>
                    <a:pt x="6754" y="98669"/>
                  </a:cubicBezTo>
                  <a:close/>
                  <a:moveTo>
                    <a:pt x="6845" y="98237"/>
                  </a:moveTo>
                  <a:cubicBezTo>
                    <a:pt x="6868" y="97941"/>
                    <a:pt x="6823" y="97805"/>
                    <a:pt x="6663" y="97850"/>
                  </a:cubicBezTo>
                  <a:cubicBezTo>
                    <a:pt x="6618" y="98055"/>
                    <a:pt x="6527" y="98169"/>
                    <a:pt x="6572" y="98419"/>
                  </a:cubicBezTo>
                  <a:close/>
                  <a:moveTo>
                    <a:pt x="6686" y="95940"/>
                  </a:moveTo>
                  <a:cubicBezTo>
                    <a:pt x="6709" y="95827"/>
                    <a:pt x="6754" y="95758"/>
                    <a:pt x="6868" y="95758"/>
                  </a:cubicBezTo>
                  <a:cubicBezTo>
                    <a:pt x="6800" y="95395"/>
                    <a:pt x="6800" y="95531"/>
                    <a:pt x="6868" y="95122"/>
                  </a:cubicBezTo>
                  <a:cubicBezTo>
                    <a:pt x="6595" y="95099"/>
                    <a:pt x="6618" y="96054"/>
                    <a:pt x="6686" y="95940"/>
                  </a:cubicBezTo>
                  <a:close/>
                  <a:moveTo>
                    <a:pt x="6868" y="89641"/>
                  </a:moveTo>
                  <a:cubicBezTo>
                    <a:pt x="7232" y="89732"/>
                    <a:pt x="6982" y="89050"/>
                    <a:pt x="7050" y="88777"/>
                  </a:cubicBezTo>
                  <a:cubicBezTo>
                    <a:pt x="7027" y="88641"/>
                    <a:pt x="6936" y="88573"/>
                    <a:pt x="6982" y="88345"/>
                  </a:cubicBezTo>
                  <a:cubicBezTo>
                    <a:pt x="7209" y="88413"/>
                    <a:pt x="7300" y="88300"/>
                    <a:pt x="7255" y="88027"/>
                  </a:cubicBezTo>
                  <a:cubicBezTo>
                    <a:pt x="6982" y="87936"/>
                    <a:pt x="7073" y="88322"/>
                    <a:pt x="6800" y="88231"/>
                  </a:cubicBezTo>
                  <a:cubicBezTo>
                    <a:pt x="6868" y="87799"/>
                    <a:pt x="6641" y="87754"/>
                    <a:pt x="6527" y="87572"/>
                  </a:cubicBezTo>
                  <a:cubicBezTo>
                    <a:pt x="6618" y="88231"/>
                    <a:pt x="7004" y="89073"/>
                    <a:pt x="6868" y="89641"/>
                  </a:cubicBezTo>
                  <a:close/>
                  <a:moveTo>
                    <a:pt x="6527" y="86913"/>
                  </a:moveTo>
                  <a:cubicBezTo>
                    <a:pt x="6595" y="87390"/>
                    <a:pt x="6800" y="87663"/>
                    <a:pt x="7073" y="87913"/>
                  </a:cubicBezTo>
                  <a:cubicBezTo>
                    <a:pt x="7050" y="87595"/>
                    <a:pt x="7346" y="87140"/>
                    <a:pt x="7095" y="86913"/>
                  </a:cubicBezTo>
                  <a:cubicBezTo>
                    <a:pt x="7050" y="87163"/>
                    <a:pt x="6595" y="87004"/>
                    <a:pt x="6527" y="86913"/>
                  </a:cubicBezTo>
                  <a:close/>
                  <a:moveTo>
                    <a:pt x="3866" y="88595"/>
                  </a:moveTo>
                  <a:cubicBezTo>
                    <a:pt x="3593" y="88936"/>
                    <a:pt x="3866" y="89323"/>
                    <a:pt x="3571" y="89687"/>
                  </a:cubicBezTo>
                  <a:cubicBezTo>
                    <a:pt x="3798" y="89755"/>
                    <a:pt x="3684" y="89505"/>
                    <a:pt x="3753" y="89368"/>
                  </a:cubicBezTo>
                  <a:cubicBezTo>
                    <a:pt x="3889" y="89118"/>
                    <a:pt x="4230" y="88732"/>
                    <a:pt x="3866" y="88595"/>
                  </a:cubicBezTo>
                  <a:close/>
                  <a:moveTo>
                    <a:pt x="5663" y="90710"/>
                  </a:moveTo>
                  <a:cubicBezTo>
                    <a:pt x="5390" y="90778"/>
                    <a:pt x="5253" y="91051"/>
                    <a:pt x="5276" y="91483"/>
                  </a:cubicBezTo>
                  <a:cubicBezTo>
                    <a:pt x="5776" y="91665"/>
                    <a:pt x="5640" y="91097"/>
                    <a:pt x="5663" y="90710"/>
                  </a:cubicBezTo>
                  <a:close/>
                  <a:moveTo>
                    <a:pt x="4253" y="93644"/>
                  </a:moveTo>
                  <a:cubicBezTo>
                    <a:pt x="4185" y="94212"/>
                    <a:pt x="4435" y="94962"/>
                    <a:pt x="4594" y="94553"/>
                  </a:cubicBezTo>
                  <a:cubicBezTo>
                    <a:pt x="4480" y="94508"/>
                    <a:pt x="4799" y="93325"/>
                    <a:pt x="4253" y="93644"/>
                  </a:cubicBezTo>
                  <a:close/>
                  <a:moveTo>
                    <a:pt x="3935" y="96327"/>
                  </a:moveTo>
                  <a:cubicBezTo>
                    <a:pt x="3935" y="96759"/>
                    <a:pt x="3889" y="97305"/>
                    <a:pt x="4116" y="97236"/>
                  </a:cubicBezTo>
                  <a:cubicBezTo>
                    <a:pt x="4071" y="96918"/>
                    <a:pt x="4276" y="96054"/>
                    <a:pt x="3935" y="96327"/>
                  </a:cubicBezTo>
                  <a:close/>
                  <a:moveTo>
                    <a:pt x="5299" y="97055"/>
                  </a:moveTo>
                  <a:lnTo>
                    <a:pt x="5299" y="97782"/>
                  </a:lnTo>
                  <a:cubicBezTo>
                    <a:pt x="5663" y="97737"/>
                    <a:pt x="5663" y="96759"/>
                    <a:pt x="5299" y="97055"/>
                  </a:cubicBezTo>
                  <a:close/>
                  <a:moveTo>
                    <a:pt x="3571" y="102148"/>
                  </a:moveTo>
                  <a:cubicBezTo>
                    <a:pt x="3571" y="102626"/>
                    <a:pt x="3639" y="102944"/>
                    <a:pt x="3798" y="102967"/>
                  </a:cubicBezTo>
                  <a:cubicBezTo>
                    <a:pt x="3707" y="102421"/>
                    <a:pt x="4003" y="101853"/>
                    <a:pt x="3571" y="102148"/>
                  </a:cubicBezTo>
                  <a:close/>
                  <a:moveTo>
                    <a:pt x="7869" y="106969"/>
                  </a:moveTo>
                  <a:cubicBezTo>
                    <a:pt x="8437" y="106764"/>
                    <a:pt x="8164" y="107060"/>
                    <a:pt x="8414" y="107060"/>
                  </a:cubicBezTo>
                  <a:cubicBezTo>
                    <a:pt x="8596" y="106764"/>
                    <a:pt x="8278" y="106764"/>
                    <a:pt x="8187" y="106628"/>
                  </a:cubicBezTo>
                  <a:cubicBezTo>
                    <a:pt x="8301" y="106446"/>
                    <a:pt x="8687" y="106446"/>
                    <a:pt x="8733" y="106196"/>
                  </a:cubicBezTo>
                  <a:cubicBezTo>
                    <a:pt x="7823" y="106264"/>
                    <a:pt x="8210" y="106492"/>
                    <a:pt x="7869" y="106969"/>
                  </a:cubicBezTo>
                  <a:close/>
                  <a:moveTo>
                    <a:pt x="11439" y="104104"/>
                  </a:moveTo>
                  <a:cubicBezTo>
                    <a:pt x="11985" y="103967"/>
                    <a:pt x="11552" y="104513"/>
                    <a:pt x="12326" y="104240"/>
                  </a:cubicBezTo>
                  <a:cubicBezTo>
                    <a:pt x="12485" y="103922"/>
                    <a:pt x="11916" y="104058"/>
                    <a:pt x="12326" y="103763"/>
                  </a:cubicBezTo>
                  <a:cubicBezTo>
                    <a:pt x="11939" y="103808"/>
                    <a:pt x="11643" y="103922"/>
                    <a:pt x="11439" y="104104"/>
                  </a:cubicBezTo>
                  <a:close/>
                  <a:moveTo>
                    <a:pt x="18147" y="104513"/>
                  </a:moveTo>
                  <a:cubicBezTo>
                    <a:pt x="18283" y="104354"/>
                    <a:pt x="18238" y="104127"/>
                    <a:pt x="18374" y="103967"/>
                  </a:cubicBezTo>
                  <a:cubicBezTo>
                    <a:pt x="18170" y="104036"/>
                    <a:pt x="17965" y="104104"/>
                    <a:pt x="17760" y="104149"/>
                  </a:cubicBezTo>
                  <a:cubicBezTo>
                    <a:pt x="17760" y="104377"/>
                    <a:pt x="17783" y="104604"/>
                    <a:pt x="18147" y="104513"/>
                  </a:cubicBezTo>
                  <a:close/>
                  <a:moveTo>
                    <a:pt x="29221" y="99465"/>
                  </a:moveTo>
                  <a:cubicBezTo>
                    <a:pt x="29381" y="99101"/>
                    <a:pt x="29881" y="99238"/>
                    <a:pt x="29995" y="98874"/>
                  </a:cubicBezTo>
                  <a:cubicBezTo>
                    <a:pt x="29835" y="98874"/>
                    <a:pt x="28971" y="99215"/>
                    <a:pt x="29221" y="99465"/>
                  </a:cubicBezTo>
                  <a:close/>
                  <a:moveTo>
                    <a:pt x="30677" y="98419"/>
                  </a:moveTo>
                  <a:cubicBezTo>
                    <a:pt x="30950" y="98169"/>
                    <a:pt x="31109" y="98260"/>
                    <a:pt x="31336" y="98101"/>
                  </a:cubicBezTo>
                  <a:cubicBezTo>
                    <a:pt x="31200" y="97873"/>
                    <a:pt x="30540" y="98169"/>
                    <a:pt x="30677" y="98419"/>
                  </a:cubicBezTo>
                  <a:close/>
                  <a:moveTo>
                    <a:pt x="33724" y="93234"/>
                  </a:moveTo>
                  <a:cubicBezTo>
                    <a:pt x="34110" y="92916"/>
                    <a:pt x="34406" y="92825"/>
                    <a:pt x="34543" y="92416"/>
                  </a:cubicBezTo>
                  <a:cubicBezTo>
                    <a:pt x="34406" y="92461"/>
                    <a:pt x="33815" y="92961"/>
                    <a:pt x="33724" y="93234"/>
                  </a:cubicBezTo>
                  <a:close/>
                  <a:moveTo>
                    <a:pt x="39568" y="90983"/>
                  </a:moveTo>
                  <a:cubicBezTo>
                    <a:pt x="39659" y="90869"/>
                    <a:pt x="39818" y="90756"/>
                    <a:pt x="39750" y="90665"/>
                  </a:cubicBezTo>
                  <a:cubicBezTo>
                    <a:pt x="39409" y="90938"/>
                    <a:pt x="39636" y="90096"/>
                    <a:pt x="39318" y="90574"/>
                  </a:cubicBezTo>
                  <a:cubicBezTo>
                    <a:pt x="39295" y="90733"/>
                    <a:pt x="39409" y="90710"/>
                    <a:pt x="39568" y="90983"/>
                  </a:cubicBezTo>
                  <a:close/>
                  <a:moveTo>
                    <a:pt x="7118" y="85616"/>
                  </a:moveTo>
                  <a:cubicBezTo>
                    <a:pt x="7095" y="85730"/>
                    <a:pt x="7004" y="85685"/>
                    <a:pt x="6913" y="85616"/>
                  </a:cubicBezTo>
                  <a:cubicBezTo>
                    <a:pt x="6913" y="85889"/>
                    <a:pt x="6641" y="85844"/>
                    <a:pt x="6641" y="86139"/>
                  </a:cubicBezTo>
                  <a:cubicBezTo>
                    <a:pt x="6777" y="86367"/>
                    <a:pt x="7368" y="85844"/>
                    <a:pt x="7118" y="85616"/>
                  </a:cubicBezTo>
                  <a:close/>
                  <a:moveTo>
                    <a:pt x="6641" y="85480"/>
                  </a:moveTo>
                  <a:cubicBezTo>
                    <a:pt x="6618" y="84752"/>
                    <a:pt x="6959" y="85594"/>
                    <a:pt x="7118" y="85275"/>
                  </a:cubicBezTo>
                  <a:cubicBezTo>
                    <a:pt x="7164" y="84798"/>
                    <a:pt x="7073" y="84457"/>
                    <a:pt x="7050" y="84070"/>
                  </a:cubicBezTo>
                  <a:cubicBezTo>
                    <a:pt x="6913" y="83797"/>
                    <a:pt x="6754" y="84275"/>
                    <a:pt x="6663" y="83956"/>
                  </a:cubicBezTo>
                  <a:cubicBezTo>
                    <a:pt x="6868" y="83706"/>
                    <a:pt x="7073" y="83502"/>
                    <a:pt x="7141" y="83092"/>
                  </a:cubicBezTo>
                  <a:cubicBezTo>
                    <a:pt x="7027" y="82910"/>
                    <a:pt x="6845" y="82797"/>
                    <a:pt x="6595" y="82751"/>
                  </a:cubicBezTo>
                  <a:cubicBezTo>
                    <a:pt x="6595" y="83160"/>
                    <a:pt x="6550" y="83638"/>
                    <a:pt x="6777" y="83206"/>
                  </a:cubicBezTo>
                  <a:cubicBezTo>
                    <a:pt x="6732" y="83570"/>
                    <a:pt x="6527" y="83774"/>
                    <a:pt x="6481" y="84184"/>
                  </a:cubicBezTo>
                  <a:cubicBezTo>
                    <a:pt x="6913" y="84434"/>
                    <a:pt x="6390" y="85162"/>
                    <a:pt x="6641" y="85480"/>
                  </a:cubicBezTo>
                  <a:close/>
                  <a:moveTo>
                    <a:pt x="5822" y="85366"/>
                  </a:moveTo>
                  <a:cubicBezTo>
                    <a:pt x="5936" y="85230"/>
                    <a:pt x="5936" y="84980"/>
                    <a:pt x="5936" y="84707"/>
                  </a:cubicBezTo>
                  <a:cubicBezTo>
                    <a:pt x="5640" y="84548"/>
                    <a:pt x="5686" y="85366"/>
                    <a:pt x="5822" y="85366"/>
                  </a:cubicBezTo>
                  <a:close/>
                  <a:moveTo>
                    <a:pt x="4094" y="84661"/>
                  </a:moveTo>
                  <a:cubicBezTo>
                    <a:pt x="3957" y="84343"/>
                    <a:pt x="4207" y="84275"/>
                    <a:pt x="3935" y="84116"/>
                  </a:cubicBezTo>
                  <a:cubicBezTo>
                    <a:pt x="3798" y="84366"/>
                    <a:pt x="3935" y="84320"/>
                    <a:pt x="3821" y="84661"/>
                  </a:cubicBezTo>
                  <a:close/>
                  <a:moveTo>
                    <a:pt x="6800" y="82433"/>
                  </a:moveTo>
                  <a:cubicBezTo>
                    <a:pt x="6823" y="82046"/>
                    <a:pt x="6777" y="81728"/>
                    <a:pt x="6709" y="81455"/>
                  </a:cubicBezTo>
                  <a:cubicBezTo>
                    <a:pt x="6913" y="81409"/>
                    <a:pt x="6800" y="81773"/>
                    <a:pt x="6982" y="81773"/>
                  </a:cubicBezTo>
                  <a:cubicBezTo>
                    <a:pt x="7004" y="81705"/>
                    <a:pt x="6982" y="81569"/>
                    <a:pt x="7073" y="81569"/>
                  </a:cubicBezTo>
                  <a:lnTo>
                    <a:pt x="7073" y="81341"/>
                  </a:lnTo>
                  <a:cubicBezTo>
                    <a:pt x="6936" y="81319"/>
                    <a:pt x="6732" y="81387"/>
                    <a:pt x="6709" y="81228"/>
                  </a:cubicBezTo>
                  <a:cubicBezTo>
                    <a:pt x="7118" y="81091"/>
                    <a:pt x="6732" y="80659"/>
                    <a:pt x="6732" y="80363"/>
                  </a:cubicBezTo>
                  <a:lnTo>
                    <a:pt x="7004" y="80363"/>
                  </a:lnTo>
                  <a:cubicBezTo>
                    <a:pt x="6709" y="79909"/>
                    <a:pt x="7346" y="79226"/>
                    <a:pt x="6936" y="79158"/>
                  </a:cubicBezTo>
                  <a:cubicBezTo>
                    <a:pt x="7004" y="79613"/>
                    <a:pt x="6709" y="79954"/>
                    <a:pt x="6459" y="79704"/>
                  </a:cubicBezTo>
                  <a:cubicBezTo>
                    <a:pt x="6459" y="80113"/>
                    <a:pt x="6504" y="80500"/>
                    <a:pt x="6732" y="80682"/>
                  </a:cubicBezTo>
                  <a:cubicBezTo>
                    <a:pt x="6800" y="81250"/>
                    <a:pt x="6163" y="82228"/>
                    <a:pt x="6800" y="82433"/>
                  </a:cubicBezTo>
                  <a:close/>
                  <a:moveTo>
                    <a:pt x="6459" y="79363"/>
                  </a:moveTo>
                  <a:cubicBezTo>
                    <a:pt x="6732" y="79317"/>
                    <a:pt x="7232" y="78976"/>
                    <a:pt x="6936" y="78612"/>
                  </a:cubicBezTo>
                  <a:cubicBezTo>
                    <a:pt x="6913" y="78726"/>
                    <a:pt x="6823" y="78772"/>
                    <a:pt x="6754" y="78817"/>
                  </a:cubicBezTo>
                  <a:cubicBezTo>
                    <a:pt x="6618" y="78681"/>
                    <a:pt x="6663" y="78340"/>
                    <a:pt x="6663" y="78067"/>
                  </a:cubicBezTo>
                  <a:cubicBezTo>
                    <a:pt x="6959" y="78180"/>
                    <a:pt x="6891" y="77885"/>
                    <a:pt x="7050" y="77839"/>
                  </a:cubicBezTo>
                  <a:cubicBezTo>
                    <a:pt x="7118" y="77475"/>
                    <a:pt x="6913" y="77430"/>
                    <a:pt x="6959" y="77089"/>
                  </a:cubicBezTo>
                  <a:cubicBezTo>
                    <a:pt x="6686" y="77157"/>
                    <a:pt x="6777" y="77157"/>
                    <a:pt x="6504" y="77066"/>
                  </a:cubicBezTo>
                  <a:close/>
                  <a:moveTo>
                    <a:pt x="4389" y="77248"/>
                  </a:moveTo>
                  <a:cubicBezTo>
                    <a:pt x="4526" y="77225"/>
                    <a:pt x="4730" y="77294"/>
                    <a:pt x="4753" y="77134"/>
                  </a:cubicBezTo>
                  <a:cubicBezTo>
                    <a:pt x="4571" y="77180"/>
                    <a:pt x="4776" y="76816"/>
                    <a:pt x="4867" y="76816"/>
                  </a:cubicBezTo>
                  <a:cubicBezTo>
                    <a:pt x="5003" y="76839"/>
                    <a:pt x="4935" y="77089"/>
                    <a:pt x="5140" y="77043"/>
                  </a:cubicBezTo>
                  <a:cubicBezTo>
                    <a:pt x="5163" y="76566"/>
                    <a:pt x="4981" y="75906"/>
                    <a:pt x="5072" y="75406"/>
                  </a:cubicBezTo>
                  <a:cubicBezTo>
                    <a:pt x="5117" y="75133"/>
                    <a:pt x="5413" y="75020"/>
                    <a:pt x="5435" y="74747"/>
                  </a:cubicBezTo>
                  <a:cubicBezTo>
                    <a:pt x="5458" y="75111"/>
                    <a:pt x="5708" y="75725"/>
                    <a:pt x="5890" y="75520"/>
                  </a:cubicBezTo>
                  <a:cubicBezTo>
                    <a:pt x="5595" y="75292"/>
                    <a:pt x="5617" y="74565"/>
                    <a:pt x="5344" y="74428"/>
                  </a:cubicBezTo>
                  <a:cubicBezTo>
                    <a:pt x="5390" y="74428"/>
                    <a:pt x="5299" y="74769"/>
                    <a:pt x="5163" y="74633"/>
                  </a:cubicBezTo>
                  <a:cubicBezTo>
                    <a:pt x="5231" y="74451"/>
                    <a:pt x="4912" y="74178"/>
                    <a:pt x="5185" y="74087"/>
                  </a:cubicBezTo>
                  <a:cubicBezTo>
                    <a:pt x="5185" y="74224"/>
                    <a:pt x="5163" y="74406"/>
                    <a:pt x="5253" y="74428"/>
                  </a:cubicBezTo>
                  <a:cubicBezTo>
                    <a:pt x="5367" y="74269"/>
                    <a:pt x="5390" y="73974"/>
                    <a:pt x="5549" y="73883"/>
                  </a:cubicBezTo>
                  <a:cubicBezTo>
                    <a:pt x="5686" y="73996"/>
                    <a:pt x="5776" y="73996"/>
                    <a:pt x="5822" y="73769"/>
                  </a:cubicBezTo>
                  <a:cubicBezTo>
                    <a:pt x="5526" y="73860"/>
                    <a:pt x="5708" y="73405"/>
                    <a:pt x="5367" y="73541"/>
                  </a:cubicBezTo>
                  <a:cubicBezTo>
                    <a:pt x="5367" y="73814"/>
                    <a:pt x="5526" y="73905"/>
                    <a:pt x="5276" y="73974"/>
                  </a:cubicBezTo>
                  <a:cubicBezTo>
                    <a:pt x="5003" y="73860"/>
                    <a:pt x="4730" y="73746"/>
                    <a:pt x="4458" y="73632"/>
                  </a:cubicBezTo>
                  <a:lnTo>
                    <a:pt x="4435" y="74065"/>
                  </a:lnTo>
                  <a:cubicBezTo>
                    <a:pt x="4662" y="74224"/>
                    <a:pt x="4730" y="73655"/>
                    <a:pt x="4799" y="73974"/>
                  </a:cubicBezTo>
                  <a:cubicBezTo>
                    <a:pt x="4821" y="74087"/>
                    <a:pt x="4821" y="74451"/>
                    <a:pt x="4708" y="74406"/>
                  </a:cubicBezTo>
                  <a:cubicBezTo>
                    <a:pt x="4730" y="74428"/>
                    <a:pt x="4662" y="74110"/>
                    <a:pt x="4617" y="74178"/>
                  </a:cubicBezTo>
                  <a:cubicBezTo>
                    <a:pt x="4503" y="74497"/>
                    <a:pt x="4617" y="74815"/>
                    <a:pt x="4617" y="75179"/>
                  </a:cubicBezTo>
                  <a:cubicBezTo>
                    <a:pt x="4617" y="75406"/>
                    <a:pt x="4367" y="75793"/>
                    <a:pt x="4685" y="75838"/>
                  </a:cubicBezTo>
                  <a:cubicBezTo>
                    <a:pt x="4685" y="75315"/>
                    <a:pt x="5003" y="75179"/>
                    <a:pt x="5072" y="74747"/>
                  </a:cubicBezTo>
                  <a:cubicBezTo>
                    <a:pt x="5367" y="75065"/>
                    <a:pt x="4867" y="75383"/>
                    <a:pt x="4776" y="75611"/>
                  </a:cubicBezTo>
                  <a:cubicBezTo>
                    <a:pt x="4821" y="75838"/>
                    <a:pt x="5003" y="76429"/>
                    <a:pt x="4776" y="76589"/>
                  </a:cubicBezTo>
                  <a:cubicBezTo>
                    <a:pt x="4503" y="76611"/>
                    <a:pt x="4890" y="75884"/>
                    <a:pt x="4503" y="76043"/>
                  </a:cubicBezTo>
                  <a:cubicBezTo>
                    <a:pt x="4662" y="76566"/>
                    <a:pt x="4435" y="76702"/>
                    <a:pt x="4389" y="77248"/>
                  </a:cubicBezTo>
                  <a:close/>
                  <a:moveTo>
                    <a:pt x="5595" y="76407"/>
                  </a:moveTo>
                  <a:cubicBezTo>
                    <a:pt x="5572" y="76520"/>
                    <a:pt x="5458" y="76520"/>
                    <a:pt x="5322" y="76498"/>
                  </a:cubicBezTo>
                  <a:cubicBezTo>
                    <a:pt x="5322" y="76680"/>
                    <a:pt x="5344" y="76839"/>
                    <a:pt x="5413" y="76930"/>
                  </a:cubicBezTo>
                  <a:cubicBezTo>
                    <a:pt x="5640" y="77021"/>
                    <a:pt x="5799" y="76475"/>
                    <a:pt x="5595" y="76407"/>
                  </a:cubicBezTo>
                  <a:close/>
                  <a:moveTo>
                    <a:pt x="5276" y="73428"/>
                  </a:moveTo>
                  <a:cubicBezTo>
                    <a:pt x="5413" y="72837"/>
                    <a:pt x="5822" y="73860"/>
                    <a:pt x="5822" y="73132"/>
                  </a:cubicBezTo>
                  <a:cubicBezTo>
                    <a:pt x="5549" y="72950"/>
                    <a:pt x="5094" y="73155"/>
                    <a:pt x="5276" y="73428"/>
                  </a:cubicBezTo>
                  <a:close/>
                  <a:moveTo>
                    <a:pt x="4821" y="73109"/>
                  </a:moveTo>
                  <a:cubicBezTo>
                    <a:pt x="5049" y="72996"/>
                    <a:pt x="5413" y="73087"/>
                    <a:pt x="5390" y="72677"/>
                  </a:cubicBezTo>
                  <a:cubicBezTo>
                    <a:pt x="5026" y="72609"/>
                    <a:pt x="4958" y="72905"/>
                    <a:pt x="4821" y="73109"/>
                  </a:cubicBezTo>
                  <a:close/>
                  <a:moveTo>
                    <a:pt x="5663" y="71813"/>
                  </a:moveTo>
                  <a:cubicBezTo>
                    <a:pt x="5549" y="71427"/>
                    <a:pt x="6027" y="71245"/>
                    <a:pt x="5776" y="71040"/>
                  </a:cubicBezTo>
                  <a:cubicBezTo>
                    <a:pt x="5663" y="71472"/>
                    <a:pt x="5549" y="71290"/>
                    <a:pt x="5413" y="71040"/>
                  </a:cubicBezTo>
                  <a:cubicBezTo>
                    <a:pt x="5435" y="71358"/>
                    <a:pt x="5458" y="71700"/>
                    <a:pt x="5663" y="71813"/>
                  </a:cubicBezTo>
                  <a:close/>
                  <a:moveTo>
                    <a:pt x="5776" y="70608"/>
                  </a:moveTo>
                  <a:cubicBezTo>
                    <a:pt x="5776" y="70244"/>
                    <a:pt x="6049" y="70199"/>
                    <a:pt x="5981" y="69744"/>
                  </a:cubicBezTo>
                  <a:cubicBezTo>
                    <a:pt x="5526" y="69721"/>
                    <a:pt x="5617" y="70267"/>
                    <a:pt x="5776" y="70608"/>
                  </a:cubicBezTo>
                  <a:close/>
                  <a:moveTo>
                    <a:pt x="7800" y="76657"/>
                  </a:moveTo>
                  <a:cubicBezTo>
                    <a:pt x="7914" y="76520"/>
                    <a:pt x="7960" y="76020"/>
                    <a:pt x="7709" y="75997"/>
                  </a:cubicBezTo>
                  <a:cubicBezTo>
                    <a:pt x="7755" y="76202"/>
                    <a:pt x="7596" y="76634"/>
                    <a:pt x="7800" y="76657"/>
                  </a:cubicBezTo>
                  <a:close/>
                  <a:moveTo>
                    <a:pt x="6800" y="75770"/>
                  </a:moveTo>
                  <a:cubicBezTo>
                    <a:pt x="7232" y="75815"/>
                    <a:pt x="6823" y="75315"/>
                    <a:pt x="6800" y="75111"/>
                  </a:cubicBezTo>
                  <a:cubicBezTo>
                    <a:pt x="6800" y="74838"/>
                    <a:pt x="7073" y="74360"/>
                    <a:pt x="6732" y="74224"/>
                  </a:cubicBezTo>
                  <a:cubicBezTo>
                    <a:pt x="6754" y="74724"/>
                    <a:pt x="6618" y="75429"/>
                    <a:pt x="6800" y="75770"/>
                  </a:cubicBezTo>
                  <a:close/>
                  <a:moveTo>
                    <a:pt x="7186" y="74246"/>
                  </a:moveTo>
                  <a:cubicBezTo>
                    <a:pt x="7346" y="73883"/>
                    <a:pt x="7277" y="73428"/>
                    <a:pt x="6823" y="73473"/>
                  </a:cubicBezTo>
                  <a:cubicBezTo>
                    <a:pt x="6800" y="73541"/>
                    <a:pt x="6595" y="73883"/>
                    <a:pt x="6823" y="73905"/>
                  </a:cubicBezTo>
                  <a:cubicBezTo>
                    <a:pt x="6823" y="73837"/>
                    <a:pt x="6845" y="73769"/>
                    <a:pt x="6913" y="73792"/>
                  </a:cubicBezTo>
                  <a:cubicBezTo>
                    <a:pt x="6845" y="74155"/>
                    <a:pt x="7050" y="74155"/>
                    <a:pt x="7186" y="74246"/>
                  </a:cubicBezTo>
                  <a:close/>
                  <a:moveTo>
                    <a:pt x="6845" y="73360"/>
                  </a:moveTo>
                  <a:cubicBezTo>
                    <a:pt x="6868" y="73200"/>
                    <a:pt x="7118" y="73269"/>
                    <a:pt x="7027" y="72928"/>
                  </a:cubicBezTo>
                  <a:lnTo>
                    <a:pt x="6754" y="72928"/>
                  </a:lnTo>
                  <a:cubicBezTo>
                    <a:pt x="6754" y="73087"/>
                    <a:pt x="6709" y="73314"/>
                    <a:pt x="6845" y="73360"/>
                  </a:cubicBezTo>
                  <a:close/>
                  <a:moveTo>
                    <a:pt x="8050" y="71313"/>
                  </a:moveTo>
                  <a:cubicBezTo>
                    <a:pt x="8141" y="71063"/>
                    <a:pt x="8437" y="70517"/>
                    <a:pt x="8164" y="70221"/>
                  </a:cubicBezTo>
                  <a:cubicBezTo>
                    <a:pt x="8096" y="70494"/>
                    <a:pt x="7891" y="71131"/>
                    <a:pt x="8050" y="71313"/>
                  </a:cubicBezTo>
                  <a:close/>
                  <a:moveTo>
                    <a:pt x="8983" y="71222"/>
                  </a:moveTo>
                  <a:cubicBezTo>
                    <a:pt x="9119" y="71017"/>
                    <a:pt x="8960" y="71086"/>
                    <a:pt x="8983" y="70790"/>
                  </a:cubicBezTo>
                  <a:cubicBezTo>
                    <a:pt x="8619" y="70699"/>
                    <a:pt x="8619" y="71290"/>
                    <a:pt x="8983" y="71222"/>
                  </a:cubicBezTo>
                  <a:close/>
                  <a:moveTo>
                    <a:pt x="8369" y="68812"/>
                  </a:moveTo>
                  <a:cubicBezTo>
                    <a:pt x="8323" y="68607"/>
                    <a:pt x="8483" y="68175"/>
                    <a:pt x="8278" y="68152"/>
                  </a:cubicBezTo>
                  <a:cubicBezTo>
                    <a:pt x="8164" y="68289"/>
                    <a:pt x="8119" y="68789"/>
                    <a:pt x="8369" y="68812"/>
                  </a:cubicBezTo>
                  <a:close/>
                  <a:moveTo>
                    <a:pt x="7573" y="67584"/>
                  </a:moveTo>
                  <a:cubicBezTo>
                    <a:pt x="7687" y="67584"/>
                    <a:pt x="7755" y="67538"/>
                    <a:pt x="7846" y="67470"/>
                  </a:cubicBezTo>
                  <a:cubicBezTo>
                    <a:pt x="7869" y="67197"/>
                    <a:pt x="7709" y="67129"/>
                    <a:pt x="7573" y="67038"/>
                  </a:cubicBezTo>
                  <a:cubicBezTo>
                    <a:pt x="7459" y="67174"/>
                    <a:pt x="7437" y="67447"/>
                    <a:pt x="7573" y="67584"/>
                  </a:cubicBezTo>
                  <a:close/>
                  <a:moveTo>
                    <a:pt x="7800" y="64627"/>
                  </a:moveTo>
                  <a:cubicBezTo>
                    <a:pt x="7891" y="64059"/>
                    <a:pt x="7641" y="64377"/>
                    <a:pt x="7618" y="64195"/>
                  </a:cubicBezTo>
                  <a:cubicBezTo>
                    <a:pt x="7550" y="63741"/>
                    <a:pt x="7846" y="63240"/>
                    <a:pt x="7732" y="62876"/>
                  </a:cubicBezTo>
                  <a:cubicBezTo>
                    <a:pt x="7709" y="63058"/>
                    <a:pt x="7505" y="62990"/>
                    <a:pt x="7368" y="62990"/>
                  </a:cubicBezTo>
                  <a:cubicBezTo>
                    <a:pt x="7618" y="63490"/>
                    <a:pt x="7414" y="63877"/>
                    <a:pt x="7414" y="64627"/>
                  </a:cubicBezTo>
                  <a:close/>
                  <a:moveTo>
                    <a:pt x="8141" y="62922"/>
                  </a:moveTo>
                  <a:cubicBezTo>
                    <a:pt x="8141" y="62967"/>
                    <a:pt x="8119" y="63013"/>
                    <a:pt x="8096" y="63104"/>
                  </a:cubicBezTo>
                  <a:cubicBezTo>
                    <a:pt x="8050" y="63240"/>
                    <a:pt x="7914" y="63195"/>
                    <a:pt x="7891" y="63445"/>
                  </a:cubicBezTo>
                  <a:cubicBezTo>
                    <a:pt x="7891" y="63513"/>
                    <a:pt x="7846" y="63854"/>
                    <a:pt x="8073" y="63877"/>
                  </a:cubicBezTo>
                  <a:cubicBezTo>
                    <a:pt x="8141" y="63695"/>
                    <a:pt x="7982" y="63240"/>
                    <a:pt x="8187" y="63218"/>
                  </a:cubicBezTo>
                  <a:cubicBezTo>
                    <a:pt x="8096" y="63741"/>
                    <a:pt x="8392" y="63536"/>
                    <a:pt x="8437" y="63672"/>
                  </a:cubicBezTo>
                  <a:cubicBezTo>
                    <a:pt x="8346" y="63786"/>
                    <a:pt x="8346" y="64059"/>
                    <a:pt x="8346" y="64332"/>
                  </a:cubicBezTo>
                  <a:cubicBezTo>
                    <a:pt x="8755" y="64264"/>
                    <a:pt x="8551" y="63468"/>
                    <a:pt x="8733" y="63127"/>
                  </a:cubicBezTo>
                  <a:cubicBezTo>
                    <a:pt x="8824" y="63127"/>
                    <a:pt x="8846" y="63218"/>
                    <a:pt x="8915" y="63240"/>
                  </a:cubicBezTo>
                  <a:cubicBezTo>
                    <a:pt x="8983" y="62899"/>
                    <a:pt x="8983" y="63036"/>
                    <a:pt x="8915" y="62695"/>
                  </a:cubicBezTo>
                  <a:cubicBezTo>
                    <a:pt x="8574" y="62535"/>
                    <a:pt x="8892" y="63172"/>
                    <a:pt x="8551" y="63013"/>
                  </a:cubicBezTo>
                  <a:lnTo>
                    <a:pt x="8551" y="62467"/>
                  </a:lnTo>
                  <a:cubicBezTo>
                    <a:pt x="8164" y="62353"/>
                    <a:pt x="8505" y="62967"/>
                    <a:pt x="8278" y="63013"/>
                  </a:cubicBezTo>
                  <a:cubicBezTo>
                    <a:pt x="8164" y="63036"/>
                    <a:pt x="8141" y="62967"/>
                    <a:pt x="8141" y="62922"/>
                  </a:cubicBezTo>
                  <a:cubicBezTo>
                    <a:pt x="8187" y="62808"/>
                    <a:pt x="8141" y="62854"/>
                    <a:pt x="8141" y="62922"/>
                  </a:cubicBezTo>
                  <a:close/>
                  <a:moveTo>
                    <a:pt x="7732" y="62558"/>
                  </a:moveTo>
                  <a:cubicBezTo>
                    <a:pt x="7891" y="62353"/>
                    <a:pt x="7800" y="61830"/>
                    <a:pt x="7846" y="61467"/>
                  </a:cubicBezTo>
                  <a:cubicBezTo>
                    <a:pt x="7300" y="61535"/>
                    <a:pt x="7527" y="62240"/>
                    <a:pt x="7732" y="62558"/>
                  </a:cubicBezTo>
                  <a:close/>
                  <a:moveTo>
                    <a:pt x="8483" y="61580"/>
                  </a:moveTo>
                  <a:cubicBezTo>
                    <a:pt x="8528" y="61398"/>
                    <a:pt x="8528" y="61148"/>
                    <a:pt x="8664" y="61057"/>
                  </a:cubicBezTo>
                  <a:lnTo>
                    <a:pt x="8664" y="61808"/>
                  </a:lnTo>
                  <a:cubicBezTo>
                    <a:pt x="8755" y="61899"/>
                    <a:pt x="8892" y="61967"/>
                    <a:pt x="9119" y="61944"/>
                  </a:cubicBezTo>
                  <a:cubicBezTo>
                    <a:pt x="9233" y="61285"/>
                    <a:pt x="8846" y="61262"/>
                    <a:pt x="8846" y="60716"/>
                  </a:cubicBezTo>
                  <a:cubicBezTo>
                    <a:pt x="8664" y="60648"/>
                    <a:pt x="8687" y="60921"/>
                    <a:pt x="8574" y="60944"/>
                  </a:cubicBezTo>
                  <a:cubicBezTo>
                    <a:pt x="8596" y="60944"/>
                    <a:pt x="8460" y="60716"/>
                    <a:pt x="8392" y="60716"/>
                  </a:cubicBezTo>
                  <a:cubicBezTo>
                    <a:pt x="8437" y="60716"/>
                    <a:pt x="8323" y="60921"/>
                    <a:pt x="8301" y="60944"/>
                  </a:cubicBezTo>
                  <a:cubicBezTo>
                    <a:pt x="8210" y="60989"/>
                    <a:pt x="8096" y="60693"/>
                    <a:pt x="8119" y="61035"/>
                  </a:cubicBezTo>
                  <a:cubicBezTo>
                    <a:pt x="8574" y="60830"/>
                    <a:pt x="8255" y="61535"/>
                    <a:pt x="8483" y="61580"/>
                  </a:cubicBezTo>
                  <a:close/>
                  <a:moveTo>
                    <a:pt x="7755" y="60375"/>
                  </a:moveTo>
                  <a:cubicBezTo>
                    <a:pt x="8005" y="59966"/>
                    <a:pt x="8096" y="60170"/>
                    <a:pt x="7869" y="59829"/>
                  </a:cubicBezTo>
                  <a:cubicBezTo>
                    <a:pt x="8210" y="59943"/>
                    <a:pt x="8119" y="59556"/>
                    <a:pt x="8414" y="59625"/>
                  </a:cubicBezTo>
                  <a:cubicBezTo>
                    <a:pt x="8505" y="59397"/>
                    <a:pt x="8119" y="59193"/>
                    <a:pt x="8141" y="59397"/>
                  </a:cubicBezTo>
                  <a:cubicBezTo>
                    <a:pt x="8232" y="59397"/>
                    <a:pt x="8255" y="59602"/>
                    <a:pt x="8141" y="59625"/>
                  </a:cubicBezTo>
                  <a:lnTo>
                    <a:pt x="7960" y="59602"/>
                  </a:lnTo>
                  <a:cubicBezTo>
                    <a:pt x="7914" y="59375"/>
                    <a:pt x="8073" y="58897"/>
                    <a:pt x="7869" y="58851"/>
                  </a:cubicBezTo>
                  <a:cubicBezTo>
                    <a:pt x="7687" y="59056"/>
                    <a:pt x="7823" y="59352"/>
                    <a:pt x="7869" y="59602"/>
                  </a:cubicBezTo>
                  <a:cubicBezTo>
                    <a:pt x="7527" y="59898"/>
                    <a:pt x="7687" y="60261"/>
                    <a:pt x="7573" y="60693"/>
                  </a:cubicBezTo>
                  <a:cubicBezTo>
                    <a:pt x="7823" y="60784"/>
                    <a:pt x="7687" y="60512"/>
                    <a:pt x="7755" y="60375"/>
                  </a:cubicBezTo>
                  <a:close/>
                  <a:moveTo>
                    <a:pt x="7209" y="60466"/>
                  </a:moveTo>
                  <a:cubicBezTo>
                    <a:pt x="7141" y="60170"/>
                    <a:pt x="7391" y="60261"/>
                    <a:pt x="7391" y="60034"/>
                  </a:cubicBezTo>
                  <a:cubicBezTo>
                    <a:pt x="7277" y="59784"/>
                    <a:pt x="7186" y="60170"/>
                    <a:pt x="7118" y="59920"/>
                  </a:cubicBezTo>
                  <a:cubicBezTo>
                    <a:pt x="7277" y="59875"/>
                    <a:pt x="7118" y="59784"/>
                    <a:pt x="7141" y="59602"/>
                  </a:cubicBezTo>
                  <a:cubicBezTo>
                    <a:pt x="7437" y="59534"/>
                    <a:pt x="7414" y="59807"/>
                    <a:pt x="7596" y="59602"/>
                  </a:cubicBezTo>
                  <a:cubicBezTo>
                    <a:pt x="7573" y="59443"/>
                    <a:pt x="7641" y="59193"/>
                    <a:pt x="7505" y="59170"/>
                  </a:cubicBezTo>
                  <a:cubicBezTo>
                    <a:pt x="7505" y="59215"/>
                    <a:pt x="7437" y="59284"/>
                    <a:pt x="7414" y="59170"/>
                  </a:cubicBezTo>
                  <a:cubicBezTo>
                    <a:pt x="7300" y="58601"/>
                    <a:pt x="7709" y="58692"/>
                    <a:pt x="7800" y="58397"/>
                  </a:cubicBezTo>
                  <a:cubicBezTo>
                    <a:pt x="7437" y="58442"/>
                    <a:pt x="7277" y="58192"/>
                    <a:pt x="6868" y="58283"/>
                  </a:cubicBezTo>
                  <a:cubicBezTo>
                    <a:pt x="6982" y="58738"/>
                    <a:pt x="6868" y="58806"/>
                    <a:pt x="6777" y="59261"/>
                  </a:cubicBezTo>
                  <a:cubicBezTo>
                    <a:pt x="6891" y="59284"/>
                    <a:pt x="6982" y="59306"/>
                    <a:pt x="6959" y="59488"/>
                  </a:cubicBezTo>
                  <a:cubicBezTo>
                    <a:pt x="6959" y="59829"/>
                    <a:pt x="6663" y="59784"/>
                    <a:pt x="6754" y="60239"/>
                  </a:cubicBezTo>
                  <a:cubicBezTo>
                    <a:pt x="6936" y="60284"/>
                    <a:pt x="6913" y="60557"/>
                    <a:pt x="7209" y="60466"/>
                  </a:cubicBezTo>
                  <a:close/>
                  <a:moveTo>
                    <a:pt x="8528" y="58851"/>
                  </a:moveTo>
                  <a:lnTo>
                    <a:pt x="8983" y="58874"/>
                  </a:lnTo>
                  <a:cubicBezTo>
                    <a:pt x="9097" y="58874"/>
                    <a:pt x="9028" y="59647"/>
                    <a:pt x="9165" y="59306"/>
                  </a:cubicBezTo>
                  <a:cubicBezTo>
                    <a:pt x="9142" y="58897"/>
                    <a:pt x="9165" y="58510"/>
                    <a:pt x="9256" y="58215"/>
                  </a:cubicBezTo>
                  <a:cubicBezTo>
                    <a:pt x="8824" y="58033"/>
                    <a:pt x="9119" y="58783"/>
                    <a:pt x="8710" y="58647"/>
                  </a:cubicBezTo>
                  <a:cubicBezTo>
                    <a:pt x="8733" y="58442"/>
                    <a:pt x="8596" y="58397"/>
                    <a:pt x="8619" y="58215"/>
                  </a:cubicBezTo>
                  <a:cubicBezTo>
                    <a:pt x="9097" y="58283"/>
                    <a:pt x="9460" y="57191"/>
                    <a:pt x="8915" y="57010"/>
                  </a:cubicBezTo>
                  <a:cubicBezTo>
                    <a:pt x="8892" y="57442"/>
                    <a:pt x="8846" y="57851"/>
                    <a:pt x="8801" y="57987"/>
                  </a:cubicBezTo>
                  <a:cubicBezTo>
                    <a:pt x="8346" y="58192"/>
                    <a:pt x="8574" y="57624"/>
                    <a:pt x="8255" y="57646"/>
                  </a:cubicBezTo>
                  <a:cubicBezTo>
                    <a:pt x="8255" y="58169"/>
                    <a:pt x="8596" y="58260"/>
                    <a:pt x="8528" y="58851"/>
                  </a:cubicBezTo>
                  <a:close/>
                  <a:moveTo>
                    <a:pt x="8642" y="57442"/>
                  </a:moveTo>
                  <a:cubicBezTo>
                    <a:pt x="8710" y="58556"/>
                    <a:pt x="8892" y="57010"/>
                    <a:pt x="8551" y="57010"/>
                  </a:cubicBezTo>
                  <a:cubicBezTo>
                    <a:pt x="8551" y="57214"/>
                    <a:pt x="8619" y="57237"/>
                    <a:pt x="8642" y="57442"/>
                  </a:cubicBezTo>
                  <a:close/>
                  <a:moveTo>
                    <a:pt x="7255" y="57737"/>
                  </a:moveTo>
                  <a:cubicBezTo>
                    <a:pt x="7368" y="57169"/>
                    <a:pt x="7118" y="57032"/>
                    <a:pt x="7095" y="56646"/>
                  </a:cubicBezTo>
                  <a:cubicBezTo>
                    <a:pt x="7323" y="56646"/>
                    <a:pt x="7323" y="56941"/>
                    <a:pt x="7437" y="57078"/>
                  </a:cubicBezTo>
                  <a:cubicBezTo>
                    <a:pt x="7687" y="56759"/>
                    <a:pt x="7277" y="56487"/>
                    <a:pt x="7095" y="56305"/>
                  </a:cubicBezTo>
                  <a:cubicBezTo>
                    <a:pt x="6959" y="56896"/>
                    <a:pt x="7164" y="57260"/>
                    <a:pt x="6800" y="57624"/>
                  </a:cubicBezTo>
                  <a:cubicBezTo>
                    <a:pt x="7050" y="57533"/>
                    <a:pt x="7027" y="57783"/>
                    <a:pt x="7255" y="57737"/>
                  </a:cubicBezTo>
                  <a:close/>
                  <a:moveTo>
                    <a:pt x="9006" y="56236"/>
                  </a:moveTo>
                  <a:cubicBezTo>
                    <a:pt x="9256" y="56282"/>
                    <a:pt x="9301" y="56077"/>
                    <a:pt x="9392" y="55918"/>
                  </a:cubicBezTo>
                  <a:cubicBezTo>
                    <a:pt x="9256" y="55895"/>
                    <a:pt x="9210" y="55759"/>
                    <a:pt x="9028" y="55804"/>
                  </a:cubicBezTo>
                  <a:close/>
                  <a:moveTo>
                    <a:pt x="7277" y="55873"/>
                  </a:moveTo>
                  <a:cubicBezTo>
                    <a:pt x="7300" y="55964"/>
                    <a:pt x="7277" y="56100"/>
                    <a:pt x="7368" y="56100"/>
                  </a:cubicBezTo>
                  <a:cubicBezTo>
                    <a:pt x="7459" y="55668"/>
                    <a:pt x="7118" y="55759"/>
                    <a:pt x="6913" y="55645"/>
                  </a:cubicBezTo>
                  <a:lnTo>
                    <a:pt x="6913" y="56100"/>
                  </a:lnTo>
                  <a:cubicBezTo>
                    <a:pt x="7164" y="56168"/>
                    <a:pt x="7095" y="55873"/>
                    <a:pt x="7277" y="55873"/>
                  </a:cubicBezTo>
                  <a:close/>
                  <a:moveTo>
                    <a:pt x="9051" y="59647"/>
                  </a:moveTo>
                  <a:cubicBezTo>
                    <a:pt x="9051" y="59898"/>
                    <a:pt x="8892" y="59966"/>
                    <a:pt x="8960" y="60284"/>
                  </a:cubicBezTo>
                  <a:cubicBezTo>
                    <a:pt x="9256" y="60443"/>
                    <a:pt x="9187" y="59647"/>
                    <a:pt x="9051" y="59647"/>
                  </a:cubicBezTo>
                  <a:close/>
                  <a:moveTo>
                    <a:pt x="9210" y="55600"/>
                  </a:moveTo>
                  <a:cubicBezTo>
                    <a:pt x="9392" y="55327"/>
                    <a:pt x="9278" y="54713"/>
                    <a:pt x="9324" y="54281"/>
                  </a:cubicBezTo>
                  <a:cubicBezTo>
                    <a:pt x="8960" y="54167"/>
                    <a:pt x="9278" y="54895"/>
                    <a:pt x="8937" y="54827"/>
                  </a:cubicBezTo>
                  <a:cubicBezTo>
                    <a:pt x="8937" y="54667"/>
                    <a:pt x="8710" y="54713"/>
                    <a:pt x="8755" y="54940"/>
                  </a:cubicBezTo>
                  <a:cubicBezTo>
                    <a:pt x="8892" y="54986"/>
                    <a:pt x="9233" y="54804"/>
                    <a:pt x="9210" y="55054"/>
                  </a:cubicBezTo>
                  <a:cubicBezTo>
                    <a:pt x="9006" y="55145"/>
                    <a:pt x="9006" y="55441"/>
                    <a:pt x="9210" y="55600"/>
                  </a:cubicBezTo>
                  <a:close/>
                  <a:moveTo>
                    <a:pt x="8392" y="55577"/>
                  </a:moveTo>
                  <a:cubicBezTo>
                    <a:pt x="8346" y="55304"/>
                    <a:pt x="8801" y="55077"/>
                    <a:pt x="8574" y="54917"/>
                  </a:cubicBezTo>
                  <a:cubicBezTo>
                    <a:pt x="8414" y="55054"/>
                    <a:pt x="8005" y="55441"/>
                    <a:pt x="8392" y="55577"/>
                  </a:cubicBezTo>
                  <a:close/>
                  <a:moveTo>
                    <a:pt x="7482" y="55122"/>
                  </a:moveTo>
                  <a:cubicBezTo>
                    <a:pt x="7527" y="54849"/>
                    <a:pt x="7846" y="54258"/>
                    <a:pt x="7482" y="54144"/>
                  </a:cubicBezTo>
                  <a:cubicBezTo>
                    <a:pt x="7437" y="54417"/>
                    <a:pt x="7186" y="55077"/>
                    <a:pt x="7482" y="55122"/>
                  </a:cubicBezTo>
                  <a:close/>
                  <a:moveTo>
                    <a:pt x="7209" y="53917"/>
                  </a:moveTo>
                  <a:cubicBezTo>
                    <a:pt x="7300" y="53599"/>
                    <a:pt x="7527" y="53462"/>
                    <a:pt x="7505" y="53053"/>
                  </a:cubicBezTo>
                  <a:cubicBezTo>
                    <a:pt x="7186" y="52985"/>
                    <a:pt x="7004" y="53667"/>
                    <a:pt x="7209" y="53917"/>
                  </a:cubicBezTo>
                  <a:close/>
                  <a:moveTo>
                    <a:pt x="8050" y="53485"/>
                  </a:moveTo>
                  <a:cubicBezTo>
                    <a:pt x="8346" y="53621"/>
                    <a:pt x="8392" y="52553"/>
                    <a:pt x="8255" y="52848"/>
                  </a:cubicBezTo>
                  <a:cubicBezTo>
                    <a:pt x="8346" y="53280"/>
                    <a:pt x="7937" y="53053"/>
                    <a:pt x="8050" y="53485"/>
                  </a:cubicBezTo>
                  <a:close/>
                  <a:moveTo>
                    <a:pt x="7141" y="52598"/>
                  </a:moveTo>
                  <a:cubicBezTo>
                    <a:pt x="7277" y="52257"/>
                    <a:pt x="6845" y="52507"/>
                    <a:pt x="6982" y="52166"/>
                  </a:cubicBezTo>
                  <a:cubicBezTo>
                    <a:pt x="6982" y="51984"/>
                    <a:pt x="7209" y="52075"/>
                    <a:pt x="7164" y="51825"/>
                  </a:cubicBezTo>
                  <a:cubicBezTo>
                    <a:pt x="7027" y="51825"/>
                    <a:pt x="6913" y="51825"/>
                    <a:pt x="6800" y="51825"/>
                  </a:cubicBezTo>
                  <a:cubicBezTo>
                    <a:pt x="6868" y="52234"/>
                    <a:pt x="6663" y="52348"/>
                    <a:pt x="6686" y="52689"/>
                  </a:cubicBezTo>
                  <a:cubicBezTo>
                    <a:pt x="6982" y="52757"/>
                    <a:pt x="6936" y="52325"/>
                    <a:pt x="7141" y="52598"/>
                  </a:cubicBezTo>
                  <a:close/>
                  <a:moveTo>
                    <a:pt x="7527" y="51734"/>
                  </a:moveTo>
                  <a:cubicBezTo>
                    <a:pt x="7459" y="51870"/>
                    <a:pt x="7277" y="52780"/>
                    <a:pt x="7414" y="52507"/>
                  </a:cubicBezTo>
                  <a:cubicBezTo>
                    <a:pt x="7596" y="52484"/>
                    <a:pt x="7755" y="51870"/>
                    <a:pt x="7527" y="51734"/>
                  </a:cubicBezTo>
                  <a:close/>
                  <a:moveTo>
                    <a:pt x="8710" y="52098"/>
                  </a:moveTo>
                  <a:cubicBezTo>
                    <a:pt x="8505" y="52189"/>
                    <a:pt x="7869" y="52280"/>
                    <a:pt x="8164" y="52621"/>
                  </a:cubicBezTo>
                  <a:cubicBezTo>
                    <a:pt x="8187" y="52439"/>
                    <a:pt x="8323" y="52371"/>
                    <a:pt x="8528" y="52416"/>
                  </a:cubicBezTo>
                  <a:cubicBezTo>
                    <a:pt x="8551" y="52598"/>
                    <a:pt x="8414" y="52962"/>
                    <a:pt x="8710" y="52848"/>
                  </a:cubicBezTo>
                  <a:cubicBezTo>
                    <a:pt x="8664" y="52484"/>
                    <a:pt x="8755" y="52234"/>
                    <a:pt x="8801" y="51984"/>
                  </a:cubicBezTo>
                  <a:cubicBezTo>
                    <a:pt x="8824" y="51825"/>
                    <a:pt x="8824" y="51188"/>
                    <a:pt x="8710" y="51529"/>
                  </a:cubicBezTo>
                  <a:close/>
                  <a:moveTo>
                    <a:pt x="8164" y="51643"/>
                  </a:moveTo>
                  <a:cubicBezTo>
                    <a:pt x="8278" y="51507"/>
                    <a:pt x="8278" y="51256"/>
                    <a:pt x="8278" y="50983"/>
                  </a:cubicBezTo>
                  <a:cubicBezTo>
                    <a:pt x="7982" y="50847"/>
                    <a:pt x="8187" y="51347"/>
                    <a:pt x="7891" y="51188"/>
                  </a:cubicBezTo>
                  <a:cubicBezTo>
                    <a:pt x="7846" y="50870"/>
                    <a:pt x="8005" y="50802"/>
                    <a:pt x="8005" y="50551"/>
                  </a:cubicBezTo>
                  <a:cubicBezTo>
                    <a:pt x="7823" y="50347"/>
                    <a:pt x="7891" y="50551"/>
                    <a:pt x="7641" y="50529"/>
                  </a:cubicBezTo>
                  <a:cubicBezTo>
                    <a:pt x="7732" y="50870"/>
                    <a:pt x="7618" y="51416"/>
                    <a:pt x="7891" y="51529"/>
                  </a:cubicBezTo>
                  <a:cubicBezTo>
                    <a:pt x="7914" y="51006"/>
                    <a:pt x="8073" y="51597"/>
                    <a:pt x="8164" y="51643"/>
                  </a:cubicBezTo>
                  <a:close/>
                  <a:moveTo>
                    <a:pt x="8824" y="50347"/>
                  </a:moveTo>
                  <a:cubicBezTo>
                    <a:pt x="8937" y="50688"/>
                    <a:pt x="8528" y="50415"/>
                    <a:pt x="8642" y="50779"/>
                  </a:cubicBezTo>
                  <a:cubicBezTo>
                    <a:pt x="8687" y="50938"/>
                    <a:pt x="8937" y="50870"/>
                    <a:pt x="8824" y="51211"/>
                  </a:cubicBezTo>
                  <a:cubicBezTo>
                    <a:pt x="9119" y="51347"/>
                    <a:pt x="8892" y="50870"/>
                    <a:pt x="9187" y="51006"/>
                  </a:cubicBezTo>
                  <a:cubicBezTo>
                    <a:pt x="9210" y="51325"/>
                    <a:pt x="8824" y="51529"/>
                    <a:pt x="9187" y="51666"/>
                  </a:cubicBezTo>
                  <a:cubicBezTo>
                    <a:pt x="9165" y="51347"/>
                    <a:pt x="9392" y="51325"/>
                    <a:pt x="9369" y="51006"/>
                  </a:cubicBezTo>
                  <a:cubicBezTo>
                    <a:pt x="9233" y="50597"/>
                    <a:pt x="8960" y="50347"/>
                    <a:pt x="8937" y="49801"/>
                  </a:cubicBezTo>
                  <a:cubicBezTo>
                    <a:pt x="8824" y="49778"/>
                    <a:pt x="8664" y="49801"/>
                    <a:pt x="8664" y="49687"/>
                  </a:cubicBezTo>
                  <a:cubicBezTo>
                    <a:pt x="8551" y="49142"/>
                    <a:pt x="8551" y="49983"/>
                    <a:pt x="8755" y="50006"/>
                  </a:cubicBezTo>
                  <a:cubicBezTo>
                    <a:pt x="8755" y="50165"/>
                    <a:pt x="8369" y="50324"/>
                    <a:pt x="8642" y="50438"/>
                  </a:cubicBezTo>
                  <a:cubicBezTo>
                    <a:pt x="8664" y="50324"/>
                    <a:pt x="8801" y="50188"/>
                    <a:pt x="8824" y="50347"/>
                  </a:cubicBezTo>
                  <a:close/>
                  <a:moveTo>
                    <a:pt x="9028" y="49574"/>
                  </a:moveTo>
                  <a:cubicBezTo>
                    <a:pt x="9006" y="49392"/>
                    <a:pt x="9301" y="49051"/>
                    <a:pt x="9028" y="48914"/>
                  </a:cubicBezTo>
                  <a:cubicBezTo>
                    <a:pt x="9006" y="49005"/>
                    <a:pt x="8960" y="49051"/>
                    <a:pt x="8846" y="49028"/>
                  </a:cubicBezTo>
                  <a:cubicBezTo>
                    <a:pt x="8824" y="49301"/>
                    <a:pt x="8824" y="49551"/>
                    <a:pt x="9028" y="49574"/>
                  </a:cubicBezTo>
                  <a:close/>
                  <a:moveTo>
                    <a:pt x="8574" y="48914"/>
                  </a:moveTo>
                  <a:cubicBezTo>
                    <a:pt x="8619" y="48437"/>
                    <a:pt x="8323" y="48778"/>
                    <a:pt x="8301" y="48573"/>
                  </a:cubicBezTo>
                  <a:cubicBezTo>
                    <a:pt x="8301" y="48300"/>
                    <a:pt x="8369" y="47936"/>
                    <a:pt x="8141" y="47914"/>
                  </a:cubicBezTo>
                  <a:cubicBezTo>
                    <a:pt x="8050" y="48346"/>
                    <a:pt x="8278" y="48619"/>
                    <a:pt x="8119" y="48800"/>
                  </a:cubicBezTo>
                  <a:cubicBezTo>
                    <a:pt x="8392" y="48709"/>
                    <a:pt x="8346" y="48960"/>
                    <a:pt x="8574" y="48914"/>
                  </a:cubicBezTo>
                  <a:close/>
                  <a:moveTo>
                    <a:pt x="7664" y="48232"/>
                  </a:moveTo>
                  <a:cubicBezTo>
                    <a:pt x="7755" y="48550"/>
                    <a:pt x="7550" y="48528"/>
                    <a:pt x="7573" y="48778"/>
                  </a:cubicBezTo>
                  <a:cubicBezTo>
                    <a:pt x="7982" y="48982"/>
                    <a:pt x="7914" y="48209"/>
                    <a:pt x="7664" y="48232"/>
                  </a:cubicBezTo>
                  <a:close/>
                  <a:moveTo>
                    <a:pt x="9324" y="47732"/>
                  </a:moveTo>
                  <a:cubicBezTo>
                    <a:pt x="9278" y="47300"/>
                    <a:pt x="9119" y="46981"/>
                    <a:pt x="8983" y="46617"/>
                  </a:cubicBezTo>
                  <a:cubicBezTo>
                    <a:pt x="9142" y="46231"/>
                    <a:pt x="9187" y="45685"/>
                    <a:pt x="9187" y="45094"/>
                  </a:cubicBezTo>
                  <a:cubicBezTo>
                    <a:pt x="8983" y="45071"/>
                    <a:pt x="8824" y="45117"/>
                    <a:pt x="8733" y="45208"/>
                  </a:cubicBezTo>
                  <a:cubicBezTo>
                    <a:pt x="8824" y="45389"/>
                    <a:pt x="8733" y="45844"/>
                    <a:pt x="8892" y="45981"/>
                  </a:cubicBezTo>
                  <a:cubicBezTo>
                    <a:pt x="9051" y="45685"/>
                    <a:pt x="8801" y="45594"/>
                    <a:pt x="9006" y="45435"/>
                  </a:cubicBezTo>
                  <a:cubicBezTo>
                    <a:pt x="9210" y="45731"/>
                    <a:pt x="8983" y="46140"/>
                    <a:pt x="8801" y="46299"/>
                  </a:cubicBezTo>
                  <a:cubicBezTo>
                    <a:pt x="8664" y="45708"/>
                    <a:pt x="8437" y="46117"/>
                    <a:pt x="8255" y="45731"/>
                  </a:cubicBezTo>
                  <a:cubicBezTo>
                    <a:pt x="8232" y="45526"/>
                    <a:pt x="8369" y="45503"/>
                    <a:pt x="8369" y="45299"/>
                  </a:cubicBezTo>
                  <a:cubicBezTo>
                    <a:pt x="8096" y="45276"/>
                    <a:pt x="8141" y="45617"/>
                    <a:pt x="7891" y="45617"/>
                  </a:cubicBezTo>
                  <a:cubicBezTo>
                    <a:pt x="7846" y="45571"/>
                    <a:pt x="7778" y="45094"/>
                    <a:pt x="7709" y="45389"/>
                  </a:cubicBezTo>
                  <a:cubicBezTo>
                    <a:pt x="7800" y="45753"/>
                    <a:pt x="8210" y="45753"/>
                    <a:pt x="8164" y="46276"/>
                  </a:cubicBezTo>
                  <a:cubicBezTo>
                    <a:pt x="8574" y="46003"/>
                    <a:pt x="8596" y="46458"/>
                    <a:pt x="8619" y="46617"/>
                  </a:cubicBezTo>
                  <a:cubicBezTo>
                    <a:pt x="8619" y="46413"/>
                    <a:pt x="8960" y="46686"/>
                    <a:pt x="8983" y="46845"/>
                  </a:cubicBezTo>
                  <a:cubicBezTo>
                    <a:pt x="8505" y="46799"/>
                    <a:pt x="8755" y="47618"/>
                    <a:pt x="8414" y="47709"/>
                  </a:cubicBezTo>
                  <a:lnTo>
                    <a:pt x="8869" y="47709"/>
                  </a:lnTo>
                  <a:cubicBezTo>
                    <a:pt x="8869" y="47436"/>
                    <a:pt x="8824" y="47072"/>
                    <a:pt x="9074" y="47072"/>
                  </a:cubicBezTo>
                  <a:cubicBezTo>
                    <a:pt x="9097" y="47368"/>
                    <a:pt x="8915" y="47868"/>
                    <a:pt x="9324" y="47732"/>
                  </a:cubicBezTo>
                  <a:close/>
                  <a:moveTo>
                    <a:pt x="8073" y="46504"/>
                  </a:moveTo>
                  <a:cubicBezTo>
                    <a:pt x="7505" y="46595"/>
                    <a:pt x="8232" y="45594"/>
                    <a:pt x="7618" y="45935"/>
                  </a:cubicBezTo>
                  <a:cubicBezTo>
                    <a:pt x="7687" y="45571"/>
                    <a:pt x="7527" y="45480"/>
                    <a:pt x="7437" y="45276"/>
                  </a:cubicBezTo>
                  <a:cubicBezTo>
                    <a:pt x="7641" y="44912"/>
                    <a:pt x="7823" y="44571"/>
                    <a:pt x="7914" y="44093"/>
                  </a:cubicBezTo>
                  <a:lnTo>
                    <a:pt x="7550" y="44093"/>
                  </a:lnTo>
                  <a:cubicBezTo>
                    <a:pt x="7573" y="44571"/>
                    <a:pt x="7505" y="44844"/>
                    <a:pt x="7186" y="44616"/>
                  </a:cubicBezTo>
                  <a:cubicBezTo>
                    <a:pt x="7209" y="45208"/>
                    <a:pt x="7368" y="45617"/>
                    <a:pt x="7437" y="46163"/>
                  </a:cubicBezTo>
                  <a:cubicBezTo>
                    <a:pt x="7846" y="46026"/>
                    <a:pt x="7732" y="47186"/>
                    <a:pt x="8073" y="46504"/>
                  </a:cubicBezTo>
                  <a:close/>
                  <a:moveTo>
                    <a:pt x="8642" y="44002"/>
                  </a:moveTo>
                  <a:cubicBezTo>
                    <a:pt x="8551" y="44298"/>
                    <a:pt x="8073" y="44184"/>
                    <a:pt x="8187" y="44753"/>
                  </a:cubicBezTo>
                  <a:cubicBezTo>
                    <a:pt x="8392" y="44866"/>
                    <a:pt x="8369" y="44548"/>
                    <a:pt x="8551" y="44548"/>
                  </a:cubicBezTo>
                  <a:cubicBezTo>
                    <a:pt x="8596" y="44548"/>
                    <a:pt x="8664" y="44798"/>
                    <a:pt x="8824" y="44775"/>
                  </a:cubicBezTo>
                  <a:cubicBezTo>
                    <a:pt x="8915" y="44753"/>
                    <a:pt x="9051" y="44730"/>
                    <a:pt x="9006" y="44343"/>
                  </a:cubicBezTo>
                  <a:cubicBezTo>
                    <a:pt x="8505" y="44434"/>
                    <a:pt x="8824" y="44162"/>
                    <a:pt x="8642" y="44002"/>
                  </a:cubicBezTo>
                  <a:close/>
                  <a:moveTo>
                    <a:pt x="7277" y="43866"/>
                  </a:moveTo>
                  <a:cubicBezTo>
                    <a:pt x="7209" y="43502"/>
                    <a:pt x="7437" y="43525"/>
                    <a:pt x="7573" y="43434"/>
                  </a:cubicBezTo>
                  <a:cubicBezTo>
                    <a:pt x="7550" y="43229"/>
                    <a:pt x="7505" y="43070"/>
                    <a:pt x="7391" y="42979"/>
                  </a:cubicBezTo>
                  <a:cubicBezTo>
                    <a:pt x="7346" y="43411"/>
                    <a:pt x="7209" y="43457"/>
                    <a:pt x="7027" y="43206"/>
                  </a:cubicBezTo>
                  <a:cubicBezTo>
                    <a:pt x="7004" y="43479"/>
                    <a:pt x="7232" y="44002"/>
                    <a:pt x="7277" y="43866"/>
                  </a:cubicBezTo>
                  <a:close/>
                  <a:moveTo>
                    <a:pt x="6641" y="43843"/>
                  </a:moveTo>
                  <a:cubicBezTo>
                    <a:pt x="7004" y="43911"/>
                    <a:pt x="6754" y="43252"/>
                    <a:pt x="6845" y="42979"/>
                  </a:cubicBezTo>
                  <a:cubicBezTo>
                    <a:pt x="7141" y="43161"/>
                    <a:pt x="7186" y="42956"/>
                    <a:pt x="7209" y="42547"/>
                  </a:cubicBezTo>
                  <a:cubicBezTo>
                    <a:pt x="6618" y="42433"/>
                    <a:pt x="6572" y="43502"/>
                    <a:pt x="6641" y="43843"/>
                  </a:cubicBezTo>
                  <a:close/>
                  <a:moveTo>
                    <a:pt x="8301" y="43775"/>
                  </a:moveTo>
                  <a:cubicBezTo>
                    <a:pt x="8346" y="43775"/>
                    <a:pt x="8392" y="43798"/>
                    <a:pt x="8369" y="43889"/>
                  </a:cubicBezTo>
                  <a:cubicBezTo>
                    <a:pt x="8619" y="43911"/>
                    <a:pt x="8687" y="43729"/>
                    <a:pt x="8664" y="43457"/>
                  </a:cubicBezTo>
                  <a:cubicBezTo>
                    <a:pt x="8414" y="43411"/>
                    <a:pt x="8255" y="43479"/>
                    <a:pt x="8301" y="43775"/>
                  </a:cubicBezTo>
                  <a:close/>
                  <a:moveTo>
                    <a:pt x="4207" y="47845"/>
                  </a:moveTo>
                  <a:cubicBezTo>
                    <a:pt x="4207" y="47345"/>
                    <a:pt x="4640" y="46777"/>
                    <a:pt x="4207" y="46413"/>
                  </a:cubicBezTo>
                  <a:cubicBezTo>
                    <a:pt x="4344" y="46981"/>
                    <a:pt x="3957" y="47482"/>
                    <a:pt x="4207" y="47845"/>
                  </a:cubicBezTo>
                  <a:close/>
                  <a:moveTo>
                    <a:pt x="5208" y="47413"/>
                  </a:moveTo>
                  <a:cubicBezTo>
                    <a:pt x="5504" y="47072"/>
                    <a:pt x="4935" y="46572"/>
                    <a:pt x="5231" y="46208"/>
                  </a:cubicBezTo>
                  <a:cubicBezTo>
                    <a:pt x="4730" y="46390"/>
                    <a:pt x="5072" y="47072"/>
                    <a:pt x="5208" y="47413"/>
                  </a:cubicBezTo>
                  <a:close/>
                  <a:moveTo>
                    <a:pt x="5231" y="45890"/>
                  </a:moveTo>
                  <a:cubicBezTo>
                    <a:pt x="5185" y="45344"/>
                    <a:pt x="5617" y="44957"/>
                    <a:pt x="5344" y="44480"/>
                  </a:cubicBezTo>
                  <a:cubicBezTo>
                    <a:pt x="4867" y="44343"/>
                    <a:pt x="4958" y="44957"/>
                    <a:pt x="5163" y="45117"/>
                  </a:cubicBezTo>
                  <a:cubicBezTo>
                    <a:pt x="5185" y="45549"/>
                    <a:pt x="4958" y="45685"/>
                    <a:pt x="5231" y="45890"/>
                  </a:cubicBezTo>
                  <a:close/>
                  <a:moveTo>
                    <a:pt x="4253" y="44775"/>
                  </a:moveTo>
                  <a:cubicBezTo>
                    <a:pt x="4321" y="44685"/>
                    <a:pt x="4503" y="43934"/>
                    <a:pt x="4162" y="44002"/>
                  </a:cubicBezTo>
                  <a:cubicBezTo>
                    <a:pt x="3980" y="44093"/>
                    <a:pt x="4026" y="44821"/>
                    <a:pt x="4253" y="44775"/>
                  </a:cubicBezTo>
                  <a:close/>
                  <a:moveTo>
                    <a:pt x="5367" y="42502"/>
                  </a:moveTo>
                  <a:cubicBezTo>
                    <a:pt x="5390" y="42183"/>
                    <a:pt x="5367" y="41956"/>
                    <a:pt x="5208" y="41842"/>
                  </a:cubicBezTo>
                  <a:cubicBezTo>
                    <a:pt x="5367" y="42251"/>
                    <a:pt x="5185" y="42160"/>
                    <a:pt x="5094" y="42502"/>
                  </a:cubicBezTo>
                  <a:close/>
                  <a:moveTo>
                    <a:pt x="7118" y="42320"/>
                  </a:moveTo>
                  <a:cubicBezTo>
                    <a:pt x="7368" y="41978"/>
                    <a:pt x="7027" y="41637"/>
                    <a:pt x="7141" y="41114"/>
                  </a:cubicBezTo>
                  <a:cubicBezTo>
                    <a:pt x="7277" y="41092"/>
                    <a:pt x="7300" y="40955"/>
                    <a:pt x="7414" y="40910"/>
                  </a:cubicBezTo>
                  <a:cubicBezTo>
                    <a:pt x="7527" y="40910"/>
                    <a:pt x="7505" y="41092"/>
                    <a:pt x="7596" y="41137"/>
                  </a:cubicBezTo>
                  <a:cubicBezTo>
                    <a:pt x="7687" y="40864"/>
                    <a:pt x="8005" y="40887"/>
                    <a:pt x="7982" y="40478"/>
                  </a:cubicBezTo>
                  <a:cubicBezTo>
                    <a:pt x="7960" y="40250"/>
                    <a:pt x="7800" y="40182"/>
                    <a:pt x="7709" y="40046"/>
                  </a:cubicBezTo>
                  <a:cubicBezTo>
                    <a:pt x="7255" y="40068"/>
                    <a:pt x="6936" y="40273"/>
                    <a:pt x="6868" y="40796"/>
                  </a:cubicBezTo>
                  <a:cubicBezTo>
                    <a:pt x="7050" y="40864"/>
                    <a:pt x="6982" y="40637"/>
                    <a:pt x="7050" y="40569"/>
                  </a:cubicBezTo>
                  <a:cubicBezTo>
                    <a:pt x="7164" y="40455"/>
                    <a:pt x="7459" y="40250"/>
                    <a:pt x="7505" y="40478"/>
                  </a:cubicBezTo>
                  <a:cubicBezTo>
                    <a:pt x="7437" y="40751"/>
                    <a:pt x="7300" y="40932"/>
                    <a:pt x="6959" y="40910"/>
                  </a:cubicBezTo>
                  <a:cubicBezTo>
                    <a:pt x="6936" y="41455"/>
                    <a:pt x="6982" y="41956"/>
                    <a:pt x="7118" y="42320"/>
                  </a:cubicBezTo>
                  <a:close/>
                  <a:moveTo>
                    <a:pt x="8346" y="40273"/>
                  </a:moveTo>
                  <a:cubicBezTo>
                    <a:pt x="8460" y="40318"/>
                    <a:pt x="8505" y="40432"/>
                    <a:pt x="8710" y="40387"/>
                  </a:cubicBezTo>
                  <a:cubicBezTo>
                    <a:pt x="8710" y="40205"/>
                    <a:pt x="8733" y="40046"/>
                    <a:pt x="8801" y="39955"/>
                  </a:cubicBezTo>
                  <a:cubicBezTo>
                    <a:pt x="8551" y="39932"/>
                    <a:pt x="8301" y="39932"/>
                    <a:pt x="8346" y="40273"/>
                  </a:cubicBezTo>
                  <a:close/>
                  <a:moveTo>
                    <a:pt x="7346" y="39704"/>
                  </a:moveTo>
                  <a:cubicBezTo>
                    <a:pt x="7209" y="39682"/>
                    <a:pt x="7186" y="39523"/>
                    <a:pt x="7073" y="39477"/>
                  </a:cubicBezTo>
                  <a:cubicBezTo>
                    <a:pt x="7050" y="39636"/>
                    <a:pt x="6936" y="39682"/>
                    <a:pt x="6982" y="39909"/>
                  </a:cubicBezTo>
                  <a:cubicBezTo>
                    <a:pt x="7186" y="39955"/>
                    <a:pt x="7323" y="39886"/>
                    <a:pt x="7346" y="39704"/>
                  </a:cubicBezTo>
                  <a:close/>
                  <a:moveTo>
                    <a:pt x="7891" y="39614"/>
                  </a:moveTo>
                  <a:cubicBezTo>
                    <a:pt x="8164" y="39614"/>
                    <a:pt x="8414" y="40091"/>
                    <a:pt x="8437" y="39500"/>
                  </a:cubicBezTo>
                  <a:cubicBezTo>
                    <a:pt x="8096" y="39614"/>
                    <a:pt x="8164" y="39272"/>
                    <a:pt x="7982" y="39181"/>
                  </a:cubicBezTo>
                  <a:cubicBezTo>
                    <a:pt x="8005" y="39386"/>
                    <a:pt x="7891" y="39409"/>
                    <a:pt x="7891" y="39614"/>
                  </a:cubicBezTo>
                  <a:close/>
                  <a:moveTo>
                    <a:pt x="8323" y="41592"/>
                  </a:moveTo>
                  <a:cubicBezTo>
                    <a:pt x="8596" y="41819"/>
                    <a:pt x="8755" y="41706"/>
                    <a:pt x="8960" y="42138"/>
                  </a:cubicBezTo>
                  <a:cubicBezTo>
                    <a:pt x="8937" y="41751"/>
                    <a:pt x="8528" y="41092"/>
                    <a:pt x="8323" y="41592"/>
                  </a:cubicBezTo>
                  <a:close/>
                  <a:moveTo>
                    <a:pt x="7505" y="41797"/>
                  </a:moveTo>
                  <a:lnTo>
                    <a:pt x="7482" y="42115"/>
                  </a:lnTo>
                  <a:cubicBezTo>
                    <a:pt x="7778" y="42047"/>
                    <a:pt x="7823" y="42229"/>
                    <a:pt x="8028" y="42229"/>
                  </a:cubicBezTo>
                  <a:cubicBezTo>
                    <a:pt x="8073" y="41842"/>
                    <a:pt x="7709" y="41888"/>
                    <a:pt x="7505" y="41797"/>
                  </a:cubicBezTo>
                  <a:close/>
                  <a:moveTo>
                    <a:pt x="7755" y="36657"/>
                  </a:moveTo>
                  <a:cubicBezTo>
                    <a:pt x="7641" y="36407"/>
                    <a:pt x="7687" y="35952"/>
                    <a:pt x="7300" y="35998"/>
                  </a:cubicBezTo>
                  <a:cubicBezTo>
                    <a:pt x="7232" y="36339"/>
                    <a:pt x="7550" y="36225"/>
                    <a:pt x="7573" y="36430"/>
                  </a:cubicBezTo>
                  <a:cubicBezTo>
                    <a:pt x="7346" y="36407"/>
                    <a:pt x="7141" y="36407"/>
                    <a:pt x="7118" y="36635"/>
                  </a:cubicBezTo>
                  <a:cubicBezTo>
                    <a:pt x="7323" y="36635"/>
                    <a:pt x="7550" y="36657"/>
                    <a:pt x="7755" y="36657"/>
                  </a:cubicBezTo>
                  <a:close/>
                  <a:moveTo>
                    <a:pt x="11552" y="88664"/>
                  </a:moveTo>
                  <a:cubicBezTo>
                    <a:pt x="11598" y="88345"/>
                    <a:pt x="12075" y="88573"/>
                    <a:pt x="11916" y="88004"/>
                  </a:cubicBezTo>
                  <a:cubicBezTo>
                    <a:pt x="11643" y="87868"/>
                    <a:pt x="11712" y="88186"/>
                    <a:pt x="11552" y="88209"/>
                  </a:cubicBezTo>
                  <a:cubicBezTo>
                    <a:pt x="11416" y="88141"/>
                    <a:pt x="11393" y="88732"/>
                    <a:pt x="11552" y="88664"/>
                  </a:cubicBezTo>
                  <a:close/>
                  <a:moveTo>
                    <a:pt x="11848" y="80363"/>
                  </a:moveTo>
                  <a:lnTo>
                    <a:pt x="11848" y="80682"/>
                  </a:lnTo>
                  <a:cubicBezTo>
                    <a:pt x="12121" y="80591"/>
                    <a:pt x="12485" y="80591"/>
                    <a:pt x="12417" y="80045"/>
                  </a:cubicBezTo>
                  <a:cubicBezTo>
                    <a:pt x="11985" y="79840"/>
                    <a:pt x="12280" y="80545"/>
                    <a:pt x="11848" y="80363"/>
                  </a:cubicBezTo>
                  <a:close/>
                  <a:moveTo>
                    <a:pt x="13053" y="80272"/>
                  </a:moveTo>
                  <a:cubicBezTo>
                    <a:pt x="12758" y="80295"/>
                    <a:pt x="12508" y="80341"/>
                    <a:pt x="12485" y="80705"/>
                  </a:cubicBezTo>
                  <a:lnTo>
                    <a:pt x="13053" y="80705"/>
                  </a:lnTo>
                  <a:close/>
                  <a:moveTo>
                    <a:pt x="12326" y="91733"/>
                  </a:moveTo>
                  <a:cubicBezTo>
                    <a:pt x="12530" y="91756"/>
                    <a:pt x="12667" y="91824"/>
                    <a:pt x="12780" y="91915"/>
                  </a:cubicBezTo>
                  <a:cubicBezTo>
                    <a:pt x="12826" y="91984"/>
                    <a:pt x="12871" y="92029"/>
                    <a:pt x="12894" y="92097"/>
                  </a:cubicBezTo>
                  <a:cubicBezTo>
                    <a:pt x="12917" y="92143"/>
                    <a:pt x="12940" y="92165"/>
                    <a:pt x="12940" y="92211"/>
                  </a:cubicBezTo>
                  <a:cubicBezTo>
                    <a:pt x="12962" y="92256"/>
                    <a:pt x="12962" y="92256"/>
                    <a:pt x="12962" y="92279"/>
                  </a:cubicBezTo>
                  <a:cubicBezTo>
                    <a:pt x="13031" y="92370"/>
                    <a:pt x="12940" y="92507"/>
                    <a:pt x="12758" y="92666"/>
                  </a:cubicBezTo>
                  <a:cubicBezTo>
                    <a:pt x="12780" y="92734"/>
                    <a:pt x="12917" y="92643"/>
                    <a:pt x="12940" y="92598"/>
                  </a:cubicBezTo>
                  <a:cubicBezTo>
                    <a:pt x="13235" y="92666"/>
                    <a:pt x="12803" y="92870"/>
                    <a:pt x="12758" y="93007"/>
                  </a:cubicBezTo>
                  <a:cubicBezTo>
                    <a:pt x="12735" y="93052"/>
                    <a:pt x="12849" y="92984"/>
                    <a:pt x="12849" y="92984"/>
                  </a:cubicBezTo>
                  <a:cubicBezTo>
                    <a:pt x="12940" y="93052"/>
                    <a:pt x="12917" y="93302"/>
                    <a:pt x="12735" y="93462"/>
                  </a:cubicBezTo>
                  <a:cubicBezTo>
                    <a:pt x="12871" y="93484"/>
                    <a:pt x="12735" y="93689"/>
                    <a:pt x="13076" y="93507"/>
                  </a:cubicBezTo>
                  <a:cubicBezTo>
                    <a:pt x="12803" y="93803"/>
                    <a:pt x="12940" y="93916"/>
                    <a:pt x="12962" y="94098"/>
                  </a:cubicBezTo>
                  <a:cubicBezTo>
                    <a:pt x="12849" y="94280"/>
                    <a:pt x="12508" y="94508"/>
                    <a:pt x="12508" y="94690"/>
                  </a:cubicBezTo>
                  <a:cubicBezTo>
                    <a:pt x="12689" y="94644"/>
                    <a:pt x="12712" y="94303"/>
                    <a:pt x="13053" y="94189"/>
                  </a:cubicBezTo>
                  <a:cubicBezTo>
                    <a:pt x="13076" y="94258"/>
                    <a:pt x="13031" y="94326"/>
                    <a:pt x="12871" y="94462"/>
                  </a:cubicBezTo>
                  <a:cubicBezTo>
                    <a:pt x="12917" y="94690"/>
                    <a:pt x="12735" y="95213"/>
                    <a:pt x="12917" y="95235"/>
                  </a:cubicBezTo>
                  <a:cubicBezTo>
                    <a:pt x="12940" y="95304"/>
                    <a:pt x="12849" y="95440"/>
                    <a:pt x="12644" y="95645"/>
                  </a:cubicBezTo>
                  <a:cubicBezTo>
                    <a:pt x="12803" y="95508"/>
                    <a:pt x="12894" y="95485"/>
                    <a:pt x="12917" y="95554"/>
                  </a:cubicBezTo>
                  <a:cubicBezTo>
                    <a:pt x="12917" y="95576"/>
                    <a:pt x="12917" y="95622"/>
                    <a:pt x="12894" y="95713"/>
                  </a:cubicBezTo>
                  <a:cubicBezTo>
                    <a:pt x="12894" y="95736"/>
                    <a:pt x="12871" y="95781"/>
                    <a:pt x="12871" y="95827"/>
                  </a:cubicBezTo>
                  <a:cubicBezTo>
                    <a:pt x="12849" y="95872"/>
                    <a:pt x="12871" y="95872"/>
                    <a:pt x="12871" y="95895"/>
                  </a:cubicBezTo>
                  <a:cubicBezTo>
                    <a:pt x="13144" y="95599"/>
                    <a:pt x="13235" y="95667"/>
                    <a:pt x="13417" y="95531"/>
                  </a:cubicBezTo>
                  <a:cubicBezTo>
                    <a:pt x="13281" y="95758"/>
                    <a:pt x="13212" y="95758"/>
                    <a:pt x="13144" y="95758"/>
                  </a:cubicBezTo>
                  <a:cubicBezTo>
                    <a:pt x="13008" y="96099"/>
                    <a:pt x="13485" y="95576"/>
                    <a:pt x="13417" y="95849"/>
                  </a:cubicBezTo>
                  <a:cubicBezTo>
                    <a:pt x="13485" y="95827"/>
                    <a:pt x="13508" y="95736"/>
                    <a:pt x="13485" y="95736"/>
                  </a:cubicBezTo>
                  <a:cubicBezTo>
                    <a:pt x="13804" y="95304"/>
                    <a:pt x="13508" y="95804"/>
                    <a:pt x="13531" y="95827"/>
                  </a:cubicBezTo>
                  <a:cubicBezTo>
                    <a:pt x="13531" y="95827"/>
                    <a:pt x="13713" y="95804"/>
                    <a:pt x="13735" y="95804"/>
                  </a:cubicBezTo>
                  <a:cubicBezTo>
                    <a:pt x="13781" y="95827"/>
                    <a:pt x="13872" y="95758"/>
                    <a:pt x="13940" y="95781"/>
                  </a:cubicBezTo>
                  <a:cubicBezTo>
                    <a:pt x="13963" y="95804"/>
                    <a:pt x="13940" y="95986"/>
                    <a:pt x="13940" y="95986"/>
                  </a:cubicBezTo>
                  <a:cubicBezTo>
                    <a:pt x="14008" y="95986"/>
                    <a:pt x="14190" y="95690"/>
                    <a:pt x="14258" y="95645"/>
                  </a:cubicBezTo>
                  <a:cubicBezTo>
                    <a:pt x="14349" y="95576"/>
                    <a:pt x="14281" y="95736"/>
                    <a:pt x="14327" y="95736"/>
                  </a:cubicBezTo>
                  <a:cubicBezTo>
                    <a:pt x="14372" y="95713"/>
                    <a:pt x="14418" y="95599"/>
                    <a:pt x="14440" y="95599"/>
                  </a:cubicBezTo>
                  <a:cubicBezTo>
                    <a:pt x="14577" y="95622"/>
                    <a:pt x="14622" y="95804"/>
                    <a:pt x="14782" y="95645"/>
                  </a:cubicBezTo>
                  <a:cubicBezTo>
                    <a:pt x="14782" y="95622"/>
                    <a:pt x="14736" y="95531"/>
                    <a:pt x="14713" y="95554"/>
                  </a:cubicBezTo>
                  <a:cubicBezTo>
                    <a:pt x="14918" y="95372"/>
                    <a:pt x="15032" y="95554"/>
                    <a:pt x="15214" y="95554"/>
                  </a:cubicBezTo>
                  <a:cubicBezTo>
                    <a:pt x="15282" y="95554"/>
                    <a:pt x="15350" y="95417"/>
                    <a:pt x="15418" y="95395"/>
                  </a:cubicBezTo>
                  <a:cubicBezTo>
                    <a:pt x="15441" y="95395"/>
                    <a:pt x="15509" y="95508"/>
                    <a:pt x="15577" y="95463"/>
                  </a:cubicBezTo>
                  <a:cubicBezTo>
                    <a:pt x="15646" y="95440"/>
                    <a:pt x="15600" y="95326"/>
                    <a:pt x="15623" y="95258"/>
                  </a:cubicBezTo>
                  <a:cubicBezTo>
                    <a:pt x="15691" y="95144"/>
                    <a:pt x="15828" y="95304"/>
                    <a:pt x="15896" y="95190"/>
                  </a:cubicBezTo>
                  <a:cubicBezTo>
                    <a:pt x="15896" y="95349"/>
                    <a:pt x="15828" y="95417"/>
                    <a:pt x="15737" y="95417"/>
                  </a:cubicBezTo>
                  <a:cubicBezTo>
                    <a:pt x="15919" y="95531"/>
                    <a:pt x="15691" y="95804"/>
                    <a:pt x="15782" y="95986"/>
                  </a:cubicBezTo>
                  <a:cubicBezTo>
                    <a:pt x="15828" y="95963"/>
                    <a:pt x="15828" y="95872"/>
                    <a:pt x="15873" y="95872"/>
                  </a:cubicBezTo>
                  <a:cubicBezTo>
                    <a:pt x="16009" y="95758"/>
                    <a:pt x="15828" y="95667"/>
                    <a:pt x="15873" y="95485"/>
                  </a:cubicBezTo>
                  <a:cubicBezTo>
                    <a:pt x="15896" y="95326"/>
                    <a:pt x="15964" y="95508"/>
                    <a:pt x="16032" y="95440"/>
                  </a:cubicBezTo>
                  <a:cubicBezTo>
                    <a:pt x="16055" y="95417"/>
                    <a:pt x="16123" y="95213"/>
                    <a:pt x="16146" y="95213"/>
                  </a:cubicBezTo>
                  <a:cubicBezTo>
                    <a:pt x="16146" y="95213"/>
                    <a:pt x="16373" y="95463"/>
                    <a:pt x="16282" y="95076"/>
                  </a:cubicBezTo>
                  <a:cubicBezTo>
                    <a:pt x="16351" y="95008"/>
                    <a:pt x="16373" y="95235"/>
                    <a:pt x="16442" y="95235"/>
                  </a:cubicBezTo>
                  <a:cubicBezTo>
                    <a:pt x="16510" y="95235"/>
                    <a:pt x="16487" y="95144"/>
                    <a:pt x="16464" y="95031"/>
                  </a:cubicBezTo>
                  <a:cubicBezTo>
                    <a:pt x="16555" y="95099"/>
                    <a:pt x="16646" y="95122"/>
                    <a:pt x="16714" y="95122"/>
                  </a:cubicBezTo>
                  <a:cubicBezTo>
                    <a:pt x="16737" y="95122"/>
                    <a:pt x="16783" y="95099"/>
                    <a:pt x="16828" y="95076"/>
                  </a:cubicBezTo>
                  <a:cubicBezTo>
                    <a:pt x="16874" y="95053"/>
                    <a:pt x="16919" y="95031"/>
                    <a:pt x="16942" y="95008"/>
                  </a:cubicBezTo>
                  <a:cubicBezTo>
                    <a:pt x="17033" y="94940"/>
                    <a:pt x="17124" y="94872"/>
                    <a:pt x="17192" y="94781"/>
                  </a:cubicBezTo>
                  <a:cubicBezTo>
                    <a:pt x="17465" y="94781"/>
                    <a:pt x="17692" y="94849"/>
                    <a:pt x="18011" y="94758"/>
                  </a:cubicBezTo>
                  <a:cubicBezTo>
                    <a:pt x="17988" y="94599"/>
                    <a:pt x="17897" y="94621"/>
                    <a:pt x="17783" y="94644"/>
                  </a:cubicBezTo>
                  <a:cubicBezTo>
                    <a:pt x="17874" y="94462"/>
                    <a:pt x="18124" y="94553"/>
                    <a:pt x="18374" y="94303"/>
                  </a:cubicBezTo>
                  <a:cubicBezTo>
                    <a:pt x="18534" y="94235"/>
                    <a:pt x="18306" y="94007"/>
                    <a:pt x="18420" y="93894"/>
                  </a:cubicBezTo>
                  <a:cubicBezTo>
                    <a:pt x="18738" y="93916"/>
                    <a:pt x="18716" y="93530"/>
                    <a:pt x="18829" y="93416"/>
                  </a:cubicBezTo>
                  <a:cubicBezTo>
                    <a:pt x="18897" y="93371"/>
                    <a:pt x="19148" y="93325"/>
                    <a:pt x="19284" y="93234"/>
                  </a:cubicBezTo>
                  <a:cubicBezTo>
                    <a:pt x="19557" y="93007"/>
                    <a:pt x="20012" y="92802"/>
                    <a:pt x="20512" y="92575"/>
                  </a:cubicBezTo>
                  <a:cubicBezTo>
                    <a:pt x="21012" y="92347"/>
                    <a:pt x="21558" y="92120"/>
                    <a:pt x="22036" y="91870"/>
                  </a:cubicBezTo>
                  <a:cubicBezTo>
                    <a:pt x="22217" y="91779"/>
                    <a:pt x="22399" y="91392"/>
                    <a:pt x="22672" y="91620"/>
                  </a:cubicBezTo>
                  <a:cubicBezTo>
                    <a:pt x="22877" y="91574"/>
                    <a:pt x="22695" y="91415"/>
                    <a:pt x="22831" y="91324"/>
                  </a:cubicBezTo>
                  <a:cubicBezTo>
                    <a:pt x="23809" y="90801"/>
                    <a:pt x="24423" y="90278"/>
                    <a:pt x="25242" y="90051"/>
                  </a:cubicBezTo>
                  <a:cubicBezTo>
                    <a:pt x="25083" y="90460"/>
                    <a:pt x="24537" y="90392"/>
                    <a:pt x="24310" y="90778"/>
                  </a:cubicBezTo>
                  <a:cubicBezTo>
                    <a:pt x="24355" y="91119"/>
                    <a:pt x="24696" y="90756"/>
                    <a:pt x="24901" y="90619"/>
                  </a:cubicBezTo>
                  <a:cubicBezTo>
                    <a:pt x="24992" y="90551"/>
                    <a:pt x="25196" y="90528"/>
                    <a:pt x="25196" y="90528"/>
                  </a:cubicBezTo>
                  <a:cubicBezTo>
                    <a:pt x="25378" y="90369"/>
                    <a:pt x="25356" y="90164"/>
                    <a:pt x="25492" y="90096"/>
                  </a:cubicBezTo>
                  <a:cubicBezTo>
                    <a:pt x="26038" y="90005"/>
                    <a:pt x="26606" y="89641"/>
                    <a:pt x="26652" y="89187"/>
                  </a:cubicBezTo>
                  <a:cubicBezTo>
                    <a:pt x="27425" y="88800"/>
                    <a:pt x="27811" y="88118"/>
                    <a:pt x="28471" y="88050"/>
                  </a:cubicBezTo>
                  <a:cubicBezTo>
                    <a:pt x="28607" y="87731"/>
                    <a:pt x="28903" y="87458"/>
                    <a:pt x="29244" y="87208"/>
                  </a:cubicBezTo>
                  <a:cubicBezTo>
                    <a:pt x="29608" y="86958"/>
                    <a:pt x="29995" y="86731"/>
                    <a:pt x="30290" y="86526"/>
                  </a:cubicBezTo>
                  <a:cubicBezTo>
                    <a:pt x="30199" y="86094"/>
                    <a:pt x="30972" y="85798"/>
                    <a:pt x="31473" y="85321"/>
                  </a:cubicBezTo>
                  <a:cubicBezTo>
                    <a:pt x="31836" y="84957"/>
                    <a:pt x="32064" y="84479"/>
                    <a:pt x="32382" y="84161"/>
                  </a:cubicBezTo>
                  <a:cubicBezTo>
                    <a:pt x="32837" y="83729"/>
                    <a:pt x="33246" y="83274"/>
                    <a:pt x="33610" y="82888"/>
                  </a:cubicBezTo>
                  <a:cubicBezTo>
                    <a:pt x="33951" y="82478"/>
                    <a:pt x="34497" y="82205"/>
                    <a:pt x="34497" y="81728"/>
                  </a:cubicBezTo>
                  <a:cubicBezTo>
                    <a:pt x="34884" y="81705"/>
                    <a:pt x="34815" y="81364"/>
                    <a:pt x="34997" y="81114"/>
                  </a:cubicBezTo>
                  <a:cubicBezTo>
                    <a:pt x="35088" y="80977"/>
                    <a:pt x="35179" y="81046"/>
                    <a:pt x="35247" y="80932"/>
                  </a:cubicBezTo>
                  <a:cubicBezTo>
                    <a:pt x="35611" y="80523"/>
                    <a:pt x="35884" y="79886"/>
                    <a:pt x="36248" y="79363"/>
                  </a:cubicBezTo>
                  <a:cubicBezTo>
                    <a:pt x="36453" y="79067"/>
                    <a:pt x="36726" y="78885"/>
                    <a:pt x="36907" y="78612"/>
                  </a:cubicBezTo>
                  <a:cubicBezTo>
                    <a:pt x="37021" y="78453"/>
                    <a:pt x="36998" y="78226"/>
                    <a:pt x="37089" y="78021"/>
                  </a:cubicBezTo>
                  <a:cubicBezTo>
                    <a:pt x="37180" y="77839"/>
                    <a:pt x="37430" y="77726"/>
                    <a:pt x="37544" y="77521"/>
                  </a:cubicBezTo>
                  <a:cubicBezTo>
                    <a:pt x="37726" y="77225"/>
                    <a:pt x="37703" y="76839"/>
                    <a:pt x="37999" y="76634"/>
                  </a:cubicBezTo>
                  <a:cubicBezTo>
                    <a:pt x="38067" y="76566"/>
                    <a:pt x="37954" y="76520"/>
                    <a:pt x="37908" y="76452"/>
                  </a:cubicBezTo>
                  <a:cubicBezTo>
                    <a:pt x="38067" y="76293"/>
                    <a:pt x="38249" y="76157"/>
                    <a:pt x="38408" y="75838"/>
                  </a:cubicBezTo>
                  <a:cubicBezTo>
                    <a:pt x="38749" y="75702"/>
                    <a:pt x="39113" y="75725"/>
                    <a:pt x="39341" y="75156"/>
                  </a:cubicBezTo>
                  <a:cubicBezTo>
                    <a:pt x="39682" y="75111"/>
                    <a:pt x="39523" y="75725"/>
                    <a:pt x="39977" y="75861"/>
                  </a:cubicBezTo>
                  <a:cubicBezTo>
                    <a:pt x="40250" y="75884"/>
                    <a:pt x="40250" y="75406"/>
                    <a:pt x="40341" y="75270"/>
                  </a:cubicBezTo>
                  <a:cubicBezTo>
                    <a:pt x="40341" y="75088"/>
                    <a:pt x="40205" y="75224"/>
                    <a:pt x="40068" y="74997"/>
                  </a:cubicBezTo>
                  <a:cubicBezTo>
                    <a:pt x="40205" y="74633"/>
                    <a:pt x="40478" y="74974"/>
                    <a:pt x="40637" y="74724"/>
                  </a:cubicBezTo>
                  <a:cubicBezTo>
                    <a:pt x="40910" y="74451"/>
                    <a:pt x="40569" y="74360"/>
                    <a:pt x="40773" y="74110"/>
                  </a:cubicBezTo>
                  <a:cubicBezTo>
                    <a:pt x="40910" y="74201"/>
                    <a:pt x="41001" y="74087"/>
                    <a:pt x="41137" y="74201"/>
                  </a:cubicBezTo>
                  <a:cubicBezTo>
                    <a:pt x="41365" y="73928"/>
                    <a:pt x="41183" y="73792"/>
                    <a:pt x="41387" y="73519"/>
                  </a:cubicBezTo>
                  <a:cubicBezTo>
                    <a:pt x="41524" y="73564"/>
                    <a:pt x="41478" y="73678"/>
                    <a:pt x="41569" y="73746"/>
                  </a:cubicBezTo>
                  <a:cubicBezTo>
                    <a:pt x="41706" y="73382"/>
                    <a:pt x="41751" y="73041"/>
                    <a:pt x="42069" y="72973"/>
                  </a:cubicBezTo>
                  <a:cubicBezTo>
                    <a:pt x="42115" y="72859"/>
                    <a:pt x="42001" y="72882"/>
                    <a:pt x="42001" y="72928"/>
                  </a:cubicBezTo>
                  <a:cubicBezTo>
                    <a:pt x="42024" y="72609"/>
                    <a:pt x="42320" y="72018"/>
                    <a:pt x="42615" y="71859"/>
                  </a:cubicBezTo>
                  <a:cubicBezTo>
                    <a:pt x="42615" y="71654"/>
                    <a:pt x="42388" y="71677"/>
                    <a:pt x="42661" y="71540"/>
                  </a:cubicBezTo>
                  <a:cubicBezTo>
                    <a:pt x="42706" y="71267"/>
                    <a:pt x="42683" y="71040"/>
                    <a:pt x="42570" y="70835"/>
                  </a:cubicBezTo>
                  <a:cubicBezTo>
                    <a:pt x="42706" y="70744"/>
                    <a:pt x="42888" y="70835"/>
                    <a:pt x="43025" y="70699"/>
                  </a:cubicBezTo>
                  <a:cubicBezTo>
                    <a:pt x="43002" y="70608"/>
                    <a:pt x="43002" y="70517"/>
                    <a:pt x="43047" y="70381"/>
                  </a:cubicBezTo>
                  <a:cubicBezTo>
                    <a:pt x="42865" y="70290"/>
                    <a:pt x="42729" y="70449"/>
                    <a:pt x="42501" y="70267"/>
                  </a:cubicBezTo>
                  <a:cubicBezTo>
                    <a:pt x="42615" y="70017"/>
                    <a:pt x="42615" y="70176"/>
                    <a:pt x="42729" y="70244"/>
                  </a:cubicBezTo>
                  <a:cubicBezTo>
                    <a:pt x="42911" y="70017"/>
                    <a:pt x="42683" y="69949"/>
                    <a:pt x="42843" y="69744"/>
                  </a:cubicBezTo>
                  <a:cubicBezTo>
                    <a:pt x="42979" y="69539"/>
                    <a:pt x="43729" y="69539"/>
                    <a:pt x="43252" y="69153"/>
                  </a:cubicBezTo>
                  <a:cubicBezTo>
                    <a:pt x="43138" y="69130"/>
                    <a:pt x="43047" y="69380"/>
                    <a:pt x="43161" y="69426"/>
                  </a:cubicBezTo>
                  <a:cubicBezTo>
                    <a:pt x="43002" y="69562"/>
                    <a:pt x="42752" y="69380"/>
                    <a:pt x="42570" y="69403"/>
                  </a:cubicBezTo>
                  <a:cubicBezTo>
                    <a:pt x="42615" y="69175"/>
                    <a:pt x="42615" y="68948"/>
                    <a:pt x="42774" y="68630"/>
                  </a:cubicBezTo>
                  <a:cubicBezTo>
                    <a:pt x="42956" y="68743"/>
                    <a:pt x="42570" y="69130"/>
                    <a:pt x="42843" y="69198"/>
                  </a:cubicBezTo>
                  <a:cubicBezTo>
                    <a:pt x="43184" y="68925"/>
                    <a:pt x="43275" y="68129"/>
                    <a:pt x="43070" y="67879"/>
                  </a:cubicBezTo>
                  <a:cubicBezTo>
                    <a:pt x="43275" y="67606"/>
                    <a:pt x="43297" y="66970"/>
                    <a:pt x="43707" y="67152"/>
                  </a:cubicBezTo>
                  <a:cubicBezTo>
                    <a:pt x="43934" y="66833"/>
                    <a:pt x="43593" y="66810"/>
                    <a:pt x="43729" y="66538"/>
                  </a:cubicBezTo>
                  <a:cubicBezTo>
                    <a:pt x="43866" y="66378"/>
                    <a:pt x="43820" y="66629"/>
                    <a:pt x="43752" y="66742"/>
                  </a:cubicBezTo>
                  <a:cubicBezTo>
                    <a:pt x="44048" y="66810"/>
                    <a:pt x="44321" y="66265"/>
                    <a:pt x="44548" y="66697"/>
                  </a:cubicBezTo>
                  <a:cubicBezTo>
                    <a:pt x="44730" y="66606"/>
                    <a:pt x="44844" y="66174"/>
                    <a:pt x="44775" y="66015"/>
                  </a:cubicBezTo>
                  <a:cubicBezTo>
                    <a:pt x="44616" y="66060"/>
                    <a:pt x="44548" y="66287"/>
                    <a:pt x="44434" y="66447"/>
                  </a:cubicBezTo>
                  <a:cubicBezTo>
                    <a:pt x="44366" y="66242"/>
                    <a:pt x="43889" y="66424"/>
                    <a:pt x="44002" y="65992"/>
                  </a:cubicBezTo>
                  <a:cubicBezTo>
                    <a:pt x="44162" y="65537"/>
                    <a:pt x="44093" y="66128"/>
                    <a:pt x="44366" y="66106"/>
                  </a:cubicBezTo>
                  <a:cubicBezTo>
                    <a:pt x="44457" y="65764"/>
                    <a:pt x="44184" y="65583"/>
                    <a:pt x="44548" y="65514"/>
                  </a:cubicBezTo>
                  <a:cubicBezTo>
                    <a:pt x="44571" y="65219"/>
                    <a:pt x="44321" y="65560"/>
                    <a:pt x="44184" y="65401"/>
                  </a:cubicBezTo>
                  <a:cubicBezTo>
                    <a:pt x="44389" y="65264"/>
                    <a:pt x="44457" y="64787"/>
                    <a:pt x="44571" y="64468"/>
                  </a:cubicBezTo>
                  <a:cubicBezTo>
                    <a:pt x="44753" y="64309"/>
                    <a:pt x="44889" y="64741"/>
                    <a:pt x="45071" y="64400"/>
                  </a:cubicBezTo>
                  <a:cubicBezTo>
                    <a:pt x="45117" y="64241"/>
                    <a:pt x="45071" y="64127"/>
                    <a:pt x="44957" y="64059"/>
                  </a:cubicBezTo>
                  <a:cubicBezTo>
                    <a:pt x="44821" y="64036"/>
                    <a:pt x="44844" y="64332"/>
                    <a:pt x="44707" y="64286"/>
                  </a:cubicBezTo>
                  <a:cubicBezTo>
                    <a:pt x="44389" y="64309"/>
                    <a:pt x="44662" y="63945"/>
                    <a:pt x="44662" y="63763"/>
                  </a:cubicBezTo>
                  <a:cubicBezTo>
                    <a:pt x="44298" y="63763"/>
                    <a:pt x="44503" y="64127"/>
                    <a:pt x="44389" y="64423"/>
                  </a:cubicBezTo>
                  <a:cubicBezTo>
                    <a:pt x="43980" y="64127"/>
                    <a:pt x="44457" y="63718"/>
                    <a:pt x="44525" y="63195"/>
                  </a:cubicBezTo>
                  <a:cubicBezTo>
                    <a:pt x="44639" y="63263"/>
                    <a:pt x="44616" y="63422"/>
                    <a:pt x="44730" y="63468"/>
                  </a:cubicBezTo>
                  <a:cubicBezTo>
                    <a:pt x="44753" y="62786"/>
                    <a:pt x="45162" y="62922"/>
                    <a:pt x="45412" y="62695"/>
                  </a:cubicBezTo>
                  <a:cubicBezTo>
                    <a:pt x="45412" y="62626"/>
                    <a:pt x="45344" y="62581"/>
                    <a:pt x="45367" y="62490"/>
                  </a:cubicBezTo>
                  <a:cubicBezTo>
                    <a:pt x="45048" y="62558"/>
                    <a:pt x="44821" y="62786"/>
                    <a:pt x="44457" y="62763"/>
                  </a:cubicBezTo>
                  <a:cubicBezTo>
                    <a:pt x="44571" y="62581"/>
                    <a:pt x="44730" y="62422"/>
                    <a:pt x="44980" y="62490"/>
                  </a:cubicBezTo>
                  <a:cubicBezTo>
                    <a:pt x="45094" y="62194"/>
                    <a:pt x="44957" y="62058"/>
                    <a:pt x="44844" y="61944"/>
                  </a:cubicBezTo>
                  <a:cubicBezTo>
                    <a:pt x="44912" y="61830"/>
                    <a:pt x="45071" y="61808"/>
                    <a:pt x="45230" y="61830"/>
                  </a:cubicBezTo>
                  <a:cubicBezTo>
                    <a:pt x="45253" y="61489"/>
                    <a:pt x="45048" y="61671"/>
                    <a:pt x="45276" y="61216"/>
                  </a:cubicBezTo>
                  <a:cubicBezTo>
                    <a:pt x="45344" y="61080"/>
                    <a:pt x="45412" y="60830"/>
                    <a:pt x="45526" y="60853"/>
                  </a:cubicBezTo>
                  <a:cubicBezTo>
                    <a:pt x="45526" y="60489"/>
                    <a:pt x="45253" y="60853"/>
                    <a:pt x="45117" y="60557"/>
                  </a:cubicBezTo>
                  <a:lnTo>
                    <a:pt x="45071" y="60853"/>
                  </a:lnTo>
                  <a:cubicBezTo>
                    <a:pt x="44912" y="60739"/>
                    <a:pt x="45139" y="60148"/>
                    <a:pt x="45458" y="60330"/>
                  </a:cubicBezTo>
                  <a:cubicBezTo>
                    <a:pt x="45458" y="59875"/>
                    <a:pt x="45685" y="59761"/>
                    <a:pt x="45731" y="59352"/>
                  </a:cubicBezTo>
                  <a:cubicBezTo>
                    <a:pt x="45503" y="59556"/>
                    <a:pt x="45344" y="60375"/>
                    <a:pt x="45026" y="60034"/>
                  </a:cubicBezTo>
                  <a:cubicBezTo>
                    <a:pt x="45071" y="59761"/>
                    <a:pt x="45344" y="59852"/>
                    <a:pt x="45389" y="59602"/>
                  </a:cubicBezTo>
                  <a:cubicBezTo>
                    <a:pt x="45389" y="59511"/>
                    <a:pt x="45321" y="59488"/>
                    <a:pt x="45344" y="59397"/>
                  </a:cubicBezTo>
                  <a:cubicBezTo>
                    <a:pt x="45185" y="59352"/>
                    <a:pt x="45117" y="59465"/>
                    <a:pt x="44957" y="59420"/>
                  </a:cubicBezTo>
                  <a:cubicBezTo>
                    <a:pt x="44889" y="59625"/>
                    <a:pt x="44980" y="59693"/>
                    <a:pt x="44980" y="59829"/>
                  </a:cubicBezTo>
                  <a:cubicBezTo>
                    <a:pt x="44707" y="59966"/>
                    <a:pt x="44912" y="59193"/>
                    <a:pt x="45117" y="59056"/>
                  </a:cubicBezTo>
                  <a:cubicBezTo>
                    <a:pt x="45299" y="59056"/>
                    <a:pt x="45299" y="59193"/>
                    <a:pt x="45458" y="59215"/>
                  </a:cubicBezTo>
                  <a:cubicBezTo>
                    <a:pt x="45389" y="58806"/>
                    <a:pt x="45480" y="58147"/>
                    <a:pt x="45822" y="58033"/>
                  </a:cubicBezTo>
                  <a:cubicBezTo>
                    <a:pt x="45685" y="57828"/>
                    <a:pt x="45503" y="58078"/>
                    <a:pt x="45344" y="58169"/>
                  </a:cubicBezTo>
                  <a:cubicBezTo>
                    <a:pt x="45162" y="57601"/>
                    <a:pt x="45981" y="57214"/>
                    <a:pt x="45753" y="56509"/>
                  </a:cubicBezTo>
                  <a:cubicBezTo>
                    <a:pt x="45731" y="56191"/>
                    <a:pt x="46072" y="56418"/>
                    <a:pt x="45981" y="56032"/>
                  </a:cubicBezTo>
                  <a:cubicBezTo>
                    <a:pt x="46094" y="55713"/>
                    <a:pt x="45753" y="55804"/>
                    <a:pt x="45731" y="55600"/>
                  </a:cubicBezTo>
                  <a:cubicBezTo>
                    <a:pt x="45958" y="55145"/>
                    <a:pt x="45822" y="54827"/>
                    <a:pt x="46117" y="54508"/>
                  </a:cubicBezTo>
                  <a:cubicBezTo>
                    <a:pt x="46049" y="54417"/>
                    <a:pt x="45912" y="54394"/>
                    <a:pt x="45958" y="54213"/>
                  </a:cubicBezTo>
                  <a:cubicBezTo>
                    <a:pt x="45867" y="54053"/>
                    <a:pt x="45662" y="54053"/>
                    <a:pt x="45594" y="53894"/>
                  </a:cubicBezTo>
                  <a:cubicBezTo>
                    <a:pt x="45480" y="53985"/>
                    <a:pt x="45412" y="53962"/>
                    <a:pt x="45412" y="53780"/>
                  </a:cubicBezTo>
                  <a:cubicBezTo>
                    <a:pt x="45685" y="53758"/>
                    <a:pt x="45981" y="54076"/>
                    <a:pt x="46072" y="53712"/>
                  </a:cubicBezTo>
                  <a:cubicBezTo>
                    <a:pt x="46049" y="53439"/>
                    <a:pt x="45912" y="53849"/>
                    <a:pt x="45708" y="53690"/>
                  </a:cubicBezTo>
                  <a:cubicBezTo>
                    <a:pt x="45776" y="53303"/>
                    <a:pt x="45526" y="53053"/>
                    <a:pt x="45549" y="52780"/>
                  </a:cubicBezTo>
                  <a:cubicBezTo>
                    <a:pt x="45571" y="52416"/>
                    <a:pt x="45890" y="52166"/>
                    <a:pt x="45867" y="51688"/>
                  </a:cubicBezTo>
                  <a:cubicBezTo>
                    <a:pt x="45890" y="51438"/>
                    <a:pt x="45435" y="51734"/>
                    <a:pt x="45571" y="51393"/>
                  </a:cubicBezTo>
                  <a:cubicBezTo>
                    <a:pt x="45549" y="51074"/>
                    <a:pt x="45685" y="51347"/>
                    <a:pt x="45753" y="51279"/>
                  </a:cubicBezTo>
                  <a:cubicBezTo>
                    <a:pt x="45844" y="51234"/>
                    <a:pt x="45799" y="50961"/>
                    <a:pt x="46026" y="50983"/>
                  </a:cubicBezTo>
                  <a:cubicBezTo>
                    <a:pt x="45912" y="50574"/>
                    <a:pt x="45708" y="50870"/>
                    <a:pt x="45480" y="50688"/>
                  </a:cubicBezTo>
                  <a:cubicBezTo>
                    <a:pt x="45594" y="50392"/>
                    <a:pt x="45594" y="49892"/>
                    <a:pt x="45458" y="49596"/>
                  </a:cubicBezTo>
                  <a:cubicBezTo>
                    <a:pt x="45640" y="49369"/>
                    <a:pt x="45753" y="49596"/>
                    <a:pt x="45912" y="49687"/>
                  </a:cubicBezTo>
                  <a:cubicBezTo>
                    <a:pt x="46026" y="49596"/>
                    <a:pt x="46003" y="49437"/>
                    <a:pt x="45981" y="49255"/>
                  </a:cubicBezTo>
                  <a:cubicBezTo>
                    <a:pt x="45935" y="49073"/>
                    <a:pt x="45844" y="48869"/>
                    <a:pt x="45776" y="48687"/>
                  </a:cubicBezTo>
                  <a:cubicBezTo>
                    <a:pt x="46117" y="48755"/>
                    <a:pt x="46185" y="48596"/>
                    <a:pt x="46345" y="48960"/>
                  </a:cubicBezTo>
                  <a:cubicBezTo>
                    <a:pt x="46481" y="48914"/>
                    <a:pt x="46413" y="48687"/>
                    <a:pt x="46413" y="48550"/>
                  </a:cubicBezTo>
                  <a:cubicBezTo>
                    <a:pt x="46390" y="48323"/>
                    <a:pt x="46026" y="48528"/>
                    <a:pt x="45867" y="48459"/>
                  </a:cubicBezTo>
                  <a:cubicBezTo>
                    <a:pt x="45844" y="48164"/>
                    <a:pt x="45526" y="48255"/>
                    <a:pt x="45549" y="47891"/>
                  </a:cubicBezTo>
                  <a:cubicBezTo>
                    <a:pt x="45526" y="47777"/>
                    <a:pt x="45389" y="47823"/>
                    <a:pt x="45276" y="47800"/>
                  </a:cubicBezTo>
                  <a:cubicBezTo>
                    <a:pt x="45321" y="47482"/>
                    <a:pt x="45299" y="47163"/>
                    <a:pt x="45276" y="46868"/>
                  </a:cubicBezTo>
                  <a:cubicBezTo>
                    <a:pt x="45230" y="46572"/>
                    <a:pt x="45185" y="46276"/>
                    <a:pt x="45208" y="46003"/>
                  </a:cubicBezTo>
                  <a:cubicBezTo>
                    <a:pt x="45185" y="45912"/>
                    <a:pt x="45094" y="45935"/>
                    <a:pt x="45003" y="45935"/>
                  </a:cubicBezTo>
                  <a:cubicBezTo>
                    <a:pt x="45003" y="45503"/>
                    <a:pt x="44866" y="45208"/>
                    <a:pt x="44889" y="44935"/>
                  </a:cubicBezTo>
                  <a:cubicBezTo>
                    <a:pt x="44912" y="44912"/>
                    <a:pt x="45071" y="44935"/>
                    <a:pt x="45071" y="44912"/>
                  </a:cubicBezTo>
                  <a:cubicBezTo>
                    <a:pt x="45139" y="44821"/>
                    <a:pt x="44980" y="44525"/>
                    <a:pt x="45026" y="44412"/>
                  </a:cubicBezTo>
                  <a:cubicBezTo>
                    <a:pt x="44980" y="44321"/>
                    <a:pt x="44821" y="44366"/>
                    <a:pt x="44798" y="44252"/>
                  </a:cubicBezTo>
                  <a:cubicBezTo>
                    <a:pt x="44503" y="44162"/>
                    <a:pt x="44798" y="44571"/>
                    <a:pt x="44480" y="44503"/>
                  </a:cubicBezTo>
                  <a:cubicBezTo>
                    <a:pt x="44139" y="44093"/>
                    <a:pt x="44957" y="44184"/>
                    <a:pt x="44525" y="43684"/>
                  </a:cubicBezTo>
                  <a:cubicBezTo>
                    <a:pt x="44662" y="43638"/>
                    <a:pt x="44707" y="43752"/>
                    <a:pt x="44821" y="43752"/>
                  </a:cubicBezTo>
                  <a:cubicBezTo>
                    <a:pt x="44889" y="43411"/>
                    <a:pt x="44457" y="43229"/>
                    <a:pt x="44707" y="43047"/>
                  </a:cubicBezTo>
                  <a:cubicBezTo>
                    <a:pt x="44662" y="42934"/>
                    <a:pt x="44525" y="43002"/>
                    <a:pt x="44412" y="43002"/>
                  </a:cubicBezTo>
                  <a:cubicBezTo>
                    <a:pt x="44457" y="42683"/>
                    <a:pt x="44412" y="42456"/>
                    <a:pt x="44343" y="42229"/>
                  </a:cubicBezTo>
                  <a:cubicBezTo>
                    <a:pt x="44275" y="42001"/>
                    <a:pt x="44162" y="41797"/>
                    <a:pt x="44048" y="41546"/>
                  </a:cubicBezTo>
                  <a:cubicBezTo>
                    <a:pt x="44184" y="41546"/>
                    <a:pt x="44139" y="41842"/>
                    <a:pt x="44298" y="41819"/>
                  </a:cubicBezTo>
                  <a:cubicBezTo>
                    <a:pt x="44571" y="41637"/>
                    <a:pt x="43707" y="40819"/>
                    <a:pt x="43957" y="41478"/>
                  </a:cubicBezTo>
                  <a:cubicBezTo>
                    <a:pt x="43729" y="41478"/>
                    <a:pt x="43820" y="41001"/>
                    <a:pt x="43707" y="40819"/>
                  </a:cubicBezTo>
                  <a:cubicBezTo>
                    <a:pt x="43911" y="40819"/>
                    <a:pt x="43934" y="40705"/>
                    <a:pt x="44048" y="40637"/>
                  </a:cubicBezTo>
                  <a:cubicBezTo>
                    <a:pt x="44002" y="40546"/>
                    <a:pt x="43957" y="40614"/>
                    <a:pt x="43957" y="40660"/>
                  </a:cubicBezTo>
                  <a:cubicBezTo>
                    <a:pt x="43593" y="40500"/>
                    <a:pt x="44048" y="39659"/>
                    <a:pt x="43548" y="39636"/>
                  </a:cubicBezTo>
                  <a:cubicBezTo>
                    <a:pt x="43411" y="39341"/>
                    <a:pt x="43752" y="39363"/>
                    <a:pt x="43570" y="39022"/>
                  </a:cubicBezTo>
                  <a:cubicBezTo>
                    <a:pt x="43366" y="39022"/>
                    <a:pt x="43434" y="39204"/>
                    <a:pt x="43457" y="39363"/>
                  </a:cubicBezTo>
                  <a:cubicBezTo>
                    <a:pt x="43252" y="39318"/>
                    <a:pt x="43343" y="38795"/>
                    <a:pt x="43388" y="38658"/>
                  </a:cubicBezTo>
                  <a:cubicBezTo>
                    <a:pt x="43297" y="38499"/>
                    <a:pt x="43093" y="38863"/>
                    <a:pt x="43047" y="38454"/>
                  </a:cubicBezTo>
                  <a:cubicBezTo>
                    <a:pt x="42934" y="38249"/>
                    <a:pt x="43115" y="38226"/>
                    <a:pt x="43252" y="38181"/>
                  </a:cubicBezTo>
                  <a:cubicBezTo>
                    <a:pt x="43252" y="38022"/>
                    <a:pt x="43161" y="37885"/>
                    <a:pt x="43047" y="37749"/>
                  </a:cubicBezTo>
                  <a:cubicBezTo>
                    <a:pt x="42934" y="37612"/>
                    <a:pt x="42797" y="37476"/>
                    <a:pt x="42706" y="37317"/>
                  </a:cubicBezTo>
                  <a:cubicBezTo>
                    <a:pt x="42683" y="37249"/>
                    <a:pt x="42752" y="37180"/>
                    <a:pt x="42752" y="37089"/>
                  </a:cubicBezTo>
                  <a:cubicBezTo>
                    <a:pt x="42706" y="36976"/>
                    <a:pt x="42592" y="36953"/>
                    <a:pt x="42592" y="36930"/>
                  </a:cubicBezTo>
                  <a:cubicBezTo>
                    <a:pt x="42524" y="36703"/>
                    <a:pt x="42433" y="36271"/>
                    <a:pt x="42274" y="35907"/>
                  </a:cubicBezTo>
                  <a:cubicBezTo>
                    <a:pt x="42206" y="35725"/>
                    <a:pt x="42115" y="35429"/>
                    <a:pt x="42047" y="35247"/>
                  </a:cubicBezTo>
                  <a:cubicBezTo>
                    <a:pt x="41956" y="34997"/>
                    <a:pt x="41637" y="34884"/>
                    <a:pt x="41797" y="34588"/>
                  </a:cubicBezTo>
                  <a:cubicBezTo>
                    <a:pt x="41842" y="34543"/>
                    <a:pt x="41865" y="34315"/>
                    <a:pt x="41751" y="34201"/>
                  </a:cubicBezTo>
                  <a:cubicBezTo>
                    <a:pt x="41751" y="34179"/>
                    <a:pt x="41546" y="34179"/>
                    <a:pt x="41546" y="34179"/>
                  </a:cubicBezTo>
                  <a:cubicBezTo>
                    <a:pt x="41546" y="34133"/>
                    <a:pt x="41706" y="33360"/>
                    <a:pt x="41183" y="33474"/>
                  </a:cubicBezTo>
                  <a:cubicBezTo>
                    <a:pt x="41023" y="33110"/>
                    <a:pt x="40887" y="32928"/>
                    <a:pt x="40637" y="32428"/>
                  </a:cubicBezTo>
                  <a:cubicBezTo>
                    <a:pt x="40591" y="32314"/>
                    <a:pt x="40409" y="32064"/>
                    <a:pt x="40409" y="32087"/>
                  </a:cubicBezTo>
                  <a:cubicBezTo>
                    <a:pt x="40364" y="31973"/>
                    <a:pt x="40523" y="31882"/>
                    <a:pt x="40455" y="31746"/>
                  </a:cubicBezTo>
                  <a:cubicBezTo>
                    <a:pt x="40341" y="31450"/>
                    <a:pt x="40068" y="31632"/>
                    <a:pt x="40273" y="31291"/>
                  </a:cubicBezTo>
                  <a:cubicBezTo>
                    <a:pt x="40137" y="31245"/>
                    <a:pt x="40023" y="31200"/>
                    <a:pt x="39886" y="31154"/>
                  </a:cubicBezTo>
                  <a:cubicBezTo>
                    <a:pt x="39545" y="30518"/>
                    <a:pt x="39204" y="29881"/>
                    <a:pt x="38840" y="29312"/>
                  </a:cubicBezTo>
                  <a:cubicBezTo>
                    <a:pt x="38477" y="28744"/>
                    <a:pt x="38090" y="28198"/>
                    <a:pt x="37681" y="27721"/>
                  </a:cubicBezTo>
                  <a:cubicBezTo>
                    <a:pt x="37703" y="27607"/>
                    <a:pt x="37749" y="27493"/>
                    <a:pt x="37817" y="27402"/>
                  </a:cubicBezTo>
                  <a:cubicBezTo>
                    <a:pt x="37385" y="27129"/>
                    <a:pt x="37044" y="26788"/>
                    <a:pt x="36748" y="26424"/>
                  </a:cubicBezTo>
                  <a:cubicBezTo>
                    <a:pt x="36453" y="26061"/>
                    <a:pt x="36203" y="25674"/>
                    <a:pt x="35861" y="25333"/>
                  </a:cubicBezTo>
                  <a:cubicBezTo>
                    <a:pt x="35725" y="25105"/>
                    <a:pt x="35520" y="25469"/>
                    <a:pt x="35407" y="25174"/>
                  </a:cubicBezTo>
                  <a:cubicBezTo>
                    <a:pt x="35680" y="25037"/>
                    <a:pt x="35657" y="24855"/>
                    <a:pt x="35611" y="24673"/>
                  </a:cubicBezTo>
                  <a:cubicBezTo>
                    <a:pt x="35338" y="24764"/>
                    <a:pt x="35634" y="24992"/>
                    <a:pt x="35361" y="25083"/>
                  </a:cubicBezTo>
                  <a:cubicBezTo>
                    <a:pt x="35202" y="24901"/>
                    <a:pt x="35066" y="24696"/>
                    <a:pt x="35225" y="24582"/>
                  </a:cubicBezTo>
                  <a:cubicBezTo>
                    <a:pt x="35111" y="24514"/>
                    <a:pt x="34952" y="24537"/>
                    <a:pt x="34815" y="24628"/>
                  </a:cubicBezTo>
                  <a:cubicBezTo>
                    <a:pt x="34383" y="24105"/>
                    <a:pt x="34292" y="23900"/>
                    <a:pt x="33838" y="23309"/>
                  </a:cubicBezTo>
                  <a:cubicBezTo>
                    <a:pt x="34338" y="23264"/>
                    <a:pt x="34383" y="23218"/>
                    <a:pt x="34815" y="22922"/>
                  </a:cubicBezTo>
                  <a:cubicBezTo>
                    <a:pt x="34724" y="22741"/>
                    <a:pt x="34611" y="22854"/>
                    <a:pt x="34474" y="22945"/>
                  </a:cubicBezTo>
                  <a:cubicBezTo>
                    <a:pt x="34361" y="22695"/>
                    <a:pt x="34588" y="22513"/>
                    <a:pt x="34679" y="22286"/>
                  </a:cubicBezTo>
                  <a:cubicBezTo>
                    <a:pt x="34247" y="22036"/>
                    <a:pt x="34270" y="21444"/>
                    <a:pt x="33815" y="21467"/>
                  </a:cubicBezTo>
                  <a:cubicBezTo>
                    <a:pt x="33633" y="21331"/>
                    <a:pt x="33860" y="21262"/>
                    <a:pt x="33769" y="21126"/>
                  </a:cubicBezTo>
                  <a:cubicBezTo>
                    <a:pt x="33678" y="21058"/>
                    <a:pt x="33587" y="21194"/>
                    <a:pt x="33496" y="21103"/>
                  </a:cubicBezTo>
                  <a:cubicBezTo>
                    <a:pt x="33224" y="20876"/>
                    <a:pt x="33360" y="20717"/>
                    <a:pt x="33110" y="20512"/>
                  </a:cubicBezTo>
                  <a:cubicBezTo>
                    <a:pt x="33224" y="20330"/>
                    <a:pt x="33292" y="20171"/>
                    <a:pt x="33019" y="19944"/>
                  </a:cubicBezTo>
                  <a:cubicBezTo>
                    <a:pt x="32632" y="19966"/>
                    <a:pt x="33451" y="20626"/>
                    <a:pt x="32928" y="20285"/>
                  </a:cubicBezTo>
                  <a:cubicBezTo>
                    <a:pt x="32792" y="20194"/>
                    <a:pt x="32701" y="19989"/>
                    <a:pt x="32678" y="19966"/>
                  </a:cubicBezTo>
                  <a:cubicBezTo>
                    <a:pt x="32473" y="19830"/>
                    <a:pt x="32359" y="19853"/>
                    <a:pt x="32269" y="19807"/>
                  </a:cubicBezTo>
                  <a:cubicBezTo>
                    <a:pt x="32155" y="19671"/>
                    <a:pt x="32200" y="19580"/>
                    <a:pt x="32087" y="19443"/>
                  </a:cubicBezTo>
                  <a:cubicBezTo>
                    <a:pt x="31541" y="18897"/>
                    <a:pt x="30790" y="18306"/>
                    <a:pt x="30518" y="17920"/>
                  </a:cubicBezTo>
                  <a:cubicBezTo>
                    <a:pt x="30427" y="17851"/>
                    <a:pt x="30358" y="17988"/>
                    <a:pt x="30267" y="18056"/>
                  </a:cubicBezTo>
                  <a:cubicBezTo>
                    <a:pt x="30040" y="17601"/>
                    <a:pt x="29358" y="17101"/>
                    <a:pt x="28812" y="17010"/>
                  </a:cubicBezTo>
                  <a:cubicBezTo>
                    <a:pt x="28653" y="16919"/>
                    <a:pt x="28653" y="16737"/>
                    <a:pt x="28516" y="16623"/>
                  </a:cubicBezTo>
                  <a:cubicBezTo>
                    <a:pt x="28380" y="16510"/>
                    <a:pt x="28221" y="16601"/>
                    <a:pt x="28175" y="16578"/>
                  </a:cubicBezTo>
                  <a:cubicBezTo>
                    <a:pt x="28084" y="16487"/>
                    <a:pt x="28198" y="16351"/>
                    <a:pt x="28153" y="16305"/>
                  </a:cubicBezTo>
                  <a:cubicBezTo>
                    <a:pt x="28130" y="16260"/>
                    <a:pt x="27766" y="16078"/>
                    <a:pt x="27743" y="16055"/>
                  </a:cubicBezTo>
                  <a:cubicBezTo>
                    <a:pt x="27584" y="15941"/>
                    <a:pt x="27425" y="15941"/>
                    <a:pt x="27243" y="15737"/>
                  </a:cubicBezTo>
                  <a:cubicBezTo>
                    <a:pt x="27175" y="15850"/>
                    <a:pt x="27379" y="15941"/>
                    <a:pt x="27470" y="16055"/>
                  </a:cubicBezTo>
                  <a:cubicBezTo>
                    <a:pt x="27539" y="16351"/>
                    <a:pt x="26970" y="15668"/>
                    <a:pt x="26765" y="15555"/>
                  </a:cubicBezTo>
                  <a:cubicBezTo>
                    <a:pt x="27084" y="15532"/>
                    <a:pt x="26720" y="15168"/>
                    <a:pt x="27129" y="15259"/>
                  </a:cubicBezTo>
                  <a:cubicBezTo>
                    <a:pt x="27220" y="15032"/>
                    <a:pt x="26834" y="15350"/>
                    <a:pt x="26697" y="15032"/>
                  </a:cubicBezTo>
                  <a:cubicBezTo>
                    <a:pt x="26447" y="15123"/>
                    <a:pt x="26674" y="15464"/>
                    <a:pt x="26470" y="15327"/>
                  </a:cubicBezTo>
                  <a:cubicBezTo>
                    <a:pt x="26151" y="15100"/>
                    <a:pt x="26584" y="15236"/>
                    <a:pt x="26493" y="14986"/>
                  </a:cubicBezTo>
                  <a:cubicBezTo>
                    <a:pt x="26379" y="14850"/>
                    <a:pt x="26242" y="15077"/>
                    <a:pt x="26151" y="15077"/>
                  </a:cubicBezTo>
                  <a:cubicBezTo>
                    <a:pt x="26061" y="15077"/>
                    <a:pt x="25833" y="14668"/>
                    <a:pt x="25742" y="14986"/>
                  </a:cubicBezTo>
                  <a:cubicBezTo>
                    <a:pt x="25310" y="14691"/>
                    <a:pt x="25083" y="14349"/>
                    <a:pt x="24742" y="14077"/>
                  </a:cubicBezTo>
                  <a:cubicBezTo>
                    <a:pt x="24969" y="13872"/>
                    <a:pt x="24787" y="13667"/>
                    <a:pt x="25083" y="13645"/>
                  </a:cubicBezTo>
                  <a:cubicBezTo>
                    <a:pt x="24855" y="13303"/>
                    <a:pt x="24082" y="12735"/>
                    <a:pt x="23673" y="12621"/>
                  </a:cubicBezTo>
                  <a:cubicBezTo>
                    <a:pt x="23582" y="12599"/>
                    <a:pt x="23536" y="12644"/>
                    <a:pt x="23491" y="12712"/>
                  </a:cubicBezTo>
                  <a:cubicBezTo>
                    <a:pt x="22740" y="12394"/>
                    <a:pt x="22195" y="11598"/>
                    <a:pt x="21649" y="11643"/>
                  </a:cubicBezTo>
                  <a:cubicBezTo>
                    <a:pt x="21353" y="11371"/>
                    <a:pt x="20876" y="10893"/>
                    <a:pt x="20648" y="11257"/>
                  </a:cubicBezTo>
                  <a:cubicBezTo>
                    <a:pt x="20466" y="11052"/>
                    <a:pt x="20194" y="11075"/>
                    <a:pt x="19943" y="10961"/>
                  </a:cubicBezTo>
                  <a:cubicBezTo>
                    <a:pt x="19784" y="10870"/>
                    <a:pt x="19648" y="10643"/>
                    <a:pt x="19489" y="10597"/>
                  </a:cubicBezTo>
                  <a:cubicBezTo>
                    <a:pt x="19398" y="10552"/>
                    <a:pt x="19216" y="10643"/>
                    <a:pt x="19148" y="10643"/>
                  </a:cubicBezTo>
                  <a:cubicBezTo>
                    <a:pt x="18761" y="10552"/>
                    <a:pt x="18374" y="10302"/>
                    <a:pt x="18011" y="10165"/>
                  </a:cubicBezTo>
                  <a:cubicBezTo>
                    <a:pt x="17851" y="10097"/>
                    <a:pt x="17669" y="9983"/>
                    <a:pt x="17442" y="9892"/>
                  </a:cubicBezTo>
                  <a:cubicBezTo>
                    <a:pt x="17192" y="9779"/>
                    <a:pt x="16942" y="9688"/>
                    <a:pt x="16692" y="9642"/>
                  </a:cubicBezTo>
                  <a:cubicBezTo>
                    <a:pt x="16373" y="9574"/>
                    <a:pt x="16100" y="9642"/>
                    <a:pt x="15805" y="9551"/>
                  </a:cubicBezTo>
                  <a:cubicBezTo>
                    <a:pt x="15486" y="9415"/>
                    <a:pt x="15191" y="9233"/>
                    <a:pt x="14827" y="9256"/>
                  </a:cubicBezTo>
                  <a:cubicBezTo>
                    <a:pt x="14986" y="9006"/>
                    <a:pt x="14850" y="8915"/>
                    <a:pt x="14941" y="8710"/>
                  </a:cubicBezTo>
                  <a:cubicBezTo>
                    <a:pt x="15236" y="8892"/>
                    <a:pt x="15259" y="8460"/>
                    <a:pt x="15509" y="8528"/>
                  </a:cubicBezTo>
                  <a:cubicBezTo>
                    <a:pt x="15532" y="8278"/>
                    <a:pt x="15191" y="8551"/>
                    <a:pt x="14986" y="8323"/>
                  </a:cubicBezTo>
                  <a:cubicBezTo>
                    <a:pt x="15305" y="8142"/>
                    <a:pt x="15577" y="7687"/>
                    <a:pt x="15259" y="7346"/>
                  </a:cubicBezTo>
                  <a:cubicBezTo>
                    <a:pt x="15214" y="7323"/>
                    <a:pt x="14986" y="7437"/>
                    <a:pt x="14918" y="7414"/>
                  </a:cubicBezTo>
                  <a:cubicBezTo>
                    <a:pt x="14713" y="7391"/>
                    <a:pt x="14304" y="7141"/>
                    <a:pt x="13917" y="7050"/>
                  </a:cubicBezTo>
                  <a:cubicBezTo>
                    <a:pt x="13554" y="6982"/>
                    <a:pt x="13326" y="7164"/>
                    <a:pt x="13053" y="6868"/>
                  </a:cubicBezTo>
                  <a:cubicBezTo>
                    <a:pt x="12894" y="7005"/>
                    <a:pt x="12576" y="6959"/>
                    <a:pt x="12235" y="6891"/>
                  </a:cubicBezTo>
                  <a:cubicBezTo>
                    <a:pt x="12075" y="6845"/>
                    <a:pt x="11871" y="6800"/>
                    <a:pt x="11689" y="6754"/>
                  </a:cubicBezTo>
                  <a:cubicBezTo>
                    <a:pt x="11507" y="6732"/>
                    <a:pt x="11348" y="6709"/>
                    <a:pt x="11189" y="6709"/>
                  </a:cubicBezTo>
                  <a:cubicBezTo>
                    <a:pt x="10984" y="6686"/>
                    <a:pt x="10848" y="6845"/>
                    <a:pt x="10643" y="6845"/>
                  </a:cubicBezTo>
                  <a:cubicBezTo>
                    <a:pt x="10074" y="6891"/>
                    <a:pt x="9574" y="6504"/>
                    <a:pt x="9074" y="6391"/>
                  </a:cubicBezTo>
                  <a:cubicBezTo>
                    <a:pt x="9210" y="6049"/>
                    <a:pt x="8915" y="5958"/>
                    <a:pt x="8937" y="5708"/>
                  </a:cubicBezTo>
                  <a:cubicBezTo>
                    <a:pt x="8437" y="5481"/>
                    <a:pt x="8483" y="4867"/>
                    <a:pt x="8028" y="4594"/>
                  </a:cubicBezTo>
                  <a:cubicBezTo>
                    <a:pt x="8301" y="4321"/>
                    <a:pt x="8096" y="4253"/>
                    <a:pt x="7823" y="4094"/>
                  </a:cubicBezTo>
                  <a:cubicBezTo>
                    <a:pt x="8255" y="3730"/>
                    <a:pt x="7664" y="3412"/>
                    <a:pt x="7687" y="3048"/>
                  </a:cubicBezTo>
                  <a:cubicBezTo>
                    <a:pt x="7846" y="3093"/>
                    <a:pt x="7869" y="3002"/>
                    <a:pt x="8005" y="3002"/>
                  </a:cubicBezTo>
                  <a:cubicBezTo>
                    <a:pt x="8005" y="2889"/>
                    <a:pt x="7755" y="2889"/>
                    <a:pt x="7618" y="2843"/>
                  </a:cubicBezTo>
                  <a:cubicBezTo>
                    <a:pt x="7891" y="2661"/>
                    <a:pt x="7709" y="2570"/>
                    <a:pt x="8005" y="2457"/>
                  </a:cubicBezTo>
                  <a:cubicBezTo>
                    <a:pt x="8050" y="2297"/>
                    <a:pt x="7937" y="2275"/>
                    <a:pt x="7823" y="2229"/>
                  </a:cubicBezTo>
                  <a:cubicBezTo>
                    <a:pt x="7960" y="2206"/>
                    <a:pt x="7937" y="2002"/>
                    <a:pt x="8096" y="1911"/>
                  </a:cubicBezTo>
                  <a:cubicBezTo>
                    <a:pt x="8119" y="1888"/>
                    <a:pt x="8278" y="1979"/>
                    <a:pt x="8301" y="1956"/>
                  </a:cubicBezTo>
                  <a:cubicBezTo>
                    <a:pt x="8437" y="1820"/>
                    <a:pt x="8323" y="1524"/>
                    <a:pt x="8483" y="1524"/>
                  </a:cubicBezTo>
                  <a:cubicBezTo>
                    <a:pt x="8551" y="1524"/>
                    <a:pt x="8574" y="1661"/>
                    <a:pt x="8664" y="1638"/>
                  </a:cubicBezTo>
                  <a:cubicBezTo>
                    <a:pt x="8892" y="1615"/>
                    <a:pt x="9006" y="1524"/>
                    <a:pt x="9187" y="1274"/>
                  </a:cubicBezTo>
                  <a:cubicBezTo>
                    <a:pt x="9529" y="1410"/>
                    <a:pt x="9620" y="1229"/>
                    <a:pt x="9961" y="1320"/>
                  </a:cubicBezTo>
                  <a:cubicBezTo>
                    <a:pt x="10074" y="1342"/>
                    <a:pt x="10074" y="1183"/>
                    <a:pt x="10120" y="1069"/>
                  </a:cubicBezTo>
                  <a:cubicBezTo>
                    <a:pt x="10552" y="1501"/>
                    <a:pt x="11575" y="1706"/>
                    <a:pt x="11848" y="2229"/>
                  </a:cubicBezTo>
                  <a:lnTo>
                    <a:pt x="12667" y="2457"/>
                  </a:lnTo>
                  <a:cubicBezTo>
                    <a:pt x="12871" y="1934"/>
                    <a:pt x="12553" y="1638"/>
                    <a:pt x="12576" y="1183"/>
                  </a:cubicBezTo>
                  <a:cubicBezTo>
                    <a:pt x="13303" y="1297"/>
                    <a:pt x="12644" y="637"/>
                    <a:pt x="13008" y="455"/>
                  </a:cubicBezTo>
                  <a:cubicBezTo>
                    <a:pt x="13144" y="478"/>
                    <a:pt x="13303" y="524"/>
                    <a:pt x="13440" y="569"/>
                  </a:cubicBezTo>
                  <a:cubicBezTo>
                    <a:pt x="13508" y="364"/>
                    <a:pt x="13326" y="251"/>
                    <a:pt x="13485" y="1"/>
                  </a:cubicBezTo>
                  <a:cubicBezTo>
                    <a:pt x="14054" y="251"/>
                    <a:pt x="14168" y="273"/>
                    <a:pt x="14645" y="455"/>
                  </a:cubicBezTo>
                  <a:cubicBezTo>
                    <a:pt x="14668" y="660"/>
                    <a:pt x="14759" y="819"/>
                    <a:pt x="14963" y="956"/>
                  </a:cubicBezTo>
                  <a:cubicBezTo>
                    <a:pt x="15350" y="1047"/>
                    <a:pt x="15032" y="706"/>
                    <a:pt x="15282" y="751"/>
                  </a:cubicBezTo>
                  <a:lnTo>
                    <a:pt x="15714" y="887"/>
                  </a:lnTo>
                  <a:lnTo>
                    <a:pt x="15577" y="1229"/>
                  </a:lnTo>
                  <a:cubicBezTo>
                    <a:pt x="16032" y="1274"/>
                    <a:pt x="16214" y="1752"/>
                    <a:pt x="16464" y="1456"/>
                  </a:cubicBezTo>
                  <a:cubicBezTo>
                    <a:pt x="16510" y="1320"/>
                    <a:pt x="15782" y="1388"/>
                    <a:pt x="16032" y="1001"/>
                  </a:cubicBezTo>
                  <a:cubicBezTo>
                    <a:pt x="17124" y="1410"/>
                    <a:pt x="18238" y="1774"/>
                    <a:pt x="19284" y="2275"/>
                  </a:cubicBezTo>
                  <a:cubicBezTo>
                    <a:pt x="19443" y="2297"/>
                    <a:pt x="19511" y="2206"/>
                    <a:pt x="19671" y="2252"/>
                  </a:cubicBezTo>
                  <a:cubicBezTo>
                    <a:pt x="19762" y="2047"/>
                    <a:pt x="19602" y="1911"/>
                    <a:pt x="19784" y="1706"/>
                  </a:cubicBezTo>
                  <a:cubicBezTo>
                    <a:pt x="20330" y="1843"/>
                    <a:pt x="20376" y="1592"/>
                    <a:pt x="20921" y="2002"/>
                  </a:cubicBezTo>
                  <a:cubicBezTo>
                    <a:pt x="21149" y="1797"/>
                    <a:pt x="20762" y="1752"/>
                    <a:pt x="20580" y="1638"/>
                  </a:cubicBezTo>
                  <a:cubicBezTo>
                    <a:pt x="20285" y="1433"/>
                    <a:pt x="20808" y="1615"/>
                    <a:pt x="20944" y="1706"/>
                  </a:cubicBezTo>
                  <a:cubicBezTo>
                    <a:pt x="21626" y="2115"/>
                    <a:pt x="22968" y="2457"/>
                    <a:pt x="22968" y="3025"/>
                  </a:cubicBezTo>
                  <a:cubicBezTo>
                    <a:pt x="23241" y="2980"/>
                    <a:pt x="23491" y="2843"/>
                    <a:pt x="23923" y="3207"/>
                  </a:cubicBezTo>
                  <a:cubicBezTo>
                    <a:pt x="23832" y="3321"/>
                    <a:pt x="23605" y="3070"/>
                    <a:pt x="23536" y="3207"/>
                  </a:cubicBezTo>
                  <a:cubicBezTo>
                    <a:pt x="23514" y="3275"/>
                    <a:pt x="23582" y="3343"/>
                    <a:pt x="23536" y="3412"/>
                  </a:cubicBezTo>
                  <a:cubicBezTo>
                    <a:pt x="23809" y="3503"/>
                    <a:pt x="24059" y="3571"/>
                    <a:pt x="24219" y="3389"/>
                  </a:cubicBezTo>
                  <a:cubicBezTo>
                    <a:pt x="24969" y="3707"/>
                    <a:pt x="25356" y="4298"/>
                    <a:pt x="26015" y="4412"/>
                  </a:cubicBezTo>
                  <a:cubicBezTo>
                    <a:pt x="25378" y="4344"/>
                    <a:pt x="26311" y="4867"/>
                    <a:pt x="26493" y="4731"/>
                  </a:cubicBezTo>
                  <a:cubicBezTo>
                    <a:pt x="27107" y="5117"/>
                    <a:pt x="27789" y="5617"/>
                    <a:pt x="28335" y="5936"/>
                  </a:cubicBezTo>
                  <a:cubicBezTo>
                    <a:pt x="29039" y="6368"/>
                    <a:pt x="29813" y="6959"/>
                    <a:pt x="30495" y="7528"/>
                  </a:cubicBezTo>
                  <a:cubicBezTo>
                    <a:pt x="31177" y="8119"/>
                    <a:pt x="31836" y="8642"/>
                    <a:pt x="32450" y="8869"/>
                  </a:cubicBezTo>
                  <a:cubicBezTo>
                    <a:pt x="32564" y="9051"/>
                    <a:pt x="32359" y="9006"/>
                    <a:pt x="32291" y="9074"/>
                  </a:cubicBezTo>
                  <a:cubicBezTo>
                    <a:pt x="32405" y="9142"/>
                    <a:pt x="32428" y="9210"/>
                    <a:pt x="32405" y="9278"/>
                  </a:cubicBezTo>
                  <a:cubicBezTo>
                    <a:pt x="32655" y="9506"/>
                    <a:pt x="32723" y="9347"/>
                    <a:pt x="32951" y="9529"/>
                  </a:cubicBezTo>
                  <a:cubicBezTo>
                    <a:pt x="33110" y="9665"/>
                    <a:pt x="33178" y="9983"/>
                    <a:pt x="33337" y="10120"/>
                  </a:cubicBezTo>
                  <a:cubicBezTo>
                    <a:pt x="33519" y="10279"/>
                    <a:pt x="33701" y="10165"/>
                    <a:pt x="33883" y="10370"/>
                  </a:cubicBezTo>
                  <a:cubicBezTo>
                    <a:pt x="34088" y="10529"/>
                    <a:pt x="34110" y="10666"/>
                    <a:pt x="33951" y="10802"/>
                  </a:cubicBezTo>
                  <a:cubicBezTo>
                    <a:pt x="34201" y="10870"/>
                    <a:pt x="34429" y="10688"/>
                    <a:pt x="34724" y="11143"/>
                  </a:cubicBezTo>
                  <a:cubicBezTo>
                    <a:pt x="34633" y="11189"/>
                    <a:pt x="34520" y="11029"/>
                    <a:pt x="34429" y="11120"/>
                  </a:cubicBezTo>
                  <a:cubicBezTo>
                    <a:pt x="34429" y="11325"/>
                    <a:pt x="34770" y="11439"/>
                    <a:pt x="34929" y="11734"/>
                  </a:cubicBezTo>
                  <a:cubicBezTo>
                    <a:pt x="34952" y="11780"/>
                    <a:pt x="34952" y="12007"/>
                    <a:pt x="34975" y="12030"/>
                  </a:cubicBezTo>
                  <a:cubicBezTo>
                    <a:pt x="35247" y="12348"/>
                    <a:pt x="35589" y="12621"/>
                    <a:pt x="35884" y="12871"/>
                  </a:cubicBezTo>
                  <a:cubicBezTo>
                    <a:pt x="36203" y="13122"/>
                    <a:pt x="36475" y="13372"/>
                    <a:pt x="36635" y="13576"/>
                  </a:cubicBezTo>
                  <a:cubicBezTo>
                    <a:pt x="36748" y="13599"/>
                    <a:pt x="36862" y="13599"/>
                    <a:pt x="36976" y="13554"/>
                  </a:cubicBezTo>
                  <a:cubicBezTo>
                    <a:pt x="37044" y="14099"/>
                    <a:pt x="37772" y="14509"/>
                    <a:pt x="38204" y="14895"/>
                  </a:cubicBezTo>
                  <a:lnTo>
                    <a:pt x="37999" y="15077"/>
                  </a:lnTo>
                  <a:cubicBezTo>
                    <a:pt x="38226" y="15236"/>
                    <a:pt x="38454" y="15509"/>
                    <a:pt x="38658" y="15418"/>
                  </a:cubicBezTo>
                  <a:cubicBezTo>
                    <a:pt x="38818" y="15737"/>
                    <a:pt x="38386" y="15486"/>
                    <a:pt x="38295" y="15577"/>
                  </a:cubicBezTo>
                  <a:cubicBezTo>
                    <a:pt x="38545" y="15873"/>
                    <a:pt x="38772" y="15873"/>
                    <a:pt x="39022" y="16010"/>
                  </a:cubicBezTo>
                  <a:cubicBezTo>
                    <a:pt x="39272" y="16442"/>
                    <a:pt x="39750" y="16919"/>
                    <a:pt x="40182" y="17124"/>
                  </a:cubicBezTo>
                  <a:cubicBezTo>
                    <a:pt x="40250" y="17283"/>
                    <a:pt x="40250" y="17442"/>
                    <a:pt x="40296" y="17601"/>
                  </a:cubicBezTo>
                  <a:cubicBezTo>
                    <a:pt x="40955" y="18102"/>
                    <a:pt x="41615" y="18716"/>
                    <a:pt x="42183" y="19420"/>
                  </a:cubicBezTo>
                  <a:cubicBezTo>
                    <a:pt x="42752" y="20125"/>
                    <a:pt x="43297" y="20899"/>
                    <a:pt x="43684" y="21763"/>
                  </a:cubicBezTo>
                  <a:cubicBezTo>
                    <a:pt x="43911" y="21945"/>
                    <a:pt x="44116" y="22127"/>
                    <a:pt x="44343" y="22286"/>
                  </a:cubicBezTo>
                  <a:cubicBezTo>
                    <a:pt x="44525" y="22718"/>
                    <a:pt x="44639" y="23082"/>
                    <a:pt x="44912" y="23559"/>
                  </a:cubicBezTo>
                  <a:lnTo>
                    <a:pt x="44594" y="23741"/>
                  </a:lnTo>
                  <a:cubicBezTo>
                    <a:pt x="44912" y="24014"/>
                    <a:pt x="45617" y="24446"/>
                    <a:pt x="45480" y="24946"/>
                  </a:cubicBezTo>
                  <a:cubicBezTo>
                    <a:pt x="45185" y="24946"/>
                    <a:pt x="45185" y="24423"/>
                    <a:pt x="45071" y="24241"/>
                  </a:cubicBezTo>
                  <a:cubicBezTo>
                    <a:pt x="44866" y="24037"/>
                    <a:pt x="44594" y="24219"/>
                    <a:pt x="44434" y="23832"/>
                  </a:cubicBezTo>
                  <a:cubicBezTo>
                    <a:pt x="44366" y="23968"/>
                    <a:pt x="44389" y="24128"/>
                    <a:pt x="44480" y="24310"/>
                  </a:cubicBezTo>
                  <a:cubicBezTo>
                    <a:pt x="44184" y="24082"/>
                    <a:pt x="43911" y="24446"/>
                    <a:pt x="43684" y="24378"/>
                  </a:cubicBezTo>
                  <a:cubicBezTo>
                    <a:pt x="43161" y="24219"/>
                    <a:pt x="43070" y="23605"/>
                    <a:pt x="42570" y="23241"/>
                  </a:cubicBezTo>
                  <a:cubicBezTo>
                    <a:pt x="42479" y="23036"/>
                    <a:pt x="42342" y="22809"/>
                    <a:pt x="42570" y="22718"/>
                  </a:cubicBezTo>
                  <a:cubicBezTo>
                    <a:pt x="42433" y="22604"/>
                    <a:pt x="42297" y="22559"/>
                    <a:pt x="42183" y="22445"/>
                  </a:cubicBezTo>
                  <a:cubicBezTo>
                    <a:pt x="42047" y="22559"/>
                    <a:pt x="42092" y="22718"/>
                    <a:pt x="42251" y="22922"/>
                  </a:cubicBezTo>
                  <a:cubicBezTo>
                    <a:pt x="41933" y="22809"/>
                    <a:pt x="41660" y="22058"/>
                    <a:pt x="41546" y="21785"/>
                  </a:cubicBezTo>
                  <a:cubicBezTo>
                    <a:pt x="41842" y="21740"/>
                    <a:pt x="41774" y="21694"/>
                    <a:pt x="41865" y="21444"/>
                  </a:cubicBezTo>
                  <a:cubicBezTo>
                    <a:pt x="41683" y="21240"/>
                    <a:pt x="41365" y="21331"/>
                    <a:pt x="41410" y="20944"/>
                  </a:cubicBezTo>
                  <a:cubicBezTo>
                    <a:pt x="41319" y="21035"/>
                    <a:pt x="41251" y="21035"/>
                    <a:pt x="41183" y="20967"/>
                  </a:cubicBezTo>
                  <a:cubicBezTo>
                    <a:pt x="40978" y="21149"/>
                    <a:pt x="41819" y="21626"/>
                    <a:pt x="41410" y="21763"/>
                  </a:cubicBezTo>
                  <a:cubicBezTo>
                    <a:pt x="41137" y="21353"/>
                    <a:pt x="40819" y="20967"/>
                    <a:pt x="40728" y="20626"/>
                  </a:cubicBezTo>
                  <a:cubicBezTo>
                    <a:pt x="40432" y="20307"/>
                    <a:pt x="40455" y="20785"/>
                    <a:pt x="40228" y="20694"/>
                  </a:cubicBezTo>
                  <a:cubicBezTo>
                    <a:pt x="40409" y="20990"/>
                    <a:pt x="40751" y="21081"/>
                    <a:pt x="40728" y="21422"/>
                  </a:cubicBezTo>
                  <a:cubicBezTo>
                    <a:pt x="40569" y="21490"/>
                    <a:pt x="40432" y="21535"/>
                    <a:pt x="40296" y="21444"/>
                  </a:cubicBezTo>
                  <a:cubicBezTo>
                    <a:pt x="40228" y="21558"/>
                    <a:pt x="40205" y="21717"/>
                    <a:pt x="40250" y="21876"/>
                  </a:cubicBezTo>
                  <a:cubicBezTo>
                    <a:pt x="40614" y="22104"/>
                    <a:pt x="40364" y="21558"/>
                    <a:pt x="40569" y="21513"/>
                  </a:cubicBezTo>
                  <a:cubicBezTo>
                    <a:pt x="40660" y="21740"/>
                    <a:pt x="40796" y="21626"/>
                    <a:pt x="40932" y="21535"/>
                  </a:cubicBezTo>
                  <a:cubicBezTo>
                    <a:pt x="41160" y="21785"/>
                    <a:pt x="41069" y="21922"/>
                    <a:pt x="41228" y="22127"/>
                  </a:cubicBezTo>
                  <a:cubicBezTo>
                    <a:pt x="41092" y="22172"/>
                    <a:pt x="41001" y="21945"/>
                    <a:pt x="40887" y="21831"/>
                  </a:cubicBezTo>
                  <a:cubicBezTo>
                    <a:pt x="40660" y="22195"/>
                    <a:pt x="41274" y="22263"/>
                    <a:pt x="41478" y="22354"/>
                  </a:cubicBezTo>
                  <a:cubicBezTo>
                    <a:pt x="41706" y="22695"/>
                    <a:pt x="41569" y="22945"/>
                    <a:pt x="41569" y="23218"/>
                  </a:cubicBezTo>
                  <a:cubicBezTo>
                    <a:pt x="41751" y="23355"/>
                    <a:pt x="41978" y="22991"/>
                    <a:pt x="42115" y="23377"/>
                  </a:cubicBezTo>
                  <a:cubicBezTo>
                    <a:pt x="42138" y="23582"/>
                    <a:pt x="42001" y="23741"/>
                    <a:pt x="41910" y="23900"/>
                  </a:cubicBezTo>
                  <a:cubicBezTo>
                    <a:pt x="42047" y="23968"/>
                    <a:pt x="42251" y="23855"/>
                    <a:pt x="42388" y="23991"/>
                  </a:cubicBezTo>
                  <a:cubicBezTo>
                    <a:pt x="42706" y="24401"/>
                    <a:pt x="42979" y="24946"/>
                    <a:pt x="43275" y="25515"/>
                  </a:cubicBezTo>
                  <a:cubicBezTo>
                    <a:pt x="43570" y="26061"/>
                    <a:pt x="43911" y="26652"/>
                    <a:pt x="44184" y="27243"/>
                  </a:cubicBezTo>
                  <a:cubicBezTo>
                    <a:pt x="44275" y="27493"/>
                    <a:pt x="44480" y="27243"/>
                    <a:pt x="44594" y="27425"/>
                  </a:cubicBezTo>
                  <a:cubicBezTo>
                    <a:pt x="44662" y="27289"/>
                    <a:pt x="44639" y="27129"/>
                    <a:pt x="44548" y="26947"/>
                  </a:cubicBezTo>
                  <a:cubicBezTo>
                    <a:pt x="44957" y="27084"/>
                    <a:pt x="45003" y="26561"/>
                    <a:pt x="45185" y="26379"/>
                  </a:cubicBezTo>
                  <a:lnTo>
                    <a:pt x="45299" y="26561"/>
                  </a:lnTo>
                  <a:lnTo>
                    <a:pt x="45389" y="26765"/>
                  </a:lnTo>
                  <a:cubicBezTo>
                    <a:pt x="45071" y="26743"/>
                    <a:pt x="44866" y="26925"/>
                    <a:pt x="45048" y="27311"/>
                  </a:cubicBezTo>
                  <a:cubicBezTo>
                    <a:pt x="45344" y="27266"/>
                    <a:pt x="44980" y="26925"/>
                    <a:pt x="45367" y="26902"/>
                  </a:cubicBezTo>
                  <a:cubicBezTo>
                    <a:pt x="45321" y="27425"/>
                    <a:pt x="45594" y="27630"/>
                    <a:pt x="45935" y="27880"/>
                  </a:cubicBezTo>
                  <a:cubicBezTo>
                    <a:pt x="46026" y="27630"/>
                    <a:pt x="45731" y="27493"/>
                    <a:pt x="45640" y="27266"/>
                  </a:cubicBezTo>
                  <a:cubicBezTo>
                    <a:pt x="45480" y="26879"/>
                    <a:pt x="45594" y="26561"/>
                    <a:pt x="45526" y="26197"/>
                  </a:cubicBezTo>
                  <a:cubicBezTo>
                    <a:pt x="45685" y="26288"/>
                    <a:pt x="46140" y="26356"/>
                    <a:pt x="46003" y="25947"/>
                  </a:cubicBezTo>
                  <a:cubicBezTo>
                    <a:pt x="46299" y="26242"/>
                    <a:pt x="46572" y="26493"/>
                    <a:pt x="46868" y="26675"/>
                  </a:cubicBezTo>
                  <a:cubicBezTo>
                    <a:pt x="47072" y="26925"/>
                    <a:pt x="46822" y="26970"/>
                    <a:pt x="46913" y="27175"/>
                  </a:cubicBezTo>
                  <a:cubicBezTo>
                    <a:pt x="46981" y="27493"/>
                    <a:pt x="47231" y="27652"/>
                    <a:pt x="47391" y="27948"/>
                  </a:cubicBezTo>
                  <a:cubicBezTo>
                    <a:pt x="47482" y="28130"/>
                    <a:pt x="47391" y="28175"/>
                    <a:pt x="47459" y="28312"/>
                  </a:cubicBezTo>
                  <a:cubicBezTo>
                    <a:pt x="47618" y="28653"/>
                    <a:pt x="47845" y="28880"/>
                    <a:pt x="47936" y="29221"/>
                  </a:cubicBezTo>
                  <a:cubicBezTo>
                    <a:pt x="48050" y="29562"/>
                    <a:pt x="48255" y="30040"/>
                    <a:pt x="48459" y="30540"/>
                  </a:cubicBezTo>
                  <a:cubicBezTo>
                    <a:pt x="48664" y="31041"/>
                    <a:pt x="48869" y="31541"/>
                    <a:pt x="49005" y="31882"/>
                  </a:cubicBezTo>
                  <a:cubicBezTo>
                    <a:pt x="49073" y="32087"/>
                    <a:pt x="48960" y="32496"/>
                    <a:pt x="49323" y="32496"/>
                  </a:cubicBezTo>
                  <a:cubicBezTo>
                    <a:pt x="49505" y="32769"/>
                    <a:pt x="49233" y="32769"/>
                    <a:pt x="49323" y="32996"/>
                  </a:cubicBezTo>
                  <a:cubicBezTo>
                    <a:pt x="49346" y="33178"/>
                    <a:pt x="49460" y="33178"/>
                    <a:pt x="49551" y="33155"/>
                  </a:cubicBezTo>
                  <a:cubicBezTo>
                    <a:pt x="49756" y="33474"/>
                    <a:pt x="49323" y="33383"/>
                    <a:pt x="49437" y="33656"/>
                  </a:cubicBezTo>
                  <a:cubicBezTo>
                    <a:pt x="49505" y="34088"/>
                    <a:pt x="49846" y="34201"/>
                    <a:pt x="49710" y="34543"/>
                  </a:cubicBezTo>
                  <a:cubicBezTo>
                    <a:pt x="49778" y="34656"/>
                    <a:pt x="49892" y="34588"/>
                    <a:pt x="50006" y="34565"/>
                  </a:cubicBezTo>
                  <a:cubicBezTo>
                    <a:pt x="49937" y="34952"/>
                    <a:pt x="50074" y="35452"/>
                    <a:pt x="50256" y="36043"/>
                  </a:cubicBezTo>
                  <a:cubicBezTo>
                    <a:pt x="50347" y="36134"/>
                    <a:pt x="50460" y="36157"/>
                    <a:pt x="50597" y="36180"/>
                  </a:cubicBezTo>
                  <a:cubicBezTo>
                    <a:pt x="50665" y="36498"/>
                    <a:pt x="50779" y="36907"/>
                    <a:pt x="50893" y="37408"/>
                  </a:cubicBezTo>
                  <a:cubicBezTo>
                    <a:pt x="50961" y="37658"/>
                    <a:pt x="51029" y="37908"/>
                    <a:pt x="51097" y="38181"/>
                  </a:cubicBezTo>
                  <a:cubicBezTo>
                    <a:pt x="51143" y="38477"/>
                    <a:pt x="51211" y="38749"/>
                    <a:pt x="51279" y="39045"/>
                  </a:cubicBezTo>
                  <a:cubicBezTo>
                    <a:pt x="51416" y="39636"/>
                    <a:pt x="51552" y="40250"/>
                    <a:pt x="51688" y="40841"/>
                  </a:cubicBezTo>
                  <a:cubicBezTo>
                    <a:pt x="51802" y="41455"/>
                    <a:pt x="51916" y="42047"/>
                    <a:pt x="52052" y="42547"/>
                  </a:cubicBezTo>
                  <a:cubicBezTo>
                    <a:pt x="52120" y="42865"/>
                    <a:pt x="52280" y="43093"/>
                    <a:pt x="52371" y="43434"/>
                  </a:cubicBezTo>
                  <a:cubicBezTo>
                    <a:pt x="52530" y="44184"/>
                    <a:pt x="52462" y="44912"/>
                    <a:pt x="52712" y="45480"/>
                  </a:cubicBezTo>
                  <a:cubicBezTo>
                    <a:pt x="52712" y="44889"/>
                    <a:pt x="52916" y="45048"/>
                    <a:pt x="53007" y="45685"/>
                  </a:cubicBezTo>
                  <a:cubicBezTo>
                    <a:pt x="52985" y="45321"/>
                    <a:pt x="53144" y="48050"/>
                    <a:pt x="53235" y="49028"/>
                  </a:cubicBezTo>
                  <a:cubicBezTo>
                    <a:pt x="53257" y="49233"/>
                    <a:pt x="53144" y="49233"/>
                    <a:pt x="53144" y="49392"/>
                  </a:cubicBezTo>
                  <a:cubicBezTo>
                    <a:pt x="53167" y="49596"/>
                    <a:pt x="53257" y="49892"/>
                    <a:pt x="53257" y="50188"/>
                  </a:cubicBezTo>
                  <a:cubicBezTo>
                    <a:pt x="53235" y="50438"/>
                    <a:pt x="53167" y="50642"/>
                    <a:pt x="53167" y="50779"/>
                  </a:cubicBezTo>
                  <a:cubicBezTo>
                    <a:pt x="53189" y="51029"/>
                    <a:pt x="53462" y="51234"/>
                    <a:pt x="53371" y="51802"/>
                  </a:cubicBezTo>
                  <a:cubicBezTo>
                    <a:pt x="53348" y="51939"/>
                    <a:pt x="53167" y="52189"/>
                    <a:pt x="53167" y="52143"/>
                  </a:cubicBezTo>
                  <a:cubicBezTo>
                    <a:pt x="53167" y="52325"/>
                    <a:pt x="53394" y="52530"/>
                    <a:pt x="53417" y="52734"/>
                  </a:cubicBezTo>
                  <a:cubicBezTo>
                    <a:pt x="53439" y="52803"/>
                    <a:pt x="53326" y="52939"/>
                    <a:pt x="53326" y="53076"/>
                  </a:cubicBezTo>
                  <a:cubicBezTo>
                    <a:pt x="53326" y="53371"/>
                    <a:pt x="53485" y="53690"/>
                    <a:pt x="53485" y="54008"/>
                  </a:cubicBezTo>
                  <a:cubicBezTo>
                    <a:pt x="53485" y="54326"/>
                    <a:pt x="53303" y="55554"/>
                    <a:pt x="53348" y="55986"/>
                  </a:cubicBezTo>
                  <a:cubicBezTo>
                    <a:pt x="53348" y="56123"/>
                    <a:pt x="53576" y="56123"/>
                    <a:pt x="53485" y="56350"/>
                  </a:cubicBezTo>
                  <a:cubicBezTo>
                    <a:pt x="53348" y="56373"/>
                    <a:pt x="53348" y="56236"/>
                    <a:pt x="53235" y="56214"/>
                  </a:cubicBezTo>
                  <a:cubicBezTo>
                    <a:pt x="53189" y="56418"/>
                    <a:pt x="53326" y="56464"/>
                    <a:pt x="53280" y="56691"/>
                  </a:cubicBezTo>
                  <a:cubicBezTo>
                    <a:pt x="53394" y="56714"/>
                    <a:pt x="53439" y="56668"/>
                    <a:pt x="53462" y="56578"/>
                  </a:cubicBezTo>
                  <a:cubicBezTo>
                    <a:pt x="53712" y="56668"/>
                    <a:pt x="53439" y="56941"/>
                    <a:pt x="53280" y="56805"/>
                  </a:cubicBezTo>
                  <a:cubicBezTo>
                    <a:pt x="53371" y="57078"/>
                    <a:pt x="53348" y="57214"/>
                    <a:pt x="53280" y="57510"/>
                  </a:cubicBezTo>
                  <a:cubicBezTo>
                    <a:pt x="53257" y="57578"/>
                    <a:pt x="53394" y="58147"/>
                    <a:pt x="53371" y="58328"/>
                  </a:cubicBezTo>
                  <a:cubicBezTo>
                    <a:pt x="53326" y="58556"/>
                    <a:pt x="53212" y="58761"/>
                    <a:pt x="53189" y="59011"/>
                  </a:cubicBezTo>
                  <a:cubicBezTo>
                    <a:pt x="53144" y="59716"/>
                    <a:pt x="53053" y="60602"/>
                    <a:pt x="52916" y="61216"/>
                  </a:cubicBezTo>
                  <a:cubicBezTo>
                    <a:pt x="52848" y="61512"/>
                    <a:pt x="52985" y="61876"/>
                    <a:pt x="52939" y="62172"/>
                  </a:cubicBezTo>
                  <a:cubicBezTo>
                    <a:pt x="52894" y="62353"/>
                    <a:pt x="52825" y="62353"/>
                    <a:pt x="52780" y="62490"/>
                  </a:cubicBezTo>
                  <a:cubicBezTo>
                    <a:pt x="52666" y="62831"/>
                    <a:pt x="52734" y="63172"/>
                    <a:pt x="52666" y="63422"/>
                  </a:cubicBezTo>
                  <a:cubicBezTo>
                    <a:pt x="52598" y="63650"/>
                    <a:pt x="52416" y="63809"/>
                    <a:pt x="52348" y="63945"/>
                  </a:cubicBezTo>
                  <a:cubicBezTo>
                    <a:pt x="52280" y="64150"/>
                    <a:pt x="52143" y="64468"/>
                    <a:pt x="52120" y="64605"/>
                  </a:cubicBezTo>
                  <a:cubicBezTo>
                    <a:pt x="52098" y="64718"/>
                    <a:pt x="52211" y="64946"/>
                    <a:pt x="52211" y="64991"/>
                  </a:cubicBezTo>
                  <a:cubicBezTo>
                    <a:pt x="52166" y="65173"/>
                    <a:pt x="52075" y="65173"/>
                    <a:pt x="52030" y="65310"/>
                  </a:cubicBezTo>
                  <a:cubicBezTo>
                    <a:pt x="51961" y="65514"/>
                    <a:pt x="52052" y="65583"/>
                    <a:pt x="51984" y="65787"/>
                  </a:cubicBezTo>
                  <a:cubicBezTo>
                    <a:pt x="51916" y="66015"/>
                    <a:pt x="51757" y="66196"/>
                    <a:pt x="51711" y="66424"/>
                  </a:cubicBezTo>
                  <a:cubicBezTo>
                    <a:pt x="51666" y="66765"/>
                    <a:pt x="51734" y="67720"/>
                    <a:pt x="51279" y="68243"/>
                  </a:cubicBezTo>
                  <a:cubicBezTo>
                    <a:pt x="51416" y="68402"/>
                    <a:pt x="51234" y="69244"/>
                    <a:pt x="51006" y="69880"/>
                  </a:cubicBezTo>
                  <a:cubicBezTo>
                    <a:pt x="50961" y="70040"/>
                    <a:pt x="50779" y="70221"/>
                    <a:pt x="50733" y="70403"/>
                  </a:cubicBezTo>
                  <a:cubicBezTo>
                    <a:pt x="50347" y="71586"/>
                    <a:pt x="50119" y="72905"/>
                    <a:pt x="49551" y="73837"/>
                  </a:cubicBezTo>
                  <a:cubicBezTo>
                    <a:pt x="49437" y="74042"/>
                    <a:pt x="49119" y="74110"/>
                    <a:pt x="49187" y="74428"/>
                  </a:cubicBezTo>
                  <a:cubicBezTo>
                    <a:pt x="49278" y="74474"/>
                    <a:pt x="49346" y="74269"/>
                    <a:pt x="49414" y="74155"/>
                  </a:cubicBezTo>
                  <a:cubicBezTo>
                    <a:pt x="49460" y="74451"/>
                    <a:pt x="49028" y="75452"/>
                    <a:pt x="48710" y="75247"/>
                  </a:cubicBezTo>
                  <a:cubicBezTo>
                    <a:pt x="48869" y="75406"/>
                    <a:pt x="48664" y="75543"/>
                    <a:pt x="48573" y="75952"/>
                  </a:cubicBezTo>
                  <a:cubicBezTo>
                    <a:pt x="48505" y="76157"/>
                    <a:pt x="48641" y="76543"/>
                    <a:pt x="48255" y="76975"/>
                  </a:cubicBezTo>
                  <a:cubicBezTo>
                    <a:pt x="48050" y="76952"/>
                    <a:pt x="48186" y="76748"/>
                    <a:pt x="48255" y="76589"/>
                  </a:cubicBezTo>
                  <a:cubicBezTo>
                    <a:pt x="48141" y="76611"/>
                    <a:pt x="47823" y="76680"/>
                    <a:pt x="48073" y="76361"/>
                  </a:cubicBezTo>
                  <a:cubicBezTo>
                    <a:pt x="47777" y="76293"/>
                    <a:pt x="48027" y="76611"/>
                    <a:pt x="47845" y="76771"/>
                  </a:cubicBezTo>
                  <a:cubicBezTo>
                    <a:pt x="47823" y="76657"/>
                    <a:pt x="47732" y="76566"/>
                    <a:pt x="47573" y="76498"/>
                  </a:cubicBezTo>
                  <a:cubicBezTo>
                    <a:pt x="47368" y="76748"/>
                    <a:pt x="47550" y="76816"/>
                    <a:pt x="47391" y="77043"/>
                  </a:cubicBezTo>
                  <a:cubicBezTo>
                    <a:pt x="47118" y="76771"/>
                    <a:pt x="46822" y="77157"/>
                    <a:pt x="46890" y="77430"/>
                  </a:cubicBezTo>
                  <a:cubicBezTo>
                    <a:pt x="47231" y="77453"/>
                    <a:pt x="47482" y="77043"/>
                    <a:pt x="47845" y="77157"/>
                  </a:cubicBezTo>
                  <a:cubicBezTo>
                    <a:pt x="47891" y="77385"/>
                    <a:pt x="47754" y="77680"/>
                    <a:pt x="47891" y="77862"/>
                  </a:cubicBezTo>
                  <a:cubicBezTo>
                    <a:pt x="47732" y="77953"/>
                    <a:pt x="47504" y="77839"/>
                    <a:pt x="47322" y="77953"/>
                  </a:cubicBezTo>
                  <a:cubicBezTo>
                    <a:pt x="47186" y="78249"/>
                    <a:pt x="47573" y="78408"/>
                    <a:pt x="47709" y="78021"/>
                  </a:cubicBezTo>
                  <a:cubicBezTo>
                    <a:pt x="47800" y="78544"/>
                    <a:pt x="47163" y="78590"/>
                    <a:pt x="46913" y="78522"/>
                  </a:cubicBezTo>
                  <a:cubicBezTo>
                    <a:pt x="46981" y="78794"/>
                    <a:pt x="46731" y="79204"/>
                    <a:pt x="47186" y="79340"/>
                  </a:cubicBezTo>
                  <a:cubicBezTo>
                    <a:pt x="47095" y="79477"/>
                    <a:pt x="47004" y="79636"/>
                    <a:pt x="47072" y="79704"/>
                  </a:cubicBezTo>
                  <a:cubicBezTo>
                    <a:pt x="46799" y="79818"/>
                    <a:pt x="46595" y="80318"/>
                    <a:pt x="46276" y="80182"/>
                  </a:cubicBezTo>
                  <a:cubicBezTo>
                    <a:pt x="46413" y="79909"/>
                    <a:pt x="46549" y="79659"/>
                    <a:pt x="46754" y="79909"/>
                  </a:cubicBezTo>
                  <a:lnTo>
                    <a:pt x="47049" y="79408"/>
                  </a:lnTo>
                  <a:cubicBezTo>
                    <a:pt x="46777" y="79136"/>
                    <a:pt x="46663" y="79840"/>
                    <a:pt x="46413" y="79568"/>
                  </a:cubicBezTo>
                  <a:cubicBezTo>
                    <a:pt x="46504" y="79204"/>
                    <a:pt x="46526" y="79295"/>
                    <a:pt x="46777" y="79113"/>
                  </a:cubicBezTo>
                  <a:cubicBezTo>
                    <a:pt x="46504" y="78999"/>
                    <a:pt x="46299" y="79431"/>
                    <a:pt x="46026" y="79340"/>
                  </a:cubicBezTo>
                  <a:cubicBezTo>
                    <a:pt x="45844" y="79636"/>
                    <a:pt x="46049" y="79954"/>
                    <a:pt x="45685" y="80091"/>
                  </a:cubicBezTo>
                  <a:cubicBezTo>
                    <a:pt x="45344" y="79863"/>
                    <a:pt x="45526" y="79022"/>
                    <a:pt x="45253" y="79022"/>
                  </a:cubicBezTo>
                  <a:cubicBezTo>
                    <a:pt x="45230" y="78703"/>
                    <a:pt x="45640" y="78522"/>
                    <a:pt x="45685" y="78089"/>
                  </a:cubicBezTo>
                  <a:cubicBezTo>
                    <a:pt x="45753" y="78340"/>
                    <a:pt x="45799" y="78135"/>
                    <a:pt x="46003" y="78271"/>
                  </a:cubicBezTo>
                  <a:cubicBezTo>
                    <a:pt x="46299" y="77817"/>
                    <a:pt x="45571" y="77771"/>
                    <a:pt x="45912" y="77294"/>
                  </a:cubicBezTo>
                  <a:cubicBezTo>
                    <a:pt x="46049" y="77043"/>
                    <a:pt x="46049" y="77203"/>
                    <a:pt x="46140" y="77294"/>
                  </a:cubicBezTo>
                  <a:cubicBezTo>
                    <a:pt x="46299" y="77089"/>
                    <a:pt x="46049" y="77066"/>
                    <a:pt x="46117" y="76907"/>
                  </a:cubicBezTo>
                  <a:cubicBezTo>
                    <a:pt x="46276" y="76384"/>
                    <a:pt x="46549" y="76611"/>
                    <a:pt x="46708" y="76179"/>
                  </a:cubicBezTo>
                  <a:cubicBezTo>
                    <a:pt x="46754" y="75770"/>
                    <a:pt x="46413" y="76293"/>
                    <a:pt x="46254" y="76066"/>
                  </a:cubicBezTo>
                  <a:cubicBezTo>
                    <a:pt x="46436" y="76088"/>
                    <a:pt x="46504" y="75588"/>
                    <a:pt x="46686" y="75656"/>
                  </a:cubicBezTo>
                  <a:cubicBezTo>
                    <a:pt x="46777" y="75406"/>
                    <a:pt x="46413" y="75656"/>
                    <a:pt x="46322" y="75725"/>
                  </a:cubicBezTo>
                  <a:cubicBezTo>
                    <a:pt x="46322" y="75406"/>
                    <a:pt x="46754" y="75042"/>
                    <a:pt x="46663" y="74633"/>
                  </a:cubicBezTo>
                  <a:cubicBezTo>
                    <a:pt x="46276" y="74678"/>
                    <a:pt x="46640" y="75065"/>
                    <a:pt x="46458" y="75270"/>
                  </a:cubicBezTo>
                  <a:cubicBezTo>
                    <a:pt x="46231" y="75224"/>
                    <a:pt x="46003" y="75611"/>
                    <a:pt x="45935" y="75270"/>
                  </a:cubicBezTo>
                  <a:cubicBezTo>
                    <a:pt x="45617" y="75679"/>
                    <a:pt x="45958" y="75770"/>
                    <a:pt x="45685" y="76157"/>
                  </a:cubicBezTo>
                  <a:cubicBezTo>
                    <a:pt x="45480" y="76475"/>
                    <a:pt x="45458" y="76134"/>
                    <a:pt x="45344" y="76611"/>
                  </a:cubicBezTo>
                  <a:cubicBezTo>
                    <a:pt x="45299" y="76816"/>
                    <a:pt x="45344" y="76975"/>
                    <a:pt x="45253" y="77180"/>
                  </a:cubicBezTo>
                  <a:cubicBezTo>
                    <a:pt x="45026" y="77316"/>
                    <a:pt x="44821" y="77498"/>
                    <a:pt x="44616" y="77726"/>
                  </a:cubicBezTo>
                  <a:cubicBezTo>
                    <a:pt x="44525" y="78112"/>
                    <a:pt x="44798" y="77475"/>
                    <a:pt x="44912" y="77771"/>
                  </a:cubicBezTo>
                  <a:cubicBezTo>
                    <a:pt x="44957" y="78294"/>
                    <a:pt x="44093" y="78908"/>
                    <a:pt x="44275" y="79226"/>
                  </a:cubicBezTo>
                  <a:cubicBezTo>
                    <a:pt x="44071" y="79317"/>
                    <a:pt x="43889" y="79408"/>
                    <a:pt x="43707" y="79795"/>
                  </a:cubicBezTo>
                  <a:cubicBezTo>
                    <a:pt x="43388" y="79363"/>
                    <a:pt x="44207" y="79363"/>
                    <a:pt x="44116" y="78976"/>
                  </a:cubicBezTo>
                  <a:cubicBezTo>
                    <a:pt x="43593" y="79113"/>
                    <a:pt x="43115" y="79431"/>
                    <a:pt x="42638" y="79613"/>
                  </a:cubicBezTo>
                  <a:cubicBezTo>
                    <a:pt x="42683" y="80113"/>
                    <a:pt x="43184" y="79636"/>
                    <a:pt x="43388" y="79454"/>
                  </a:cubicBezTo>
                  <a:cubicBezTo>
                    <a:pt x="43638" y="79659"/>
                    <a:pt x="42956" y="80182"/>
                    <a:pt x="43502" y="80318"/>
                  </a:cubicBezTo>
                  <a:cubicBezTo>
                    <a:pt x="43388" y="80477"/>
                    <a:pt x="43275" y="80523"/>
                    <a:pt x="43161" y="80500"/>
                  </a:cubicBezTo>
                  <a:cubicBezTo>
                    <a:pt x="43252" y="80796"/>
                    <a:pt x="42888" y="81205"/>
                    <a:pt x="42615" y="81614"/>
                  </a:cubicBezTo>
                  <a:cubicBezTo>
                    <a:pt x="42479" y="81478"/>
                    <a:pt x="42888" y="81205"/>
                    <a:pt x="42638" y="81091"/>
                  </a:cubicBezTo>
                  <a:cubicBezTo>
                    <a:pt x="42433" y="81228"/>
                    <a:pt x="42206" y="81409"/>
                    <a:pt x="41978" y="81569"/>
                  </a:cubicBezTo>
                  <a:cubicBezTo>
                    <a:pt x="41842" y="81819"/>
                    <a:pt x="42115" y="81933"/>
                    <a:pt x="42320" y="82092"/>
                  </a:cubicBezTo>
                  <a:cubicBezTo>
                    <a:pt x="42115" y="82274"/>
                    <a:pt x="41933" y="82797"/>
                    <a:pt x="41706" y="82751"/>
                  </a:cubicBezTo>
                  <a:cubicBezTo>
                    <a:pt x="41342" y="82524"/>
                    <a:pt x="42092" y="82433"/>
                    <a:pt x="41956" y="82114"/>
                  </a:cubicBezTo>
                  <a:cubicBezTo>
                    <a:pt x="41433" y="82114"/>
                    <a:pt x="41660" y="82683"/>
                    <a:pt x="41296" y="82865"/>
                  </a:cubicBezTo>
                  <a:cubicBezTo>
                    <a:pt x="41410" y="82979"/>
                    <a:pt x="41524" y="82865"/>
                    <a:pt x="41660" y="82979"/>
                  </a:cubicBezTo>
                  <a:lnTo>
                    <a:pt x="41046" y="83797"/>
                  </a:lnTo>
                  <a:cubicBezTo>
                    <a:pt x="40682" y="83956"/>
                    <a:pt x="41569" y="83183"/>
                    <a:pt x="41228" y="83092"/>
                  </a:cubicBezTo>
                  <a:cubicBezTo>
                    <a:pt x="40910" y="83183"/>
                    <a:pt x="40864" y="83820"/>
                    <a:pt x="40569" y="84138"/>
                  </a:cubicBezTo>
                  <a:cubicBezTo>
                    <a:pt x="41183" y="83843"/>
                    <a:pt x="40296" y="84707"/>
                    <a:pt x="40068" y="85025"/>
                  </a:cubicBezTo>
                  <a:cubicBezTo>
                    <a:pt x="39750" y="85184"/>
                    <a:pt x="40387" y="84548"/>
                    <a:pt x="40500" y="84366"/>
                  </a:cubicBezTo>
                  <a:cubicBezTo>
                    <a:pt x="40091" y="84252"/>
                    <a:pt x="39886" y="84980"/>
                    <a:pt x="39795" y="85230"/>
                  </a:cubicBezTo>
                  <a:cubicBezTo>
                    <a:pt x="39432" y="85321"/>
                    <a:pt x="38772" y="85821"/>
                    <a:pt x="38795" y="86276"/>
                  </a:cubicBezTo>
                  <a:cubicBezTo>
                    <a:pt x="39045" y="86299"/>
                    <a:pt x="39318" y="85707"/>
                    <a:pt x="39591" y="85503"/>
                  </a:cubicBezTo>
                  <a:cubicBezTo>
                    <a:pt x="39750" y="85616"/>
                    <a:pt x="39363" y="85821"/>
                    <a:pt x="39295" y="85980"/>
                  </a:cubicBezTo>
                  <a:cubicBezTo>
                    <a:pt x="39022" y="86276"/>
                    <a:pt x="38681" y="86617"/>
                    <a:pt x="38772" y="86867"/>
                  </a:cubicBezTo>
                  <a:cubicBezTo>
                    <a:pt x="38158" y="87163"/>
                    <a:pt x="37954" y="87595"/>
                    <a:pt x="37340" y="88141"/>
                  </a:cubicBezTo>
                  <a:cubicBezTo>
                    <a:pt x="37271" y="88231"/>
                    <a:pt x="37408" y="88322"/>
                    <a:pt x="37317" y="88436"/>
                  </a:cubicBezTo>
                  <a:cubicBezTo>
                    <a:pt x="37135" y="88664"/>
                    <a:pt x="36976" y="88595"/>
                    <a:pt x="36817" y="88413"/>
                  </a:cubicBezTo>
                  <a:cubicBezTo>
                    <a:pt x="36498" y="89141"/>
                    <a:pt x="35816" y="89141"/>
                    <a:pt x="35475" y="89732"/>
                  </a:cubicBezTo>
                  <a:cubicBezTo>
                    <a:pt x="35179" y="89755"/>
                    <a:pt x="35384" y="89573"/>
                    <a:pt x="35293" y="89391"/>
                  </a:cubicBezTo>
                  <a:cubicBezTo>
                    <a:pt x="35179" y="89528"/>
                    <a:pt x="35111" y="89459"/>
                    <a:pt x="34997" y="89550"/>
                  </a:cubicBezTo>
                  <a:cubicBezTo>
                    <a:pt x="34906" y="89664"/>
                    <a:pt x="35066" y="89846"/>
                    <a:pt x="35179" y="89755"/>
                  </a:cubicBezTo>
                  <a:cubicBezTo>
                    <a:pt x="35202" y="90233"/>
                    <a:pt x="34702" y="90414"/>
                    <a:pt x="34452" y="90778"/>
                  </a:cubicBezTo>
                  <a:cubicBezTo>
                    <a:pt x="34543" y="90892"/>
                    <a:pt x="34611" y="90983"/>
                    <a:pt x="34724" y="90915"/>
                  </a:cubicBezTo>
                  <a:cubicBezTo>
                    <a:pt x="34656" y="91210"/>
                    <a:pt x="34224" y="91256"/>
                    <a:pt x="34019" y="91642"/>
                  </a:cubicBezTo>
                  <a:cubicBezTo>
                    <a:pt x="34088" y="91347"/>
                    <a:pt x="33724" y="91233"/>
                    <a:pt x="33496" y="91370"/>
                  </a:cubicBezTo>
                  <a:cubicBezTo>
                    <a:pt x="33383" y="91119"/>
                    <a:pt x="33747" y="91279"/>
                    <a:pt x="33838" y="91097"/>
                  </a:cubicBezTo>
                  <a:cubicBezTo>
                    <a:pt x="33724" y="90915"/>
                    <a:pt x="33587" y="90915"/>
                    <a:pt x="33406" y="91097"/>
                  </a:cubicBezTo>
                  <a:cubicBezTo>
                    <a:pt x="33087" y="91461"/>
                    <a:pt x="33769" y="91415"/>
                    <a:pt x="33656" y="91733"/>
                  </a:cubicBezTo>
                  <a:cubicBezTo>
                    <a:pt x="33155" y="91915"/>
                    <a:pt x="33133" y="91961"/>
                    <a:pt x="32587" y="92370"/>
                  </a:cubicBezTo>
                  <a:lnTo>
                    <a:pt x="32428" y="92165"/>
                  </a:lnTo>
                  <a:cubicBezTo>
                    <a:pt x="31996" y="92507"/>
                    <a:pt x="32064" y="92848"/>
                    <a:pt x="31541" y="93189"/>
                  </a:cubicBezTo>
                  <a:cubicBezTo>
                    <a:pt x="31518" y="92916"/>
                    <a:pt x="31268" y="93143"/>
                    <a:pt x="31200" y="93121"/>
                  </a:cubicBezTo>
                  <a:cubicBezTo>
                    <a:pt x="31086" y="93075"/>
                    <a:pt x="31018" y="92757"/>
                    <a:pt x="30813" y="92961"/>
                  </a:cubicBezTo>
                  <a:cubicBezTo>
                    <a:pt x="30654" y="93371"/>
                    <a:pt x="31291" y="92939"/>
                    <a:pt x="31359" y="93348"/>
                  </a:cubicBezTo>
                  <a:cubicBezTo>
                    <a:pt x="31063" y="93666"/>
                    <a:pt x="30904" y="93257"/>
                    <a:pt x="30586" y="93575"/>
                  </a:cubicBezTo>
                  <a:cubicBezTo>
                    <a:pt x="30472" y="93689"/>
                    <a:pt x="30677" y="93712"/>
                    <a:pt x="30790" y="93666"/>
                  </a:cubicBezTo>
                  <a:cubicBezTo>
                    <a:pt x="30722" y="94007"/>
                    <a:pt x="30336" y="93871"/>
                    <a:pt x="30085" y="94053"/>
                  </a:cubicBezTo>
                  <a:cubicBezTo>
                    <a:pt x="29881" y="94189"/>
                    <a:pt x="29699" y="94530"/>
                    <a:pt x="29472" y="94712"/>
                  </a:cubicBezTo>
                  <a:cubicBezTo>
                    <a:pt x="29244" y="94894"/>
                    <a:pt x="28948" y="94894"/>
                    <a:pt x="28835" y="95144"/>
                  </a:cubicBezTo>
                  <a:cubicBezTo>
                    <a:pt x="28721" y="95031"/>
                    <a:pt x="28835" y="94962"/>
                    <a:pt x="28767" y="94849"/>
                  </a:cubicBezTo>
                  <a:cubicBezTo>
                    <a:pt x="28471" y="95008"/>
                    <a:pt x="28562" y="95349"/>
                    <a:pt x="28266" y="95304"/>
                  </a:cubicBezTo>
                  <a:cubicBezTo>
                    <a:pt x="28130" y="95144"/>
                    <a:pt x="28471" y="95031"/>
                    <a:pt x="28403" y="94894"/>
                  </a:cubicBezTo>
                  <a:cubicBezTo>
                    <a:pt x="27993" y="95031"/>
                    <a:pt x="28244" y="95258"/>
                    <a:pt x="27948" y="95417"/>
                  </a:cubicBezTo>
                  <a:cubicBezTo>
                    <a:pt x="28130" y="95576"/>
                    <a:pt x="28448" y="95349"/>
                    <a:pt x="28607" y="95622"/>
                  </a:cubicBezTo>
                  <a:cubicBezTo>
                    <a:pt x="28516" y="95622"/>
                    <a:pt x="28312" y="95895"/>
                    <a:pt x="28221" y="95872"/>
                  </a:cubicBezTo>
                  <a:cubicBezTo>
                    <a:pt x="28175" y="95872"/>
                    <a:pt x="28312" y="95667"/>
                    <a:pt x="28221" y="95645"/>
                  </a:cubicBezTo>
                  <a:cubicBezTo>
                    <a:pt x="27902" y="95622"/>
                    <a:pt x="27584" y="95622"/>
                    <a:pt x="27038" y="95849"/>
                  </a:cubicBezTo>
                  <a:cubicBezTo>
                    <a:pt x="26834" y="96077"/>
                    <a:pt x="27448" y="95849"/>
                    <a:pt x="27243" y="96168"/>
                  </a:cubicBezTo>
                  <a:cubicBezTo>
                    <a:pt x="26947" y="96281"/>
                    <a:pt x="26674" y="96350"/>
                    <a:pt x="26379" y="96463"/>
                  </a:cubicBezTo>
                  <a:lnTo>
                    <a:pt x="26242" y="96236"/>
                  </a:lnTo>
                  <a:cubicBezTo>
                    <a:pt x="25970" y="96259"/>
                    <a:pt x="26038" y="96395"/>
                    <a:pt x="25856" y="96463"/>
                  </a:cubicBezTo>
                  <a:cubicBezTo>
                    <a:pt x="25492" y="96577"/>
                    <a:pt x="25356" y="96372"/>
                    <a:pt x="25333" y="96850"/>
                  </a:cubicBezTo>
                  <a:cubicBezTo>
                    <a:pt x="25560" y="96827"/>
                    <a:pt x="26106" y="96782"/>
                    <a:pt x="25606" y="97123"/>
                  </a:cubicBezTo>
                  <a:cubicBezTo>
                    <a:pt x="25879" y="97214"/>
                    <a:pt x="26356" y="96736"/>
                    <a:pt x="26697" y="96600"/>
                  </a:cubicBezTo>
                  <a:cubicBezTo>
                    <a:pt x="26902" y="96850"/>
                    <a:pt x="26356" y="97009"/>
                    <a:pt x="26129" y="97146"/>
                  </a:cubicBezTo>
                  <a:cubicBezTo>
                    <a:pt x="25810" y="97327"/>
                    <a:pt x="25447" y="97509"/>
                    <a:pt x="25242" y="97623"/>
                  </a:cubicBezTo>
                  <a:lnTo>
                    <a:pt x="25037" y="97236"/>
                  </a:lnTo>
                  <a:cubicBezTo>
                    <a:pt x="24628" y="97441"/>
                    <a:pt x="24582" y="97691"/>
                    <a:pt x="24855" y="97850"/>
                  </a:cubicBezTo>
                  <a:cubicBezTo>
                    <a:pt x="24651" y="97964"/>
                    <a:pt x="24446" y="98055"/>
                    <a:pt x="24241" y="98169"/>
                  </a:cubicBezTo>
                  <a:cubicBezTo>
                    <a:pt x="24241" y="98032"/>
                    <a:pt x="24355" y="97941"/>
                    <a:pt x="24332" y="97805"/>
                  </a:cubicBezTo>
                  <a:cubicBezTo>
                    <a:pt x="23900" y="98078"/>
                    <a:pt x="23627" y="97987"/>
                    <a:pt x="23195" y="98283"/>
                  </a:cubicBezTo>
                  <a:cubicBezTo>
                    <a:pt x="23173" y="98192"/>
                    <a:pt x="23241" y="98146"/>
                    <a:pt x="23218" y="98055"/>
                  </a:cubicBezTo>
                  <a:cubicBezTo>
                    <a:pt x="22399" y="98351"/>
                    <a:pt x="22013" y="98624"/>
                    <a:pt x="21262" y="98851"/>
                  </a:cubicBezTo>
                  <a:cubicBezTo>
                    <a:pt x="21308" y="99192"/>
                    <a:pt x="21058" y="99442"/>
                    <a:pt x="20489" y="99579"/>
                  </a:cubicBezTo>
                  <a:cubicBezTo>
                    <a:pt x="20648" y="99897"/>
                    <a:pt x="21035" y="99260"/>
                    <a:pt x="21376" y="99420"/>
                  </a:cubicBezTo>
                  <a:cubicBezTo>
                    <a:pt x="21285" y="99692"/>
                    <a:pt x="20603" y="99761"/>
                    <a:pt x="20285" y="99965"/>
                  </a:cubicBezTo>
                  <a:cubicBezTo>
                    <a:pt x="20194" y="99829"/>
                    <a:pt x="20307" y="99761"/>
                    <a:pt x="20421" y="99715"/>
                  </a:cubicBezTo>
                  <a:cubicBezTo>
                    <a:pt x="20012" y="99761"/>
                    <a:pt x="20307" y="99374"/>
                    <a:pt x="20034" y="99374"/>
                  </a:cubicBezTo>
                  <a:cubicBezTo>
                    <a:pt x="19534" y="99488"/>
                    <a:pt x="20262" y="99533"/>
                    <a:pt x="19943" y="99692"/>
                  </a:cubicBezTo>
                  <a:cubicBezTo>
                    <a:pt x="19511" y="99988"/>
                    <a:pt x="19557" y="99420"/>
                    <a:pt x="19125" y="99738"/>
                  </a:cubicBezTo>
                  <a:cubicBezTo>
                    <a:pt x="18920" y="99806"/>
                    <a:pt x="19398" y="99988"/>
                    <a:pt x="19170" y="100193"/>
                  </a:cubicBezTo>
                  <a:cubicBezTo>
                    <a:pt x="19011" y="100124"/>
                    <a:pt x="18806" y="100261"/>
                    <a:pt x="18647" y="100329"/>
                  </a:cubicBezTo>
                  <a:cubicBezTo>
                    <a:pt x="18488" y="100420"/>
                    <a:pt x="18374" y="100466"/>
                    <a:pt x="18465" y="100238"/>
                  </a:cubicBezTo>
                  <a:cubicBezTo>
                    <a:pt x="17965" y="100602"/>
                    <a:pt x="17419" y="100807"/>
                    <a:pt x="16919" y="100875"/>
                  </a:cubicBezTo>
                  <a:cubicBezTo>
                    <a:pt x="16783" y="101352"/>
                    <a:pt x="17442" y="100966"/>
                    <a:pt x="17760" y="100875"/>
                  </a:cubicBezTo>
                  <a:cubicBezTo>
                    <a:pt x="17738" y="101284"/>
                    <a:pt x="17260" y="101102"/>
                    <a:pt x="16942" y="101239"/>
                  </a:cubicBezTo>
                  <a:cubicBezTo>
                    <a:pt x="16669" y="101352"/>
                    <a:pt x="16555" y="101603"/>
                    <a:pt x="16237" y="101625"/>
                  </a:cubicBezTo>
                  <a:cubicBezTo>
                    <a:pt x="16123" y="101352"/>
                    <a:pt x="16396" y="101284"/>
                    <a:pt x="16714" y="101216"/>
                  </a:cubicBezTo>
                  <a:cubicBezTo>
                    <a:pt x="16669" y="101011"/>
                    <a:pt x="16396" y="101102"/>
                    <a:pt x="16123" y="101193"/>
                  </a:cubicBezTo>
                  <a:cubicBezTo>
                    <a:pt x="16169" y="100943"/>
                    <a:pt x="16260" y="100829"/>
                    <a:pt x="15987" y="100761"/>
                  </a:cubicBezTo>
                  <a:cubicBezTo>
                    <a:pt x="15850" y="100852"/>
                    <a:pt x="16146" y="101125"/>
                    <a:pt x="15759" y="101307"/>
                  </a:cubicBezTo>
                  <a:cubicBezTo>
                    <a:pt x="15623" y="101580"/>
                    <a:pt x="16282" y="101489"/>
                    <a:pt x="15873" y="101739"/>
                  </a:cubicBezTo>
                  <a:cubicBezTo>
                    <a:pt x="15577" y="101830"/>
                    <a:pt x="15737" y="101716"/>
                    <a:pt x="15759" y="101580"/>
                  </a:cubicBezTo>
                  <a:cubicBezTo>
                    <a:pt x="15145" y="101875"/>
                    <a:pt x="14986" y="101807"/>
                    <a:pt x="14327" y="101944"/>
                  </a:cubicBezTo>
                  <a:cubicBezTo>
                    <a:pt x="14395" y="101466"/>
                    <a:pt x="14918" y="101944"/>
                    <a:pt x="14963" y="101512"/>
                  </a:cubicBezTo>
                  <a:cubicBezTo>
                    <a:pt x="14759" y="101307"/>
                    <a:pt x="14645" y="101534"/>
                    <a:pt x="14304" y="101489"/>
                  </a:cubicBezTo>
                  <a:cubicBezTo>
                    <a:pt x="14054" y="101534"/>
                    <a:pt x="14236" y="101807"/>
                    <a:pt x="14258" y="101784"/>
                  </a:cubicBezTo>
                  <a:cubicBezTo>
                    <a:pt x="14077" y="102148"/>
                    <a:pt x="13849" y="101807"/>
                    <a:pt x="13826" y="102262"/>
                  </a:cubicBezTo>
                  <a:cubicBezTo>
                    <a:pt x="13394" y="102307"/>
                    <a:pt x="12985" y="102671"/>
                    <a:pt x="12735" y="102489"/>
                  </a:cubicBezTo>
                  <a:cubicBezTo>
                    <a:pt x="12553" y="102671"/>
                    <a:pt x="12189" y="102762"/>
                    <a:pt x="11757" y="102853"/>
                  </a:cubicBezTo>
                  <a:cubicBezTo>
                    <a:pt x="11325" y="102944"/>
                    <a:pt x="10825" y="102990"/>
                    <a:pt x="10347" y="103103"/>
                  </a:cubicBezTo>
                  <a:cubicBezTo>
                    <a:pt x="9801" y="103217"/>
                    <a:pt x="9688" y="103331"/>
                    <a:pt x="9415" y="103149"/>
                  </a:cubicBezTo>
                  <a:cubicBezTo>
                    <a:pt x="9278" y="103194"/>
                    <a:pt x="9210" y="103354"/>
                    <a:pt x="9051" y="103376"/>
                  </a:cubicBezTo>
                  <a:cubicBezTo>
                    <a:pt x="8278" y="103444"/>
                    <a:pt x="7596" y="103581"/>
                    <a:pt x="6959" y="103695"/>
                  </a:cubicBezTo>
                  <a:lnTo>
                    <a:pt x="6732" y="103740"/>
                  </a:lnTo>
                  <a:cubicBezTo>
                    <a:pt x="6641" y="103740"/>
                    <a:pt x="6550" y="103786"/>
                    <a:pt x="6572" y="103695"/>
                  </a:cubicBezTo>
                  <a:cubicBezTo>
                    <a:pt x="6550" y="103535"/>
                    <a:pt x="6550" y="103399"/>
                    <a:pt x="6550" y="103240"/>
                  </a:cubicBezTo>
                  <a:cubicBezTo>
                    <a:pt x="6550" y="102921"/>
                    <a:pt x="6572" y="102580"/>
                    <a:pt x="6618" y="102194"/>
                  </a:cubicBezTo>
                  <a:cubicBezTo>
                    <a:pt x="6595" y="102080"/>
                    <a:pt x="6459" y="102285"/>
                    <a:pt x="6436" y="102103"/>
                  </a:cubicBezTo>
                  <a:cubicBezTo>
                    <a:pt x="6413" y="101830"/>
                    <a:pt x="6595" y="101671"/>
                    <a:pt x="6527" y="101398"/>
                  </a:cubicBezTo>
                  <a:cubicBezTo>
                    <a:pt x="6845" y="100943"/>
                    <a:pt x="6800" y="101375"/>
                    <a:pt x="6959" y="101352"/>
                  </a:cubicBezTo>
                  <a:cubicBezTo>
                    <a:pt x="6800" y="101716"/>
                    <a:pt x="6572" y="102489"/>
                    <a:pt x="6800" y="102626"/>
                  </a:cubicBezTo>
                  <a:cubicBezTo>
                    <a:pt x="7050" y="102285"/>
                    <a:pt x="6823" y="102148"/>
                    <a:pt x="6959" y="101716"/>
                  </a:cubicBezTo>
                  <a:cubicBezTo>
                    <a:pt x="6982" y="101603"/>
                    <a:pt x="7186" y="101398"/>
                    <a:pt x="7209" y="101330"/>
                  </a:cubicBezTo>
                  <a:cubicBezTo>
                    <a:pt x="7300" y="101034"/>
                    <a:pt x="7255" y="100829"/>
                    <a:pt x="7300" y="100534"/>
                  </a:cubicBezTo>
                  <a:cubicBezTo>
                    <a:pt x="7027" y="100647"/>
                    <a:pt x="7232" y="100989"/>
                    <a:pt x="6959" y="101102"/>
                  </a:cubicBezTo>
                  <a:cubicBezTo>
                    <a:pt x="6823" y="101034"/>
                    <a:pt x="6641" y="100420"/>
                    <a:pt x="6527" y="101125"/>
                  </a:cubicBezTo>
                  <a:cubicBezTo>
                    <a:pt x="6390" y="101193"/>
                    <a:pt x="6277" y="100170"/>
                    <a:pt x="6595" y="100056"/>
                  </a:cubicBezTo>
                  <a:cubicBezTo>
                    <a:pt x="6436" y="99852"/>
                    <a:pt x="6390" y="99465"/>
                    <a:pt x="6413" y="99010"/>
                  </a:cubicBezTo>
                  <a:cubicBezTo>
                    <a:pt x="6413" y="98533"/>
                    <a:pt x="6459" y="98010"/>
                    <a:pt x="6481" y="97441"/>
                  </a:cubicBezTo>
                  <a:cubicBezTo>
                    <a:pt x="6504" y="96259"/>
                    <a:pt x="6390" y="94803"/>
                    <a:pt x="6345" y="93848"/>
                  </a:cubicBezTo>
                  <a:cubicBezTo>
                    <a:pt x="6277" y="93484"/>
                    <a:pt x="6527" y="93553"/>
                    <a:pt x="6527" y="93302"/>
                  </a:cubicBezTo>
                  <a:cubicBezTo>
                    <a:pt x="6436" y="93030"/>
                    <a:pt x="6550" y="92688"/>
                    <a:pt x="6550" y="92666"/>
                  </a:cubicBezTo>
                  <a:cubicBezTo>
                    <a:pt x="6527" y="92552"/>
                    <a:pt x="6436" y="92507"/>
                    <a:pt x="6390" y="92416"/>
                  </a:cubicBezTo>
                  <a:cubicBezTo>
                    <a:pt x="6322" y="92347"/>
                    <a:pt x="6300" y="92234"/>
                    <a:pt x="6368" y="92052"/>
                  </a:cubicBezTo>
                  <a:cubicBezTo>
                    <a:pt x="6686" y="91847"/>
                    <a:pt x="6550" y="92211"/>
                    <a:pt x="6641" y="92393"/>
                  </a:cubicBezTo>
                  <a:cubicBezTo>
                    <a:pt x="6686" y="92484"/>
                    <a:pt x="6891" y="92575"/>
                    <a:pt x="6913" y="92643"/>
                  </a:cubicBezTo>
                  <a:cubicBezTo>
                    <a:pt x="6959" y="92802"/>
                    <a:pt x="6641" y="93371"/>
                    <a:pt x="6982" y="93257"/>
                  </a:cubicBezTo>
                  <a:cubicBezTo>
                    <a:pt x="7141" y="93212"/>
                    <a:pt x="6936" y="93098"/>
                    <a:pt x="7004" y="92893"/>
                  </a:cubicBezTo>
                  <a:cubicBezTo>
                    <a:pt x="7027" y="92825"/>
                    <a:pt x="7459" y="92779"/>
                    <a:pt x="7277" y="92393"/>
                  </a:cubicBezTo>
                  <a:cubicBezTo>
                    <a:pt x="7050" y="92347"/>
                    <a:pt x="7323" y="92939"/>
                    <a:pt x="7004" y="92779"/>
                  </a:cubicBezTo>
                  <a:cubicBezTo>
                    <a:pt x="6891" y="92165"/>
                    <a:pt x="7232" y="91574"/>
                    <a:pt x="7209" y="91074"/>
                  </a:cubicBezTo>
                  <a:cubicBezTo>
                    <a:pt x="6868" y="91074"/>
                    <a:pt x="7118" y="91779"/>
                    <a:pt x="6913" y="91938"/>
                  </a:cubicBezTo>
                  <a:cubicBezTo>
                    <a:pt x="6550" y="92097"/>
                    <a:pt x="6641" y="91711"/>
                    <a:pt x="6368" y="91711"/>
                  </a:cubicBezTo>
                  <a:cubicBezTo>
                    <a:pt x="6231" y="90619"/>
                    <a:pt x="6436" y="89710"/>
                    <a:pt x="6595" y="88868"/>
                  </a:cubicBezTo>
                  <a:cubicBezTo>
                    <a:pt x="6322" y="88231"/>
                    <a:pt x="6277" y="87481"/>
                    <a:pt x="6459" y="86799"/>
                  </a:cubicBezTo>
                  <a:cubicBezTo>
                    <a:pt x="6095" y="86708"/>
                    <a:pt x="6004" y="86913"/>
                    <a:pt x="5981" y="87231"/>
                  </a:cubicBezTo>
                  <a:cubicBezTo>
                    <a:pt x="5776" y="87185"/>
                    <a:pt x="5890" y="86753"/>
                    <a:pt x="5708" y="86662"/>
                  </a:cubicBezTo>
                  <a:cubicBezTo>
                    <a:pt x="5367" y="86685"/>
                    <a:pt x="5708" y="86981"/>
                    <a:pt x="5708" y="87117"/>
                  </a:cubicBezTo>
                  <a:cubicBezTo>
                    <a:pt x="5731" y="87481"/>
                    <a:pt x="5595" y="87868"/>
                    <a:pt x="5595" y="88300"/>
                  </a:cubicBezTo>
                  <a:cubicBezTo>
                    <a:pt x="5617" y="88436"/>
                    <a:pt x="5776" y="88391"/>
                    <a:pt x="5776" y="88527"/>
                  </a:cubicBezTo>
                  <a:cubicBezTo>
                    <a:pt x="5822" y="88936"/>
                    <a:pt x="5663" y="89050"/>
                    <a:pt x="5595" y="89300"/>
                  </a:cubicBezTo>
                  <a:cubicBezTo>
                    <a:pt x="5640" y="89550"/>
                    <a:pt x="5731" y="89164"/>
                    <a:pt x="5867" y="89414"/>
                  </a:cubicBezTo>
                  <a:cubicBezTo>
                    <a:pt x="5663" y="90164"/>
                    <a:pt x="5981" y="90983"/>
                    <a:pt x="5731" y="91711"/>
                  </a:cubicBezTo>
                  <a:cubicBezTo>
                    <a:pt x="5572" y="91551"/>
                    <a:pt x="5526" y="91711"/>
                    <a:pt x="5458" y="91893"/>
                  </a:cubicBezTo>
                  <a:cubicBezTo>
                    <a:pt x="5435" y="91984"/>
                    <a:pt x="5390" y="92097"/>
                    <a:pt x="5344" y="92188"/>
                  </a:cubicBezTo>
                  <a:cubicBezTo>
                    <a:pt x="5299" y="92256"/>
                    <a:pt x="5253" y="92370"/>
                    <a:pt x="5163" y="92393"/>
                  </a:cubicBezTo>
                  <a:cubicBezTo>
                    <a:pt x="5140" y="92779"/>
                    <a:pt x="5686" y="92256"/>
                    <a:pt x="5526" y="92825"/>
                  </a:cubicBezTo>
                  <a:cubicBezTo>
                    <a:pt x="5640" y="92779"/>
                    <a:pt x="5617" y="92552"/>
                    <a:pt x="5640" y="92393"/>
                  </a:cubicBezTo>
                  <a:cubicBezTo>
                    <a:pt x="5708" y="91938"/>
                    <a:pt x="5754" y="92643"/>
                    <a:pt x="5708" y="92802"/>
                  </a:cubicBezTo>
                  <a:cubicBezTo>
                    <a:pt x="5617" y="93143"/>
                    <a:pt x="5435" y="93325"/>
                    <a:pt x="5435" y="93825"/>
                  </a:cubicBezTo>
                  <a:cubicBezTo>
                    <a:pt x="5708" y="93939"/>
                    <a:pt x="5595" y="93484"/>
                    <a:pt x="5617" y="93234"/>
                  </a:cubicBezTo>
                  <a:cubicBezTo>
                    <a:pt x="5936" y="93234"/>
                    <a:pt x="5686" y="93644"/>
                    <a:pt x="5708" y="93939"/>
                  </a:cubicBezTo>
                  <a:cubicBezTo>
                    <a:pt x="5731" y="94508"/>
                    <a:pt x="5845" y="95349"/>
                    <a:pt x="5776" y="96145"/>
                  </a:cubicBezTo>
                  <a:cubicBezTo>
                    <a:pt x="5572" y="96281"/>
                    <a:pt x="5595" y="96009"/>
                    <a:pt x="5595" y="95804"/>
                  </a:cubicBezTo>
                  <a:cubicBezTo>
                    <a:pt x="5163" y="96213"/>
                    <a:pt x="5617" y="96600"/>
                    <a:pt x="5754" y="96713"/>
                  </a:cubicBezTo>
                  <a:cubicBezTo>
                    <a:pt x="5754" y="97282"/>
                    <a:pt x="5640" y="97646"/>
                    <a:pt x="5526" y="98010"/>
                  </a:cubicBezTo>
                  <a:cubicBezTo>
                    <a:pt x="5435" y="98351"/>
                    <a:pt x="5322" y="98715"/>
                    <a:pt x="5390" y="99169"/>
                  </a:cubicBezTo>
                  <a:cubicBezTo>
                    <a:pt x="5572" y="99124"/>
                    <a:pt x="5595" y="98942"/>
                    <a:pt x="5572" y="98737"/>
                  </a:cubicBezTo>
                  <a:cubicBezTo>
                    <a:pt x="5572" y="98510"/>
                    <a:pt x="5526" y="98260"/>
                    <a:pt x="5572" y="98078"/>
                  </a:cubicBezTo>
                  <a:cubicBezTo>
                    <a:pt x="5776" y="98510"/>
                    <a:pt x="5799" y="99078"/>
                    <a:pt x="5754" y="99692"/>
                  </a:cubicBezTo>
                  <a:cubicBezTo>
                    <a:pt x="5731" y="100284"/>
                    <a:pt x="5663" y="100920"/>
                    <a:pt x="5731" y="101307"/>
                  </a:cubicBezTo>
                  <a:cubicBezTo>
                    <a:pt x="5731" y="101398"/>
                    <a:pt x="5913" y="101398"/>
                    <a:pt x="5913" y="101421"/>
                  </a:cubicBezTo>
                  <a:cubicBezTo>
                    <a:pt x="5913" y="101625"/>
                    <a:pt x="5731" y="101557"/>
                    <a:pt x="5731" y="101580"/>
                  </a:cubicBezTo>
                  <a:cubicBezTo>
                    <a:pt x="5731" y="101853"/>
                    <a:pt x="5913" y="101989"/>
                    <a:pt x="5936" y="102239"/>
                  </a:cubicBezTo>
                  <a:cubicBezTo>
                    <a:pt x="5936" y="102740"/>
                    <a:pt x="5663" y="103172"/>
                    <a:pt x="5708" y="103581"/>
                  </a:cubicBezTo>
                  <a:cubicBezTo>
                    <a:pt x="5731" y="103717"/>
                    <a:pt x="5867" y="103535"/>
                    <a:pt x="5958" y="103444"/>
                  </a:cubicBezTo>
                  <a:cubicBezTo>
                    <a:pt x="5936" y="103786"/>
                    <a:pt x="5958" y="104081"/>
                    <a:pt x="5981" y="104377"/>
                  </a:cubicBezTo>
                  <a:lnTo>
                    <a:pt x="5981" y="104468"/>
                  </a:lnTo>
                  <a:lnTo>
                    <a:pt x="5981" y="104491"/>
                  </a:lnTo>
                  <a:cubicBezTo>
                    <a:pt x="5981" y="104513"/>
                    <a:pt x="6004" y="104491"/>
                    <a:pt x="6004" y="104491"/>
                  </a:cubicBezTo>
                  <a:lnTo>
                    <a:pt x="6072" y="104491"/>
                  </a:lnTo>
                  <a:cubicBezTo>
                    <a:pt x="6140" y="104468"/>
                    <a:pt x="6209" y="104468"/>
                    <a:pt x="6300" y="104445"/>
                  </a:cubicBezTo>
                  <a:cubicBezTo>
                    <a:pt x="6436" y="104422"/>
                    <a:pt x="6595" y="104400"/>
                    <a:pt x="6732" y="104354"/>
                  </a:cubicBezTo>
                  <a:cubicBezTo>
                    <a:pt x="7300" y="104263"/>
                    <a:pt x="7778" y="104195"/>
                    <a:pt x="8073" y="104331"/>
                  </a:cubicBezTo>
                  <a:cubicBezTo>
                    <a:pt x="8255" y="104331"/>
                    <a:pt x="8232" y="104218"/>
                    <a:pt x="8141" y="104240"/>
                  </a:cubicBezTo>
                  <a:cubicBezTo>
                    <a:pt x="8710" y="104013"/>
                    <a:pt x="9892" y="103854"/>
                    <a:pt x="10097" y="104058"/>
                  </a:cubicBezTo>
                  <a:cubicBezTo>
                    <a:pt x="10415" y="103922"/>
                    <a:pt x="10757" y="103808"/>
                    <a:pt x="11029" y="103626"/>
                  </a:cubicBezTo>
                  <a:cubicBezTo>
                    <a:pt x="11530" y="103558"/>
                    <a:pt x="12121" y="103513"/>
                    <a:pt x="12758" y="103490"/>
                  </a:cubicBezTo>
                  <a:cubicBezTo>
                    <a:pt x="13372" y="103467"/>
                    <a:pt x="14031" y="103399"/>
                    <a:pt x="14622" y="103376"/>
                  </a:cubicBezTo>
                  <a:cubicBezTo>
                    <a:pt x="14759" y="103786"/>
                    <a:pt x="15168" y="103831"/>
                    <a:pt x="15100" y="104218"/>
                  </a:cubicBezTo>
                  <a:cubicBezTo>
                    <a:pt x="15759" y="104013"/>
                    <a:pt x="16214" y="103854"/>
                    <a:pt x="16692" y="103740"/>
                  </a:cubicBezTo>
                  <a:cubicBezTo>
                    <a:pt x="17169" y="103626"/>
                    <a:pt x="17624" y="103535"/>
                    <a:pt x="18261" y="103331"/>
                  </a:cubicBezTo>
                  <a:cubicBezTo>
                    <a:pt x="18397" y="103217"/>
                    <a:pt x="18443" y="103081"/>
                    <a:pt x="18488" y="102967"/>
                  </a:cubicBezTo>
                  <a:cubicBezTo>
                    <a:pt x="18829" y="102808"/>
                    <a:pt x="19079" y="102762"/>
                    <a:pt x="19261" y="102785"/>
                  </a:cubicBezTo>
                  <a:cubicBezTo>
                    <a:pt x="19625" y="102626"/>
                    <a:pt x="19034" y="102603"/>
                    <a:pt x="18897" y="102626"/>
                  </a:cubicBezTo>
                  <a:cubicBezTo>
                    <a:pt x="18556" y="102694"/>
                    <a:pt x="18374" y="102853"/>
                    <a:pt x="18215" y="102990"/>
                  </a:cubicBezTo>
                  <a:cubicBezTo>
                    <a:pt x="18033" y="103103"/>
                    <a:pt x="17874" y="103217"/>
                    <a:pt x="17601" y="103149"/>
                  </a:cubicBezTo>
                  <a:cubicBezTo>
                    <a:pt x="17874" y="102876"/>
                    <a:pt x="18283" y="102649"/>
                    <a:pt x="18852" y="102444"/>
                  </a:cubicBezTo>
                  <a:cubicBezTo>
                    <a:pt x="18761" y="102398"/>
                    <a:pt x="18670" y="102330"/>
                    <a:pt x="18511" y="102376"/>
                  </a:cubicBezTo>
                  <a:cubicBezTo>
                    <a:pt x="18556" y="102171"/>
                    <a:pt x="18716" y="102262"/>
                    <a:pt x="18806" y="102262"/>
                  </a:cubicBezTo>
                  <a:cubicBezTo>
                    <a:pt x="18920" y="102285"/>
                    <a:pt x="19193" y="102239"/>
                    <a:pt x="19193" y="102512"/>
                  </a:cubicBezTo>
                  <a:cubicBezTo>
                    <a:pt x="19284" y="102489"/>
                    <a:pt x="19375" y="102444"/>
                    <a:pt x="19489" y="102421"/>
                  </a:cubicBezTo>
                  <a:cubicBezTo>
                    <a:pt x="19557" y="102398"/>
                    <a:pt x="19625" y="102353"/>
                    <a:pt x="19693" y="102330"/>
                  </a:cubicBezTo>
                  <a:cubicBezTo>
                    <a:pt x="19853" y="102307"/>
                    <a:pt x="20103" y="102398"/>
                    <a:pt x="20103" y="102398"/>
                  </a:cubicBezTo>
                  <a:cubicBezTo>
                    <a:pt x="20285" y="102330"/>
                    <a:pt x="20194" y="102035"/>
                    <a:pt x="20580" y="102012"/>
                  </a:cubicBezTo>
                  <a:cubicBezTo>
                    <a:pt x="20717" y="102330"/>
                    <a:pt x="21262" y="101966"/>
                    <a:pt x="21422" y="102262"/>
                  </a:cubicBezTo>
                  <a:cubicBezTo>
                    <a:pt x="21717" y="102035"/>
                    <a:pt x="21149" y="102012"/>
                    <a:pt x="21376" y="101784"/>
                  </a:cubicBezTo>
                  <a:cubicBezTo>
                    <a:pt x="21694" y="101625"/>
                    <a:pt x="21945" y="101693"/>
                    <a:pt x="21785" y="101921"/>
                  </a:cubicBezTo>
                  <a:cubicBezTo>
                    <a:pt x="21967" y="101557"/>
                    <a:pt x="22695" y="101784"/>
                    <a:pt x="22445" y="101352"/>
                  </a:cubicBezTo>
                  <a:cubicBezTo>
                    <a:pt x="22240" y="101080"/>
                    <a:pt x="22058" y="101830"/>
                    <a:pt x="21899" y="101580"/>
                  </a:cubicBezTo>
                  <a:cubicBezTo>
                    <a:pt x="21672" y="101352"/>
                    <a:pt x="22308" y="101239"/>
                    <a:pt x="22490" y="101125"/>
                  </a:cubicBezTo>
                  <a:cubicBezTo>
                    <a:pt x="22559" y="101080"/>
                    <a:pt x="22672" y="100852"/>
                    <a:pt x="22718" y="100807"/>
                  </a:cubicBezTo>
                  <a:cubicBezTo>
                    <a:pt x="22991" y="100647"/>
                    <a:pt x="23332" y="100466"/>
                    <a:pt x="23673" y="100352"/>
                  </a:cubicBezTo>
                  <a:cubicBezTo>
                    <a:pt x="23991" y="100215"/>
                    <a:pt x="24287" y="100124"/>
                    <a:pt x="24491" y="100193"/>
                  </a:cubicBezTo>
                  <a:cubicBezTo>
                    <a:pt x="24696" y="99920"/>
                    <a:pt x="25265" y="99874"/>
                    <a:pt x="25628" y="99624"/>
                  </a:cubicBezTo>
                  <a:cubicBezTo>
                    <a:pt x="25856" y="99442"/>
                    <a:pt x="26015" y="99192"/>
                    <a:pt x="26129" y="99033"/>
                  </a:cubicBezTo>
                  <a:cubicBezTo>
                    <a:pt x="25833" y="99033"/>
                    <a:pt x="25651" y="99169"/>
                    <a:pt x="25469" y="99329"/>
                  </a:cubicBezTo>
                  <a:cubicBezTo>
                    <a:pt x="25287" y="99465"/>
                    <a:pt x="25128" y="99624"/>
                    <a:pt x="24878" y="99692"/>
                  </a:cubicBezTo>
                  <a:cubicBezTo>
                    <a:pt x="24924" y="99306"/>
                    <a:pt x="25378" y="99147"/>
                    <a:pt x="25697" y="98965"/>
                  </a:cubicBezTo>
                  <a:cubicBezTo>
                    <a:pt x="25992" y="98783"/>
                    <a:pt x="26493" y="98715"/>
                    <a:pt x="26947" y="98373"/>
                  </a:cubicBezTo>
                  <a:cubicBezTo>
                    <a:pt x="27175" y="98578"/>
                    <a:pt x="26765" y="98669"/>
                    <a:pt x="26811" y="98851"/>
                  </a:cubicBezTo>
                  <a:cubicBezTo>
                    <a:pt x="27084" y="98601"/>
                    <a:pt x="27175" y="98328"/>
                    <a:pt x="27448" y="98078"/>
                  </a:cubicBezTo>
                  <a:cubicBezTo>
                    <a:pt x="27789" y="98192"/>
                    <a:pt x="27902" y="97873"/>
                    <a:pt x="28425" y="97691"/>
                  </a:cubicBezTo>
                  <a:cubicBezTo>
                    <a:pt x="28335" y="97464"/>
                    <a:pt x="27902" y="98101"/>
                    <a:pt x="27880" y="97691"/>
                  </a:cubicBezTo>
                  <a:cubicBezTo>
                    <a:pt x="28175" y="97487"/>
                    <a:pt x="28698" y="97327"/>
                    <a:pt x="28585" y="97055"/>
                  </a:cubicBezTo>
                  <a:cubicBezTo>
                    <a:pt x="28903" y="97032"/>
                    <a:pt x="29244" y="96850"/>
                    <a:pt x="29494" y="97009"/>
                  </a:cubicBezTo>
                  <a:cubicBezTo>
                    <a:pt x="29585" y="96850"/>
                    <a:pt x="29835" y="96691"/>
                    <a:pt x="29585" y="96509"/>
                  </a:cubicBezTo>
                  <a:cubicBezTo>
                    <a:pt x="29767" y="96259"/>
                    <a:pt x="30154" y="96463"/>
                    <a:pt x="29926" y="96190"/>
                  </a:cubicBezTo>
                  <a:cubicBezTo>
                    <a:pt x="30267" y="95940"/>
                    <a:pt x="30472" y="96213"/>
                    <a:pt x="30745" y="96168"/>
                  </a:cubicBezTo>
                  <a:cubicBezTo>
                    <a:pt x="30950" y="95918"/>
                    <a:pt x="30404" y="96213"/>
                    <a:pt x="30404" y="95872"/>
                  </a:cubicBezTo>
                  <a:cubicBezTo>
                    <a:pt x="31222" y="95645"/>
                    <a:pt x="31541" y="94962"/>
                    <a:pt x="32223" y="94644"/>
                  </a:cubicBezTo>
                  <a:cubicBezTo>
                    <a:pt x="32269" y="94530"/>
                    <a:pt x="32178" y="94417"/>
                    <a:pt x="32382" y="94303"/>
                  </a:cubicBezTo>
                  <a:cubicBezTo>
                    <a:pt x="32382" y="94803"/>
                    <a:pt x="32678" y="94258"/>
                    <a:pt x="32928" y="94439"/>
                  </a:cubicBezTo>
                  <a:cubicBezTo>
                    <a:pt x="32928" y="94235"/>
                    <a:pt x="33474" y="93644"/>
                    <a:pt x="33178" y="93666"/>
                  </a:cubicBezTo>
                  <a:cubicBezTo>
                    <a:pt x="33087" y="93348"/>
                    <a:pt x="33428" y="93598"/>
                    <a:pt x="33519" y="93530"/>
                  </a:cubicBezTo>
                  <a:cubicBezTo>
                    <a:pt x="33701" y="93257"/>
                    <a:pt x="33224" y="93439"/>
                    <a:pt x="33383" y="93166"/>
                  </a:cubicBezTo>
                  <a:cubicBezTo>
                    <a:pt x="34247" y="92507"/>
                    <a:pt x="34929" y="91779"/>
                    <a:pt x="35543" y="91165"/>
                  </a:cubicBezTo>
                  <a:cubicBezTo>
                    <a:pt x="35680" y="91028"/>
                    <a:pt x="35748" y="91097"/>
                    <a:pt x="35861" y="90983"/>
                  </a:cubicBezTo>
                  <a:cubicBezTo>
                    <a:pt x="36066" y="90778"/>
                    <a:pt x="36112" y="90483"/>
                    <a:pt x="36407" y="90233"/>
                  </a:cubicBezTo>
                  <a:cubicBezTo>
                    <a:pt x="36498" y="90164"/>
                    <a:pt x="36657" y="90005"/>
                    <a:pt x="36839" y="90051"/>
                  </a:cubicBezTo>
                  <a:cubicBezTo>
                    <a:pt x="37112" y="89732"/>
                    <a:pt x="37476" y="89368"/>
                    <a:pt x="37772" y="89027"/>
                  </a:cubicBezTo>
                  <a:cubicBezTo>
                    <a:pt x="38545" y="88027"/>
                    <a:pt x="39227" y="87367"/>
                    <a:pt x="40159" y="87345"/>
                  </a:cubicBezTo>
                  <a:cubicBezTo>
                    <a:pt x="40409" y="87617"/>
                    <a:pt x="40660" y="87799"/>
                    <a:pt x="40932" y="87572"/>
                  </a:cubicBezTo>
                  <a:cubicBezTo>
                    <a:pt x="41046" y="87686"/>
                    <a:pt x="40978" y="87845"/>
                    <a:pt x="40773" y="88050"/>
                  </a:cubicBezTo>
                  <a:cubicBezTo>
                    <a:pt x="41069" y="87959"/>
                    <a:pt x="41114" y="88709"/>
                    <a:pt x="41546" y="88254"/>
                  </a:cubicBezTo>
                  <a:cubicBezTo>
                    <a:pt x="41342" y="88618"/>
                    <a:pt x="41660" y="88868"/>
                    <a:pt x="41637" y="89141"/>
                  </a:cubicBezTo>
                  <a:cubicBezTo>
                    <a:pt x="41637" y="89255"/>
                    <a:pt x="41274" y="89459"/>
                    <a:pt x="41546" y="89528"/>
                  </a:cubicBezTo>
                  <a:cubicBezTo>
                    <a:pt x="41046" y="89914"/>
                    <a:pt x="40569" y="90369"/>
                    <a:pt x="40091" y="90824"/>
                  </a:cubicBezTo>
                  <a:cubicBezTo>
                    <a:pt x="39636" y="91279"/>
                    <a:pt x="39136" y="91733"/>
                    <a:pt x="38658" y="92120"/>
                  </a:cubicBezTo>
                  <a:cubicBezTo>
                    <a:pt x="38499" y="92256"/>
                    <a:pt x="38272" y="92256"/>
                    <a:pt x="38113" y="92416"/>
                  </a:cubicBezTo>
                  <a:cubicBezTo>
                    <a:pt x="37863" y="92598"/>
                    <a:pt x="37749" y="92916"/>
                    <a:pt x="37476" y="93121"/>
                  </a:cubicBezTo>
                  <a:cubicBezTo>
                    <a:pt x="37294" y="93257"/>
                    <a:pt x="37203" y="93234"/>
                    <a:pt x="37044" y="93371"/>
                  </a:cubicBezTo>
                  <a:cubicBezTo>
                    <a:pt x="36748" y="93666"/>
                    <a:pt x="36771" y="94053"/>
                    <a:pt x="36339" y="94007"/>
                  </a:cubicBezTo>
                  <a:cubicBezTo>
                    <a:pt x="36248" y="94098"/>
                    <a:pt x="36407" y="94189"/>
                    <a:pt x="36271" y="94303"/>
                  </a:cubicBezTo>
                  <a:cubicBezTo>
                    <a:pt x="35998" y="94485"/>
                    <a:pt x="35816" y="94758"/>
                    <a:pt x="35543" y="94917"/>
                  </a:cubicBezTo>
                  <a:cubicBezTo>
                    <a:pt x="35475" y="94962"/>
                    <a:pt x="35384" y="94985"/>
                    <a:pt x="35316" y="94985"/>
                  </a:cubicBezTo>
                  <a:cubicBezTo>
                    <a:pt x="35225" y="95008"/>
                    <a:pt x="35156" y="95008"/>
                    <a:pt x="35156" y="95008"/>
                  </a:cubicBezTo>
                  <a:cubicBezTo>
                    <a:pt x="35066" y="95099"/>
                    <a:pt x="35088" y="95281"/>
                    <a:pt x="34997" y="95372"/>
                  </a:cubicBezTo>
                  <a:cubicBezTo>
                    <a:pt x="34815" y="95599"/>
                    <a:pt x="34452" y="95667"/>
                    <a:pt x="34270" y="95827"/>
                  </a:cubicBezTo>
                  <a:cubicBezTo>
                    <a:pt x="34110" y="95986"/>
                    <a:pt x="34156" y="96122"/>
                    <a:pt x="34019" y="96259"/>
                  </a:cubicBezTo>
                  <a:cubicBezTo>
                    <a:pt x="33747" y="96577"/>
                    <a:pt x="33406" y="96759"/>
                    <a:pt x="32996" y="96918"/>
                  </a:cubicBezTo>
                  <a:cubicBezTo>
                    <a:pt x="32814" y="97009"/>
                    <a:pt x="32860" y="97100"/>
                    <a:pt x="32905" y="97214"/>
                  </a:cubicBezTo>
                  <a:cubicBezTo>
                    <a:pt x="32587" y="97350"/>
                    <a:pt x="32223" y="97600"/>
                    <a:pt x="31859" y="97896"/>
                  </a:cubicBezTo>
                  <a:cubicBezTo>
                    <a:pt x="31473" y="98169"/>
                    <a:pt x="31063" y="98464"/>
                    <a:pt x="30631" y="98783"/>
                  </a:cubicBezTo>
                  <a:cubicBezTo>
                    <a:pt x="30358" y="98806"/>
                    <a:pt x="30609" y="98351"/>
                    <a:pt x="30176" y="98533"/>
                  </a:cubicBezTo>
                  <a:cubicBezTo>
                    <a:pt x="29949" y="98828"/>
                    <a:pt x="30518" y="98737"/>
                    <a:pt x="30336" y="98987"/>
                  </a:cubicBezTo>
                  <a:cubicBezTo>
                    <a:pt x="29517" y="99465"/>
                    <a:pt x="29221" y="99601"/>
                    <a:pt x="28471" y="100124"/>
                  </a:cubicBezTo>
                  <a:cubicBezTo>
                    <a:pt x="28471" y="99988"/>
                    <a:pt x="28516" y="99874"/>
                    <a:pt x="28698" y="99783"/>
                  </a:cubicBezTo>
                  <a:cubicBezTo>
                    <a:pt x="28175" y="99692"/>
                    <a:pt x="28289" y="100306"/>
                    <a:pt x="28312" y="100329"/>
                  </a:cubicBezTo>
                  <a:cubicBezTo>
                    <a:pt x="27857" y="100670"/>
                    <a:pt x="28357" y="100033"/>
                    <a:pt x="27971" y="100215"/>
                  </a:cubicBezTo>
                  <a:cubicBezTo>
                    <a:pt x="27721" y="100284"/>
                    <a:pt x="27834" y="100420"/>
                    <a:pt x="27902" y="100556"/>
                  </a:cubicBezTo>
                  <a:lnTo>
                    <a:pt x="27152" y="100966"/>
                  </a:lnTo>
                  <a:cubicBezTo>
                    <a:pt x="26902" y="100920"/>
                    <a:pt x="27107" y="100875"/>
                    <a:pt x="26970" y="100647"/>
                  </a:cubicBezTo>
                  <a:lnTo>
                    <a:pt x="26674" y="100829"/>
                  </a:lnTo>
                  <a:cubicBezTo>
                    <a:pt x="26470" y="100989"/>
                    <a:pt x="27243" y="100943"/>
                    <a:pt x="26629" y="101261"/>
                  </a:cubicBezTo>
                  <a:cubicBezTo>
                    <a:pt x="26197" y="101512"/>
                    <a:pt x="26584" y="101148"/>
                    <a:pt x="26356" y="100989"/>
                  </a:cubicBezTo>
                  <a:cubicBezTo>
                    <a:pt x="26061" y="101148"/>
                    <a:pt x="26061" y="100966"/>
                    <a:pt x="25924" y="101216"/>
                  </a:cubicBezTo>
                  <a:cubicBezTo>
                    <a:pt x="25697" y="101352"/>
                    <a:pt x="26038" y="101580"/>
                    <a:pt x="26061" y="101762"/>
                  </a:cubicBezTo>
                  <a:lnTo>
                    <a:pt x="25287" y="102148"/>
                  </a:lnTo>
                  <a:cubicBezTo>
                    <a:pt x="25356" y="102035"/>
                    <a:pt x="25333" y="101898"/>
                    <a:pt x="25242" y="101762"/>
                  </a:cubicBezTo>
                  <a:cubicBezTo>
                    <a:pt x="25174" y="101944"/>
                    <a:pt x="24673" y="102057"/>
                    <a:pt x="24969" y="102307"/>
                  </a:cubicBezTo>
                  <a:cubicBezTo>
                    <a:pt x="24401" y="102671"/>
                    <a:pt x="23991" y="102649"/>
                    <a:pt x="23718" y="102489"/>
                  </a:cubicBezTo>
                  <a:cubicBezTo>
                    <a:pt x="23491" y="102535"/>
                    <a:pt x="23400" y="103126"/>
                    <a:pt x="23173" y="102717"/>
                  </a:cubicBezTo>
                  <a:cubicBezTo>
                    <a:pt x="22900" y="102944"/>
                    <a:pt x="23559" y="102944"/>
                    <a:pt x="22945" y="103126"/>
                  </a:cubicBezTo>
                  <a:cubicBezTo>
                    <a:pt x="23013" y="103194"/>
                    <a:pt x="23104" y="103240"/>
                    <a:pt x="23241" y="103194"/>
                  </a:cubicBezTo>
                  <a:cubicBezTo>
                    <a:pt x="23195" y="103263"/>
                    <a:pt x="22308" y="103899"/>
                    <a:pt x="22377" y="103354"/>
                  </a:cubicBezTo>
                  <a:cubicBezTo>
                    <a:pt x="22036" y="103490"/>
                    <a:pt x="22240" y="103786"/>
                    <a:pt x="21808" y="103899"/>
                  </a:cubicBezTo>
                  <a:lnTo>
                    <a:pt x="21694" y="103626"/>
                  </a:lnTo>
                  <a:cubicBezTo>
                    <a:pt x="21694" y="103808"/>
                    <a:pt x="21422" y="103922"/>
                    <a:pt x="21353" y="104081"/>
                  </a:cubicBezTo>
                  <a:cubicBezTo>
                    <a:pt x="21012" y="104195"/>
                    <a:pt x="20853" y="104036"/>
                    <a:pt x="20648" y="103945"/>
                  </a:cubicBezTo>
                  <a:cubicBezTo>
                    <a:pt x="20717" y="104149"/>
                    <a:pt x="20512" y="104263"/>
                    <a:pt x="20285" y="104377"/>
                  </a:cubicBezTo>
                  <a:lnTo>
                    <a:pt x="20194" y="104400"/>
                  </a:lnTo>
                  <a:lnTo>
                    <a:pt x="20057" y="104445"/>
                  </a:lnTo>
                  <a:cubicBezTo>
                    <a:pt x="19966" y="104491"/>
                    <a:pt x="19875" y="104513"/>
                    <a:pt x="19807" y="104536"/>
                  </a:cubicBezTo>
                  <a:cubicBezTo>
                    <a:pt x="19648" y="104581"/>
                    <a:pt x="19511" y="104627"/>
                    <a:pt x="19443" y="104672"/>
                  </a:cubicBezTo>
                  <a:cubicBezTo>
                    <a:pt x="19398" y="104695"/>
                    <a:pt x="19853" y="104672"/>
                    <a:pt x="19989" y="104559"/>
                  </a:cubicBezTo>
                  <a:cubicBezTo>
                    <a:pt x="19557" y="104877"/>
                    <a:pt x="18988" y="105059"/>
                    <a:pt x="18420" y="105173"/>
                  </a:cubicBezTo>
                  <a:cubicBezTo>
                    <a:pt x="17851" y="105309"/>
                    <a:pt x="17260" y="105377"/>
                    <a:pt x="16692" y="105582"/>
                  </a:cubicBezTo>
                  <a:cubicBezTo>
                    <a:pt x="16373" y="105355"/>
                    <a:pt x="16169" y="105150"/>
                    <a:pt x="15509" y="105059"/>
                  </a:cubicBezTo>
                  <a:cubicBezTo>
                    <a:pt x="15032" y="105127"/>
                    <a:pt x="15191" y="105400"/>
                    <a:pt x="14691" y="105446"/>
                  </a:cubicBezTo>
                  <a:cubicBezTo>
                    <a:pt x="15145" y="105696"/>
                    <a:pt x="14099" y="105991"/>
                    <a:pt x="14804" y="105991"/>
                  </a:cubicBezTo>
                  <a:cubicBezTo>
                    <a:pt x="14554" y="106241"/>
                    <a:pt x="13576" y="106196"/>
                    <a:pt x="13872" y="106651"/>
                  </a:cubicBezTo>
                  <a:cubicBezTo>
                    <a:pt x="13349" y="106833"/>
                    <a:pt x="12780" y="106969"/>
                    <a:pt x="12189" y="107106"/>
                  </a:cubicBezTo>
                  <a:cubicBezTo>
                    <a:pt x="11621" y="107197"/>
                    <a:pt x="11029" y="107265"/>
                    <a:pt x="10461" y="107333"/>
                  </a:cubicBezTo>
                  <a:cubicBezTo>
                    <a:pt x="9301" y="107492"/>
                    <a:pt x="8210" y="107583"/>
                    <a:pt x="7232" y="107788"/>
                  </a:cubicBezTo>
                  <a:cubicBezTo>
                    <a:pt x="7550" y="107401"/>
                    <a:pt x="8369" y="107469"/>
                    <a:pt x="9051" y="107356"/>
                  </a:cubicBezTo>
                  <a:cubicBezTo>
                    <a:pt x="9688" y="107242"/>
                    <a:pt x="10347" y="107197"/>
                    <a:pt x="10802" y="107015"/>
                  </a:cubicBezTo>
                  <a:cubicBezTo>
                    <a:pt x="10529" y="106924"/>
                    <a:pt x="10006" y="106969"/>
                    <a:pt x="9961" y="106764"/>
                  </a:cubicBezTo>
                  <a:cubicBezTo>
                    <a:pt x="9324" y="106787"/>
                    <a:pt x="9347" y="107242"/>
                    <a:pt x="8755" y="107310"/>
                  </a:cubicBezTo>
                  <a:lnTo>
                    <a:pt x="8869" y="107106"/>
                  </a:lnTo>
                  <a:cubicBezTo>
                    <a:pt x="8050" y="107242"/>
                    <a:pt x="7664" y="107151"/>
                    <a:pt x="7368" y="107015"/>
                  </a:cubicBezTo>
                  <a:cubicBezTo>
                    <a:pt x="7186" y="107083"/>
                    <a:pt x="7141" y="107242"/>
                    <a:pt x="6913" y="107265"/>
                  </a:cubicBezTo>
                  <a:lnTo>
                    <a:pt x="5754" y="107424"/>
                  </a:lnTo>
                  <a:cubicBezTo>
                    <a:pt x="5435" y="107333"/>
                    <a:pt x="5776" y="107219"/>
                    <a:pt x="5617" y="107151"/>
                  </a:cubicBezTo>
                  <a:cubicBezTo>
                    <a:pt x="4981" y="107219"/>
                    <a:pt x="5572" y="107310"/>
                    <a:pt x="5072" y="107492"/>
                  </a:cubicBezTo>
                  <a:cubicBezTo>
                    <a:pt x="4617" y="107560"/>
                    <a:pt x="4071" y="107538"/>
                    <a:pt x="3980" y="107924"/>
                  </a:cubicBezTo>
                  <a:cubicBezTo>
                    <a:pt x="3866" y="107901"/>
                    <a:pt x="3753" y="107901"/>
                    <a:pt x="3616" y="107901"/>
                  </a:cubicBezTo>
                  <a:cubicBezTo>
                    <a:pt x="3548" y="107901"/>
                    <a:pt x="3480" y="107901"/>
                    <a:pt x="3412" y="107901"/>
                  </a:cubicBezTo>
                  <a:cubicBezTo>
                    <a:pt x="3343" y="107901"/>
                    <a:pt x="3252" y="107947"/>
                    <a:pt x="3275" y="107833"/>
                  </a:cubicBezTo>
                  <a:cubicBezTo>
                    <a:pt x="3252" y="107538"/>
                    <a:pt x="3230" y="107219"/>
                    <a:pt x="3207" y="106924"/>
                  </a:cubicBezTo>
                  <a:cubicBezTo>
                    <a:pt x="3161" y="106332"/>
                    <a:pt x="3116" y="105764"/>
                    <a:pt x="3116" y="105309"/>
                  </a:cubicBezTo>
                  <a:cubicBezTo>
                    <a:pt x="3230" y="105491"/>
                    <a:pt x="3275" y="105946"/>
                    <a:pt x="3298" y="106446"/>
                  </a:cubicBezTo>
                  <a:cubicBezTo>
                    <a:pt x="3298" y="106696"/>
                    <a:pt x="3298" y="106969"/>
                    <a:pt x="3321" y="107219"/>
                  </a:cubicBezTo>
                  <a:cubicBezTo>
                    <a:pt x="3321" y="107333"/>
                    <a:pt x="3343" y="107469"/>
                    <a:pt x="3343" y="107583"/>
                  </a:cubicBezTo>
                  <a:cubicBezTo>
                    <a:pt x="3343" y="107629"/>
                    <a:pt x="3343" y="107697"/>
                    <a:pt x="3343" y="107742"/>
                  </a:cubicBezTo>
                  <a:cubicBezTo>
                    <a:pt x="3366" y="107765"/>
                    <a:pt x="3343" y="107811"/>
                    <a:pt x="3366" y="107811"/>
                  </a:cubicBezTo>
                  <a:lnTo>
                    <a:pt x="3457" y="107788"/>
                  </a:lnTo>
                  <a:cubicBezTo>
                    <a:pt x="3775" y="107606"/>
                    <a:pt x="4162" y="107469"/>
                    <a:pt x="4367" y="107219"/>
                  </a:cubicBezTo>
                  <a:cubicBezTo>
                    <a:pt x="4162" y="107219"/>
                    <a:pt x="3980" y="107265"/>
                    <a:pt x="3844" y="107310"/>
                  </a:cubicBezTo>
                  <a:cubicBezTo>
                    <a:pt x="3798" y="107333"/>
                    <a:pt x="3753" y="107356"/>
                    <a:pt x="3730" y="107378"/>
                  </a:cubicBezTo>
                  <a:cubicBezTo>
                    <a:pt x="3684" y="107401"/>
                    <a:pt x="3684" y="107378"/>
                    <a:pt x="3662" y="107401"/>
                  </a:cubicBezTo>
                  <a:cubicBezTo>
                    <a:pt x="3616" y="107401"/>
                    <a:pt x="3571" y="107447"/>
                    <a:pt x="3525" y="107538"/>
                  </a:cubicBezTo>
                  <a:cubicBezTo>
                    <a:pt x="3662" y="106696"/>
                    <a:pt x="3389" y="106514"/>
                    <a:pt x="3412" y="105559"/>
                  </a:cubicBezTo>
                  <a:cubicBezTo>
                    <a:pt x="3525" y="105627"/>
                    <a:pt x="3548" y="105468"/>
                    <a:pt x="3662" y="105286"/>
                  </a:cubicBezTo>
                  <a:cubicBezTo>
                    <a:pt x="3480" y="103990"/>
                    <a:pt x="3366" y="102671"/>
                    <a:pt x="3230" y="100898"/>
                  </a:cubicBezTo>
                  <a:cubicBezTo>
                    <a:pt x="3321" y="100420"/>
                    <a:pt x="3503" y="100989"/>
                    <a:pt x="3571" y="100488"/>
                  </a:cubicBezTo>
                  <a:cubicBezTo>
                    <a:pt x="3548" y="100147"/>
                    <a:pt x="3434" y="100284"/>
                    <a:pt x="3343" y="100352"/>
                  </a:cubicBezTo>
                  <a:cubicBezTo>
                    <a:pt x="3275" y="100397"/>
                    <a:pt x="3230" y="100420"/>
                    <a:pt x="3207" y="100375"/>
                  </a:cubicBezTo>
                  <a:cubicBezTo>
                    <a:pt x="3161" y="100329"/>
                    <a:pt x="3139" y="100193"/>
                    <a:pt x="3184" y="99897"/>
                  </a:cubicBezTo>
                  <a:cubicBezTo>
                    <a:pt x="3412" y="99397"/>
                    <a:pt x="3639" y="99874"/>
                    <a:pt x="3753" y="100215"/>
                  </a:cubicBezTo>
                  <a:cubicBezTo>
                    <a:pt x="3912" y="100056"/>
                    <a:pt x="3935" y="99783"/>
                    <a:pt x="3866" y="99601"/>
                  </a:cubicBezTo>
                  <a:cubicBezTo>
                    <a:pt x="3821" y="99420"/>
                    <a:pt x="3662" y="99306"/>
                    <a:pt x="3457" y="99556"/>
                  </a:cubicBezTo>
                  <a:cubicBezTo>
                    <a:pt x="3503" y="99215"/>
                    <a:pt x="3389" y="98965"/>
                    <a:pt x="3366" y="99260"/>
                  </a:cubicBezTo>
                  <a:cubicBezTo>
                    <a:pt x="3343" y="97578"/>
                    <a:pt x="3412" y="95485"/>
                    <a:pt x="3434" y="93416"/>
                  </a:cubicBezTo>
                  <a:cubicBezTo>
                    <a:pt x="3434" y="92961"/>
                    <a:pt x="3457" y="92484"/>
                    <a:pt x="3457" y="92029"/>
                  </a:cubicBezTo>
                  <a:cubicBezTo>
                    <a:pt x="3457" y="91688"/>
                    <a:pt x="3457" y="91392"/>
                    <a:pt x="3457" y="91074"/>
                  </a:cubicBezTo>
                  <a:cubicBezTo>
                    <a:pt x="3457" y="90460"/>
                    <a:pt x="3434" y="89869"/>
                    <a:pt x="3389" y="89346"/>
                  </a:cubicBezTo>
                  <a:cubicBezTo>
                    <a:pt x="3366" y="89232"/>
                    <a:pt x="3298" y="89300"/>
                    <a:pt x="3298" y="89346"/>
                  </a:cubicBezTo>
                  <a:cubicBezTo>
                    <a:pt x="3230" y="89096"/>
                    <a:pt x="3275" y="88641"/>
                    <a:pt x="3230" y="88141"/>
                  </a:cubicBezTo>
                  <a:cubicBezTo>
                    <a:pt x="3525" y="88095"/>
                    <a:pt x="3343" y="88550"/>
                    <a:pt x="3593" y="88277"/>
                  </a:cubicBezTo>
                  <a:cubicBezTo>
                    <a:pt x="3798" y="87981"/>
                    <a:pt x="3662" y="87822"/>
                    <a:pt x="3684" y="87731"/>
                  </a:cubicBezTo>
                  <a:cubicBezTo>
                    <a:pt x="3798" y="87436"/>
                    <a:pt x="3684" y="88118"/>
                    <a:pt x="3866" y="88277"/>
                  </a:cubicBezTo>
                  <a:cubicBezTo>
                    <a:pt x="3980" y="87868"/>
                    <a:pt x="4162" y="87527"/>
                    <a:pt x="4253" y="87072"/>
                  </a:cubicBezTo>
                  <a:cubicBezTo>
                    <a:pt x="3821" y="86958"/>
                    <a:pt x="3639" y="86549"/>
                    <a:pt x="3434" y="86185"/>
                  </a:cubicBezTo>
                  <a:cubicBezTo>
                    <a:pt x="3480" y="85912"/>
                    <a:pt x="3525" y="85616"/>
                    <a:pt x="3798" y="85639"/>
                  </a:cubicBezTo>
                  <a:cubicBezTo>
                    <a:pt x="3503" y="85139"/>
                    <a:pt x="3821" y="84502"/>
                    <a:pt x="3753" y="83456"/>
                  </a:cubicBezTo>
                  <a:cubicBezTo>
                    <a:pt x="3844" y="83388"/>
                    <a:pt x="3957" y="83342"/>
                    <a:pt x="4116" y="83365"/>
                  </a:cubicBezTo>
                  <a:cubicBezTo>
                    <a:pt x="4162" y="83138"/>
                    <a:pt x="3980" y="83138"/>
                    <a:pt x="3844" y="83138"/>
                  </a:cubicBezTo>
                  <a:cubicBezTo>
                    <a:pt x="3935" y="82637"/>
                    <a:pt x="3866" y="82046"/>
                    <a:pt x="3866" y="81387"/>
                  </a:cubicBezTo>
                  <a:cubicBezTo>
                    <a:pt x="3889" y="80409"/>
                    <a:pt x="4116" y="79477"/>
                    <a:pt x="4185" y="78658"/>
                  </a:cubicBezTo>
                  <a:cubicBezTo>
                    <a:pt x="4230" y="78271"/>
                    <a:pt x="4026" y="77885"/>
                    <a:pt x="4298" y="77680"/>
                  </a:cubicBezTo>
                  <a:cubicBezTo>
                    <a:pt x="4276" y="77544"/>
                    <a:pt x="4139" y="77498"/>
                    <a:pt x="4116" y="77339"/>
                  </a:cubicBezTo>
                  <a:cubicBezTo>
                    <a:pt x="4139" y="77066"/>
                    <a:pt x="4298" y="76975"/>
                    <a:pt x="4389" y="76816"/>
                  </a:cubicBezTo>
                  <a:cubicBezTo>
                    <a:pt x="4071" y="75952"/>
                    <a:pt x="4435" y="74815"/>
                    <a:pt x="4367" y="73428"/>
                  </a:cubicBezTo>
                  <a:cubicBezTo>
                    <a:pt x="4571" y="73155"/>
                    <a:pt x="4526" y="73587"/>
                    <a:pt x="4821" y="73541"/>
                  </a:cubicBezTo>
                  <a:cubicBezTo>
                    <a:pt x="4799" y="73018"/>
                    <a:pt x="4253" y="73109"/>
                    <a:pt x="4367" y="72427"/>
                  </a:cubicBezTo>
                  <a:cubicBezTo>
                    <a:pt x="4526" y="72541"/>
                    <a:pt x="4594" y="72746"/>
                    <a:pt x="4912" y="72655"/>
                  </a:cubicBezTo>
                  <a:cubicBezTo>
                    <a:pt x="4981" y="72268"/>
                    <a:pt x="4549" y="72223"/>
                    <a:pt x="4844" y="71904"/>
                  </a:cubicBezTo>
                  <a:cubicBezTo>
                    <a:pt x="5026" y="71972"/>
                    <a:pt x="4890" y="72404"/>
                    <a:pt x="5117" y="72450"/>
                  </a:cubicBezTo>
                  <a:cubicBezTo>
                    <a:pt x="5322" y="72200"/>
                    <a:pt x="4799" y="71881"/>
                    <a:pt x="4935" y="71358"/>
                  </a:cubicBezTo>
                  <a:cubicBezTo>
                    <a:pt x="5185" y="71336"/>
                    <a:pt x="5231" y="71518"/>
                    <a:pt x="5208" y="71791"/>
                  </a:cubicBezTo>
                  <a:cubicBezTo>
                    <a:pt x="5526" y="71586"/>
                    <a:pt x="5049" y="71404"/>
                    <a:pt x="5117" y="71131"/>
                  </a:cubicBezTo>
                  <a:cubicBezTo>
                    <a:pt x="5322" y="71108"/>
                    <a:pt x="5163" y="70654"/>
                    <a:pt x="5322" y="70585"/>
                  </a:cubicBezTo>
                  <a:cubicBezTo>
                    <a:pt x="5163" y="70290"/>
                    <a:pt x="4730" y="69903"/>
                    <a:pt x="4867" y="69607"/>
                  </a:cubicBezTo>
                  <a:cubicBezTo>
                    <a:pt x="5003" y="69721"/>
                    <a:pt x="5208" y="69721"/>
                    <a:pt x="5322" y="69835"/>
                  </a:cubicBezTo>
                  <a:cubicBezTo>
                    <a:pt x="5344" y="70017"/>
                    <a:pt x="5208" y="70062"/>
                    <a:pt x="5231" y="70267"/>
                  </a:cubicBezTo>
                  <a:cubicBezTo>
                    <a:pt x="5663" y="70335"/>
                    <a:pt x="5481" y="69653"/>
                    <a:pt x="5435" y="69403"/>
                  </a:cubicBezTo>
                  <a:cubicBezTo>
                    <a:pt x="5708" y="69380"/>
                    <a:pt x="5708" y="69653"/>
                    <a:pt x="5981" y="69630"/>
                  </a:cubicBezTo>
                  <a:cubicBezTo>
                    <a:pt x="5867" y="69448"/>
                    <a:pt x="5708" y="69357"/>
                    <a:pt x="5617" y="69175"/>
                  </a:cubicBezTo>
                  <a:cubicBezTo>
                    <a:pt x="5572" y="68789"/>
                    <a:pt x="5845" y="68812"/>
                    <a:pt x="5981" y="68652"/>
                  </a:cubicBezTo>
                  <a:cubicBezTo>
                    <a:pt x="6027" y="69153"/>
                    <a:pt x="6345" y="70381"/>
                    <a:pt x="5867" y="70835"/>
                  </a:cubicBezTo>
                  <a:cubicBezTo>
                    <a:pt x="5913" y="71063"/>
                    <a:pt x="6004" y="70699"/>
                    <a:pt x="6140" y="70949"/>
                  </a:cubicBezTo>
                  <a:cubicBezTo>
                    <a:pt x="6095" y="71404"/>
                    <a:pt x="6209" y="72063"/>
                    <a:pt x="6027" y="72359"/>
                  </a:cubicBezTo>
                  <a:cubicBezTo>
                    <a:pt x="6027" y="72473"/>
                    <a:pt x="6140" y="72450"/>
                    <a:pt x="6209" y="72473"/>
                  </a:cubicBezTo>
                  <a:cubicBezTo>
                    <a:pt x="6231" y="73109"/>
                    <a:pt x="5913" y="73541"/>
                    <a:pt x="6277" y="73996"/>
                  </a:cubicBezTo>
                  <a:cubicBezTo>
                    <a:pt x="6004" y="74292"/>
                    <a:pt x="6163" y="75429"/>
                    <a:pt x="6345" y="75861"/>
                  </a:cubicBezTo>
                  <a:cubicBezTo>
                    <a:pt x="6095" y="76020"/>
                    <a:pt x="6118" y="76475"/>
                    <a:pt x="6049" y="76839"/>
                  </a:cubicBezTo>
                  <a:cubicBezTo>
                    <a:pt x="6390" y="76862"/>
                    <a:pt x="6345" y="76407"/>
                    <a:pt x="6527" y="76202"/>
                  </a:cubicBezTo>
                  <a:cubicBezTo>
                    <a:pt x="6891" y="76338"/>
                    <a:pt x="6481" y="76429"/>
                    <a:pt x="6504" y="76748"/>
                  </a:cubicBezTo>
                  <a:cubicBezTo>
                    <a:pt x="6481" y="76975"/>
                    <a:pt x="6823" y="76793"/>
                    <a:pt x="6959" y="76862"/>
                  </a:cubicBezTo>
                  <a:cubicBezTo>
                    <a:pt x="7050" y="76179"/>
                    <a:pt x="6754" y="75952"/>
                    <a:pt x="6527" y="75656"/>
                  </a:cubicBezTo>
                  <a:cubicBezTo>
                    <a:pt x="6618" y="74269"/>
                    <a:pt x="6504" y="73473"/>
                    <a:pt x="6663" y="72473"/>
                  </a:cubicBezTo>
                  <a:cubicBezTo>
                    <a:pt x="6777" y="72746"/>
                    <a:pt x="7164" y="72700"/>
                    <a:pt x="7209" y="73041"/>
                  </a:cubicBezTo>
                  <a:cubicBezTo>
                    <a:pt x="7414" y="72996"/>
                    <a:pt x="7209" y="72473"/>
                    <a:pt x="7391" y="72382"/>
                  </a:cubicBezTo>
                  <a:cubicBezTo>
                    <a:pt x="7209" y="72359"/>
                    <a:pt x="7118" y="72404"/>
                    <a:pt x="7118" y="72609"/>
                  </a:cubicBezTo>
                  <a:cubicBezTo>
                    <a:pt x="6845" y="72564"/>
                    <a:pt x="6982" y="72063"/>
                    <a:pt x="6959" y="71722"/>
                  </a:cubicBezTo>
                  <a:cubicBezTo>
                    <a:pt x="7095" y="71722"/>
                    <a:pt x="7300" y="71791"/>
                    <a:pt x="7323" y="71631"/>
                  </a:cubicBezTo>
                  <a:cubicBezTo>
                    <a:pt x="7414" y="71222"/>
                    <a:pt x="6868" y="71563"/>
                    <a:pt x="7050" y="71063"/>
                  </a:cubicBezTo>
                  <a:cubicBezTo>
                    <a:pt x="7346" y="71267"/>
                    <a:pt x="7277" y="71267"/>
                    <a:pt x="7505" y="70972"/>
                  </a:cubicBezTo>
                  <a:cubicBezTo>
                    <a:pt x="7459" y="70790"/>
                    <a:pt x="7300" y="70904"/>
                    <a:pt x="7323" y="71086"/>
                  </a:cubicBezTo>
                  <a:cubicBezTo>
                    <a:pt x="7186" y="71040"/>
                    <a:pt x="7300" y="70744"/>
                    <a:pt x="7141" y="70744"/>
                  </a:cubicBezTo>
                  <a:cubicBezTo>
                    <a:pt x="7300" y="70494"/>
                    <a:pt x="7391" y="70244"/>
                    <a:pt x="7709" y="70426"/>
                  </a:cubicBezTo>
                  <a:cubicBezTo>
                    <a:pt x="7755" y="69994"/>
                    <a:pt x="7414" y="69971"/>
                    <a:pt x="7527" y="69448"/>
                  </a:cubicBezTo>
                  <a:cubicBezTo>
                    <a:pt x="7527" y="69016"/>
                    <a:pt x="7937" y="69107"/>
                    <a:pt x="7914" y="68675"/>
                  </a:cubicBezTo>
                  <a:cubicBezTo>
                    <a:pt x="7800" y="68380"/>
                    <a:pt x="7687" y="68038"/>
                    <a:pt x="7368" y="68243"/>
                  </a:cubicBezTo>
                  <a:cubicBezTo>
                    <a:pt x="7391" y="67629"/>
                    <a:pt x="7232" y="67333"/>
                    <a:pt x="6936" y="67356"/>
                  </a:cubicBezTo>
                  <a:cubicBezTo>
                    <a:pt x="6845" y="67038"/>
                    <a:pt x="7050" y="67061"/>
                    <a:pt x="7027" y="66810"/>
                  </a:cubicBezTo>
                  <a:cubicBezTo>
                    <a:pt x="7232" y="66765"/>
                    <a:pt x="7186" y="66970"/>
                    <a:pt x="7209" y="67129"/>
                  </a:cubicBezTo>
                  <a:cubicBezTo>
                    <a:pt x="7482" y="67129"/>
                    <a:pt x="7550" y="66901"/>
                    <a:pt x="7664" y="66720"/>
                  </a:cubicBezTo>
                  <a:cubicBezTo>
                    <a:pt x="7527" y="66287"/>
                    <a:pt x="7527" y="66378"/>
                    <a:pt x="7687" y="65946"/>
                  </a:cubicBezTo>
                  <a:cubicBezTo>
                    <a:pt x="7982" y="65810"/>
                    <a:pt x="7755" y="66310"/>
                    <a:pt x="8050" y="66174"/>
                  </a:cubicBezTo>
                  <a:cubicBezTo>
                    <a:pt x="8255" y="66174"/>
                    <a:pt x="8005" y="65878"/>
                    <a:pt x="7869" y="65946"/>
                  </a:cubicBezTo>
                  <a:cubicBezTo>
                    <a:pt x="7869" y="65583"/>
                    <a:pt x="7709" y="65401"/>
                    <a:pt x="7778" y="64969"/>
                  </a:cubicBezTo>
                  <a:cubicBezTo>
                    <a:pt x="7573" y="64923"/>
                    <a:pt x="7437" y="64969"/>
                    <a:pt x="7323" y="65059"/>
                  </a:cubicBezTo>
                  <a:cubicBezTo>
                    <a:pt x="7459" y="65219"/>
                    <a:pt x="7414" y="65537"/>
                    <a:pt x="7414" y="65833"/>
                  </a:cubicBezTo>
                  <a:cubicBezTo>
                    <a:pt x="6959" y="65742"/>
                    <a:pt x="7095" y="66401"/>
                    <a:pt x="6663" y="66356"/>
                  </a:cubicBezTo>
                  <a:cubicBezTo>
                    <a:pt x="6754" y="65105"/>
                    <a:pt x="6595" y="62899"/>
                    <a:pt x="6823" y="61785"/>
                  </a:cubicBezTo>
                  <a:cubicBezTo>
                    <a:pt x="7255" y="61785"/>
                    <a:pt x="6913" y="62035"/>
                    <a:pt x="6913" y="62217"/>
                  </a:cubicBezTo>
                  <a:cubicBezTo>
                    <a:pt x="6891" y="63127"/>
                    <a:pt x="6913" y="64536"/>
                    <a:pt x="6868" y="65492"/>
                  </a:cubicBezTo>
                  <a:cubicBezTo>
                    <a:pt x="7050" y="65196"/>
                    <a:pt x="7004" y="64627"/>
                    <a:pt x="7323" y="64514"/>
                  </a:cubicBezTo>
                  <a:cubicBezTo>
                    <a:pt x="7414" y="64150"/>
                    <a:pt x="6959" y="64377"/>
                    <a:pt x="7073" y="63968"/>
                  </a:cubicBezTo>
                  <a:cubicBezTo>
                    <a:pt x="7027" y="63718"/>
                    <a:pt x="7255" y="63809"/>
                    <a:pt x="7255" y="63650"/>
                  </a:cubicBezTo>
                  <a:cubicBezTo>
                    <a:pt x="7414" y="63399"/>
                    <a:pt x="7095" y="63354"/>
                    <a:pt x="7073" y="63309"/>
                  </a:cubicBezTo>
                  <a:cubicBezTo>
                    <a:pt x="7073" y="63263"/>
                    <a:pt x="7164" y="63172"/>
                    <a:pt x="7164" y="63104"/>
                  </a:cubicBezTo>
                  <a:cubicBezTo>
                    <a:pt x="7186" y="62945"/>
                    <a:pt x="7073" y="62899"/>
                    <a:pt x="7095" y="62876"/>
                  </a:cubicBezTo>
                  <a:cubicBezTo>
                    <a:pt x="7095" y="62376"/>
                    <a:pt x="7300" y="62012"/>
                    <a:pt x="7095" y="61444"/>
                  </a:cubicBezTo>
                  <a:cubicBezTo>
                    <a:pt x="7073" y="61262"/>
                    <a:pt x="7186" y="61239"/>
                    <a:pt x="7300" y="61239"/>
                  </a:cubicBezTo>
                  <a:cubicBezTo>
                    <a:pt x="7232" y="60921"/>
                    <a:pt x="7095" y="61330"/>
                    <a:pt x="6936" y="61239"/>
                  </a:cubicBezTo>
                  <a:cubicBezTo>
                    <a:pt x="6913" y="60966"/>
                    <a:pt x="7141" y="60966"/>
                    <a:pt x="7209" y="60807"/>
                  </a:cubicBezTo>
                  <a:cubicBezTo>
                    <a:pt x="7232" y="60557"/>
                    <a:pt x="6891" y="60739"/>
                    <a:pt x="6754" y="60671"/>
                  </a:cubicBezTo>
                  <a:cubicBezTo>
                    <a:pt x="6709" y="59807"/>
                    <a:pt x="6595" y="59011"/>
                    <a:pt x="6595" y="58283"/>
                  </a:cubicBezTo>
                  <a:cubicBezTo>
                    <a:pt x="6595" y="58147"/>
                    <a:pt x="6777" y="58101"/>
                    <a:pt x="6800" y="58056"/>
                  </a:cubicBezTo>
                  <a:cubicBezTo>
                    <a:pt x="6800" y="57942"/>
                    <a:pt x="6709" y="57578"/>
                    <a:pt x="6709" y="57396"/>
                  </a:cubicBezTo>
                  <a:cubicBezTo>
                    <a:pt x="6709" y="57169"/>
                    <a:pt x="6800" y="56850"/>
                    <a:pt x="6618" y="56737"/>
                  </a:cubicBezTo>
                  <a:cubicBezTo>
                    <a:pt x="6709" y="56646"/>
                    <a:pt x="6686" y="56441"/>
                    <a:pt x="6823" y="56418"/>
                  </a:cubicBezTo>
                  <a:cubicBezTo>
                    <a:pt x="6550" y="55873"/>
                    <a:pt x="6891" y="54622"/>
                    <a:pt x="6663" y="53780"/>
                  </a:cubicBezTo>
                  <a:cubicBezTo>
                    <a:pt x="6959" y="53712"/>
                    <a:pt x="6868" y="54076"/>
                    <a:pt x="7027" y="54122"/>
                  </a:cubicBezTo>
                  <a:cubicBezTo>
                    <a:pt x="6936" y="54554"/>
                    <a:pt x="6936" y="54781"/>
                    <a:pt x="7027" y="55213"/>
                  </a:cubicBezTo>
                  <a:cubicBezTo>
                    <a:pt x="7050" y="55441"/>
                    <a:pt x="7368" y="55304"/>
                    <a:pt x="7277" y="55668"/>
                  </a:cubicBezTo>
                  <a:cubicBezTo>
                    <a:pt x="7596" y="55327"/>
                    <a:pt x="7118" y="55008"/>
                    <a:pt x="7118" y="54667"/>
                  </a:cubicBezTo>
                  <a:cubicBezTo>
                    <a:pt x="7323" y="54576"/>
                    <a:pt x="7118" y="53940"/>
                    <a:pt x="7482" y="54031"/>
                  </a:cubicBezTo>
                  <a:cubicBezTo>
                    <a:pt x="7368" y="53826"/>
                    <a:pt x="7095" y="54122"/>
                    <a:pt x="6936" y="53803"/>
                  </a:cubicBezTo>
                  <a:cubicBezTo>
                    <a:pt x="6868" y="53485"/>
                    <a:pt x="7073" y="53508"/>
                    <a:pt x="7050" y="53257"/>
                  </a:cubicBezTo>
                  <a:cubicBezTo>
                    <a:pt x="6777" y="53144"/>
                    <a:pt x="6891" y="53485"/>
                    <a:pt x="6868" y="53690"/>
                  </a:cubicBezTo>
                  <a:cubicBezTo>
                    <a:pt x="6641" y="53530"/>
                    <a:pt x="6618" y="52939"/>
                    <a:pt x="6595" y="52598"/>
                  </a:cubicBezTo>
                  <a:cubicBezTo>
                    <a:pt x="6572" y="52280"/>
                    <a:pt x="6572" y="51961"/>
                    <a:pt x="6618" y="51711"/>
                  </a:cubicBezTo>
                  <a:cubicBezTo>
                    <a:pt x="6641" y="51575"/>
                    <a:pt x="6800" y="51393"/>
                    <a:pt x="6800" y="51393"/>
                  </a:cubicBezTo>
                  <a:cubicBezTo>
                    <a:pt x="6800" y="51256"/>
                    <a:pt x="6641" y="51234"/>
                    <a:pt x="6618" y="51165"/>
                  </a:cubicBezTo>
                  <a:cubicBezTo>
                    <a:pt x="6572" y="50915"/>
                    <a:pt x="6845" y="50733"/>
                    <a:pt x="6550" y="50506"/>
                  </a:cubicBezTo>
                  <a:cubicBezTo>
                    <a:pt x="6504" y="50324"/>
                    <a:pt x="6618" y="50301"/>
                    <a:pt x="6732" y="50301"/>
                  </a:cubicBezTo>
                  <a:cubicBezTo>
                    <a:pt x="6754" y="49983"/>
                    <a:pt x="6527" y="49960"/>
                    <a:pt x="6550" y="49642"/>
                  </a:cubicBezTo>
                  <a:cubicBezTo>
                    <a:pt x="6709" y="49665"/>
                    <a:pt x="6754" y="49824"/>
                    <a:pt x="6732" y="50074"/>
                  </a:cubicBezTo>
                  <a:cubicBezTo>
                    <a:pt x="6913" y="50006"/>
                    <a:pt x="6936" y="49756"/>
                    <a:pt x="7095" y="49642"/>
                  </a:cubicBezTo>
                  <a:cubicBezTo>
                    <a:pt x="7073" y="49392"/>
                    <a:pt x="7050" y="49142"/>
                    <a:pt x="6732" y="49210"/>
                  </a:cubicBezTo>
                  <a:cubicBezTo>
                    <a:pt x="6823" y="49119"/>
                    <a:pt x="6982" y="48550"/>
                    <a:pt x="6663" y="48664"/>
                  </a:cubicBezTo>
                  <a:cubicBezTo>
                    <a:pt x="6436" y="48755"/>
                    <a:pt x="6777" y="49073"/>
                    <a:pt x="6641" y="49414"/>
                  </a:cubicBezTo>
                  <a:cubicBezTo>
                    <a:pt x="6504" y="49323"/>
                    <a:pt x="6527" y="49073"/>
                    <a:pt x="6481" y="48869"/>
                  </a:cubicBezTo>
                  <a:cubicBezTo>
                    <a:pt x="6186" y="48937"/>
                    <a:pt x="6277" y="49460"/>
                    <a:pt x="6004" y="49505"/>
                  </a:cubicBezTo>
                  <a:cubicBezTo>
                    <a:pt x="6118" y="50006"/>
                    <a:pt x="6027" y="50097"/>
                    <a:pt x="5799" y="50392"/>
                  </a:cubicBezTo>
                  <a:cubicBezTo>
                    <a:pt x="5595" y="50324"/>
                    <a:pt x="6163" y="49915"/>
                    <a:pt x="5731" y="49846"/>
                  </a:cubicBezTo>
                  <a:cubicBezTo>
                    <a:pt x="5617" y="49869"/>
                    <a:pt x="5617" y="50051"/>
                    <a:pt x="5731" y="50051"/>
                  </a:cubicBezTo>
                  <a:cubicBezTo>
                    <a:pt x="5504" y="50415"/>
                    <a:pt x="5140" y="49528"/>
                    <a:pt x="5163" y="50370"/>
                  </a:cubicBezTo>
                  <a:cubicBezTo>
                    <a:pt x="4730" y="50301"/>
                    <a:pt x="5390" y="49505"/>
                    <a:pt x="4912" y="49392"/>
                  </a:cubicBezTo>
                  <a:cubicBezTo>
                    <a:pt x="4821" y="49778"/>
                    <a:pt x="4594" y="50028"/>
                    <a:pt x="4617" y="50574"/>
                  </a:cubicBezTo>
                  <a:cubicBezTo>
                    <a:pt x="4685" y="50893"/>
                    <a:pt x="4844" y="50438"/>
                    <a:pt x="5072" y="50597"/>
                  </a:cubicBezTo>
                  <a:cubicBezTo>
                    <a:pt x="5003" y="50870"/>
                    <a:pt x="4685" y="50847"/>
                    <a:pt x="4526" y="51006"/>
                  </a:cubicBezTo>
                  <a:cubicBezTo>
                    <a:pt x="4549" y="51279"/>
                    <a:pt x="4685" y="51461"/>
                    <a:pt x="4503" y="51666"/>
                  </a:cubicBezTo>
                  <a:cubicBezTo>
                    <a:pt x="4048" y="51256"/>
                    <a:pt x="4435" y="50529"/>
                    <a:pt x="4253" y="49801"/>
                  </a:cubicBezTo>
                  <a:cubicBezTo>
                    <a:pt x="4412" y="49846"/>
                    <a:pt x="4344" y="50142"/>
                    <a:pt x="4617" y="50028"/>
                  </a:cubicBezTo>
                  <a:cubicBezTo>
                    <a:pt x="4708" y="49619"/>
                    <a:pt x="4230" y="49846"/>
                    <a:pt x="4367" y="49369"/>
                  </a:cubicBezTo>
                  <a:cubicBezTo>
                    <a:pt x="4253" y="49346"/>
                    <a:pt x="4185" y="49392"/>
                    <a:pt x="4162" y="49483"/>
                  </a:cubicBezTo>
                  <a:cubicBezTo>
                    <a:pt x="4003" y="49119"/>
                    <a:pt x="3889" y="48664"/>
                    <a:pt x="3457" y="48573"/>
                  </a:cubicBezTo>
                  <a:cubicBezTo>
                    <a:pt x="3389" y="48232"/>
                    <a:pt x="3593" y="48255"/>
                    <a:pt x="3639" y="48050"/>
                  </a:cubicBezTo>
                  <a:cubicBezTo>
                    <a:pt x="3730" y="47550"/>
                    <a:pt x="3525" y="47391"/>
                    <a:pt x="3571" y="46959"/>
                  </a:cubicBezTo>
                  <a:cubicBezTo>
                    <a:pt x="3775" y="46936"/>
                    <a:pt x="3866" y="47049"/>
                    <a:pt x="3844" y="47277"/>
                  </a:cubicBezTo>
                  <a:cubicBezTo>
                    <a:pt x="4298" y="46959"/>
                    <a:pt x="3821" y="46117"/>
                    <a:pt x="4412" y="46094"/>
                  </a:cubicBezTo>
                  <a:cubicBezTo>
                    <a:pt x="4298" y="45640"/>
                    <a:pt x="3889" y="46094"/>
                    <a:pt x="3753" y="46299"/>
                  </a:cubicBezTo>
                  <a:cubicBezTo>
                    <a:pt x="3571" y="46299"/>
                    <a:pt x="3730" y="45912"/>
                    <a:pt x="3684" y="45753"/>
                  </a:cubicBezTo>
                  <a:cubicBezTo>
                    <a:pt x="3957" y="46072"/>
                    <a:pt x="4071" y="45594"/>
                    <a:pt x="4321" y="45549"/>
                  </a:cubicBezTo>
                  <a:cubicBezTo>
                    <a:pt x="4185" y="45003"/>
                    <a:pt x="3753" y="44775"/>
                    <a:pt x="3798" y="44002"/>
                  </a:cubicBezTo>
                  <a:cubicBezTo>
                    <a:pt x="3730" y="43707"/>
                    <a:pt x="3980" y="43798"/>
                    <a:pt x="4071" y="43684"/>
                  </a:cubicBezTo>
                  <a:cubicBezTo>
                    <a:pt x="4071" y="43593"/>
                    <a:pt x="3980" y="43570"/>
                    <a:pt x="3980" y="43457"/>
                  </a:cubicBezTo>
                  <a:cubicBezTo>
                    <a:pt x="3889" y="43229"/>
                    <a:pt x="3753" y="43775"/>
                    <a:pt x="3616" y="43343"/>
                  </a:cubicBezTo>
                  <a:cubicBezTo>
                    <a:pt x="3593" y="43115"/>
                    <a:pt x="3753" y="43138"/>
                    <a:pt x="3912" y="43138"/>
                  </a:cubicBezTo>
                  <a:cubicBezTo>
                    <a:pt x="3798" y="42797"/>
                    <a:pt x="3616" y="42524"/>
                    <a:pt x="3639" y="42024"/>
                  </a:cubicBezTo>
                  <a:cubicBezTo>
                    <a:pt x="3684" y="41751"/>
                    <a:pt x="3935" y="41728"/>
                    <a:pt x="3844" y="41274"/>
                  </a:cubicBezTo>
                  <a:cubicBezTo>
                    <a:pt x="3730" y="41296"/>
                    <a:pt x="3753" y="41478"/>
                    <a:pt x="3753" y="41592"/>
                  </a:cubicBezTo>
                  <a:cubicBezTo>
                    <a:pt x="3480" y="41274"/>
                    <a:pt x="3798" y="40068"/>
                    <a:pt x="3593" y="39409"/>
                  </a:cubicBezTo>
                  <a:cubicBezTo>
                    <a:pt x="3684" y="39181"/>
                    <a:pt x="4071" y="39318"/>
                    <a:pt x="4048" y="38977"/>
                  </a:cubicBezTo>
                  <a:cubicBezTo>
                    <a:pt x="4026" y="38818"/>
                    <a:pt x="3935" y="39022"/>
                    <a:pt x="3775" y="38977"/>
                  </a:cubicBezTo>
                  <a:cubicBezTo>
                    <a:pt x="3798" y="38340"/>
                    <a:pt x="3821" y="37703"/>
                    <a:pt x="3707" y="37226"/>
                  </a:cubicBezTo>
                  <a:cubicBezTo>
                    <a:pt x="3980" y="37203"/>
                    <a:pt x="4162" y="37089"/>
                    <a:pt x="4094" y="36680"/>
                  </a:cubicBezTo>
                  <a:cubicBezTo>
                    <a:pt x="4003" y="36748"/>
                    <a:pt x="4003" y="36930"/>
                    <a:pt x="3821" y="36907"/>
                  </a:cubicBezTo>
                  <a:cubicBezTo>
                    <a:pt x="3707" y="36680"/>
                    <a:pt x="3980" y="36726"/>
                    <a:pt x="4003" y="36680"/>
                  </a:cubicBezTo>
                  <a:cubicBezTo>
                    <a:pt x="4071" y="36453"/>
                    <a:pt x="3753" y="36180"/>
                    <a:pt x="4003" y="35907"/>
                  </a:cubicBezTo>
                  <a:cubicBezTo>
                    <a:pt x="4321" y="36294"/>
                    <a:pt x="4071" y="36657"/>
                    <a:pt x="4185" y="37226"/>
                  </a:cubicBezTo>
                  <a:cubicBezTo>
                    <a:pt x="4207" y="37499"/>
                    <a:pt x="4480" y="37453"/>
                    <a:pt x="4435" y="37794"/>
                  </a:cubicBezTo>
                  <a:cubicBezTo>
                    <a:pt x="4094" y="37431"/>
                    <a:pt x="4344" y="38590"/>
                    <a:pt x="4162" y="38772"/>
                  </a:cubicBezTo>
                  <a:cubicBezTo>
                    <a:pt x="4230" y="38886"/>
                    <a:pt x="4321" y="38977"/>
                    <a:pt x="4412" y="39091"/>
                  </a:cubicBezTo>
                  <a:cubicBezTo>
                    <a:pt x="4344" y="39363"/>
                    <a:pt x="4048" y="39363"/>
                    <a:pt x="3866" y="39523"/>
                  </a:cubicBezTo>
                  <a:cubicBezTo>
                    <a:pt x="4116" y="39864"/>
                    <a:pt x="3639" y="39909"/>
                    <a:pt x="3753" y="40387"/>
                  </a:cubicBezTo>
                  <a:cubicBezTo>
                    <a:pt x="4298" y="40546"/>
                    <a:pt x="4139" y="39727"/>
                    <a:pt x="4594" y="40091"/>
                  </a:cubicBezTo>
                  <a:cubicBezTo>
                    <a:pt x="4435" y="40364"/>
                    <a:pt x="4253" y="40637"/>
                    <a:pt x="3844" y="40614"/>
                  </a:cubicBezTo>
                  <a:cubicBezTo>
                    <a:pt x="3753" y="41092"/>
                    <a:pt x="4094" y="41114"/>
                    <a:pt x="4207" y="40841"/>
                  </a:cubicBezTo>
                  <a:cubicBezTo>
                    <a:pt x="4367" y="40910"/>
                    <a:pt x="4276" y="41092"/>
                    <a:pt x="4116" y="41046"/>
                  </a:cubicBezTo>
                  <a:cubicBezTo>
                    <a:pt x="4162" y="41455"/>
                    <a:pt x="4003" y="41592"/>
                    <a:pt x="3912" y="41819"/>
                  </a:cubicBezTo>
                  <a:cubicBezTo>
                    <a:pt x="3889" y="42024"/>
                    <a:pt x="4344" y="41978"/>
                    <a:pt x="4207" y="41706"/>
                  </a:cubicBezTo>
                  <a:cubicBezTo>
                    <a:pt x="4480" y="41865"/>
                    <a:pt x="4026" y="42206"/>
                    <a:pt x="4276" y="42365"/>
                  </a:cubicBezTo>
                  <a:cubicBezTo>
                    <a:pt x="4435" y="42411"/>
                    <a:pt x="4435" y="42274"/>
                    <a:pt x="4549" y="42274"/>
                  </a:cubicBezTo>
                  <a:cubicBezTo>
                    <a:pt x="4435" y="42092"/>
                    <a:pt x="4594" y="41569"/>
                    <a:pt x="4298" y="41615"/>
                  </a:cubicBezTo>
                  <a:cubicBezTo>
                    <a:pt x="4207" y="41160"/>
                    <a:pt x="4571" y="41274"/>
                    <a:pt x="4480" y="40841"/>
                  </a:cubicBezTo>
                  <a:cubicBezTo>
                    <a:pt x="4685" y="40796"/>
                    <a:pt x="4617" y="41069"/>
                    <a:pt x="4753" y="41069"/>
                  </a:cubicBezTo>
                  <a:cubicBezTo>
                    <a:pt x="4958" y="41046"/>
                    <a:pt x="4662" y="40864"/>
                    <a:pt x="4662" y="40841"/>
                  </a:cubicBezTo>
                  <a:cubicBezTo>
                    <a:pt x="4685" y="40705"/>
                    <a:pt x="4867" y="40682"/>
                    <a:pt x="4867" y="40523"/>
                  </a:cubicBezTo>
                  <a:cubicBezTo>
                    <a:pt x="4844" y="40341"/>
                    <a:pt x="4662" y="40228"/>
                    <a:pt x="4685" y="39977"/>
                  </a:cubicBezTo>
                  <a:cubicBezTo>
                    <a:pt x="4662" y="39818"/>
                    <a:pt x="4458" y="39886"/>
                    <a:pt x="4321" y="39864"/>
                  </a:cubicBezTo>
                  <a:cubicBezTo>
                    <a:pt x="4298" y="39409"/>
                    <a:pt x="4571" y="39363"/>
                    <a:pt x="4685" y="39091"/>
                  </a:cubicBezTo>
                  <a:cubicBezTo>
                    <a:pt x="4753" y="38749"/>
                    <a:pt x="4480" y="38795"/>
                    <a:pt x="4344" y="38658"/>
                  </a:cubicBezTo>
                  <a:cubicBezTo>
                    <a:pt x="4458" y="38408"/>
                    <a:pt x="4730" y="38317"/>
                    <a:pt x="4890" y="38113"/>
                  </a:cubicBezTo>
                  <a:cubicBezTo>
                    <a:pt x="4526" y="37908"/>
                    <a:pt x="4549" y="37249"/>
                    <a:pt x="4458" y="36703"/>
                  </a:cubicBezTo>
                  <a:cubicBezTo>
                    <a:pt x="4776" y="36794"/>
                    <a:pt x="4594" y="36271"/>
                    <a:pt x="4640" y="36043"/>
                  </a:cubicBezTo>
                  <a:cubicBezTo>
                    <a:pt x="4594" y="35702"/>
                    <a:pt x="4162" y="35816"/>
                    <a:pt x="4298" y="35270"/>
                  </a:cubicBezTo>
                  <a:cubicBezTo>
                    <a:pt x="4389" y="35338"/>
                    <a:pt x="4435" y="35475"/>
                    <a:pt x="4480" y="35589"/>
                  </a:cubicBezTo>
                  <a:cubicBezTo>
                    <a:pt x="4685" y="35566"/>
                    <a:pt x="4526" y="35111"/>
                    <a:pt x="4480" y="35043"/>
                  </a:cubicBezTo>
                  <a:cubicBezTo>
                    <a:pt x="4389" y="35134"/>
                    <a:pt x="4298" y="35179"/>
                    <a:pt x="4207" y="35270"/>
                  </a:cubicBezTo>
                  <a:cubicBezTo>
                    <a:pt x="3935" y="35566"/>
                    <a:pt x="4094" y="35770"/>
                    <a:pt x="3844" y="35589"/>
                  </a:cubicBezTo>
                  <a:lnTo>
                    <a:pt x="3821" y="36566"/>
                  </a:lnTo>
                  <a:cubicBezTo>
                    <a:pt x="3503" y="36362"/>
                    <a:pt x="3798" y="35884"/>
                    <a:pt x="3753" y="35361"/>
                  </a:cubicBezTo>
                  <a:cubicBezTo>
                    <a:pt x="3707" y="34975"/>
                    <a:pt x="3684" y="34292"/>
                    <a:pt x="3775" y="33610"/>
                  </a:cubicBezTo>
                  <a:cubicBezTo>
                    <a:pt x="4048" y="33701"/>
                    <a:pt x="4116" y="33519"/>
                    <a:pt x="4321" y="33519"/>
                  </a:cubicBezTo>
                  <a:cubicBezTo>
                    <a:pt x="4458" y="32951"/>
                    <a:pt x="4298" y="32701"/>
                    <a:pt x="4435" y="32200"/>
                  </a:cubicBezTo>
                  <a:cubicBezTo>
                    <a:pt x="4640" y="32269"/>
                    <a:pt x="4753" y="32405"/>
                    <a:pt x="4799" y="32655"/>
                  </a:cubicBezTo>
                  <a:cubicBezTo>
                    <a:pt x="5094" y="32337"/>
                    <a:pt x="4480" y="32178"/>
                    <a:pt x="4435" y="31882"/>
                  </a:cubicBezTo>
                  <a:cubicBezTo>
                    <a:pt x="4389" y="31495"/>
                    <a:pt x="4776" y="31632"/>
                    <a:pt x="4730" y="31223"/>
                  </a:cubicBezTo>
                  <a:cubicBezTo>
                    <a:pt x="4708" y="31018"/>
                    <a:pt x="4321" y="31245"/>
                    <a:pt x="4435" y="31564"/>
                  </a:cubicBezTo>
                  <a:cubicBezTo>
                    <a:pt x="3980" y="31313"/>
                    <a:pt x="4594" y="31177"/>
                    <a:pt x="4640" y="30904"/>
                  </a:cubicBezTo>
                  <a:cubicBezTo>
                    <a:pt x="4526" y="30449"/>
                    <a:pt x="4321" y="30768"/>
                    <a:pt x="4094" y="30563"/>
                  </a:cubicBezTo>
                  <a:cubicBezTo>
                    <a:pt x="4139" y="30131"/>
                    <a:pt x="4480" y="30699"/>
                    <a:pt x="4549" y="30245"/>
                  </a:cubicBezTo>
                  <a:cubicBezTo>
                    <a:pt x="4344" y="30176"/>
                    <a:pt x="4480" y="29676"/>
                    <a:pt x="4094" y="29790"/>
                  </a:cubicBezTo>
                  <a:cubicBezTo>
                    <a:pt x="4276" y="29472"/>
                    <a:pt x="4026" y="28858"/>
                    <a:pt x="4298" y="29153"/>
                  </a:cubicBezTo>
                  <a:cubicBezTo>
                    <a:pt x="4253" y="28858"/>
                    <a:pt x="4435" y="28289"/>
                    <a:pt x="4230" y="28153"/>
                  </a:cubicBezTo>
                  <a:cubicBezTo>
                    <a:pt x="4298" y="27971"/>
                    <a:pt x="4389" y="28153"/>
                    <a:pt x="4503" y="28175"/>
                  </a:cubicBezTo>
                  <a:cubicBezTo>
                    <a:pt x="4571" y="27812"/>
                    <a:pt x="4207" y="28016"/>
                    <a:pt x="4139" y="27834"/>
                  </a:cubicBezTo>
                  <a:cubicBezTo>
                    <a:pt x="4480" y="27652"/>
                    <a:pt x="3980" y="27539"/>
                    <a:pt x="4139" y="26947"/>
                  </a:cubicBezTo>
                  <a:cubicBezTo>
                    <a:pt x="4344" y="27016"/>
                    <a:pt x="4435" y="27198"/>
                    <a:pt x="4594" y="27289"/>
                  </a:cubicBezTo>
                  <a:cubicBezTo>
                    <a:pt x="4458" y="29358"/>
                    <a:pt x="4867" y="30176"/>
                    <a:pt x="4890" y="31996"/>
                  </a:cubicBezTo>
                  <a:cubicBezTo>
                    <a:pt x="4935" y="32155"/>
                    <a:pt x="5049" y="32018"/>
                    <a:pt x="5072" y="31905"/>
                  </a:cubicBezTo>
                  <a:cubicBezTo>
                    <a:pt x="5140" y="32291"/>
                    <a:pt x="5276" y="32701"/>
                    <a:pt x="5253" y="32996"/>
                  </a:cubicBezTo>
                  <a:cubicBezTo>
                    <a:pt x="5231" y="33087"/>
                    <a:pt x="5072" y="33178"/>
                    <a:pt x="5049" y="33315"/>
                  </a:cubicBezTo>
                  <a:cubicBezTo>
                    <a:pt x="5049" y="33383"/>
                    <a:pt x="5140" y="33587"/>
                    <a:pt x="5140" y="33542"/>
                  </a:cubicBezTo>
                  <a:cubicBezTo>
                    <a:pt x="5094" y="33701"/>
                    <a:pt x="4890" y="33383"/>
                    <a:pt x="4958" y="33974"/>
                  </a:cubicBezTo>
                  <a:cubicBezTo>
                    <a:pt x="4389" y="33769"/>
                    <a:pt x="4821" y="33201"/>
                    <a:pt x="4708" y="32860"/>
                  </a:cubicBezTo>
                  <a:cubicBezTo>
                    <a:pt x="4367" y="33337"/>
                    <a:pt x="4185" y="34020"/>
                    <a:pt x="4116" y="34815"/>
                  </a:cubicBezTo>
                  <a:cubicBezTo>
                    <a:pt x="4048" y="34770"/>
                    <a:pt x="3980" y="34702"/>
                    <a:pt x="3844" y="34702"/>
                  </a:cubicBezTo>
                  <a:cubicBezTo>
                    <a:pt x="3935" y="35157"/>
                    <a:pt x="4276" y="34975"/>
                    <a:pt x="4571" y="34838"/>
                  </a:cubicBezTo>
                  <a:cubicBezTo>
                    <a:pt x="4685" y="34361"/>
                    <a:pt x="4276" y="34474"/>
                    <a:pt x="4321" y="34065"/>
                  </a:cubicBezTo>
                  <a:cubicBezTo>
                    <a:pt x="4730" y="34133"/>
                    <a:pt x="5140" y="34565"/>
                    <a:pt x="5231" y="33860"/>
                  </a:cubicBezTo>
                  <a:cubicBezTo>
                    <a:pt x="5253" y="34747"/>
                    <a:pt x="5617" y="35998"/>
                    <a:pt x="5276" y="37044"/>
                  </a:cubicBezTo>
                  <a:cubicBezTo>
                    <a:pt x="5549" y="37385"/>
                    <a:pt x="5435" y="38158"/>
                    <a:pt x="5435" y="38795"/>
                  </a:cubicBezTo>
                  <a:cubicBezTo>
                    <a:pt x="5458" y="39000"/>
                    <a:pt x="5776" y="38886"/>
                    <a:pt x="5708" y="39227"/>
                  </a:cubicBezTo>
                  <a:cubicBezTo>
                    <a:pt x="5458" y="39500"/>
                    <a:pt x="5276" y="39477"/>
                    <a:pt x="5049" y="39545"/>
                  </a:cubicBezTo>
                  <a:cubicBezTo>
                    <a:pt x="5140" y="40068"/>
                    <a:pt x="5072" y="39955"/>
                    <a:pt x="5140" y="40637"/>
                  </a:cubicBezTo>
                  <a:cubicBezTo>
                    <a:pt x="5322" y="40682"/>
                    <a:pt x="5367" y="40569"/>
                    <a:pt x="5504" y="40546"/>
                  </a:cubicBezTo>
                  <a:cubicBezTo>
                    <a:pt x="5299" y="40364"/>
                    <a:pt x="5344" y="39932"/>
                    <a:pt x="5140" y="39773"/>
                  </a:cubicBezTo>
                  <a:cubicBezTo>
                    <a:pt x="5731" y="39113"/>
                    <a:pt x="5936" y="40228"/>
                    <a:pt x="5776" y="40773"/>
                  </a:cubicBezTo>
                  <a:cubicBezTo>
                    <a:pt x="5776" y="40751"/>
                    <a:pt x="5595" y="40637"/>
                    <a:pt x="5595" y="40660"/>
                  </a:cubicBezTo>
                  <a:cubicBezTo>
                    <a:pt x="5572" y="40705"/>
                    <a:pt x="5595" y="41296"/>
                    <a:pt x="5754" y="41205"/>
                  </a:cubicBezTo>
                  <a:cubicBezTo>
                    <a:pt x="5708" y="41842"/>
                    <a:pt x="5776" y="43184"/>
                    <a:pt x="5913" y="44162"/>
                  </a:cubicBezTo>
                  <a:cubicBezTo>
                    <a:pt x="5981" y="44821"/>
                    <a:pt x="5822" y="45549"/>
                    <a:pt x="5867" y="46117"/>
                  </a:cubicBezTo>
                  <a:cubicBezTo>
                    <a:pt x="5890" y="46413"/>
                    <a:pt x="6095" y="46754"/>
                    <a:pt x="6140" y="47118"/>
                  </a:cubicBezTo>
                  <a:cubicBezTo>
                    <a:pt x="6163" y="47550"/>
                    <a:pt x="6118" y="47959"/>
                    <a:pt x="6390" y="48209"/>
                  </a:cubicBezTo>
                  <a:cubicBezTo>
                    <a:pt x="6709" y="48164"/>
                    <a:pt x="6595" y="47595"/>
                    <a:pt x="6959" y="47573"/>
                  </a:cubicBezTo>
                  <a:cubicBezTo>
                    <a:pt x="6777" y="47072"/>
                    <a:pt x="6845" y="46276"/>
                    <a:pt x="7255" y="46163"/>
                  </a:cubicBezTo>
                  <a:cubicBezTo>
                    <a:pt x="6913" y="46026"/>
                    <a:pt x="6777" y="45685"/>
                    <a:pt x="6709" y="45276"/>
                  </a:cubicBezTo>
                  <a:cubicBezTo>
                    <a:pt x="6459" y="45162"/>
                    <a:pt x="6459" y="45412"/>
                    <a:pt x="6254" y="45367"/>
                  </a:cubicBezTo>
                  <a:cubicBezTo>
                    <a:pt x="6163" y="44707"/>
                    <a:pt x="6754" y="45026"/>
                    <a:pt x="6982" y="45162"/>
                  </a:cubicBezTo>
                  <a:cubicBezTo>
                    <a:pt x="7050" y="45071"/>
                    <a:pt x="6982" y="44616"/>
                    <a:pt x="7095" y="44298"/>
                  </a:cubicBezTo>
                  <a:cubicBezTo>
                    <a:pt x="7095" y="44071"/>
                    <a:pt x="6754" y="44457"/>
                    <a:pt x="6641" y="44162"/>
                  </a:cubicBezTo>
                  <a:cubicBezTo>
                    <a:pt x="6459" y="44207"/>
                    <a:pt x="6936" y="44707"/>
                    <a:pt x="6618" y="44935"/>
                  </a:cubicBezTo>
                  <a:cubicBezTo>
                    <a:pt x="6504" y="44821"/>
                    <a:pt x="6436" y="44639"/>
                    <a:pt x="6254" y="44594"/>
                  </a:cubicBezTo>
                  <a:cubicBezTo>
                    <a:pt x="6390" y="43798"/>
                    <a:pt x="6231" y="42865"/>
                    <a:pt x="6300" y="41660"/>
                  </a:cubicBezTo>
                  <a:cubicBezTo>
                    <a:pt x="6504" y="41296"/>
                    <a:pt x="6277" y="42320"/>
                    <a:pt x="6572" y="42206"/>
                  </a:cubicBezTo>
                  <a:cubicBezTo>
                    <a:pt x="6800" y="42206"/>
                    <a:pt x="6754" y="41842"/>
                    <a:pt x="6754" y="41546"/>
                  </a:cubicBezTo>
                  <a:cubicBezTo>
                    <a:pt x="6800" y="41274"/>
                    <a:pt x="6413" y="41455"/>
                    <a:pt x="6504" y="41114"/>
                  </a:cubicBezTo>
                  <a:cubicBezTo>
                    <a:pt x="6777" y="41387"/>
                    <a:pt x="6845" y="40978"/>
                    <a:pt x="6777" y="40796"/>
                  </a:cubicBezTo>
                  <a:cubicBezTo>
                    <a:pt x="6686" y="40546"/>
                    <a:pt x="6368" y="40773"/>
                    <a:pt x="6686" y="40569"/>
                  </a:cubicBezTo>
                  <a:cubicBezTo>
                    <a:pt x="6959" y="40387"/>
                    <a:pt x="7050" y="40068"/>
                    <a:pt x="6891" y="39795"/>
                  </a:cubicBezTo>
                  <a:cubicBezTo>
                    <a:pt x="6709" y="39909"/>
                    <a:pt x="6732" y="40296"/>
                    <a:pt x="6413" y="40228"/>
                  </a:cubicBezTo>
                  <a:cubicBezTo>
                    <a:pt x="6390" y="39886"/>
                    <a:pt x="6663" y="39955"/>
                    <a:pt x="6709" y="39682"/>
                  </a:cubicBezTo>
                  <a:cubicBezTo>
                    <a:pt x="6686" y="39614"/>
                    <a:pt x="6618" y="39591"/>
                    <a:pt x="6618" y="39477"/>
                  </a:cubicBezTo>
                  <a:cubicBezTo>
                    <a:pt x="6368" y="39386"/>
                    <a:pt x="6436" y="39704"/>
                    <a:pt x="6345" y="39795"/>
                  </a:cubicBezTo>
                  <a:cubicBezTo>
                    <a:pt x="6140" y="39886"/>
                    <a:pt x="6254" y="39477"/>
                    <a:pt x="6254" y="39454"/>
                  </a:cubicBezTo>
                  <a:cubicBezTo>
                    <a:pt x="6186" y="39204"/>
                    <a:pt x="6095" y="39204"/>
                    <a:pt x="6072" y="39022"/>
                  </a:cubicBezTo>
                  <a:cubicBezTo>
                    <a:pt x="6027" y="38545"/>
                    <a:pt x="6140" y="37885"/>
                    <a:pt x="6095" y="37271"/>
                  </a:cubicBezTo>
                  <a:cubicBezTo>
                    <a:pt x="6345" y="37544"/>
                    <a:pt x="6163" y="37703"/>
                    <a:pt x="6186" y="38158"/>
                  </a:cubicBezTo>
                  <a:cubicBezTo>
                    <a:pt x="6413" y="38135"/>
                    <a:pt x="6368" y="37794"/>
                    <a:pt x="6368" y="37499"/>
                  </a:cubicBezTo>
                  <a:cubicBezTo>
                    <a:pt x="6641" y="37499"/>
                    <a:pt x="6709" y="37249"/>
                    <a:pt x="6823" y="37067"/>
                  </a:cubicBezTo>
                  <a:cubicBezTo>
                    <a:pt x="6686" y="36703"/>
                    <a:pt x="6595" y="37340"/>
                    <a:pt x="6277" y="37158"/>
                  </a:cubicBezTo>
                  <a:cubicBezTo>
                    <a:pt x="6209" y="36544"/>
                    <a:pt x="6845" y="36748"/>
                    <a:pt x="7027" y="36430"/>
                  </a:cubicBezTo>
                  <a:cubicBezTo>
                    <a:pt x="7027" y="36021"/>
                    <a:pt x="7118" y="35725"/>
                    <a:pt x="7232" y="35429"/>
                  </a:cubicBezTo>
                  <a:cubicBezTo>
                    <a:pt x="7209" y="35247"/>
                    <a:pt x="6913" y="35361"/>
                    <a:pt x="6868" y="35225"/>
                  </a:cubicBezTo>
                  <a:cubicBezTo>
                    <a:pt x="6800" y="34656"/>
                    <a:pt x="7277" y="34770"/>
                    <a:pt x="7164" y="34133"/>
                  </a:cubicBezTo>
                  <a:cubicBezTo>
                    <a:pt x="7573" y="34201"/>
                    <a:pt x="7550" y="33724"/>
                    <a:pt x="7982" y="33815"/>
                  </a:cubicBezTo>
                  <a:cubicBezTo>
                    <a:pt x="7732" y="34179"/>
                    <a:pt x="8073" y="34588"/>
                    <a:pt x="8232" y="34815"/>
                  </a:cubicBezTo>
                  <a:cubicBezTo>
                    <a:pt x="8369" y="34770"/>
                    <a:pt x="8323" y="34543"/>
                    <a:pt x="8346" y="34361"/>
                  </a:cubicBezTo>
                  <a:cubicBezTo>
                    <a:pt x="8414" y="34452"/>
                    <a:pt x="8551" y="34497"/>
                    <a:pt x="8710" y="34497"/>
                  </a:cubicBezTo>
                  <a:cubicBezTo>
                    <a:pt x="8710" y="34724"/>
                    <a:pt x="8619" y="34838"/>
                    <a:pt x="8414" y="34815"/>
                  </a:cubicBezTo>
                  <a:cubicBezTo>
                    <a:pt x="8369" y="34975"/>
                    <a:pt x="8778" y="35088"/>
                    <a:pt x="8505" y="35134"/>
                  </a:cubicBezTo>
                  <a:cubicBezTo>
                    <a:pt x="8346" y="35293"/>
                    <a:pt x="8301" y="35225"/>
                    <a:pt x="8323" y="34906"/>
                  </a:cubicBezTo>
                  <a:cubicBezTo>
                    <a:pt x="8164" y="35111"/>
                    <a:pt x="7846" y="35020"/>
                    <a:pt x="7778" y="34793"/>
                  </a:cubicBezTo>
                  <a:cubicBezTo>
                    <a:pt x="7505" y="34952"/>
                    <a:pt x="7937" y="35179"/>
                    <a:pt x="7869" y="35452"/>
                  </a:cubicBezTo>
                  <a:cubicBezTo>
                    <a:pt x="7641" y="35475"/>
                    <a:pt x="7527" y="35611"/>
                    <a:pt x="7232" y="35543"/>
                  </a:cubicBezTo>
                  <a:cubicBezTo>
                    <a:pt x="7209" y="35884"/>
                    <a:pt x="7687" y="35657"/>
                    <a:pt x="7664" y="35998"/>
                  </a:cubicBezTo>
                  <a:cubicBezTo>
                    <a:pt x="7914" y="36043"/>
                    <a:pt x="7755" y="35566"/>
                    <a:pt x="8050" y="35680"/>
                  </a:cubicBezTo>
                  <a:cubicBezTo>
                    <a:pt x="7982" y="35839"/>
                    <a:pt x="8141" y="36248"/>
                    <a:pt x="7937" y="36225"/>
                  </a:cubicBezTo>
                  <a:cubicBezTo>
                    <a:pt x="8073" y="36407"/>
                    <a:pt x="8255" y="36498"/>
                    <a:pt x="8210" y="36885"/>
                  </a:cubicBezTo>
                  <a:cubicBezTo>
                    <a:pt x="7914" y="36680"/>
                    <a:pt x="7641" y="36726"/>
                    <a:pt x="7755" y="37317"/>
                  </a:cubicBezTo>
                  <a:cubicBezTo>
                    <a:pt x="7527" y="37590"/>
                    <a:pt x="7505" y="37021"/>
                    <a:pt x="7277" y="37294"/>
                  </a:cubicBezTo>
                  <a:cubicBezTo>
                    <a:pt x="7391" y="37431"/>
                    <a:pt x="7550" y="37499"/>
                    <a:pt x="7459" y="37840"/>
                  </a:cubicBezTo>
                  <a:cubicBezTo>
                    <a:pt x="7300" y="37817"/>
                    <a:pt x="7300" y="37931"/>
                    <a:pt x="7277" y="38067"/>
                  </a:cubicBezTo>
                  <a:cubicBezTo>
                    <a:pt x="7073" y="37999"/>
                    <a:pt x="6732" y="37840"/>
                    <a:pt x="6550" y="38044"/>
                  </a:cubicBezTo>
                  <a:cubicBezTo>
                    <a:pt x="6618" y="38249"/>
                    <a:pt x="6913" y="38204"/>
                    <a:pt x="6800" y="38590"/>
                  </a:cubicBezTo>
                  <a:cubicBezTo>
                    <a:pt x="6436" y="38727"/>
                    <a:pt x="6618" y="38226"/>
                    <a:pt x="6254" y="38363"/>
                  </a:cubicBezTo>
                  <a:cubicBezTo>
                    <a:pt x="6140" y="38795"/>
                    <a:pt x="6504" y="38658"/>
                    <a:pt x="6618" y="38818"/>
                  </a:cubicBezTo>
                  <a:cubicBezTo>
                    <a:pt x="6572" y="39022"/>
                    <a:pt x="6209" y="38818"/>
                    <a:pt x="6345" y="39250"/>
                  </a:cubicBezTo>
                  <a:cubicBezTo>
                    <a:pt x="6436" y="39318"/>
                    <a:pt x="6686" y="39295"/>
                    <a:pt x="6800" y="39591"/>
                  </a:cubicBezTo>
                  <a:cubicBezTo>
                    <a:pt x="7004" y="39500"/>
                    <a:pt x="6550" y="39318"/>
                    <a:pt x="6709" y="38931"/>
                  </a:cubicBezTo>
                  <a:cubicBezTo>
                    <a:pt x="6959" y="39091"/>
                    <a:pt x="6891" y="38681"/>
                    <a:pt x="7004" y="38613"/>
                  </a:cubicBezTo>
                  <a:cubicBezTo>
                    <a:pt x="7050" y="38567"/>
                    <a:pt x="7209" y="38636"/>
                    <a:pt x="7277" y="38613"/>
                  </a:cubicBezTo>
                  <a:cubicBezTo>
                    <a:pt x="7368" y="38567"/>
                    <a:pt x="7368" y="38340"/>
                    <a:pt x="7550" y="38408"/>
                  </a:cubicBezTo>
                  <a:cubicBezTo>
                    <a:pt x="7618" y="38522"/>
                    <a:pt x="7664" y="38704"/>
                    <a:pt x="7618" y="38954"/>
                  </a:cubicBezTo>
                  <a:cubicBezTo>
                    <a:pt x="7505" y="38909"/>
                    <a:pt x="7482" y="38749"/>
                    <a:pt x="7368" y="38727"/>
                  </a:cubicBezTo>
                  <a:cubicBezTo>
                    <a:pt x="7346" y="39000"/>
                    <a:pt x="7391" y="39181"/>
                    <a:pt x="7527" y="39272"/>
                  </a:cubicBezTo>
                  <a:cubicBezTo>
                    <a:pt x="7982" y="39227"/>
                    <a:pt x="7891" y="38727"/>
                    <a:pt x="7823" y="38295"/>
                  </a:cubicBezTo>
                  <a:cubicBezTo>
                    <a:pt x="8096" y="38181"/>
                    <a:pt x="7982" y="38545"/>
                    <a:pt x="8005" y="38727"/>
                  </a:cubicBezTo>
                  <a:cubicBezTo>
                    <a:pt x="8232" y="38545"/>
                    <a:pt x="8437" y="38431"/>
                    <a:pt x="8642" y="38749"/>
                  </a:cubicBezTo>
                  <a:cubicBezTo>
                    <a:pt x="8733" y="38727"/>
                    <a:pt x="8710" y="38545"/>
                    <a:pt x="8824" y="38545"/>
                  </a:cubicBezTo>
                  <a:cubicBezTo>
                    <a:pt x="8801" y="38272"/>
                    <a:pt x="8483" y="38158"/>
                    <a:pt x="8755" y="37885"/>
                  </a:cubicBezTo>
                  <a:cubicBezTo>
                    <a:pt x="9142" y="37976"/>
                    <a:pt x="8960" y="38863"/>
                    <a:pt x="9006" y="39523"/>
                  </a:cubicBezTo>
                  <a:cubicBezTo>
                    <a:pt x="9006" y="39886"/>
                    <a:pt x="9142" y="40182"/>
                    <a:pt x="9074" y="40500"/>
                  </a:cubicBezTo>
                  <a:cubicBezTo>
                    <a:pt x="9006" y="40523"/>
                    <a:pt x="8937" y="40182"/>
                    <a:pt x="8983" y="40068"/>
                  </a:cubicBezTo>
                  <a:cubicBezTo>
                    <a:pt x="8778" y="40409"/>
                    <a:pt x="9074" y="40432"/>
                    <a:pt x="9074" y="40728"/>
                  </a:cubicBezTo>
                  <a:cubicBezTo>
                    <a:pt x="9074" y="40887"/>
                    <a:pt x="8869" y="41046"/>
                    <a:pt x="8869" y="41046"/>
                  </a:cubicBezTo>
                  <a:cubicBezTo>
                    <a:pt x="8892" y="41251"/>
                    <a:pt x="9119" y="41387"/>
                    <a:pt x="9142" y="41592"/>
                  </a:cubicBezTo>
                  <a:cubicBezTo>
                    <a:pt x="9165" y="41774"/>
                    <a:pt x="9051" y="41842"/>
                    <a:pt x="9051" y="42047"/>
                  </a:cubicBezTo>
                  <a:cubicBezTo>
                    <a:pt x="9051" y="42411"/>
                    <a:pt x="9278" y="42865"/>
                    <a:pt x="9028" y="43138"/>
                  </a:cubicBezTo>
                  <a:cubicBezTo>
                    <a:pt x="8574" y="43047"/>
                    <a:pt x="8392" y="42592"/>
                    <a:pt x="8596" y="42024"/>
                  </a:cubicBezTo>
                  <a:cubicBezTo>
                    <a:pt x="8278" y="42047"/>
                    <a:pt x="8323" y="42524"/>
                    <a:pt x="8301" y="42888"/>
                  </a:cubicBezTo>
                  <a:cubicBezTo>
                    <a:pt x="8369" y="43206"/>
                    <a:pt x="8437" y="43025"/>
                    <a:pt x="8664" y="43025"/>
                  </a:cubicBezTo>
                  <a:cubicBezTo>
                    <a:pt x="8642" y="43229"/>
                    <a:pt x="8687" y="43366"/>
                    <a:pt x="8846" y="43343"/>
                  </a:cubicBezTo>
                  <a:cubicBezTo>
                    <a:pt x="8869" y="43548"/>
                    <a:pt x="8755" y="43889"/>
                    <a:pt x="9028" y="43775"/>
                  </a:cubicBezTo>
                  <a:cubicBezTo>
                    <a:pt x="9187" y="43775"/>
                    <a:pt x="8892" y="43366"/>
                    <a:pt x="9119" y="43252"/>
                  </a:cubicBezTo>
                  <a:cubicBezTo>
                    <a:pt x="9347" y="43752"/>
                    <a:pt x="9097" y="44366"/>
                    <a:pt x="9187" y="45003"/>
                  </a:cubicBezTo>
                  <a:cubicBezTo>
                    <a:pt x="9210" y="45139"/>
                    <a:pt x="9347" y="45276"/>
                    <a:pt x="9369" y="45435"/>
                  </a:cubicBezTo>
                  <a:cubicBezTo>
                    <a:pt x="9392" y="45912"/>
                    <a:pt x="9415" y="46572"/>
                    <a:pt x="9438" y="47072"/>
                  </a:cubicBezTo>
                  <a:cubicBezTo>
                    <a:pt x="9460" y="47891"/>
                    <a:pt x="9483" y="48823"/>
                    <a:pt x="9392" y="49369"/>
                  </a:cubicBezTo>
                  <a:cubicBezTo>
                    <a:pt x="9392" y="49392"/>
                    <a:pt x="9233" y="49346"/>
                    <a:pt x="9210" y="49369"/>
                  </a:cubicBezTo>
                  <a:cubicBezTo>
                    <a:pt x="9119" y="49460"/>
                    <a:pt x="9369" y="49665"/>
                    <a:pt x="9301" y="49801"/>
                  </a:cubicBezTo>
                  <a:cubicBezTo>
                    <a:pt x="8687" y="49551"/>
                    <a:pt x="9460" y="50028"/>
                    <a:pt x="9278" y="50574"/>
                  </a:cubicBezTo>
                  <a:cubicBezTo>
                    <a:pt x="9301" y="50688"/>
                    <a:pt x="9460" y="50665"/>
                    <a:pt x="9551" y="50688"/>
                  </a:cubicBezTo>
                  <a:cubicBezTo>
                    <a:pt x="9529" y="51120"/>
                    <a:pt x="9642" y="51734"/>
                    <a:pt x="9347" y="51893"/>
                  </a:cubicBezTo>
                  <a:cubicBezTo>
                    <a:pt x="9301" y="52234"/>
                    <a:pt x="9642" y="52143"/>
                    <a:pt x="9529" y="52553"/>
                  </a:cubicBezTo>
                  <a:cubicBezTo>
                    <a:pt x="9210" y="52621"/>
                    <a:pt x="9097" y="52462"/>
                    <a:pt x="9165" y="52098"/>
                  </a:cubicBezTo>
                  <a:cubicBezTo>
                    <a:pt x="8892" y="52075"/>
                    <a:pt x="8892" y="52416"/>
                    <a:pt x="8892" y="52757"/>
                  </a:cubicBezTo>
                  <a:cubicBezTo>
                    <a:pt x="9165" y="52825"/>
                    <a:pt x="9233" y="52644"/>
                    <a:pt x="9438" y="52644"/>
                  </a:cubicBezTo>
                  <a:cubicBezTo>
                    <a:pt x="9756" y="57874"/>
                    <a:pt x="9460" y="63104"/>
                    <a:pt x="9392" y="68175"/>
                  </a:cubicBezTo>
                  <a:cubicBezTo>
                    <a:pt x="9369" y="69016"/>
                    <a:pt x="9415" y="69721"/>
                    <a:pt x="9347" y="70563"/>
                  </a:cubicBezTo>
                  <a:cubicBezTo>
                    <a:pt x="9347" y="70744"/>
                    <a:pt x="9438" y="70767"/>
                    <a:pt x="9438" y="70904"/>
                  </a:cubicBezTo>
                  <a:cubicBezTo>
                    <a:pt x="9415" y="71267"/>
                    <a:pt x="9324" y="71995"/>
                    <a:pt x="9324" y="72655"/>
                  </a:cubicBezTo>
                  <a:cubicBezTo>
                    <a:pt x="9301" y="73018"/>
                    <a:pt x="9438" y="73360"/>
                    <a:pt x="9392" y="73746"/>
                  </a:cubicBezTo>
                  <a:cubicBezTo>
                    <a:pt x="9324" y="74269"/>
                    <a:pt x="9256" y="75815"/>
                    <a:pt x="9347" y="76702"/>
                  </a:cubicBezTo>
                  <a:cubicBezTo>
                    <a:pt x="9392" y="77203"/>
                    <a:pt x="9665" y="77862"/>
                    <a:pt x="9324" y="78544"/>
                  </a:cubicBezTo>
                  <a:cubicBezTo>
                    <a:pt x="9438" y="79113"/>
                    <a:pt x="9506" y="79545"/>
                    <a:pt x="9301" y="79977"/>
                  </a:cubicBezTo>
                  <a:cubicBezTo>
                    <a:pt x="9392" y="79909"/>
                    <a:pt x="9392" y="79727"/>
                    <a:pt x="9574" y="79749"/>
                  </a:cubicBezTo>
                  <a:cubicBezTo>
                    <a:pt x="9438" y="80568"/>
                    <a:pt x="9597" y="81182"/>
                    <a:pt x="9551" y="82160"/>
                  </a:cubicBezTo>
                  <a:cubicBezTo>
                    <a:pt x="9415" y="82114"/>
                    <a:pt x="9392" y="81978"/>
                    <a:pt x="9278" y="81933"/>
                  </a:cubicBezTo>
                  <a:cubicBezTo>
                    <a:pt x="9165" y="82387"/>
                    <a:pt x="9574" y="82228"/>
                    <a:pt x="9620" y="82501"/>
                  </a:cubicBezTo>
                  <a:cubicBezTo>
                    <a:pt x="9597" y="82751"/>
                    <a:pt x="9233" y="82546"/>
                    <a:pt x="9165" y="82478"/>
                  </a:cubicBezTo>
                  <a:cubicBezTo>
                    <a:pt x="9210" y="82797"/>
                    <a:pt x="9392" y="82956"/>
                    <a:pt x="9438" y="83251"/>
                  </a:cubicBezTo>
                  <a:cubicBezTo>
                    <a:pt x="9278" y="83593"/>
                    <a:pt x="9415" y="83820"/>
                    <a:pt x="9415" y="84229"/>
                  </a:cubicBezTo>
                  <a:cubicBezTo>
                    <a:pt x="9415" y="84434"/>
                    <a:pt x="9301" y="84616"/>
                    <a:pt x="9324" y="84775"/>
                  </a:cubicBezTo>
                  <a:cubicBezTo>
                    <a:pt x="9324" y="85048"/>
                    <a:pt x="9597" y="85503"/>
                    <a:pt x="9483" y="86094"/>
                  </a:cubicBezTo>
                  <a:cubicBezTo>
                    <a:pt x="9460" y="86253"/>
                    <a:pt x="9301" y="86390"/>
                    <a:pt x="9301" y="86412"/>
                  </a:cubicBezTo>
                  <a:cubicBezTo>
                    <a:pt x="9278" y="86617"/>
                    <a:pt x="9597" y="86708"/>
                    <a:pt x="9278" y="86958"/>
                  </a:cubicBezTo>
                  <a:cubicBezTo>
                    <a:pt x="9347" y="87345"/>
                    <a:pt x="9597" y="88231"/>
                    <a:pt x="9620" y="88732"/>
                  </a:cubicBezTo>
                  <a:cubicBezTo>
                    <a:pt x="9642" y="88936"/>
                    <a:pt x="9529" y="89118"/>
                    <a:pt x="9529" y="89164"/>
                  </a:cubicBezTo>
                  <a:cubicBezTo>
                    <a:pt x="9529" y="89346"/>
                    <a:pt x="9620" y="89391"/>
                    <a:pt x="9620" y="89596"/>
                  </a:cubicBezTo>
                  <a:cubicBezTo>
                    <a:pt x="9597" y="89823"/>
                    <a:pt x="9438" y="89823"/>
                    <a:pt x="9415" y="89914"/>
                  </a:cubicBezTo>
                  <a:cubicBezTo>
                    <a:pt x="9415" y="89982"/>
                    <a:pt x="9529" y="90119"/>
                    <a:pt x="9506" y="90255"/>
                  </a:cubicBezTo>
                  <a:cubicBezTo>
                    <a:pt x="9483" y="90733"/>
                    <a:pt x="9324" y="91461"/>
                    <a:pt x="9392" y="91893"/>
                  </a:cubicBezTo>
                  <a:cubicBezTo>
                    <a:pt x="9415" y="92075"/>
                    <a:pt x="9551" y="92234"/>
                    <a:pt x="9574" y="92393"/>
                  </a:cubicBezTo>
                  <a:cubicBezTo>
                    <a:pt x="9483" y="92461"/>
                    <a:pt x="9438" y="92552"/>
                    <a:pt x="9369" y="92666"/>
                  </a:cubicBezTo>
                  <a:cubicBezTo>
                    <a:pt x="9551" y="92825"/>
                    <a:pt x="9460" y="93189"/>
                    <a:pt x="9460" y="93439"/>
                  </a:cubicBezTo>
                  <a:cubicBezTo>
                    <a:pt x="9438" y="93644"/>
                    <a:pt x="9620" y="93825"/>
                    <a:pt x="9620" y="94007"/>
                  </a:cubicBezTo>
                  <a:cubicBezTo>
                    <a:pt x="9642" y="94167"/>
                    <a:pt x="9529" y="94235"/>
                    <a:pt x="9529" y="94394"/>
                  </a:cubicBezTo>
                  <a:cubicBezTo>
                    <a:pt x="9551" y="94962"/>
                    <a:pt x="9642" y="95690"/>
                    <a:pt x="9665" y="96281"/>
                  </a:cubicBezTo>
                  <a:cubicBezTo>
                    <a:pt x="9688" y="96418"/>
                    <a:pt x="9574" y="96509"/>
                    <a:pt x="9574" y="96600"/>
                  </a:cubicBezTo>
                  <a:cubicBezTo>
                    <a:pt x="9597" y="97191"/>
                    <a:pt x="9779" y="97532"/>
                    <a:pt x="9733" y="97919"/>
                  </a:cubicBezTo>
                  <a:cubicBezTo>
                    <a:pt x="9711" y="98123"/>
                    <a:pt x="9620" y="98169"/>
                    <a:pt x="9551" y="98373"/>
                  </a:cubicBezTo>
                  <a:cubicBezTo>
                    <a:pt x="9597" y="98783"/>
                    <a:pt x="9711" y="99033"/>
                    <a:pt x="9711" y="99556"/>
                  </a:cubicBezTo>
                  <a:cubicBezTo>
                    <a:pt x="9620" y="99715"/>
                    <a:pt x="9597" y="99874"/>
                    <a:pt x="9415" y="100056"/>
                  </a:cubicBezTo>
                  <a:cubicBezTo>
                    <a:pt x="9438" y="100147"/>
                    <a:pt x="9597" y="99943"/>
                    <a:pt x="9688" y="99806"/>
                  </a:cubicBezTo>
                  <a:cubicBezTo>
                    <a:pt x="9938" y="99829"/>
                    <a:pt x="10279" y="99670"/>
                    <a:pt x="10529" y="99579"/>
                  </a:cubicBezTo>
                  <a:cubicBezTo>
                    <a:pt x="10779" y="99488"/>
                    <a:pt x="10984" y="99442"/>
                    <a:pt x="11007" y="99670"/>
                  </a:cubicBezTo>
                  <a:cubicBezTo>
                    <a:pt x="11348" y="99556"/>
                    <a:pt x="11325" y="99624"/>
                    <a:pt x="11734" y="99465"/>
                  </a:cubicBezTo>
                  <a:cubicBezTo>
                    <a:pt x="11734" y="99601"/>
                    <a:pt x="11848" y="99647"/>
                    <a:pt x="11598" y="100011"/>
                  </a:cubicBezTo>
                  <a:cubicBezTo>
                    <a:pt x="11985" y="99943"/>
                    <a:pt x="11825" y="99738"/>
                    <a:pt x="12075" y="99510"/>
                  </a:cubicBezTo>
                  <a:cubicBezTo>
                    <a:pt x="12508" y="99351"/>
                    <a:pt x="12348" y="99738"/>
                    <a:pt x="12735" y="99601"/>
                  </a:cubicBezTo>
                  <a:cubicBezTo>
                    <a:pt x="12894" y="99556"/>
                    <a:pt x="12940" y="99238"/>
                    <a:pt x="13076" y="99147"/>
                  </a:cubicBezTo>
                  <a:cubicBezTo>
                    <a:pt x="13417" y="99238"/>
                    <a:pt x="14054" y="98874"/>
                    <a:pt x="14600" y="98806"/>
                  </a:cubicBezTo>
                  <a:cubicBezTo>
                    <a:pt x="14759" y="98806"/>
                    <a:pt x="14941" y="98919"/>
                    <a:pt x="15145" y="98874"/>
                  </a:cubicBezTo>
                  <a:cubicBezTo>
                    <a:pt x="15395" y="98828"/>
                    <a:pt x="15759" y="98624"/>
                    <a:pt x="16078" y="98487"/>
                  </a:cubicBezTo>
                  <a:cubicBezTo>
                    <a:pt x="16396" y="98373"/>
                    <a:pt x="16692" y="98305"/>
                    <a:pt x="16874" y="98464"/>
                  </a:cubicBezTo>
                  <a:cubicBezTo>
                    <a:pt x="16942" y="98373"/>
                    <a:pt x="16965" y="98260"/>
                    <a:pt x="16987" y="98146"/>
                  </a:cubicBezTo>
                  <a:cubicBezTo>
                    <a:pt x="17283" y="98169"/>
                    <a:pt x="17488" y="98032"/>
                    <a:pt x="17669" y="97919"/>
                  </a:cubicBezTo>
                  <a:cubicBezTo>
                    <a:pt x="17760" y="97850"/>
                    <a:pt x="17897" y="97759"/>
                    <a:pt x="18033" y="97714"/>
                  </a:cubicBezTo>
                  <a:cubicBezTo>
                    <a:pt x="18193" y="97646"/>
                    <a:pt x="18352" y="97600"/>
                    <a:pt x="18556" y="97578"/>
                  </a:cubicBezTo>
                  <a:cubicBezTo>
                    <a:pt x="18579" y="97168"/>
                    <a:pt x="18875" y="97259"/>
                    <a:pt x="19239" y="97032"/>
                  </a:cubicBezTo>
                  <a:cubicBezTo>
                    <a:pt x="19239" y="96918"/>
                    <a:pt x="18988" y="96827"/>
                    <a:pt x="18943" y="96850"/>
                  </a:cubicBezTo>
                  <a:cubicBezTo>
                    <a:pt x="18829" y="96873"/>
                    <a:pt x="18829" y="97077"/>
                    <a:pt x="18716" y="97123"/>
                  </a:cubicBezTo>
                  <a:cubicBezTo>
                    <a:pt x="18579" y="97214"/>
                    <a:pt x="18488" y="97100"/>
                    <a:pt x="18397" y="97168"/>
                  </a:cubicBezTo>
                  <a:cubicBezTo>
                    <a:pt x="18283" y="97236"/>
                    <a:pt x="18193" y="97418"/>
                    <a:pt x="18079" y="97487"/>
                  </a:cubicBezTo>
                  <a:cubicBezTo>
                    <a:pt x="17874" y="97555"/>
                    <a:pt x="17647" y="97532"/>
                    <a:pt x="17510" y="97578"/>
                  </a:cubicBezTo>
                  <a:cubicBezTo>
                    <a:pt x="17328" y="97623"/>
                    <a:pt x="17124" y="97828"/>
                    <a:pt x="16760" y="97828"/>
                  </a:cubicBezTo>
                  <a:cubicBezTo>
                    <a:pt x="16669" y="97828"/>
                    <a:pt x="16532" y="97714"/>
                    <a:pt x="16510" y="97714"/>
                  </a:cubicBezTo>
                  <a:cubicBezTo>
                    <a:pt x="16442" y="97714"/>
                    <a:pt x="16214" y="97919"/>
                    <a:pt x="16009" y="97964"/>
                  </a:cubicBezTo>
                  <a:cubicBezTo>
                    <a:pt x="15782" y="97987"/>
                    <a:pt x="15737" y="98055"/>
                    <a:pt x="15418" y="98123"/>
                  </a:cubicBezTo>
                  <a:cubicBezTo>
                    <a:pt x="15168" y="98169"/>
                    <a:pt x="14804" y="98237"/>
                    <a:pt x="14395" y="98373"/>
                  </a:cubicBezTo>
                  <a:cubicBezTo>
                    <a:pt x="14418" y="98214"/>
                    <a:pt x="14509" y="98192"/>
                    <a:pt x="14531" y="98055"/>
                  </a:cubicBezTo>
                  <a:cubicBezTo>
                    <a:pt x="14327" y="98101"/>
                    <a:pt x="14054" y="98214"/>
                    <a:pt x="14213" y="97828"/>
                  </a:cubicBezTo>
                  <a:cubicBezTo>
                    <a:pt x="14122" y="97873"/>
                    <a:pt x="14099" y="98032"/>
                    <a:pt x="14054" y="98169"/>
                  </a:cubicBezTo>
                  <a:cubicBezTo>
                    <a:pt x="13963" y="98396"/>
                    <a:pt x="14281" y="98169"/>
                    <a:pt x="14372" y="98192"/>
                  </a:cubicBezTo>
                  <a:cubicBezTo>
                    <a:pt x="14077" y="98624"/>
                    <a:pt x="13554" y="98601"/>
                    <a:pt x="13258" y="98510"/>
                  </a:cubicBezTo>
                  <a:cubicBezTo>
                    <a:pt x="13144" y="98396"/>
                    <a:pt x="12849" y="98987"/>
                    <a:pt x="12917" y="98669"/>
                  </a:cubicBezTo>
                  <a:cubicBezTo>
                    <a:pt x="12871" y="98487"/>
                    <a:pt x="13053" y="98464"/>
                    <a:pt x="13212" y="98328"/>
                  </a:cubicBezTo>
                  <a:cubicBezTo>
                    <a:pt x="13303" y="98237"/>
                    <a:pt x="13281" y="98101"/>
                    <a:pt x="13440" y="98078"/>
                  </a:cubicBezTo>
                  <a:cubicBezTo>
                    <a:pt x="13485" y="98078"/>
                    <a:pt x="13440" y="98192"/>
                    <a:pt x="13531" y="98169"/>
                  </a:cubicBezTo>
                  <a:cubicBezTo>
                    <a:pt x="13463" y="98283"/>
                    <a:pt x="13372" y="98283"/>
                    <a:pt x="13281" y="98305"/>
                  </a:cubicBezTo>
                  <a:cubicBezTo>
                    <a:pt x="13394" y="98555"/>
                    <a:pt x="13758" y="98146"/>
                    <a:pt x="13940" y="98283"/>
                  </a:cubicBezTo>
                  <a:cubicBezTo>
                    <a:pt x="14213" y="97669"/>
                    <a:pt x="13394" y="98373"/>
                    <a:pt x="13758" y="97714"/>
                  </a:cubicBezTo>
                  <a:cubicBezTo>
                    <a:pt x="13349" y="97941"/>
                    <a:pt x="12985" y="98487"/>
                    <a:pt x="12621" y="98328"/>
                  </a:cubicBezTo>
                  <a:cubicBezTo>
                    <a:pt x="12280" y="98806"/>
                    <a:pt x="12894" y="98396"/>
                    <a:pt x="12644" y="98828"/>
                  </a:cubicBezTo>
                  <a:cubicBezTo>
                    <a:pt x="12280" y="98919"/>
                    <a:pt x="11985" y="98919"/>
                    <a:pt x="11962" y="98715"/>
                  </a:cubicBezTo>
                  <a:cubicBezTo>
                    <a:pt x="12166" y="98555"/>
                    <a:pt x="12576" y="98487"/>
                    <a:pt x="12553" y="98123"/>
                  </a:cubicBezTo>
                  <a:cubicBezTo>
                    <a:pt x="12394" y="98192"/>
                    <a:pt x="12257" y="98555"/>
                    <a:pt x="12075" y="98510"/>
                  </a:cubicBezTo>
                  <a:cubicBezTo>
                    <a:pt x="12508" y="97850"/>
                    <a:pt x="11916" y="98146"/>
                    <a:pt x="11598" y="98464"/>
                  </a:cubicBezTo>
                  <a:cubicBezTo>
                    <a:pt x="11530" y="98646"/>
                    <a:pt x="11666" y="98692"/>
                    <a:pt x="11871" y="98646"/>
                  </a:cubicBezTo>
                  <a:cubicBezTo>
                    <a:pt x="11530" y="99101"/>
                    <a:pt x="11439" y="98783"/>
                    <a:pt x="11234" y="98806"/>
                  </a:cubicBezTo>
                  <a:cubicBezTo>
                    <a:pt x="11689" y="98351"/>
                    <a:pt x="11416" y="98373"/>
                    <a:pt x="11439" y="98169"/>
                  </a:cubicBezTo>
                  <a:cubicBezTo>
                    <a:pt x="11029" y="98601"/>
                    <a:pt x="11393" y="98533"/>
                    <a:pt x="11007" y="98828"/>
                  </a:cubicBezTo>
                  <a:cubicBezTo>
                    <a:pt x="10870" y="98783"/>
                    <a:pt x="11189" y="98373"/>
                    <a:pt x="10938" y="98419"/>
                  </a:cubicBezTo>
                  <a:cubicBezTo>
                    <a:pt x="10711" y="98510"/>
                    <a:pt x="10916" y="98578"/>
                    <a:pt x="10893" y="98646"/>
                  </a:cubicBezTo>
                  <a:cubicBezTo>
                    <a:pt x="10779" y="98669"/>
                    <a:pt x="10688" y="98715"/>
                    <a:pt x="10575" y="98737"/>
                  </a:cubicBezTo>
                  <a:cubicBezTo>
                    <a:pt x="10552" y="98760"/>
                    <a:pt x="10552" y="98760"/>
                    <a:pt x="10552" y="98737"/>
                  </a:cubicBezTo>
                  <a:lnTo>
                    <a:pt x="10529" y="98715"/>
                  </a:lnTo>
                  <a:lnTo>
                    <a:pt x="10529" y="98646"/>
                  </a:lnTo>
                  <a:cubicBezTo>
                    <a:pt x="10529" y="98601"/>
                    <a:pt x="10506" y="98555"/>
                    <a:pt x="10506" y="98510"/>
                  </a:cubicBezTo>
                  <a:cubicBezTo>
                    <a:pt x="10484" y="98328"/>
                    <a:pt x="10484" y="98101"/>
                    <a:pt x="10484" y="97873"/>
                  </a:cubicBezTo>
                  <a:cubicBezTo>
                    <a:pt x="10461" y="97418"/>
                    <a:pt x="10484" y="96895"/>
                    <a:pt x="10484" y="96418"/>
                  </a:cubicBezTo>
                  <a:cubicBezTo>
                    <a:pt x="10484" y="96327"/>
                    <a:pt x="10734" y="95849"/>
                    <a:pt x="10415" y="95963"/>
                  </a:cubicBezTo>
                  <a:cubicBezTo>
                    <a:pt x="10552" y="95440"/>
                    <a:pt x="10552" y="94667"/>
                    <a:pt x="10529" y="94349"/>
                  </a:cubicBezTo>
                  <a:cubicBezTo>
                    <a:pt x="10848" y="94326"/>
                    <a:pt x="10688" y="94758"/>
                    <a:pt x="10688" y="95053"/>
                  </a:cubicBezTo>
                  <a:cubicBezTo>
                    <a:pt x="10711" y="95463"/>
                    <a:pt x="10643" y="95918"/>
                    <a:pt x="10757" y="96122"/>
                  </a:cubicBezTo>
                  <a:cubicBezTo>
                    <a:pt x="11075" y="95849"/>
                    <a:pt x="10984" y="95781"/>
                    <a:pt x="11302" y="95645"/>
                  </a:cubicBezTo>
                  <a:cubicBezTo>
                    <a:pt x="11234" y="95463"/>
                    <a:pt x="11484" y="95190"/>
                    <a:pt x="11325" y="95213"/>
                  </a:cubicBezTo>
                  <a:cubicBezTo>
                    <a:pt x="11280" y="95304"/>
                    <a:pt x="11234" y="95395"/>
                    <a:pt x="11143" y="95645"/>
                  </a:cubicBezTo>
                  <a:cubicBezTo>
                    <a:pt x="10666" y="95827"/>
                    <a:pt x="11211" y="95213"/>
                    <a:pt x="11143" y="95008"/>
                  </a:cubicBezTo>
                  <a:cubicBezTo>
                    <a:pt x="10938" y="95099"/>
                    <a:pt x="11189" y="95258"/>
                    <a:pt x="10870" y="95372"/>
                  </a:cubicBezTo>
                  <a:cubicBezTo>
                    <a:pt x="10893" y="94576"/>
                    <a:pt x="10938" y="93644"/>
                    <a:pt x="10961" y="92688"/>
                  </a:cubicBezTo>
                  <a:cubicBezTo>
                    <a:pt x="10961" y="92393"/>
                    <a:pt x="10984" y="92097"/>
                    <a:pt x="10984" y="91824"/>
                  </a:cubicBezTo>
                  <a:cubicBezTo>
                    <a:pt x="10984" y="91438"/>
                    <a:pt x="10984" y="91051"/>
                    <a:pt x="11007" y="90687"/>
                  </a:cubicBezTo>
                  <a:cubicBezTo>
                    <a:pt x="11007" y="89937"/>
                    <a:pt x="11007" y="89209"/>
                    <a:pt x="11007" y="88527"/>
                  </a:cubicBezTo>
                  <a:cubicBezTo>
                    <a:pt x="11007" y="88345"/>
                    <a:pt x="11098" y="88163"/>
                    <a:pt x="11098" y="87981"/>
                  </a:cubicBezTo>
                  <a:cubicBezTo>
                    <a:pt x="11098" y="87754"/>
                    <a:pt x="11007" y="87549"/>
                    <a:pt x="11029" y="87345"/>
                  </a:cubicBezTo>
                  <a:cubicBezTo>
                    <a:pt x="11052" y="86958"/>
                    <a:pt x="11461" y="86526"/>
                    <a:pt x="11120" y="86253"/>
                  </a:cubicBezTo>
                  <a:cubicBezTo>
                    <a:pt x="11348" y="86208"/>
                    <a:pt x="11257" y="85798"/>
                    <a:pt x="11416" y="85707"/>
                  </a:cubicBezTo>
                  <a:cubicBezTo>
                    <a:pt x="11393" y="85571"/>
                    <a:pt x="11234" y="85594"/>
                    <a:pt x="11234" y="85707"/>
                  </a:cubicBezTo>
                  <a:cubicBezTo>
                    <a:pt x="10779" y="83774"/>
                    <a:pt x="11393" y="81660"/>
                    <a:pt x="11029" y="80113"/>
                  </a:cubicBezTo>
                  <a:cubicBezTo>
                    <a:pt x="11075" y="79954"/>
                    <a:pt x="11120" y="80136"/>
                    <a:pt x="11211" y="80113"/>
                  </a:cubicBezTo>
                  <a:cubicBezTo>
                    <a:pt x="11120" y="79749"/>
                    <a:pt x="11029" y="79340"/>
                    <a:pt x="11052" y="78817"/>
                  </a:cubicBezTo>
                  <a:cubicBezTo>
                    <a:pt x="11302" y="78817"/>
                    <a:pt x="11189" y="79249"/>
                    <a:pt x="11416" y="79249"/>
                  </a:cubicBezTo>
                  <a:cubicBezTo>
                    <a:pt x="11439" y="78908"/>
                    <a:pt x="11098" y="78431"/>
                    <a:pt x="11348" y="78158"/>
                  </a:cubicBezTo>
                  <a:cubicBezTo>
                    <a:pt x="11734" y="78180"/>
                    <a:pt x="11234" y="78612"/>
                    <a:pt x="11598" y="78703"/>
                  </a:cubicBezTo>
                  <a:cubicBezTo>
                    <a:pt x="11643" y="79067"/>
                    <a:pt x="11439" y="79090"/>
                    <a:pt x="11507" y="79477"/>
                  </a:cubicBezTo>
                  <a:cubicBezTo>
                    <a:pt x="11530" y="79568"/>
                    <a:pt x="11598" y="79590"/>
                    <a:pt x="11598" y="79704"/>
                  </a:cubicBezTo>
                  <a:cubicBezTo>
                    <a:pt x="11803" y="79727"/>
                    <a:pt x="11939" y="79681"/>
                    <a:pt x="11962" y="79477"/>
                  </a:cubicBezTo>
                  <a:cubicBezTo>
                    <a:pt x="12075" y="79840"/>
                    <a:pt x="12462" y="79909"/>
                    <a:pt x="12598" y="79931"/>
                  </a:cubicBezTo>
                  <a:cubicBezTo>
                    <a:pt x="12962" y="79772"/>
                    <a:pt x="12598" y="79295"/>
                    <a:pt x="12803" y="79067"/>
                  </a:cubicBezTo>
                  <a:cubicBezTo>
                    <a:pt x="13076" y="78999"/>
                    <a:pt x="12871" y="79408"/>
                    <a:pt x="12871" y="79499"/>
                  </a:cubicBezTo>
                  <a:cubicBezTo>
                    <a:pt x="12894" y="79613"/>
                    <a:pt x="13053" y="79568"/>
                    <a:pt x="13053" y="79613"/>
                  </a:cubicBezTo>
                  <a:cubicBezTo>
                    <a:pt x="13121" y="79931"/>
                    <a:pt x="13076" y="80341"/>
                    <a:pt x="13144" y="80818"/>
                  </a:cubicBezTo>
                  <a:cubicBezTo>
                    <a:pt x="12962" y="81000"/>
                    <a:pt x="12462" y="80977"/>
                    <a:pt x="12394" y="80705"/>
                  </a:cubicBezTo>
                  <a:cubicBezTo>
                    <a:pt x="12212" y="80614"/>
                    <a:pt x="12030" y="81091"/>
                    <a:pt x="12212" y="81137"/>
                  </a:cubicBezTo>
                  <a:cubicBezTo>
                    <a:pt x="12053" y="81478"/>
                    <a:pt x="11916" y="80886"/>
                    <a:pt x="11757" y="80909"/>
                  </a:cubicBezTo>
                  <a:cubicBezTo>
                    <a:pt x="11734" y="81137"/>
                    <a:pt x="11825" y="81250"/>
                    <a:pt x="12030" y="81228"/>
                  </a:cubicBezTo>
                  <a:cubicBezTo>
                    <a:pt x="12075" y="81569"/>
                    <a:pt x="11734" y="81478"/>
                    <a:pt x="11825" y="81887"/>
                  </a:cubicBezTo>
                  <a:cubicBezTo>
                    <a:pt x="11461" y="81682"/>
                    <a:pt x="11962" y="81182"/>
                    <a:pt x="11575" y="81000"/>
                  </a:cubicBezTo>
                  <a:cubicBezTo>
                    <a:pt x="11575" y="80636"/>
                    <a:pt x="11985" y="80182"/>
                    <a:pt x="11689" y="79795"/>
                  </a:cubicBezTo>
                  <a:cubicBezTo>
                    <a:pt x="11302" y="79659"/>
                    <a:pt x="11666" y="80682"/>
                    <a:pt x="11302" y="80227"/>
                  </a:cubicBezTo>
                  <a:cubicBezTo>
                    <a:pt x="11530" y="80682"/>
                    <a:pt x="11302" y="81000"/>
                    <a:pt x="11575" y="81341"/>
                  </a:cubicBezTo>
                  <a:cubicBezTo>
                    <a:pt x="11530" y="81546"/>
                    <a:pt x="11530" y="81796"/>
                    <a:pt x="11280" y="81773"/>
                  </a:cubicBezTo>
                  <a:cubicBezTo>
                    <a:pt x="11552" y="82228"/>
                    <a:pt x="11371" y="83138"/>
                    <a:pt x="11257" y="83956"/>
                  </a:cubicBezTo>
                  <a:cubicBezTo>
                    <a:pt x="11461" y="84366"/>
                    <a:pt x="11552" y="84934"/>
                    <a:pt x="11416" y="85275"/>
                  </a:cubicBezTo>
                  <a:cubicBezTo>
                    <a:pt x="11530" y="85571"/>
                    <a:pt x="11666" y="85821"/>
                    <a:pt x="11689" y="86253"/>
                  </a:cubicBezTo>
                  <a:cubicBezTo>
                    <a:pt x="11507" y="86276"/>
                    <a:pt x="11484" y="86117"/>
                    <a:pt x="11302" y="86139"/>
                  </a:cubicBezTo>
                  <a:cubicBezTo>
                    <a:pt x="11302" y="86412"/>
                    <a:pt x="11507" y="86412"/>
                    <a:pt x="11575" y="86571"/>
                  </a:cubicBezTo>
                  <a:cubicBezTo>
                    <a:pt x="11598" y="86958"/>
                    <a:pt x="11507" y="87458"/>
                    <a:pt x="11666" y="87686"/>
                  </a:cubicBezTo>
                  <a:cubicBezTo>
                    <a:pt x="11780" y="87595"/>
                    <a:pt x="11825" y="87436"/>
                    <a:pt x="11848" y="87231"/>
                  </a:cubicBezTo>
                  <a:cubicBezTo>
                    <a:pt x="12007" y="87458"/>
                    <a:pt x="11916" y="87936"/>
                    <a:pt x="12098" y="88118"/>
                  </a:cubicBezTo>
                  <a:cubicBezTo>
                    <a:pt x="12075" y="88618"/>
                    <a:pt x="11780" y="88754"/>
                    <a:pt x="11734" y="89209"/>
                  </a:cubicBezTo>
                  <a:cubicBezTo>
                    <a:pt x="11757" y="89368"/>
                    <a:pt x="11848" y="89164"/>
                    <a:pt x="12007" y="89209"/>
                  </a:cubicBezTo>
                  <a:cubicBezTo>
                    <a:pt x="12007" y="89687"/>
                    <a:pt x="11757" y="89801"/>
                    <a:pt x="11803" y="90301"/>
                  </a:cubicBezTo>
                  <a:cubicBezTo>
                    <a:pt x="11848" y="90414"/>
                    <a:pt x="12007" y="90414"/>
                    <a:pt x="11985" y="90642"/>
                  </a:cubicBezTo>
                  <a:cubicBezTo>
                    <a:pt x="12144" y="90687"/>
                    <a:pt x="12144" y="90551"/>
                    <a:pt x="12166" y="90414"/>
                  </a:cubicBezTo>
                  <a:cubicBezTo>
                    <a:pt x="12326" y="90778"/>
                    <a:pt x="12212" y="91051"/>
                    <a:pt x="12053" y="91301"/>
                  </a:cubicBezTo>
                  <a:cubicBezTo>
                    <a:pt x="12098" y="91529"/>
                    <a:pt x="12212" y="91165"/>
                    <a:pt x="12326" y="91415"/>
                  </a:cubicBezTo>
                  <a:cubicBezTo>
                    <a:pt x="12257" y="91756"/>
                    <a:pt x="11734" y="91551"/>
                    <a:pt x="11871" y="92165"/>
                  </a:cubicBezTo>
                  <a:cubicBezTo>
                    <a:pt x="11962" y="92097"/>
                    <a:pt x="11962" y="91915"/>
                    <a:pt x="12144" y="91938"/>
                  </a:cubicBezTo>
                  <a:cubicBezTo>
                    <a:pt x="11962" y="92347"/>
                    <a:pt x="12348" y="92256"/>
                    <a:pt x="12212" y="92393"/>
                  </a:cubicBezTo>
                  <a:cubicBezTo>
                    <a:pt x="12235" y="92393"/>
                    <a:pt x="11985" y="92347"/>
                    <a:pt x="11939" y="92416"/>
                  </a:cubicBezTo>
                  <a:cubicBezTo>
                    <a:pt x="11916" y="92461"/>
                    <a:pt x="12144" y="92529"/>
                    <a:pt x="12121" y="92461"/>
                  </a:cubicBezTo>
                  <a:cubicBezTo>
                    <a:pt x="12394" y="92416"/>
                    <a:pt x="12053" y="92734"/>
                    <a:pt x="12303" y="92688"/>
                  </a:cubicBezTo>
                  <a:cubicBezTo>
                    <a:pt x="12553" y="92598"/>
                    <a:pt x="12212" y="92256"/>
                    <a:pt x="12689" y="92302"/>
                  </a:cubicBezTo>
                  <a:cubicBezTo>
                    <a:pt x="12667" y="92234"/>
                    <a:pt x="12462" y="92256"/>
                    <a:pt x="12326" y="92256"/>
                  </a:cubicBezTo>
                  <a:close/>
                  <a:moveTo>
                    <a:pt x="10961" y="61307"/>
                  </a:moveTo>
                  <a:cubicBezTo>
                    <a:pt x="10802" y="60989"/>
                    <a:pt x="10848" y="59988"/>
                    <a:pt x="10984" y="59670"/>
                  </a:cubicBezTo>
                  <a:cubicBezTo>
                    <a:pt x="11211" y="60193"/>
                    <a:pt x="10961" y="60966"/>
                    <a:pt x="10961" y="61307"/>
                  </a:cubicBezTo>
                  <a:close/>
                  <a:moveTo>
                    <a:pt x="32837" y="93575"/>
                  </a:moveTo>
                  <a:cubicBezTo>
                    <a:pt x="33064" y="93416"/>
                    <a:pt x="33042" y="93803"/>
                    <a:pt x="33064" y="93871"/>
                  </a:cubicBezTo>
                  <a:cubicBezTo>
                    <a:pt x="32837" y="94053"/>
                    <a:pt x="32701" y="93985"/>
                    <a:pt x="32496" y="94076"/>
                  </a:cubicBezTo>
                  <a:cubicBezTo>
                    <a:pt x="32428" y="93825"/>
                    <a:pt x="33042" y="93916"/>
                    <a:pt x="32837" y="93575"/>
                  </a:cubicBezTo>
                  <a:close/>
                  <a:moveTo>
                    <a:pt x="31768" y="93484"/>
                  </a:moveTo>
                  <a:cubicBezTo>
                    <a:pt x="31404" y="93689"/>
                    <a:pt x="31041" y="93894"/>
                    <a:pt x="30631" y="94212"/>
                  </a:cubicBezTo>
                  <a:cubicBezTo>
                    <a:pt x="30677" y="94053"/>
                    <a:pt x="30904" y="93803"/>
                    <a:pt x="31132" y="93621"/>
                  </a:cubicBezTo>
                  <a:cubicBezTo>
                    <a:pt x="31382" y="93462"/>
                    <a:pt x="31632" y="93348"/>
                    <a:pt x="31768" y="93484"/>
                  </a:cubicBezTo>
                  <a:close/>
                  <a:moveTo>
                    <a:pt x="30245" y="94280"/>
                  </a:moveTo>
                  <a:cubicBezTo>
                    <a:pt x="30722" y="94417"/>
                    <a:pt x="29562" y="94781"/>
                    <a:pt x="29358" y="95122"/>
                  </a:cubicBezTo>
                  <a:cubicBezTo>
                    <a:pt x="29426" y="94826"/>
                    <a:pt x="29676" y="94462"/>
                    <a:pt x="30040" y="94530"/>
                  </a:cubicBezTo>
                  <a:cubicBezTo>
                    <a:pt x="30176" y="94462"/>
                    <a:pt x="30290" y="94371"/>
                    <a:pt x="30245" y="94280"/>
                  </a:cubicBezTo>
                  <a:close/>
                  <a:moveTo>
                    <a:pt x="10529" y="89846"/>
                  </a:moveTo>
                  <a:cubicBezTo>
                    <a:pt x="10688" y="90233"/>
                    <a:pt x="10597" y="90778"/>
                    <a:pt x="10597" y="91370"/>
                  </a:cubicBezTo>
                  <a:cubicBezTo>
                    <a:pt x="10597" y="91483"/>
                    <a:pt x="10575" y="91688"/>
                    <a:pt x="10575" y="91915"/>
                  </a:cubicBezTo>
                  <a:cubicBezTo>
                    <a:pt x="10575" y="92029"/>
                    <a:pt x="10575" y="92143"/>
                    <a:pt x="10575" y="92256"/>
                  </a:cubicBezTo>
                  <a:cubicBezTo>
                    <a:pt x="10552" y="92325"/>
                    <a:pt x="10552" y="92393"/>
                    <a:pt x="10552" y="92461"/>
                  </a:cubicBezTo>
                  <a:cubicBezTo>
                    <a:pt x="10529" y="92711"/>
                    <a:pt x="10506" y="92848"/>
                    <a:pt x="10484" y="92529"/>
                  </a:cubicBezTo>
                  <a:cubicBezTo>
                    <a:pt x="10484" y="92461"/>
                    <a:pt x="10484" y="92416"/>
                    <a:pt x="10484" y="92325"/>
                  </a:cubicBezTo>
                  <a:cubicBezTo>
                    <a:pt x="10484" y="92234"/>
                    <a:pt x="10484" y="92143"/>
                    <a:pt x="10484" y="92052"/>
                  </a:cubicBezTo>
                  <a:cubicBezTo>
                    <a:pt x="10484" y="91802"/>
                    <a:pt x="10484" y="91551"/>
                    <a:pt x="10506" y="91279"/>
                  </a:cubicBezTo>
                  <a:cubicBezTo>
                    <a:pt x="10506" y="90756"/>
                    <a:pt x="10529" y="90233"/>
                    <a:pt x="10529" y="89846"/>
                  </a:cubicBezTo>
                  <a:close/>
                  <a:moveTo>
                    <a:pt x="10461" y="93121"/>
                  </a:moveTo>
                  <a:cubicBezTo>
                    <a:pt x="10779" y="93212"/>
                    <a:pt x="10529" y="93393"/>
                    <a:pt x="10552" y="93689"/>
                  </a:cubicBezTo>
                  <a:cubicBezTo>
                    <a:pt x="10370" y="93939"/>
                    <a:pt x="10484" y="93280"/>
                    <a:pt x="10461" y="93121"/>
                  </a:cubicBezTo>
                  <a:close/>
                  <a:moveTo>
                    <a:pt x="11143" y="78703"/>
                  </a:moveTo>
                  <a:cubicBezTo>
                    <a:pt x="10938" y="78476"/>
                    <a:pt x="11120" y="77794"/>
                    <a:pt x="11075" y="77385"/>
                  </a:cubicBezTo>
                  <a:cubicBezTo>
                    <a:pt x="11280" y="77612"/>
                    <a:pt x="11098" y="78294"/>
                    <a:pt x="11143" y="78703"/>
                  </a:cubicBezTo>
                  <a:close/>
                  <a:moveTo>
                    <a:pt x="10688" y="78476"/>
                  </a:moveTo>
                  <a:cubicBezTo>
                    <a:pt x="10393" y="78408"/>
                    <a:pt x="10575" y="77953"/>
                    <a:pt x="10620" y="77703"/>
                  </a:cubicBezTo>
                  <a:cubicBezTo>
                    <a:pt x="10825" y="77748"/>
                    <a:pt x="10643" y="78249"/>
                    <a:pt x="10688" y="78476"/>
                  </a:cubicBezTo>
                  <a:close/>
                  <a:moveTo>
                    <a:pt x="12849" y="87595"/>
                  </a:moveTo>
                  <a:cubicBezTo>
                    <a:pt x="12917" y="88095"/>
                    <a:pt x="12348" y="88459"/>
                    <a:pt x="13008" y="88459"/>
                  </a:cubicBezTo>
                  <a:cubicBezTo>
                    <a:pt x="12985" y="88141"/>
                    <a:pt x="13121" y="87617"/>
                    <a:pt x="12849" y="87595"/>
                  </a:cubicBezTo>
                  <a:close/>
                  <a:moveTo>
                    <a:pt x="13121" y="87163"/>
                  </a:moveTo>
                  <a:cubicBezTo>
                    <a:pt x="13281" y="87799"/>
                    <a:pt x="13190" y="88618"/>
                    <a:pt x="13008" y="89346"/>
                  </a:cubicBezTo>
                  <a:cubicBezTo>
                    <a:pt x="12962" y="89687"/>
                    <a:pt x="13281" y="89596"/>
                    <a:pt x="13167" y="90005"/>
                  </a:cubicBezTo>
                  <a:cubicBezTo>
                    <a:pt x="13099" y="89982"/>
                    <a:pt x="13099" y="89891"/>
                    <a:pt x="13008" y="89891"/>
                  </a:cubicBezTo>
                  <a:cubicBezTo>
                    <a:pt x="12894" y="90483"/>
                    <a:pt x="13099" y="90710"/>
                    <a:pt x="13167" y="91097"/>
                  </a:cubicBezTo>
                  <a:cubicBezTo>
                    <a:pt x="12712" y="90938"/>
                    <a:pt x="12712" y="91370"/>
                    <a:pt x="12598" y="91642"/>
                  </a:cubicBezTo>
                  <a:cubicBezTo>
                    <a:pt x="12166" y="91347"/>
                    <a:pt x="12621" y="90642"/>
                    <a:pt x="12803" y="90437"/>
                  </a:cubicBezTo>
                  <a:cubicBezTo>
                    <a:pt x="12462" y="90346"/>
                    <a:pt x="12121" y="89846"/>
                    <a:pt x="12280" y="89550"/>
                  </a:cubicBezTo>
                  <a:cubicBezTo>
                    <a:pt x="12530" y="89505"/>
                    <a:pt x="12348" y="89960"/>
                    <a:pt x="12530" y="89982"/>
                  </a:cubicBezTo>
                  <a:cubicBezTo>
                    <a:pt x="12826" y="89891"/>
                    <a:pt x="12508" y="89619"/>
                    <a:pt x="12462" y="89550"/>
                  </a:cubicBezTo>
                  <a:cubicBezTo>
                    <a:pt x="12553" y="89437"/>
                    <a:pt x="12348" y="89027"/>
                    <a:pt x="12462" y="88891"/>
                  </a:cubicBezTo>
                  <a:cubicBezTo>
                    <a:pt x="12462" y="88891"/>
                    <a:pt x="12644" y="88914"/>
                    <a:pt x="12644" y="88891"/>
                  </a:cubicBezTo>
                  <a:cubicBezTo>
                    <a:pt x="12644" y="88754"/>
                    <a:pt x="12508" y="88641"/>
                    <a:pt x="12462" y="88459"/>
                  </a:cubicBezTo>
                  <a:cubicBezTo>
                    <a:pt x="12439" y="88300"/>
                    <a:pt x="12553" y="88300"/>
                    <a:pt x="12553" y="88231"/>
                  </a:cubicBezTo>
                  <a:cubicBezTo>
                    <a:pt x="12576" y="88095"/>
                    <a:pt x="12348" y="87959"/>
                    <a:pt x="12576" y="87686"/>
                  </a:cubicBezTo>
                  <a:cubicBezTo>
                    <a:pt x="12598" y="87640"/>
                    <a:pt x="12621" y="87527"/>
                    <a:pt x="12667" y="87481"/>
                  </a:cubicBezTo>
                  <a:cubicBezTo>
                    <a:pt x="12780" y="87345"/>
                    <a:pt x="13144" y="87731"/>
                    <a:pt x="13121" y="87163"/>
                  </a:cubicBezTo>
                  <a:close/>
                  <a:moveTo>
                    <a:pt x="13167" y="91415"/>
                  </a:moveTo>
                  <a:cubicBezTo>
                    <a:pt x="13167" y="91711"/>
                    <a:pt x="13121" y="91893"/>
                    <a:pt x="12871" y="91847"/>
                  </a:cubicBezTo>
                  <a:cubicBezTo>
                    <a:pt x="12849" y="91574"/>
                    <a:pt x="12917" y="91392"/>
                    <a:pt x="13167" y="91415"/>
                  </a:cubicBezTo>
                  <a:close/>
                  <a:moveTo>
                    <a:pt x="12121" y="86480"/>
                  </a:moveTo>
                  <a:cubicBezTo>
                    <a:pt x="12166" y="86958"/>
                    <a:pt x="11894" y="86890"/>
                    <a:pt x="11666" y="86799"/>
                  </a:cubicBezTo>
                  <a:cubicBezTo>
                    <a:pt x="11643" y="86458"/>
                    <a:pt x="11962" y="86571"/>
                    <a:pt x="12121" y="86480"/>
                  </a:cubicBezTo>
                  <a:close/>
                  <a:moveTo>
                    <a:pt x="10711" y="65583"/>
                  </a:moveTo>
                  <a:cubicBezTo>
                    <a:pt x="10779" y="64082"/>
                    <a:pt x="10734" y="63672"/>
                    <a:pt x="10848" y="62194"/>
                  </a:cubicBezTo>
                  <a:cubicBezTo>
                    <a:pt x="10984" y="61853"/>
                    <a:pt x="10938" y="62581"/>
                    <a:pt x="10938" y="62854"/>
                  </a:cubicBezTo>
                  <a:cubicBezTo>
                    <a:pt x="10938" y="63650"/>
                    <a:pt x="10893" y="64923"/>
                    <a:pt x="10893" y="65787"/>
                  </a:cubicBezTo>
                  <a:cubicBezTo>
                    <a:pt x="10734" y="65833"/>
                    <a:pt x="10711" y="65719"/>
                    <a:pt x="10711" y="65583"/>
                  </a:cubicBezTo>
                  <a:close/>
                  <a:moveTo>
                    <a:pt x="11916" y="82001"/>
                  </a:moveTo>
                  <a:cubicBezTo>
                    <a:pt x="11985" y="81910"/>
                    <a:pt x="12030" y="81819"/>
                    <a:pt x="12030" y="81682"/>
                  </a:cubicBezTo>
                  <a:cubicBezTo>
                    <a:pt x="12144" y="81864"/>
                    <a:pt x="12326" y="81955"/>
                    <a:pt x="12280" y="82342"/>
                  </a:cubicBezTo>
                  <a:cubicBezTo>
                    <a:pt x="12098" y="82296"/>
                    <a:pt x="12121" y="82023"/>
                    <a:pt x="11916" y="82001"/>
                  </a:cubicBezTo>
                  <a:close/>
                  <a:moveTo>
                    <a:pt x="12053" y="78931"/>
                  </a:moveTo>
                  <a:cubicBezTo>
                    <a:pt x="12166" y="79136"/>
                    <a:pt x="12371" y="79226"/>
                    <a:pt x="12326" y="79590"/>
                  </a:cubicBezTo>
                  <a:cubicBezTo>
                    <a:pt x="12053" y="79590"/>
                    <a:pt x="12098" y="79204"/>
                    <a:pt x="12053" y="78931"/>
                  </a:cubicBezTo>
                  <a:close/>
                  <a:moveTo>
                    <a:pt x="13326" y="67493"/>
                  </a:moveTo>
                  <a:cubicBezTo>
                    <a:pt x="13531" y="67470"/>
                    <a:pt x="13372" y="67879"/>
                    <a:pt x="13417" y="68038"/>
                  </a:cubicBezTo>
                  <a:cubicBezTo>
                    <a:pt x="13053" y="67993"/>
                    <a:pt x="13190" y="67652"/>
                    <a:pt x="13326" y="67493"/>
                  </a:cubicBezTo>
                  <a:close/>
                  <a:moveTo>
                    <a:pt x="12075" y="66378"/>
                  </a:moveTo>
                  <a:cubicBezTo>
                    <a:pt x="11894" y="66242"/>
                    <a:pt x="12189" y="65787"/>
                    <a:pt x="12075" y="65378"/>
                  </a:cubicBezTo>
                  <a:cubicBezTo>
                    <a:pt x="12371" y="65423"/>
                    <a:pt x="12121" y="66106"/>
                    <a:pt x="12075" y="66378"/>
                  </a:cubicBezTo>
                  <a:close/>
                  <a:moveTo>
                    <a:pt x="11916" y="76862"/>
                  </a:moveTo>
                  <a:cubicBezTo>
                    <a:pt x="11689" y="76839"/>
                    <a:pt x="11621" y="77021"/>
                    <a:pt x="11530" y="77180"/>
                  </a:cubicBezTo>
                  <a:cubicBezTo>
                    <a:pt x="11598" y="77294"/>
                    <a:pt x="11712" y="77339"/>
                    <a:pt x="11803" y="77407"/>
                  </a:cubicBezTo>
                  <a:cubicBezTo>
                    <a:pt x="11780" y="77657"/>
                    <a:pt x="11666" y="77817"/>
                    <a:pt x="11712" y="78158"/>
                  </a:cubicBezTo>
                  <a:cubicBezTo>
                    <a:pt x="11484" y="77908"/>
                    <a:pt x="11416" y="78112"/>
                    <a:pt x="11257" y="77839"/>
                  </a:cubicBezTo>
                  <a:cubicBezTo>
                    <a:pt x="11393" y="77407"/>
                    <a:pt x="11371" y="77862"/>
                    <a:pt x="11621" y="77839"/>
                  </a:cubicBezTo>
                  <a:cubicBezTo>
                    <a:pt x="11575" y="77453"/>
                    <a:pt x="11211" y="77453"/>
                    <a:pt x="11371" y="76839"/>
                  </a:cubicBezTo>
                  <a:cubicBezTo>
                    <a:pt x="11871" y="76884"/>
                    <a:pt x="11621" y="76634"/>
                    <a:pt x="11643" y="76202"/>
                  </a:cubicBezTo>
                  <a:cubicBezTo>
                    <a:pt x="12030" y="76202"/>
                    <a:pt x="12098" y="76611"/>
                    <a:pt x="12098" y="77089"/>
                  </a:cubicBezTo>
                  <a:cubicBezTo>
                    <a:pt x="11939" y="77112"/>
                    <a:pt x="11916" y="76998"/>
                    <a:pt x="11916" y="76862"/>
                  </a:cubicBezTo>
                  <a:close/>
                  <a:moveTo>
                    <a:pt x="10711" y="66015"/>
                  </a:moveTo>
                  <a:cubicBezTo>
                    <a:pt x="11029" y="66106"/>
                    <a:pt x="10825" y="66810"/>
                    <a:pt x="10870" y="67220"/>
                  </a:cubicBezTo>
                  <a:cubicBezTo>
                    <a:pt x="10484" y="66992"/>
                    <a:pt x="10916" y="66447"/>
                    <a:pt x="10711" y="66015"/>
                  </a:cubicBezTo>
                  <a:close/>
                  <a:moveTo>
                    <a:pt x="12598" y="68243"/>
                  </a:moveTo>
                  <a:cubicBezTo>
                    <a:pt x="12462" y="67470"/>
                    <a:pt x="12667" y="67083"/>
                    <a:pt x="12621" y="66492"/>
                  </a:cubicBezTo>
                  <a:cubicBezTo>
                    <a:pt x="12962" y="66651"/>
                    <a:pt x="12644" y="65992"/>
                    <a:pt x="12985" y="66174"/>
                  </a:cubicBezTo>
                  <a:cubicBezTo>
                    <a:pt x="12871" y="66538"/>
                    <a:pt x="12962" y="66856"/>
                    <a:pt x="12871" y="67152"/>
                  </a:cubicBezTo>
                  <a:cubicBezTo>
                    <a:pt x="12871" y="67174"/>
                    <a:pt x="12712" y="67129"/>
                    <a:pt x="12689" y="67152"/>
                  </a:cubicBezTo>
                  <a:cubicBezTo>
                    <a:pt x="12621" y="67243"/>
                    <a:pt x="12758" y="67584"/>
                    <a:pt x="12689" y="67697"/>
                  </a:cubicBezTo>
                  <a:cubicBezTo>
                    <a:pt x="12758" y="67857"/>
                    <a:pt x="12826" y="67675"/>
                    <a:pt x="13053" y="67811"/>
                  </a:cubicBezTo>
                  <a:cubicBezTo>
                    <a:pt x="12758" y="68061"/>
                    <a:pt x="13053" y="68380"/>
                    <a:pt x="12849" y="68789"/>
                  </a:cubicBezTo>
                  <a:cubicBezTo>
                    <a:pt x="12871" y="68925"/>
                    <a:pt x="12940" y="68857"/>
                    <a:pt x="12940" y="68789"/>
                  </a:cubicBezTo>
                  <a:cubicBezTo>
                    <a:pt x="13235" y="68903"/>
                    <a:pt x="12849" y="69084"/>
                    <a:pt x="12849" y="69221"/>
                  </a:cubicBezTo>
                  <a:cubicBezTo>
                    <a:pt x="12644" y="69266"/>
                    <a:pt x="12621" y="68561"/>
                    <a:pt x="12485" y="68903"/>
                  </a:cubicBezTo>
                  <a:cubicBezTo>
                    <a:pt x="12280" y="68675"/>
                    <a:pt x="12644" y="68334"/>
                    <a:pt x="12871" y="68561"/>
                  </a:cubicBezTo>
                  <a:cubicBezTo>
                    <a:pt x="12758" y="68470"/>
                    <a:pt x="12849" y="68175"/>
                    <a:pt x="12598" y="68243"/>
                  </a:cubicBezTo>
                  <a:close/>
                  <a:moveTo>
                    <a:pt x="10666" y="75088"/>
                  </a:moveTo>
                  <a:cubicBezTo>
                    <a:pt x="10870" y="75133"/>
                    <a:pt x="10688" y="75634"/>
                    <a:pt x="10734" y="75861"/>
                  </a:cubicBezTo>
                  <a:cubicBezTo>
                    <a:pt x="10393" y="75747"/>
                    <a:pt x="10666" y="75406"/>
                    <a:pt x="10666" y="75088"/>
                  </a:cubicBezTo>
                  <a:close/>
                  <a:moveTo>
                    <a:pt x="11757" y="68448"/>
                  </a:moveTo>
                  <a:cubicBezTo>
                    <a:pt x="12053" y="68516"/>
                    <a:pt x="11871" y="68743"/>
                    <a:pt x="11848" y="68993"/>
                  </a:cubicBezTo>
                  <a:cubicBezTo>
                    <a:pt x="11621" y="68971"/>
                    <a:pt x="11643" y="68584"/>
                    <a:pt x="11757" y="68448"/>
                  </a:cubicBezTo>
                  <a:close/>
                  <a:moveTo>
                    <a:pt x="10848" y="68311"/>
                  </a:moveTo>
                  <a:lnTo>
                    <a:pt x="10825" y="69289"/>
                  </a:lnTo>
                  <a:cubicBezTo>
                    <a:pt x="10597" y="69312"/>
                    <a:pt x="10529" y="68243"/>
                    <a:pt x="10848" y="68311"/>
                  </a:cubicBezTo>
                  <a:close/>
                  <a:moveTo>
                    <a:pt x="11302" y="69084"/>
                  </a:moveTo>
                  <a:cubicBezTo>
                    <a:pt x="10984" y="69016"/>
                    <a:pt x="11166" y="68675"/>
                    <a:pt x="11211" y="68425"/>
                  </a:cubicBezTo>
                  <a:cubicBezTo>
                    <a:pt x="11507" y="68493"/>
                    <a:pt x="11348" y="68834"/>
                    <a:pt x="11302" y="69084"/>
                  </a:cubicBezTo>
                  <a:close/>
                  <a:moveTo>
                    <a:pt x="46117" y="24605"/>
                  </a:moveTo>
                  <a:cubicBezTo>
                    <a:pt x="46322" y="24810"/>
                    <a:pt x="46526" y="25105"/>
                    <a:pt x="46708" y="25447"/>
                  </a:cubicBezTo>
                  <a:cubicBezTo>
                    <a:pt x="46868" y="25788"/>
                    <a:pt x="47049" y="26129"/>
                    <a:pt x="47231" y="26379"/>
                  </a:cubicBezTo>
                  <a:cubicBezTo>
                    <a:pt x="46777" y="25970"/>
                    <a:pt x="46390" y="25196"/>
                    <a:pt x="46117" y="24605"/>
                  </a:cubicBezTo>
                  <a:close/>
                  <a:moveTo>
                    <a:pt x="4412" y="26970"/>
                  </a:moveTo>
                  <a:cubicBezTo>
                    <a:pt x="4026" y="26856"/>
                    <a:pt x="4048" y="26424"/>
                    <a:pt x="4162" y="25970"/>
                  </a:cubicBezTo>
                  <a:cubicBezTo>
                    <a:pt x="3980" y="25856"/>
                    <a:pt x="3821" y="25037"/>
                    <a:pt x="4276" y="25105"/>
                  </a:cubicBezTo>
                  <a:cubicBezTo>
                    <a:pt x="4276" y="25719"/>
                    <a:pt x="4503" y="26584"/>
                    <a:pt x="4412" y="26970"/>
                  </a:cubicBezTo>
                  <a:close/>
                  <a:moveTo>
                    <a:pt x="6459" y="25037"/>
                  </a:moveTo>
                  <a:cubicBezTo>
                    <a:pt x="6595" y="24878"/>
                    <a:pt x="6663" y="24628"/>
                    <a:pt x="6754" y="24401"/>
                  </a:cubicBezTo>
                  <a:cubicBezTo>
                    <a:pt x="7437" y="24742"/>
                    <a:pt x="7073" y="25742"/>
                    <a:pt x="7095" y="26470"/>
                  </a:cubicBezTo>
                  <a:cubicBezTo>
                    <a:pt x="7095" y="26606"/>
                    <a:pt x="7255" y="26561"/>
                    <a:pt x="7368" y="26584"/>
                  </a:cubicBezTo>
                  <a:cubicBezTo>
                    <a:pt x="7004" y="26879"/>
                    <a:pt x="7368" y="27175"/>
                    <a:pt x="7437" y="27584"/>
                  </a:cubicBezTo>
                  <a:cubicBezTo>
                    <a:pt x="7482" y="27925"/>
                    <a:pt x="7186" y="27857"/>
                    <a:pt x="7164" y="28107"/>
                  </a:cubicBezTo>
                  <a:cubicBezTo>
                    <a:pt x="6913" y="27743"/>
                    <a:pt x="7277" y="27357"/>
                    <a:pt x="7073" y="26902"/>
                  </a:cubicBezTo>
                  <a:cubicBezTo>
                    <a:pt x="6936" y="26720"/>
                    <a:pt x="6641" y="26720"/>
                    <a:pt x="6641" y="26356"/>
                  </a:cubicBezTo>
                  <a:cubicBezTo>
                    <a:pt x="6777" y="26333"/>
                    <a:pt x="6777" y="26470"/>
                    <a:pt x="6891" y="26470"/>
                  </a:cubicBezTo>
                  <a:cubicBezTo>
                    <a:pt x="6754" y="25833"/>
                    <a:pt x="7209" y="25060"/>
                    <a:pt x="6459" y="25037"/>
                  </a:cubicBezTo>
                  <a:close/>
                  <a:moveTo>
                    <a:pt x="7732" y="26152"/>
                  </a:moveTo>
                  <a:cubicBezTo>
                    <a:pt x="7869" y="26265"/>
                    <a:pt x="7869" y="26515"/>
                    <a:pt x="7914" y="26720"/>
                  </a:cubicBezTo>
                  <a:cubicBezTo>
                    <a:pt x="7596" y="26788"/>
                    <a:pt x="7573" y="26311"/>
                    <a:pt x="7732" y="26152"/>
                  </a:cubicBezTo>
                  <a:close/>
                  <a:moveTo>
                    <a:pt x="3684" y="33496"/>
                  </a:moveTo>
                  <a:cubicBezTo>
                    <a:pt x="3389" y="32928"/>
                    <a:pt x="3730" y="32155"/>
                    <a:pt x="3707" y="31541"/>
                  </a:cubicBezTo>
                  <a:cubicBezTo>
                    <a:pt x="3684" y="31063"/>
                    <a:pt x="3389" y="30768"/>
                    <a:pt x="3548" y="30449"/>
                  </a:cubicBezTo>
                  <a:cubicBezTo>
                    <a:pt x="3798" y="30427"/>
                    <a:pt x="3684" y="30859"/>
                    <a:pt x="3707" y="31109"/>
                  </a:cubicBezTo>
                  <a:cubicBezTo>
                    <a:pt x="3753" y="31313"/>
                    <a:pt x="3866" y="31495"/>
                    <a:pt x="3889" y="31655"/>
                  </a:cubicBezTo>
                  <a:cubicBezTo>
                    <a:pt x="3912" y="31814"/>
                    <a:pt x="3798" y="31814"/>
                    <a:pt x="3798" y="31859"/>
                  </a:cubicBezTo>
                  <a:cubicBezTo>
                    <a:pt x="3798" y="31996"/>
                    <a:pt x="4003" y="32314"/>
                    <a:pt x="3707" y="32405"/>
                  </a:cubicBezTo>
                  <a:cubicBezTo>
                    <a:pt x="3844" y="32973"/>
                    <a:pt x="3844" y="32951"/>
                    <a:pt x="3684" y="33496"/>
                  </a:cubicBezTo>
                  <a:close/>
                  <a:moveTo>
                    <a:pt x="3684" y="45526"/>
                  </a:moveTo>
                  <a:cubicBezTo>
                    <a:pt x="3662" y="45071"/>
                    <a:pt x="3821" y="45117"/>
                    <a:pt x="3684" y="44775"/>
                  </a:cubicBezTo>
                  <a:cubicBezTo>
                    <a:pt x="4207" y="44753"/>
                    <a:pt x="3571" y="45412"/>
                    <a:pt x="4139" y="45321"/>
                  </a:cubicBezTo>
                  <a:cubicBezTo>
                    <a:pt x="4230" y="45685"/>
                    <a:pt x="3866" y="45480"/>
                    <a:pt x="3684" y="45526"/>
                  </a:cubicBezTo>
                  <a:close/>
                  <a:moveTo>
                    <a:pt x="8255" y="27812"/>
                  </a:moveTo>
                  <a:cubicBezTo>
                    <a:pt x="8232" y="27470"/>
                    <a:pt x="8551" y="27402"/>
                    <a:pt x="8346" y="27152"/>
                  </a:cubicBezTo>
                  <a:cubicBezTo>
                    <a:pt x="8460" y="26811"/>
                    <a:pt x="8778" y="28062"/>
                    <a:pt x="8255" y="27812"/>
                  </a:cubicBezTo>
                  <a:close/>
                  <a:moveTo>
                    <a:pt x="6777" y="28221"/>
                  </a:moveTo>
                  <a:cubicBezTo>
                    <a:pt x="6754" y="28516"/>
                    <a:pt x="7391" y="28107"/>
                    <a:pt x="7232" y="28562"/>
                  </a:cubicBezTo>
                  <a:cubicBezTo>
                    <a:pt x="7004" y="28698"/>
                    <a:pt x="6868" y="28221"/>
                    <a:pt x="6777" y="28539"/>
                  </a:cubicBezTo>
                  <a:cubicBezTo>
                    <a:pt x="6572" y="28516"/>
                    <a:pt x="6572" y="28244"/>
                    <a:pt x="6777" y="28221"/>
                  </a:cubicBezTo>
                  <a:close/>
                  <a:moveTo>
                    <a:pt x="6527" y="27652"/>
                  </a:moveTo>
                  <a:cubicBezTo>
                    <a:pt x="6800" y="27584"/>
                    <a:pt x="6618" y="28039"/>
                    <a:pt x="6982" y="27902"/>
                  </a:cubicBezTo>
                  <a:cubicBezTo>
                    <a:pt x="6982" y="28084"/>
                    <a:pt x="6891" y="28175"/>
                    <a:pt x="6777" y="28221"/>
                  </a:cubicBezTo>
                  <a:cubicBezTo>
                    <a:pt x="6709" y="28016"/>
                    <a:pt x="6413" y="28062"/>
                    <a:pt x="6527" y="27652"/>
                  </a:cubicBezTo>
                  <a:close/>
                  <a:moveTo>
                    <a:pt x="8278" y="26720"/>
                  </a:moveTo>
                  <a:cubicBezTo>
                    <a:pt x="8232" y="26925"/>
                    <a:pt x="8028" y="27152"/>
                    <a:pt x="8073" y="27379"/>
                  </a:cubicBezTo>
                  <a:cubicBezTo>
                    <a:pt x="7709" y="27425"/>
                    <a:pt x="8187" y="26629"/>
                    <a:pt x="8187" y="26720"/>
                  </a:cubicBezTo>
                  <a:cubicBezTo>
                    <a:pt x="8187" y="26629"/>
                    <a:pt x="8096" y="26174"/>
                    <a:pt x="8096" y="25833"/>
                  </a:cubicBezTo>
                  <a:cubicBezTo>
                    <a:pt x="8096" y="25515"/>
                    <a:pt x="8210" y="25242"/>
                    <a:pt x="8119" y="24969"/>
                  </a:cubicBezTo>
                  <a:cubicBezTo>
                    <a:pt x="8278" y="24946"/>
                    <a:pt x="8323" y="24787"/>
                    <a:pt x="8301" y="24537"/>
                  </a:cubicBezTo>
                  <a:cubicBezTo>
                    <a:pt x="8574" y="24878"/>
                    <a:pt x="8210" y="25310"/>
                    <a:pt x="8187" y="25833"/>
                  </a:cubicBezTo>
                  <a:cubicBezTo>
                    <a:pt x="8187" y="26174"/>
                    <a:pt x="8323" y="26424"/>
                    <a:pt x="8278" y="26720"/>
                  </a:cubicBezTo>
                  <a:close/>
                  <a:moveTo>
                    <a:pt x="5958" y="27971"/>
                  </a:moveTo>
                  <a:cubicBezTo>
                    <a:pt x="5731" y="28266"/>
                    <a:pt x="5640" y="27334"/>
                    <a:pt x="5799" y="27107"/>
                  </a:cubicBezTo>
                  <a:cubicBezTo>
                    <a:pt x="6049" y="27152"/>
                    <a:pt x="5708" y="27925"/>
                    <a:pt x="5958" y="27971"/>
                  </a:cubicBezTo>
                  <a:close/>
                  <a:moveTo>
                    <a:pt x="4253" y="56919"/>
                  </a:moveTo>
                  <a:cubicBezTo>
                    <a:pt x="4435" y="56668"/>
                    <a:pt x="4276" y="56236"/>
                    <a:pt x="4253" y="55827"/>
                  </a:cubicBezTo>
                  <a:cubicBezTo>
                    <a:pt x="4253" y="55622"/>
                    <a:pt x="4367" y="55577"/>
                    <a:pt x="4367" y="55372"/>
                  </a:cubicBezTo>
                  <a:cubicBezTo>
                    <a:pt x="4367" y="55190"/>
                    <a:pt x="4253" y="55145"/>
                    <a:pt x="4276" y="54940"/>
                  </a:cubicBezTo>
                  <a:cubicBezTo>
                    <a:pt x="4321" y="54099"/>
                    <a:pt x="4344" y="52962"/>
                    <a:pt x="4321" y="51893"/>
                  </a:cubicBezTo>
                  <a:cubicBezTo>
                    <a:pt x="4821" y="51916"/>
                    <a:pt x="4480" y="52621"/>
                    <a:pt x="4480" y="52871"/>
                  </a:cubicBezTo>
                  <a:cubicBezTo>
                    <a:pt x="4503" y="53189"/>
                    <a:pt x="4730" y="53371"/>
                    <a:pt x="4571" y="53644"/>
                  </a:cubicBezTo>
                  <a:cubicBezTo>
                    <a:pt x="4594" y="53780"/>
                    <a:pt x="4753" y="53758"/>
                    <a:pt x="4753" y="53644"/>
                  </a:cubicBezTo>
                  <a:cubicBezTo>
                    <a:pt x="4981" y="53758"/>
                    <a:pt x="4662" y="54122"/>
                    <a:pt x="4480" y="54076"/>
                  </a:cubicBezTo>
                  <a:cubicBezTo>
                    <a:pt x="4571" y="55008"/>
                    <a:pt x="4412" y="55691"/>
                    <a:pt x="4617" y="56373"/>
                  </a:cubicBezTo>
                  <a:cubicBezTo>
                    <a:pt x="4503" y="56578"/>
                    <a:pt x="4480" y="56873"/>
                    <a:pt x="4253" y="56919"/>
                  </a:cubicBezTo>
                  <a:close/>
                  <a:moveTo>
                    <a:pt x="5549" y="61080"/>
                  </a:moveTo>
                  <a:cubicBezTo>
                    <a:pt x="5322" y="61057"/>
                    <a:pt x="5253" y="61239"/>
                    <a:pt x="5276" y="61512"/>
                  </a:cubicBezTo>
                  <a:cubicBezTo>
                    <a:pt x="4867" y="61262"/>
                    <a:pt x="5344" y="60648"/>
                    <a:pt x="5117" y="60216"/>
                  </a:cubicBezTo>
                  <a:cubicBezTo>
                    <a:pt x="5231" y="60102"/>
                    <a:pt x="5458" y="60102"/>
                    <a:pt x="5481" y="59898"/>
                  </a:cubicBezTo>
                  <a:cubicBezTo>
                    <a:pt x="5435" y="59556"/>
                    <a:pt x="5276" y="59988"/>
                    <a:pt x="5117" y="59875"/>
                  </a:cubicBezTo>
                  <a:cubicBezTo>
                    <a:pt x="5185" y="59784"/>
                    <a:pt x="5208" y="59625"/>
                    <a:pt x="5208" y="59443"/>
                  </a:cubicBezTo>
                  <a:cubicBezTo>
                    <a:pt x="5390" y="59352"/>
                    <a:pt x="5504" y="59784"/>
                    <a:pt x="5572" y="59443"/>
                  </a:cubicBezTo>
                  <a:cubicBezTo>
                    <a:pt x="5708" y="59488"/>
                    <a:pt x="5890" y="60011"/>
                    <a:pt x="5663" y="60102"/>
                  </a:cubicBezTo>
                  <a:cubicBezTo>
                    <a:pt x="5663" y="60330"/>
                    <a:pt x="5913" y="60261"/>
                    <a:pt x="5845" y="60557"/>
                  </a:cubicBezTo>
                  <a:cubicBezTo>
                    <a:pt x="5640" y="60602"/>
                    <a:pt x="5663" y="60398"/>
                    <a:pt x="5663" y="60216"/>
                  </a:cubicBezTo>
                  <a:cubicBezTo>
                    <a:pt x="5504" y="60193"/>
                    <a:pt x="5504" y="60330"/>
                    <a:pt x="5390" y="60330"/>
                  </a:cubicBezTo>
                  <a:cubicBezTo>
                    <a:pt x="5526" y="60739"/>
                    <a:pt x="5913" y="60853"/>
                    <a:pt x="5913" y="61421"/>
                  </a:cubicBezTo>
                  <a:cubicBezTo>
                    <a:pt x="5504" y="61148"/>
                    <a:pt x="5754" y="61580"/>
                    <a:pt x="5822" y="61853"/>
                  </a:cubicBezTo>
                  <a:cubicBezTo>
                    <a:pt x="5663" y="61876"/>
                    <a:pt x="5617" y="61717"/>
                    <a:pt x="5458" y="61739"/>
                  </a:cubicBezTo>
                  <a:cubicBezTo>
                    <a:pt x="5390" y="61398"/>
                    <a:pt x="5617" y="61421"/>
                    <a:pt x="5549" y="61080"/>
                  </a:cubicBezTo>
                  <a:close/>
                  <a:moveTo>
                    <a:pt x="5322" y="58238"/>
                  </a:moveTo>
                  <a:cubicBezTo>
                    <a:pt x="5504" y="57965"/>
                    <a:pt x="5299" y="57919"/>
                    <a:pt x="5435" y="57601"/>
                  </a:cubicBezTo>
                  <a:cubicBezTo>
                    <a:pt x="5617" y="57624"/>
                    <a:pt x="5504" y="58010"/>
                    <a:pt x="5686" y="58033"/>
                  </a:cubicBezTo>
                  <a:cubicBezTo>
                    <a:pt x="5640" y="58169"/>
                    <a:pt x="5504" y="58238"/>
                    <a:pt x="5322" y="58238"/>
                  </a:cubicBezTo>
                  <a:close/>
                  <a:moveTo>
                    <a:pt x="4480" y="59420"/>
                  </a:moveTo>
                  <a:cubicBezTo>
                    <a:pt x="4276" y="59170"/>
                    <a:pt x="4458" y="58442"/>
                    <a:pt x="4412" y="58010"/>
                  </a:cubicBezTo>
                  <a:cubicBezTo>
                    <a:pt x="4594" y="58510"/>
                    <a:pt x="4617" y="59011"/>
                    <a:pt x="4480" y="59420"/>
                  </a:cubicBezTo>
                  <a:close/>
                  <a:moveTo>
                    <a:pt x="5890" y="51143"/>
                  </a:moveTo>
                  <a:cubicBezTo>
                    <a:pt x="5867" y="50460"/>
                    <a:pt x="5299" y="51074"/>
                    <a:pt x="5344" y="50370"/>
                  </a:cubicBezTo>
                  <a:cubicBezTo>
                    <a:pt x="5595" y="50438"/>
                    <a:pt x="5663" y="50733"/>
                    <a:pt x="5981" y="50711"/>
                  </a:cubicBezTo>
                  <a:cubicBezTo>
                    <a:pt x="5981" y="51165"/>
                    <a:pt x="6209" y="51688"/>
                    <a:pt x="5776" y="51802"/>
                  </a:cubicBezTo>
                  <a:cubicBezTo>
                    <a:pt x="5867" y="51484"/>
                    <a:pt x="5526" y="50870"/>
                    <a:pt x="5890" y="51143"/>
                  </a:cubicBezTo>
                  <a:close/>
                  <a:moveTo>
                    <a:pt x="4640" y="61398"/>
                  </a:moveTo>
                  <a:cubicBezTo>
                    <a:pt x="4435" y="61307"/>
                    <a:pt x="4344" y="60261"/>
                    <a:pt x="4662" y="59988"/>
                  </a:cubicBezTo>
                  <a:cubicBezTo>
                    <a:pt x="5003" y="59898"/>
                    <a:pt x="4662" y="60170"/>
                    <a:pt x="4640" y="60307"/>
                  </a:cubicBezTo>
                  <a:cubicBezTo>
                    <a:pt x="4617" y="60625"/>
                    <a:pt x="4753" y="61125"/>
                    <a:pt x="4640" y="61398"/>
                  </a:cubicBezTo>
                  <a:close/>
                  <a:moveTo>
                    <a:pt x="5708" y="57169"/>
                  </a:moveTo>
                  <a:cubicBezTo>
                    <a:pt x="5640" y="56873"/>
                    <a:pt x="5867" y="56623"/>
                    <a:pt x="5731" y="56077"/>
                  </a:cubicBezTo>
                  <a:cubicBezTo>
                    <a:pt x="5936" y="56100"/>
                    <a:pt x="5776" y="56578"/>
                    <a:pt x="6072" y="56509"/>
                  </a:cubicBezTo>
                  <a:cubicBezTo>
                    <a:pt x="5981" y="56759"/>
                    <a:pt x="6049" y="57214"/>
                    <a:pt x="5708" y="57169"/>
                  </a:cubicBezTo>
                  <a:close/>
                  <a:moveTo>
                    <a:pt x="6140" y="28971"/>
                  </a:moveTo>
                  <a:cubicBezTo>
                    <a:pt x="5981" y="28994"/>
                    <a:pt x="5890" y="28767"/>
                    <a:pt x="5867" y="28971"/>
                  </a:cubicBezTo>
                  <a:cubicBezTo>
                    <a:pt x="5595" y="28789"/>
                    <a:pt x="5936" y="28471"/>
                    <a:pt x="6140" y="28539"/>
                  </a:cubicBezTo>
                  <a:close/>
                  <a:moveTo>
                    <a:pt x="5958" y="52348"/>
                  </a:moveTo>
                  <a:cubicBezTo>
                    <a:pt x="5867" y="53053"/>
                    <a:pt x="5958" y="53348"/>
                    <a:pt x="5845" y="54099"/>
                  </a:cubicBezTo>
                  <a:cubicBezTo>
                    <a:pt x="5435" y="54008"/>
                    <a:pt x="5322" y="53576"/>
                    <a:pt x="5299" y="53007"/>
                  </a:cubicBezTo>
                  <a:cubicBezTo>
                    <a:pt x="5663" y="52825"/>
                    <a:pt x="5344" y="53462"/>
                    <a:pt x="5572" y="53439"/>
                  </a:cubicBezTo>
                  <a:cubicBezTo>
                    <a:pt x="5890" y="53098"/>
                    <a:pt x="5481" y="52530"/>
                    <a:pt x="5958" y="52348"/>
                  </a:cubicBezTo>
                  <a:close/>
                  <a:moveTo>
                    <a:pt x="5367" y="55304"/>
                  </a:moveTo>
                  <a:cubicBezTo>
                    <a:pt x="5276" y="55827"/>
                    <a:pt x="5617" y="55850"/>
                    <a:pt x="5526" y="56396"/>
                  </a:cubicBezTo>
                  <a:cubicBezTo>
                    <a:pt x="5140" y="56373"/>
                    <a:pt x="5322" y="55691"/>
                    <a:pt x="5094" y="55509"/>
                  </a:cubicBezTo>
                  <a:cubicBezTo>
                    <a:pt x="5163" y="55327"/>
                    <a:pt x="5458" y="54872"/>
                    <a:pt x="5640" y="55190"/>
                  </a:cubicBezTo>
                  <a:cubicBezTo>
                    <a:pt x="5936" y="55190"/>
                    <a:pt x="5367" y="54758"/>
                    <a:pt x="5640" y="54758"/>
                  </a:cubicBezTo>
                  <a:cubicBezTo>
                    <a:pt x="6004" y="54781"/>
                    <a:pt x="5913" y="55259"/>
                    <a:pt x="5822" y="55531"/>
                  </a:cubicBezTo>
                  <a:cubicBezTo>
                    <a:pt x="5526" y="55600"/>
                    <a:pt x="5549" y="55350"/>
                    <a:pt x="5367" y="55304"/>
                  </a:cubicBezTo>
                  <a:close/>
                  <a:moveTo>
                    <a:pt x="5072" y="50802"/>
                  </a:moveTo>
                  <a:cubicBezTo>
                    <a:pt x="5253" y="50870"/>
                    <a:pt x="5708" y="51757"/>
                    <a:pt x="5231" y="52120"/>
                  </a:cubicBezTo>
                  <a:cubicBezTo>
                    <a:pt x="5299" y="52325"/>
                    <a:pt x="5390" y="52530"/>
                    <a:pt x="5413" y="52780"/>
                  </a:cubicBezTo>
                  <a:cubicBezTo>
                    <a:pt x="5322" y="52803"/>
                    <a:pt x="5322" y="52734"/>
                    <a:pt x="5322" y="52666"/>
                  </a:cubicBezTo>
                  <a:cubicBezTo>
                    <a:pt x="5231" y="52644"/>
                    <a:pt x="5231" y="52712"/>
                    <a:pt x="5231" y="52780"/>
                  </a:cubicBezTo>
                  <a:cubicBezTo>
                    <a:pt x="4821" y="52439"/>
                    <a:pt x="5640" y="51347"/>
                    <a:pt x="4958" y="51347"/>
                  </a:cubicBezTo>
                  <a:cubicBezTo>
                    <a:pt x="4890" y="51029"/>
                    <a:pt x="5094" y="51074"/>
                    <a:pt x="5072" y="50802"/>
                  </a:cubicBezTo>
                  <a:close/>
                  <a:moveTo>
                    <a:pt x="5208" y="54417"/>
                  </a:moveTo>
                  <a:cubicBezTo>
                    <a:pt x="5003" y="54781"/>
                    <a:pt x="4799" y="53917"/>
                    <a:pt x="5026" y="53758"/>
                  </a:cubicBezTo>
                  <a:cubicBezTo>
                    <a:pt x="5231" y="53871"/>
                    <a:pt x="4867" y="54281"/>
                    <a:pt x="5208" y="54417"/>
                  </a:cubicBezTo>
                  <a:close/>
                  <a:moveTo>
                    <a:pt x="5572" y="54099"/>
                  </a:moveTo>
                  <a:cubicBezTo>
                    <a:pt x="5458" y="54372"/>
                    <a:pt x="5595" y="54940"/>
                    <a:pt x="5276" y="54963"/>
                  </a:cubicBezTo>
                  <a:cubicBezTo>
                    <a:pt x="5231" y="54485"/>
                    <a:pt x="5435" y="54349"/>
                    <a:pt x="5390" y="53871"/>
                  </a:cubicBezTo>
                  <a:cubicBezTo>
                    <a:pt x="5481" y="53894"/>
                    <a:pt x="5458" y="54099"/>
                    <a:pt x="5572" y="54099"/>
                  </a:cubicBezTo>
                  <a:close/>
                  <a:moveTo>
                    <a:pt x="683" y="2297"/>
                  </a:moveTo>
                  <a:cubicBezTo>
                    <a:pt x="660" y="2184"/>
                    <a:pt x="546" y="2206"/>
                    <a:pt x="569" y="2388"/>
                  </a:cubicBezTo>
                  <a:cubicBezTo>
                    <a:pt x="887" y="2434"/>
                    <a:pt x="1024" y="2275"/>
                    <a:pt x="1047" y="1956"/>
                  </a:cubicBezTo>
                  <a:cubicBezTo>
                    <a:pt x="751" y="1865"/>
                    <a:pt x="910" y="2320"/>
                    <a:pt x="683" y="2297"/>
                  </a:cubicBezTo>
                  <a:close/>
                  <a:moveTo>
                    <a:pt x="1024" y="3821"/>
                  </a:moveTo>
                  <a:cubicBezTo>
                    <a:pt x="1092" y="3912"/>
                    <a:pt x="1638" y="4139"/>
                    <a:pt x="1570" y="3730"/>
                  </a:cubicBezTo>
                  <a:cubicBezTo>
                    <a:pt x="1570" y="3571"/>
                    <a:pt x="887" y="3480"/>
                    <a:pt x="1024" y="3821"/>
                  </a:cubicBezTo>
                  <a:close/>
                  <a:moveTo>
                    <a:pt x="1274" y="4162"/>
                  </a:moveTo>
                  <a:cubicBezTo>
                    <a:pt x="1274" y="4435"/>
                    <a:pt x="1410" y="4503"/>
                    <a:pt x="1547" y="4594"/>
                  </a:cubicBezTo>
                  <a:cubicBezTo>
                    <a:pt x="1592" y="4458"/>
                    <a:pt x="1683" y="4389"/>
                    <a:pt x="1661" y="4162"/>
                  </a:cubicBezTo>
                  <a:close/>
                  <a:moveTo>
                    <a:pt x="2002" y="4935"/>
                  </a:moveTo>
                  <a:cubicBezTo>
                    <a:pt x="2252" y="4981"/>
                    <a:pt x="2252" y="4708"/>
                    <a:pt x="2297" y="4503"/>
                  </a:cubicBezTo>
                  <a:cubicBezTo>
                    <a:pt x="1979" y="4389"/>
                    <a:pt x="1979" y="4662"/>
                    <a:pt x="2002" y="4935"/>
                  </a:cubicBezTo>
                  <a:close/>
                  <a:moveTo>
                    <a:pt x="1456" y="4708"/>
                  </a:moveTo>
                  <a:cubicBezTo>
                    <a:pt x="1297" y="5140"/>
                    <a:pt x="1479" y="5254"/>
                    <a:pt x="1547" y="5481"/>
                  </a:cubicBezTo>
                  <a:cubicBezTo>
                    <a:pt x="1570" y="5640"/>
                    <a:pt x="1433" y="6186"/>
                    <a:pt x="1706" y="6027"/>
                  </a:cubicBezTo>
                  <a:cubicBezTo>
                    <a:pt x="1911" y="6004"/>
                    <a:pt x="1752" y="5549"/>
                    <a:pt x="1911" y="5481"/>
                  </a:cubicBezTo>
                  <a:cubicBezTo>
                    <a:pt x="1456" y="5322"/>
                    <a:pt x="1706" y="4981"/>
                    <a:pt x="1456" y="4708"/>
                  </a:cubicBezTo>
                  <a:close/>
                  <a:moveTo>
                    <a:pt x="1979" y="7027"/>
                  </a:moveTo>
                  <a:cubicBezTo>
                    <a:pt x="1729" y="7346"/>
                    <a:pt x="1729" y="7459"/>
                    <a:pt x="1229" y="7323"/>
                  </a:cubicBezTo>
                  <a:cubicBezTo>
                    <a:pt x="1138" y="7891"/>
                    <a:pt x="1774" y="7505"/>
                    <a:pt x="1774" y="7664"/>
                  </a:cubicBezTo>
                  <a:cubicBezTo>
                    <a:pt x="1547" y="7823"/>
                    <a:pt x="1501" y="8687"/>
                    <a:pt x="1956" y="8665"/>
                  </a:cubicBezTo>
                  <a:cubicBezTo>
                    <a:pt x="2070" y="8323"/>
                    <a:pt x="1820" y="8392"/>
                    <a:pt x="1774" y="8210"/>
                  </a:cubicBezTo>
                  <a:cubicBezTo>
                    <a:pt x="1888" y="7778"/>
                    <a:pt x="2320" y="7391"/>
                    <a:pt x="1979" y="7027"/>
                  </a:cubicBezTo>
                  <a:close/>
                  <a:moveTo>
                    <a:pt x="2047" y="8983"/>
                  </a:moveTo>
                  <a:cubicBezTo>
                    <a:pt x="1752" y="8960"/>
                    <a:pt x="1615" y="9802"/>
                    <a:pt x="1933" y="9847"/>
                  </a:cubicBezTo>
                  <a:cubicBezTo>
                    <a:pt x="2070" y="9551"/>
                    <a:pt x="1911" y="9415"/>
                    <a:pt x="2047" y="8983"/>
                  </a:cubicBezTo>
                  <a:close/>
                  <a:moveTo>
                    <a:pt x="1138" y="1206"/>
                  </a:moveTo>
                  <a:cubicBezTo>
                    <a:pt x="1524" y="1501"/>
                    <a:pt x="2070" y="1615"/>
                    <a:pt x="2320" y="2115"/>
                  </a:cubicBezTo>
                  <a:cubicBezTo>
                    <a:pt x="2366" y="2184"/>
                    <a:pt x="2343" y="2479"/>
                    <a:pt x="2411" y="2661"/>
                  </a:cubicBezTo>
                  <a:cubicBezTo>
                    <a:pt x="2479" y="2820"/>
                    <a:pt x="2752" y="3252"/>
                    <a:pt x="2570" y="3639"/>
                  </a:cubicBezTo>
                  <a:cubicBezTo>
                    <a:pt x="2616" y="3866"/>
                    <a:pt x="2752" y="4003"/>
                    <a:pt x="2843" y="4185"/>
                  </a:cubicBezTo>
                  <a:cubicBezTo>
                    <a:pt x="2729" y="5754"/>
                    <a:pt x="3002" y="6754"/>
                    <a:pt x="2798" y="7800"/>
                  </a:cubicBezTo>
                  <a:cubicBezTo>
                    <a:pt x="2707" y="7709"/>
                    <a:pt x="2661" y="7596"/>
                    <a:pt x="2616" y="7459"/>
                  </a:cubicBezTo>
                  <a:cubicBezTo>
                    <a:pt x="2320" y="7528"/>
                    <a:pt x="2479" y="7755"/>
                    <a:pt x="2502" y="8005"/>
                  </a:cubicBezTo>
                  <a:cubicBezTo>
                    <a:pt x="2229" y="8096"/>
                    <a:pt x="2024" y="8642"/>
                    <a:pt x="2138" y="8869"/>
                  </a:cubicBezTo>
                  <a:cubicBezTo>
                    <a:pt x="2411" y="8574"/>
                    <a:pt x="2684" y="8255"/>
                    <a:pt x="2684" y="7914"/>
                  </a:cubicBezTo>
                  <a:cubicBezTo>
                    <a:pt x="2911" y="8346"/>
                    <a:pt x="2616" y="8710"/>
                    <a:pt x="2775" y="9210"/>
                  </a:cubicBezTo>
                  <a:cubicBezTo>
                    <a:pt x="2456" y="9028"/>
                    <a:pt x="2456" y="9529"/>
                    <a:pt x="2411" y="8983"/>
                  </a:cubicBezTo>
                  <a:cubicBezTo>
                    <a:pt x="2275" y="9142"/>
                    <a:pt x="2206" y="9529"/>
                    <a:pt x="2297" y="9642"/>
                  </a:cubicBezTo>
                  <a:cubicBezTo>
                    <a:pt x="2593" y="9642"/>
                    <a:pt x="2547" y="9210"/>
                    <a:pt x="2957" y="9324"/>
                  </a:cubicBezTo>
                  <a:lnTo>
                    <a:pt x="2934" y="9870"/>
                  </a:lnTo>
                  <a:cubicBezTo>
                    <a:pt x="2820" y="9165"/>
                    <a:pt x="2343" y="10006"/>
                    <a:pt x="2570" y="10302"/>
                  </a:cubicBezTo>
                  <a:cubicBezTo>
                    <a:pt x="2707" y="10325"/>
                    <a:pt x="2616" y="10074"/>
                    <a:pt x="2661" y="9983"/>
                  </a:cubicBezTo>
                  <a:cubicBezTo>
                    <a:pt x="2843" y="9733"/>
                    <a:pt x="2684" y="10597"/>
                    <a:pt x="2843" y="10870"/>
                  </a:cubicBezTo>
                  <a:cubicBezTo>
                    <a:pt x="2729" y="10939"/>
                    <a:pt x="2729" y="11120"/>
                    <a:pt x="2547" y="11075"/>
                  </a:cubicBezTo>
                  <a:cubicBezTo>
                    <a:pt x="2775" y="11416"/>
                    <a:pt x="2388" y="11894"/>
                    <a:pt x="2252" y="12257"/>
                  </a:cubicBezTo>
                  <a:cubicBezTo>
                    <a:pt x="2138" y="11712"/>
                    <a:pt x="2093" y="11029"/>
                    <a:pt x="1547" y="10939"/>
                  </a:cubicBezTo>
                  <a:cubicBezTo>
                    <a:pt x="1570" y="10825"/>
                    <a:pt x="1729" y="10870"/>
                    <a:pt x="1729" y="10734"/>
                  </a:cubicBezTo>
                  <a:cubicBezTo>
                    <a:pt x="1683" y="10393"/>
                    <a:pt x="1547" y="10825"/>
                    <a:pt x="1365" y="10711"/>
                  </a:cubicBezTo>
                  <a:cubicBezTo>
                    <a:pt x="1456" y="10302"/>
                    <a:pt x="1274" y="10188"/>
                    <a:pt x="1297" y="9847"/>
                  </a:cubicBezTo>
                  <a:cubicBezTo>
                    <a:pt x="1570" y="9733"/>
                    <a:pt x="1456" y="10097"/>
                    <a:pt x="1479" y="10279"/>
                  </a:cubicBezTo>
                  <a:cubicBezTo>
                    <a:pt x="1888" y="10393"/>
                    <a:pt x="1683" y="9506"/>
                    <a:pt x="1479" y="9415"/>
                  </a:cubicBezTo>
                  <a:cubicBezTo>
                    <a:pt x="1433" y="9074"/>
                    <a:pt x="1774" y="9165"/>
                    <a:pt x="1683" y="8755"/>
                  </a:cubicBezTo>
                  <a:cubicBezTo>
                    <a:pt x="1592" y="8642"/>
                    <a:pt x="1501" y="8528"/>
                    <a:pt x="1410" y="8414"/>
                  </a:cubicBezTo>
                  <a:cubicBezTo>
                    <a:pt x="1206" y="8414"/>
                    <a:pt x="1388" y="8778"/>
                    <a:pt x="1410" y="8755"/>
                  </a:cubicBezTo>
                  <a:cubicBezTo>
                    <a:pt x="1365" y="8892"/>
                    <a:pt x="1229" y="8915"/>
                    <a:pt x="1206" y="9074"/>
                  </a:cubicBezTo>
                  <a:cubicBezTo>
                    <a:pt x="1206" y="9256"/>
                    <a:pt x="1365" y="9574"/>
                    <a:pt x="1206" y="9961"/>
                  </a:cubicBezTo>
                  <a:cubicBezTo>
                    <a:pt x="1092" y="8983"/>
                    <a:pt x="1047" y="7982"/>
                    <a:pt x="978" y="7005"/>
                  </a:cubicBezTo>
                  <a:cubicBezTo>
                    <a:pt x="1342" y="7141"/>
                    <a:pt x="1615" y="7118"/>
                    <a:pt x="1888" y="7005"/>
                  </a:cubicBezTo>
                  <a:cubicBezTo>
                    <a:pt x="1956" y="6686"/>
                    <a:pt x="1729" y="6686"/>
                    <a:pt x="1797" y="6368"/>
                  </a:cubicBezTo>
                  <a:cubicBezTo>
                    <a:pt x="1729" y="6049"/>
                    <a:pt x="1638" y="6641"/>
                    <a:pt x="1342" y="6459"/>
                  </a:cubicBezTo>
                  <a:lnTo>
                    <a:pt x="1342" y="5913"/>
                  </a:lnTo>
                  <a:cubicBezTo>
                    <a:pt x="933" y="5936"/>
                    <a:pt x="1001" y="6254"/>
                    <a:pt x="1069" y="6663"/>
                  </a:cubicBezTo>
                  <a:cubicBezTo>
                    <a:pt x="705" y="6391"/>
                    <a:pt x="865" y="5549"/>
                    <a:pt x="728" y="5026"/>
                  </a:cubicBezTo>
                  <a:cubicBezTo>
                    <a:pt x="796" y="5072"/>
                    <a:pt x="865" y="5140"/>
                    <a:pt x="1001" y="5140"/>
                  </a:cubicBezTo>
                  <a:cubicBezTo>
                    <a:pt x="1024" y="4867"/>
                    <a:pt x="865" y="4799"/>
                    <a:pt x="819" y="4594"/>
                  </a:cubicBezTo>
                  <a:cubicBezTo>
                    <a:pt x="728" y="4640"/>
                    <a:pt x="660" y="4685"/>
                    <a:pt x="637" y="4799"/>
                  </a:cubicBezTo>
                  <a:cubicBezTo>
                    <a:pt x="364" y="4344"/>
                    <a:pt x="387" y="3503"/>
                    <a:pt x="296" y="2820"/>
                  </a:cubicBezTo>
                  <a:cubicBezTo>
                    <a:pt x="433" y="2957"/>
                    <a:pt x="524" y="2957"/>
                    <a:pt x="569" y="2729"/>
                  </a:cubicBezTo>
                  <a:cubicBezTo>
                    <a:pt x="637" y="2479"/>
                    <a:pt x="251" y="2275"/>
                    <a:pt x="205" y="2502"/>
                  </a:cubicBezTo>
                  <a:cubicBezTo>
                    <a:pt x="1" y="2479"/>
                    <a:pt x="182" y="2024"/>
                    <a:pt x="137" y="1843"/>
                  </a:cubicBezTo>
                  <a:cubicBezTo>
                    <a:pt x="410" y="1547"/>
                    <a:pt x="887" y="1524"/>
                    <a:pt x="1138" y="1206"/>
                  </a:cubicBezTo>
                  <a:close/>
                  <a:moveTo>
                    <a:pt x="8414" y="17760"/>
                  </a:moveTo>
                  <a:cubicBezTo>
                    <a:pt x="8414" y="17556"/>
                    <a:pt x="8301" y="17533"/>
                    <a:pt x="8323" y="17328"/>
                  </a:cubicBezTo>
                  <a:cubicBezTo>
                    <a:pt x="8687" y="17147"/>
                    <a:pt x="8346" y="17783"/>
                    <a:pt x="8596" y="17760"/>
                  </a:cubicBezTo>
                  <a:cubicBezTo>
                    <a:pt x="8505" y="18284"/>
                    <a:pt x="8369" y="18738"/>
                    <a:pt x="8392" y="19398"/>
                  </a:cubicBezTo>
                  <a:cubicBezTo>
                    <a:pt x="8119" y="19580"/>
                    <a:pt x="8392" y="18056"/>
                    <a:pt x="8414" y="17760"/>
                  </a:cubicBezTo>
                  <a:close/>
                  <a:moveTo>
                    <a:pt x="7573" y="18625"/>
                  </a:moveTo>
                  <a:cubicBezTo>
                    <a:pt x="8301" y="18716"/>
                    <a:pt x="7618" y="19557"/>
                    <a:pt x="7914" y="20034"/>
                  </a:cubicBezTo>
                  <a:cubicBezTo>
                    <a:pt x="7505" y="19898"/>
                    <a:pt x="7800" y="19966"/>
                    <a:pt x="7641" y="20262"/>
                  </a:cubicBezTo>
                  <a:cubicBezTo>
                    <a:pt x="7186" y="19875"/>
                    <a:pt x="7891" y="19193"/>
                    <a:pt x="7573" y="18625"/>
                  </a:cubicBezTo>
                  <a:close/>
                  <a:moveTo>
                    <a:pt x="7482" y="18397"/>
                  </a:moveTo>
                  <a:cubicBezTo>
                    <a:pt x="7482" y="17942"/>
                    <a:pt x="7869" y="17601"/>
                    <a:pt x="7414" y="17397"/>
                  </a:cubicBezTo>
                  <a:cubicBezTo>
                    <a:pt x="7323" y="16987"/>
                    <a:pt x="7641" y="17101"/>
                    <a:pt x="7596" y="16760"/>
                  </a:cubicBezTo>
                  <a:cubicBezTo>
                    <a:pt x="7687" y="16328"/>
                    <a:pt x="7277" y="16191"/>
                    <a:pt x="7527" y="15873"/>
                  </a:cubicBezTo>
                  <a:cubicBezTo>
                    <a:pt x="7687" y="15987"/>
                    <a:pt x="7755" y="16328"/>
                    <a:pt x="7778" y="16760"/>
                  </a:cubicBezTo>
                  <a:cubicBezTo>
                    <a:pt x="7823" y="17306"/>
                    <a:pt x="7914" y="18306"/>
                    <a:pt x="7482" y="18397"/>
                  </a:cubicBezTo>
                  <a:close/>
                  <a:moveTo>
                    <a:pt x="47300" y="78590"/>
                  </a:moveTo>
                  <a:cubicBezTo>
                    <a:pt x="47550" y="78703"/>
                    <a:pt x="47368" y="79113"/>
                    <a:pt x="47163" y="79204"/>
                  </a:cubicBezTo>
                  <a:cubicBezTo>
                    <a:pt x="47004" y="79090"/>
                    <a:pt x="47140" y="78840"/>
                    <a:pt x="47300" y="78590"/>
                  </a:cubicBezTo>
                  <a:close/>
                  <a:moveTo>
                    <a:pt x="6663" y="17601"/>
                  </a:moveTo>
                  <a:lnTo>
                    <a:pt x="6686" y="17169"/>
                  </a:lnTo>
                  <a:cubicBezTo>
                    <a:pt x="6754" y="17237"/>
                    <a:pt x="6823" y="17283"/>
                    <a:pt x="6959" y="17283"/>
                  </a:cubicBezTo>
                  <a:lnTo>
                    <a:pt x="6959" y="17078"/>
                  </a:lnTo>
                  <a:cubicBezTo>
                    <a:pt x="6936" y="16942"/>
                    <a:pt x="6777" y="16965"/>
                    <a:pt x="6777" y="17056"/>
                  </a:cubicBezTo>
                  <a:cubicBezTo>
                    <a:pt x="6504" y="16919"/>
                    <a:pt x="6845" y="16646"/>
                    <a:pt x="6868" y="16533"/>
                  </a:cubicBezTo>
                  <a:cubicBezTo>
                    <a:pt x="6709" y="16510"/>
                    <a:pt x="6686" y="16646"/>
                    <a:pt x="6504" y="16623"/>
                  </a:cubicBezTo>
                  <a:cubicBezTo>
                    <a:pt x="6823" y="16373"/>
                    <a:pt x="6754" y="16055"/>
                    <a:pt x="6709" y="15532"/>
                  </a:cubicBezTo>
                  <a:cubicBezTo>
                    <a:pt x="6913" y="15577"/>
                    <a:pt x="6754" y="16055"/>
                    <a:pt x="7050" y="15987"/>
                  </a:cubicBezTo>
                  <a:cubicBezTo>
                    <a:pt x="7073" y="16055"/>
                    <a:pt x="6868" y="16305"/>
                    <a:pt x="6868" y="16305"/>
                  </a:cubicBezTo>
                  <a:cubicBezTo>
                    <a:pt x="6891" y="16373"/>
                    <a:pt x="7050" y="16419"/>
                    <a:pt x="7050" y="16419"/>
                  </a:cubicBezTo>
                  <a:cubicBezTo>
                    <a:pt x="7050" y="16646"/>
                    <a:pt x="6959" y="16896"/>
                    <a:pt x="7050" y="17397"/>
                  </a:cubicBezTo>
                  <a:cubicBezTo>
                    <a:pt x="6868" y="17397"/>
                    <a:pt x="6913" y="17692"/>
                    <a:pt x="6663" y="17601"/>
                  </a:cubicBezTo>
                  <a:close/>
                  <a:moveTo>
                    <a:pt x="8551" y="20057"/>
                  </a:moveTo>
                  <a:cubicBezTo>
                    <a:pt x="8755" y="19989"/>
                    <a:pt x="8687" y="20262"/>
                    <a:pt x="8824" y="20285"/>
                  </a:cubicBezTo>
                  <a:cubicBezTo>
                    <a:pt x="8733" y="20580"/>
                    <a:pt x="8733" y="20739"/>
                    <a:pt x="8824" y="21035"/>
                  </a:cubicBezTo>
                  <a:cubicBezTo>
                    <a:pt x="8392" y="20876"/>
                    <a:pt x="8664" y="20557"/>
                    <a:pt x="8551" y="20057"/>
                  </a:cubicBezTo>
                  <a:close/>
                  <a:moveTo>
                    <a:pt x="7732" y="20808"/>
                  </a:moveTo>
                  <a:cubicBezTo>
                    <a:pt x="7596" y="20398"/>
                    <a:pt x="7982" y="20603"/>
                    <a:pt x="7914" y="20262"/>
                  </a:cubicBezTo>
                  <a:cubicBezTo>
                    <a:pt x="8187" y="20421"/>
                    <a:pt x="7778" y="20808"/>
                    <a:pt x="7982" y="20921"/>
                  </a:cubicBezTo>
                  <a:cubicBezTo>
                    <a:pt x="7891" y="21285"/>
                    <a:pt x="7960" y="20603"/>
                    <a:pt x="7732" y="20808"/>
                  </a:cubicBezTo>
                  <a:close/>
                  <a:moveTo>
                    <a:pt x="7937" y="706"/>
                  </a:moveTo>
                  <a:cubicBezTo>
                    <a:pt x="8323" y="842"/>
                    <a:pt x="7914" y="1229"/>
                    <a:pt x="8005" y="1683"/>
                  </a:cubicBezTo>
                  <a:cubicBezTo>
                    <a:pt x="7846" y="1934"/>
                    <a:pt x="7960" y="956"/>
                    <a:pt x="7937" y="706"/>
                  </a:cubicBezTo>
                  <a:close/>
                  <a:moveTo>
                    <a:pt x="5435" y="62285"/>
                  </a:moveTo>
                  <a:cubicBezTo>
                    <a:pt x="5526" y="61921"/>
                    <a:pt x="5072" y="62149"/>
                    <a:pt x="5185" y="61739"/>
                  </a:cubicBezTo>
                  <a:cubicBezTo>
                    <a:pt x="5458" y="61785"/>
                    <a:pt x="5413" y="62194"/>
                    <a:pt x="5822" y="62081"/>
                  </a:cubicBezTo>
                  <a:cubicBezTo>
                    <a:pt x="5799" y="62262"/>
                    <a:pt x="5663" y="62331"/>
                    <a:pt x="5435" y="62285"/>
                  </a:cubicBezTo>
                  <a:close/>
                  <a:moveTo>
                    <a:pt x="8892" y="16123"/>
                  </a:moveTo>
                  <a:cubicBezTo>
                    <a:pt x="8346" y="16191"/>
                    <a:pt x="8846" y="17237"/>
                    <a:pt x="9142" y="17328"/>
                  </a:cubicBezTo>
                  <a:cubicBezTo>
                    <a:pt x="9256" y="16714"/>
                    <a:pt x="8733" y="16805"/>
                    <a:pt x="8892" y="16123"/>
                  </a:cubicBezTo>
                  <a:close/>
                  <a:moveTo>
                    <a:pt x="9529" y="16464"/>
                  </a:moveTo>
                  <a:cubicBezTo>
                    <a:pt x="9620" y="16828"/>
                    <a:pt x="9278" y="17533"/>
                    <a:pt x="9506" y="17351"/>
                  </a:cubicBezTo>
                  <a:cubicBezTo>
                    <a:pt x="9597" y="17215"/>
                    <a:pt x="9711" y="16214"/>
                    <a:pt x="9529" y="16464"/>
                  </a:cubicBezTo>
                  <a:close/>
                  <a:moveTo>
                    <a:pt x="9847" y="13190"/>
                  </a:moveTo>
                  <a:cubicBezTo>
                    <a:pt x="9870" y="13122"/>
                    <a:pt x="9938" y="13076"/>
                    <a:pt x="10029" y="13099"/>
                  </a:cubicBezTo>
                  <a:cubicBezTo>
                    <a:pt x="9983" y="12826"/>
                    <a:pt x="9961" y="12530"/>
                    <a:pt x="9688" y="12530"/>
                  </a:cubicBezTo>
                  <a:cubicBezTo>
                    <a:pt x="9642" y="12849"/>
                    <a:pt x="9688" y="13099"/>
                    <a:pt x="9847" y="13190"/>
                  </a:cubicBezTo>
                  <a:close/>
                  <a:moveTo>
                    <a:pt x="9233" y="17874"/>
                  </a:moveTo>
                  <a:cubicBezTo>
                    <a:pt x="8960" y="17942"/>
                    <a:pt x="8960" y="18284"/>
                    <a:pt x="8846" y="18534"/>
                  </a:cubicBezTo>
                  <a:cubicBezTo>
                    <a:pt x="9119" y="18625"/>
                    <a:pt x="9097" y="18374"/>
                    <a:pt x="9324" y="18443"/>
                  </a:cubicBezTo>
                  <a:cubicBezTo>
                    <a:pt x="9347" y="18170"/>
                    <a:pt x="9142" y="18193"/>
                    <a:pt x="9233" y="17874"/>
                  </a:cubicBezTo>
                  <a:close/>
                  <a:moveTo>
                    <a:pt x="9028" y="18647"/>
                  </a:moveTo>
                  <a:cubicBezTo>
                    <a:pt x="8983" y="18988"/>
                    <a:pt x="9278" y="18943"/>
                    <a:pt x="9301" y="19193"/>
                  </a:cubicBezTo>
                  <a:cubicBezTo>
                    <a:pt x="9210" y="19193"/>
                    <a:pt x="9187" y="19398"/>
                    <a:pt x="9301" y="19420"/>
                  </a:cubicBezTo>
                  <a:cubicBezTo>
                    <a:pt x="9210" y="19011"/>
                    <a:pt x="9642" y="19261"/>
                    <a:pt x="9574" y="18875"/>
                  </a:cubicBezTo>
                  <a:cubicBezTo>
                    <a:pt x="9233" y="18988"/>
                    <a:pt x="9324" y="18602"/>
                    <a:pt x="9028" y="18647"/>
                  </a:cubicBezTo>
                  <a:close/>
                  <a:moveTo>
                    <a:pt x="8846" y="19398"/>
                  </a:moveTo>
                  <a:cubicBezTo>
                    <a:pt x="8937" y="19375"/>
                    <a:pt x="8983" y="19284"/>
                    <a:pt x="9028" y="19193"/>
                  </a:cubicBezTo>
                  <a:cubicBezTo>
                    <a:pt x="8596" y="19193"/>
                    <a:pt x="8846" y="19489"/>
                    <a:pt x="8824" y="19853"/>
                  </a:cubicBezTo>
                  <a:cubicBezTo>
                    <a:pt x="9006" y="19739"/>
                    <a:pt x="9301" y="19807"/>
                    <a:pt x="9392" y="19648"/>
                  </a:cubicBezTo>
                  <a:cubicBezTo>
                    <a:pt x="9187" y="19398"/>
                    <a:pt x="8983" y="19762"/>
                    <a:pt x="8846" y="19398"/>
                  </a:cubicBezTo>
                  <a:close/>
                  <a:moveTo>
                    <a:pt x="8619" y="15464"/>
                  </a:moveTo>
                  <a:cubicBezTo>
                    <a:pt x="8778" y="15305"/>
                    <a:pt x="8869" y="15009"/>
                    <a:pt x="8824" y="14600"/>
                  </a:cubicBezTo>
                  <a:cubicBezTo>
                    <a:pt x="9119" y="14645"/>
                    <a:pt x="9097" y="15350"/>
                    <a:pt x="8892" y="15373"/>
                  </a:cubicBezTo>
                  <a:cubicBezTo>
                    <a:pt x="9119" y="15418"/>
                    <a:pt x="9028" y="15805"/>
                    <a:pt x="9165" y="15919"/>
                  </a:cubicBezTo>
                  <a:cubicBezTo>
                    <a:pt x="9460" y="15577"/>
                    <a:pt x="9119" y="14850"/>
                    <a:pt x="9097" y="14713"/>
                  </a:cubicBezTo>
                  <a:cubicBezTo>
                    <a:pt x="9097" y="14736"/>
                    <a:pt x="9278" y="14691"/>
                    <a:pt x="9278" y="14713"/>
                  </a:cubicBezTo>
                  <a:cubicBezTo>
                    <a:pt x="9210" y="14486"/>
                    <a:pt x="9051" y="14372"/>
                    <a:pt x="8915" y="14281"/>
                  </a:cubicBezTo>
                  <a:cubicBezTo>
                    <a:pt x="8915" y="14077"/>
                    <a:pt x="8983" y="13986"/>
                    <a:pt x="9097" y="13940"/>
                  </a:cubicBezTo>
                  <a:cubicBezTo>
                    <a:pt x="9074" y="13667"/>
                    <a:pt x="8960" y="13349"/>
                    <a:pt x="9028" y="13190"/>
                  </a:cubicBezTo>
                  <a:cubicBezTo>
                    <a:pt x="8892" y="12758"/>
                    <a:pt x="9438" y="13167"/>
                    <a:pt x="9301" y="12758"/>
                  </a:cubicBezTo>
                  <a:cubicBezTo>
                    <a:pt x="9278" y="12599"/>
                    <a:pt x="9142" y="12735"/>
                    <a:pt x="9119" y="12849"/>
                  </a:cubicBezTo>
                  <a:cubicBezTo>
                    <a:pt x="8915" y="12758"/>
                    <a:pt x="9097" y="12235"/>
                    <a:pt x="9051" y="11985"/>
                  </a:cubicBezTo>
                  <a:cubicBezTo>
                    <a:pt x="9165" y="12121"/>
                    <a:pt x="9187" y="12394"/>
                    <a:pt x="9301" y="12530"/>
                  </a:cubicBezTo>
                  <a:cubicBezTo>
                    <a:pt x="9392" y="12508"/>
                    <a:pt x="9415" y="12417"/>
                    <a:pt x="9506" y="12417"/>
                  </a:cubicBezTo>
                  <a:cubicBezTo>
                    <a:pt x="9460" y="12189"/>
                    <a:pt x="9301" y="12076"/>
                    <a:pt x="9233" y="11871"/>
                  </a:cubicBezTo>
                  <a:cubicBezTo>
                    <a:pt x="9529" y="11985"/>
                    <a:pt x="9483" y="11029"/>
                    <a:pt x="9529" y="10779"/>
                  </a:cubicBezTo>
                  <a:cubicBezTo>
                    <a:pt x="9620" y="10984"/>
                    <a:pt x="9733" y="11166"/>
                    <a:pt x="9779" y="11439"/>
                  </a:cubicBezTo>
                  <a:cubicBezTo>
                    <a:pt x="9915" y="11416"/>
                    <a:pt x="9870" y="11166"/>
                    <a:pt x="9892" y="11007"/>
                  </a:cubicBezTo>
                  <a:cubicBezTo>
                    <a:pt x="10143" y="11371"/>
                    <a:pt x="10234" y="12621"/>
                    <a:pt x="10211" y="13303"/>
                  </a:cubicBezTo>
                  <a:cubicBezTo>
                    <a:pt x="10211" y="13508"/>
                    <a:pt x="10165" y="13531"/>
                    <a:pt x="10029" y="13531"/>
                  </a:cubicBezTo>
                  <a:cubicBezTo>
                    <a:pt x="10074" y="13645"/>
                    <a:pt x="10188" y="13622"/>
                    <a:pt x="10211" y="13758"/>
                  </a:cubicBezTo>
                  <a:cubicBezTo>
                    <a:pt x="10256" y="13986"/>
                    <a:pt x="10029" y="13917"/>
                    <a:pt x="10029" y="13963"/>
                  </a:cubicBezTo>
                  <a:cubicBezTo>
                    <a:pt x="10029" y="14099"/>
                    <a:pt x="10188" y="14145"/>
                    <a:pt x="10211" y="14304"/>
                  </a:cubicBezTo>
                  <a:cubicBezTo>
                    <a:pt x="10234" y="14531"/>
                    <a:pt x="10006" y="14850"/>
                    <a:pt x="10006" y="15168"/>
                  </a:cubicBezTo>
                  <a:cubicBezTo>
                    <a:pt x="9983" y="15646"/>
                    <a:pt x="10120" y="16100"/>
                    <a:pt x="10074" y="16601"/>
                  </a:cubicBezTo>
                  <a:cubicBezTo>
                    <a:pt x="10029" y="17033"/>
                    <a:pt x="9824" y="17419"/>
                    <a:pt x="9779" y="17897"/>
                  </a:cubicBezTo>
                  <a:cubicBezTo>
                    <a:pt x="9756" y="18079"/>
                    <a:pt x="9870" y="18193"/>
                    <a:pt x="9870" y="18215"/>
                  </a:cubicBezTo>
                  <a:cubicBezTo>
                    <a:pt x="9870" y="18966"/>
                    <a:pt x="9529" y="19671"/>
                    <a:pt x="9824" y="20307"/>
                  </a:cubicBezTo>
                  <a:cubicBezTo>
                    <a:pt x="9756" y="20376"/>
                    <a:pt x="9688" y="20489"/>
                    <a:pt x="9642" y="20626"/>
                  </a:cubicBezTo>
                  <a:cubicBezTo>
                    <a:pt x="9438" y="20535"/>
                    <a:pt x="9665" y="19944"/>
                    <a:pt x="9278" y="20080"/>
                  </a:cubicBezTo>
                  <a:cubicBezTo>
                    <a:pt x="9415" y="20398"/>
                    <a:pt x="9529" y="20717"/>
                    <a:pt x="9733" y="20967"/>
                  </a:cubicBezTo>
                  <a:cubicBezTo>
                    <a:pt x="9415" y="21467"/>
                    <a:pt x="9665" y="22422"/>
                    <a:pt x="9529" y="23127"/>
                  </a:cubicBezTo>
                  <a:cubicBezTo>
                    <a:pt x="9460" y="23400"/>
                    <a:pt x="9324" y="23377"/>
                    <a:pt x="9233" y="23559"/>
                  </a:cubicBezTo>
                  <a:cubicBezTo>
                    <a:pt x="9097" y="23832"/>
                    <a:pt x="9187" y="24241"/>
                    <a:pt x="8960" y="24332"/>
                  </a:cubicBezTo>
                  <a:cubicBezTo>
                    <a:pt x="8528" y="24241"/>
                    <a:pt x="8869" y="23696"/>
                    <a:pt x="8869" y="23445"/>
                  </a:cubicBezTo>
                  <a:cubicBezTo>
                    <a:pt x="8892" y="23104"/>
                    <a:pt x="8846" y="22718"/>
                    <a:pt x="8892" y="22468"/>
                  </a:cubicBezTo>
                  <a:cubicBezTo>
                    <a:pt x="8915" y="22354"/>
                    <a:pt x="8801" y="22240"/>
                    <a:pt x="8801" y="22240"/>
                  </a:cubicBezTo>
                  <a:cubicBezTo>
                    <a:pt x="8824" y="22172"/>
                    <a:pt x="8983" y="21945"/>
                    <a:pt x="8983" y="21922"/>
                  </a:cubicBezTo>
                  <a:cubicBezTo>
                    <a:pt x="9006" y="21785"/>
                    <a:pt x="8892" y="21535"/>
                    <a:pt x="8892" y="21376"/>
                  </a:cubicBezTo>
                  <a:cubicBezTo>
                    <a:pt x="8915" y="20990"/>
                    <a:pt x="9006" y="20876"/>
                    <a:pt x="8824" y="20489"/>
                  </a:cubicBezTo>
                  <a:cubicBezTo>
                    <a:pt x="9097" y="20467"/>
                    <a:pt x="9165" y="20944"/>
                    <a:pt x="9278" y="20512"/>
                  </a:cubicBezTo>
                  <a:cubicBezTo>
                    <a:pt x="9256" y="20353"/>
                    <a:pt x="9165" y="20557"/>
                    <a:pt x="9006" y="20512"/>
                  </a:cubicBezTo>
                  <a:cubicBezTo>
                    <a:pt x="8915" y="20262"/>
                    <a:pt x="8915" y="19898"/>
                    <a:pt x="8642" y="19830"/>
                  </a:cubicBezTo>
                  <a:cubicBezTo>
                    <a:pt x="8824" y="18988"/>
                    <a:pt x="8710" y="18420"/>
                    <a:pt x="8960" y="17760"/>
                  </a:cubicBezTo>
                  <a:cubicBezTo>
                    <a:pt x="8892" y="17351"/>
                    <a:pt x="8710" y="17033"/>
                    <a:pt x="8414" y="16874"/>
                  </a:cubicBezTo>
                  <a:cubicBezTo>
                    <a:pt x="8505" y="16623"/>
                    <a:pt x="8551" y="16305"/>
                    <a:pt x="8528" y="15896"/>
                  </a:cubicBezTo>
                  <a:lnTo>
                    <a:pt x="8892" y="15919"/>
                  </a:lnTo>
                  <a:cubicBezTo>
                    <a:pt x="8915" y="15623"/>
                    <a:pt x="8869" y="15441"/>
                    <a:pt x="8619" y="15464"/>
                  </a:cubicBezTo>
                  <a:close/>
                  <a:moveTo>
                    <a:pt x="6868" y="11166"/>
                  </a:moveTo>
                  <a:cubicBezTo>
                    <a:pt x="6686" y="11371"/>
                    <a:pt x="6823" y="10279"/>
                    <a:pt x="6777" y="9961"/>
                  </a:cubicBezTo>
                  <a:cubicBezTo>
                    <a:pt x="7186" y="10165"/>
                    <a:pt x="6777" y="10711"/>
                    <a:pt x="6868" y="11166"/>
                  </a:cubicBezTo>
                  <a:close/>
                  <a:moveTo>
                    <a:pt x="7573" y="24196"/>
                  </a:moveTo>
                  <a:cubicBezTo>
                    <a:pt x="7641" y="23968"/>
                    <a:pt x="7414" y="23946"/>
                    <a:pt x="7391" y="23855"/>
                  </a:cubicBezTo>
                  <a:cubicBezTo>
                    <a:pt x="7391" y="23582"/>
                    <a:pt x="7641" y="23718"/>
                    <a:pt x="7687" y="23423"/>
                  </a:cubicBezTo>
                  <a:cubicBezTo>
                    <a:pt x="7982" y="23696"/>
                    <a:pt x="8164" y="23400"/>
                    <a:pt x="8232" y="23878"/>
                  </a:cubicBezTo>
                  <a:cubicBezTo>
                    <a:pt x="7937" y="23946"/>
                    <a:pt x="7960" y="23673"/>
                    <a:pt x="7687" y="23764"/>
                  </a:cubicBezTo>
                  <a:cubicBezTo>
                    <a:pt x="7618" y="24037"/>
                    <a:pt x="7982" y="24378"/>
                    <a:pt x="8119" y="24082"/>
                  </a:cubicBezTo>
                  <a:cubicBezTo>
                    <a:pt x="8232" y="24105"/>
                    <a:pt x="8187" y="24196"/>
                    <a:pt x="8119" y="24196"/>
                  </a:cubicBezTo>
                  <a:lnTo>
                    <a:pt x="8119" y="24423"/>
                  </a:lnTo>
                  <a:cubicBezTo>
                    <a:pt x="7846" y="24491"/>
                    <a:pt x="7960" y="24105"/>
                    <a:pt x="7664" y="24196"/>
                  </a:cubicBezTo>
                  <a:cubicBezTo>
                    <a:pt x="7755" y="24673"/>
                    <a:pt x="7914" y="24764"/>
                    <a:pt x="7755" y="25174"/>
                  </a:cubicBezTo>
                  <a:cubicBezTo>
                    <a:pt x="7482" y="25174"/>
                    <a:pt x="7414" y="24924"/>
                    <a:pt x="7300" y="24719"/>
                  </a:cubicBezTo>
                  <a:cubicBezTo>
                    <a:pt x="7300" y="24378"/>
                    <a:pt x="7527" y="24446"/>
                    <a:pt x="7573" y="24196"/>
                  </a:cubicBezTo>
                  <a:close/>
                  <a:moveTo>
                    <a:pt x="6004" y="31814"/>
                  </a:moveTo>
                  <a:cubicBezTo>
                    <a:pt x="5776" y="32155"/>
                    <a:pt x="6049" y="31018"/>
                    <a:pt x="5822" y="31041"/>
                  </a:cubicBezTo>
                  <a:cubicBezTo>
                    <a:pt x="5981" y="30722"/>
                    <a:pt x="5731" y="30563"/>
                    <a:pt x="5936" y="30267"/>
                  </a:cubicBezTo>
                  <a:cubicBezTo>
                    <a:pt x="5981" y="30677"/>
                    <a:pt x="6277" y="31245"/>
                    <a:pt x="6186" y="31473"/>
                  </a:cubicBezTo>
                  <a:cubicBezTo>
                    <a:pt x="6004" y="31109"/>
                    <a:pt x="5981" y="31382"/>
                    <a:pt x="6004" y="31814"/>
                  </a:cubicBezTo>
                  <a:close/>
                  <a:moveTo>
                    <a:pt x="6913" y="32041"/>
                  </a:moveTo>
                  <a:cubicBezTo>
                    <a:pt x="6777" y="31836"/>
                    <a:pt x="6413" y="31905"/>
                    <a:pt x="6459" y="31495"/>
                  </a:cubicBezTo>
                  <a:cubicBezTo>
                    <a:pt x="6595" y="31814"/>
                    <a:pt x="6936" y="31223"/>
                    <a:pt x="6913" y="31723"/>
                  </a:cubicBezTo>
                  <a:cubicBezTo>
                    <a:pt x="7095" y="31655"/>
                    <a:pt x="6959" y="31154"/>
                    <a:pt x="7277" y="31291"/>
                  </a:cubicBezTo>
                  <a:cubicBezTo>
                    <a:pt x="7004" y="31700"/>
                    <a:pt x="7277" y="32223"/>
                    <a:pt x="7073" y="32814"/>
                  </a:cubicBezTo>
                  <a:cubicBezTo>
                    <a:pt x="6845" y="32519"/>
                    <a:pt x="7004" y="32996"/>
                    <a:pt x="6709" y="32905"/>
                  </a:cubicBezTo>
                  <a:cubicBezTo>
                    <a:pt x="6618" y="32405"/>
                    <a:pt x="6982" y="32496"/>
                    <a:pt x="6913" y="32041"/>
                  </a:cubicBezTo>
                  <a:close/>
                  <a:moveTo>
                    <a:pt x="6800" y="21012"/>
                  </a:moveTo>
                  <a:cubicBezTo>
                    <a:pt x="6709" y="21058"/>
                    <a:pt x="6641" y="21126"/>
                    <a:pt x="6618" y="20990"/>
                  </a:cubicBezTo>
                  <a:cubicBezTo>
                    <a:pt x="6550" y="20535"/>
                    <a:pt x="6686" y="19489"/>
                    <a:pt x="6663" y="18693"/>
                  </a:cubicBezTo>
                  <a:cubicBezTo>
                    <a:pt x="6595" y="18306"/>
                    <a:pt x="6823" y="18306"/>
                    <a:pt x="6754" y="18716"/>
                  </a:cubicBezTo>
                  <a:cubicBezTo>
                    <a:pt x="6823" y="19489"/>
                    <a:pt x="6936" y="20285"/>
                    <a:pt x="6800" y="21012"/>
                  </a:cubicBezTo>
                  <a:close/>
                  <a:moveTo>
                    <a:pt x="8096" y="32723"/>
                  </a:moveTo>
                  <a:cubicBezTo>
                    <a:pt x="8005" y="32723"/>
                    <a:pt x="8028" y="32587"/>
                    <a:pt x="8005" y="32496"/>
                  </a:cubicBezTo>
                  <a:cubicBezTo>
                    <a:pt x="7846" y="32496"/>
                    <a:pt x="7755" y="32587"/>
                    <a:pt x="7732" y="32723"/>
                  </a:cubicBezTo>
                  <a:cubicBezTo>
                    <a:pt x="7596" y="32723"/>
                    <a:pt x="7618" y="32087"/>
                    <a:pt x="7459" y="32496"/>
                  </a:cubicBezTo>
                  <a:cubicBezTo>
                    <a:pt x="7118" y="32428"/>
                    <a:pt x="7527" y="32109"/>
                    <a:pt x="7550" y="32064"/>
                  </a:cubicBezTo>
                  <a:cubicBezTo>
                    <a:pt x="7596" y="31927"/>
                    <a:pt x="7505" y="31746"/>
                    <a:pt x="7550" y="31632"/>
                  </a:cubicBezTo>
                  <a:cubicBezTo>
                    <a:pt x="7573" y="31564"/>
                    <a:pt x="7732" y="31564"/>
                    <a:pt x="7732" y="31518"/>
                  </a:cubicBezTo>
                  <a:cubicBezTo>
                    <a:pt x="7800" y="31359"/>
                    <a:pt x="7687" y="31132"/>
                    <a:pt x="7937" y="31200"/>
                  </a:cubicBezTo>
                  <a:cubicBezTo>
                    <a:pt x="7960" y="30995"/>
                    <a:pt x="7846" y="30654"/>
                    <a:pt x="8119" y="30768"/>
                  </a:cubicBezTo>
                  <a:cubicBezTo>
                    <a:pt x="7982" y="31041"/>
                    <a:pt x="8028" y="31427"/>
                    <a:pt x="7914" y="31746"/>
                  </a:cubicBezTo>
                  <a:cubicBezTo>
                    <a:pt x="7869" y="31927"/>
                    <a:pt x="7346" y="32109"/>
                    <a:pt x="7732" y="32382"/>
                  </a:cubicBezTo>
                  <a:cubicBezTo>
                    <a:pt x="7914" y="32200"/>
                    <a:pt x="7800" y="31677"/>
                    <a:pt x="8187" y="31746"/>
                  </a:cubicBezTo>
                  <a:cubicBezTo>
                    <a:pt x="8255" y="32291"/>
                    <a:pt x="7869" y="32269"/>
                    <a:pt x="8096" y="32723"/>
                  </a:cubicBezTo>
                  <a:close/>
                  <a:moveTo>
                    <a:pt x="8551" y="32519"/>
                  </a:moveTo>
                  <a:cubicBezTo>
                    <a:pt x="8187" y="32382"/>
                    <a:pt x="8596" y="31996"/>
                    <a:pt x="8483" y="31541"/>
                  </a:cubicBezTo>
                  <a:cubicBezTo>
                    <a:pt x="8073" y="31746"/>
                    <a:pt x="8551" y="30790"/>
                    <a:pt x="8301" y="30427"/>
                  </a:cubicBezTo>
                  <a:cubicBezTo>
                    <a:pt x="8710" y="30358"/>
                    <a:pt x="8528" y="31018"/>
                    <a:pt x="8574" y="31313"/>
                  </a:cubicBezTo>
                  <a:cubicBezTo>
                    <a:pt x="8619" y="31768"/>
                    <a:pt x="8755" y="32246"/>
                    <a:pt x="8551" y="32519"/>
                  </a:cubicBezTo>
                  <a:close/>
                  <a:moveTo>
                    <a:pt x="8346" y="33610"/>
                  </a:moveTo>
                  <a:cubicBezTo>
                    <a:pt x="8392" y="33406"/>
                    <a:pt x="8619" y="33406"/>
                    <a:pt x="8551" y="33064"/>
                  </a:cubicBezTo>
                  <a:cubicBezTo>
                    <a:pt x="8483" y="32951"/>
                    <a:pt x="8323" y="32951"/>
                    <a:pt x="8369" y="32723"/>
                  </a:cubicBezTo>
                  <a:cubicBezTo>
                    <a:pt x="8505" y="32746"/>
                    <a:pt x="8619" y="32746"/>
                    <a:pt x="8642" y="32632"/>
                  </a:cubicBezTo>
                  <a:cubicBezTo>
                    <a:pt x="8733" y="32905"/>
                    <a:pt x="8824" y="33587"/>
                    <a:pt x="8346" y="33610"/>
                  </a:cubicBezTo>
                  <a:close/>
                  <a:moveTo>
                    <a:pt x="7164" y="33678"/>
                  </a:moveTo>
                  <a:lnTo>
                    <a:pt x="7164" y="33360"/>
                  </a:lnTo>
                  <a:cubicBezTo>
                    <a:pt x="7391" y="33428"/>
                    <a:pt x="7641" y="33474"/>
                    <a:pt x="7618" y="33815"/>
                  </a:cubicBezTo>
                  <a:cubicBezTo>
                    <a:pt x="7346" y="33883"/>
                    <a:pt x="7391" y="33656"/>
                    <a:pt x="7164" y="33678"/>
                  </a:cubicBezTo>
                  <a:close/>
                  <a:moveTo>
                    <a:pt x="6845" y="23946"/>
                  </a:moveTo>
                  <a:cubicBezTo>
                    <a:pt x="6663" y="24014"/>
                    <a:pt x="6572" y="23445"/>
                    <a:pt x="6754" y="23400"/>
                  </a:cubicBezTo>
                  <a:cubicBezTo>
                    <a:pt x="6663" y="23150"/>
                    <a:pt x="6436" y="22991"/>
                    <a:pt x="6504" y="22536"/>
                  </a:cubicBezTo>
                  <a:cubicBezTo>
                    <a:pt x="6641" y="23082"/>
                    <a:pt x="6891" y="22718"/>
                    <a:pt x="6959" y="22308"/>
                  </a:cubicBezTo>
                  <a:cubicBezTo>
                    <a:pt x="7437" y="22809"/>
                    <a:pt x="6800" y="23241"/>
                    <a:pt x="7027" y="23855"/>
                  </a:cubicBezTo>
                  <a:cubicBezTo>
                    <a:pt x="6936" y="23832"/>
                    <a:pt x="6868" y="23878"/>
                    <a:pt x="6845" y="23946"/>
                  </a:cubicBezTo>
                  <a:close/>
                  <a:moveTo>
                    <a:pt x="6595" y="22422"/>
                  </a:moveTo>
                  <a:cubicBezTo>
                    <a:pt x="6459" y="22263"/>
                    <a:pt x="6686" y="22218"/>
                    <a:pt x="6686" y="21990"/>
                  </a:cubicBezTo>
                  <a:cubicBezTo>
                    <a:pt x="6709" y="21785"/>
                    <a:pt x="6595" y="21649"/>
                    <a:pt x="6618" y="21535"/>
                  </a:cubicBezTo>
                  <a:cubicBezTo>
                    <a:pt x="6663" y="21240"/>
                    <a:pt x="6891" y="21081"/>
                    <a:pt x="6891" y="20785"/>
                  </a:cubicBezTo>
                  <a:cubicBezTo>
                    <a:pt x="7391" y="21081"/>
                    <a:pt x="6663" y="21558"/>
                    <a:pt x="6959" y="21990"/>
                  </a:cubicBezTo>
                  <a:cubicBezTo>
                    <a:pt x="6800" y="22081"/>
                    <a:pt x="6686" y="22218"/>
                    <a:pt x="6595" y="22422"/>
                  </a:cubicBezTo>
                  <a:close/>
                  <a:moveTo>
                    <a:pt x="8437" y="28471"/>
                  </a:moveTo>
                  <a:cubicBezTo>
                    <a:pt x="8642" y="28812"/>
                    <a:pt x="8437" y="29608"/>
                    <a:pt x="8505" y="30108"/>
                  </a:cubicBezTo>
                  <a:cubicBezTo>
                    <a:pt x="8346" y="29972"/>
                    <a:pt x="8187" y="29813"/>
                    <a:pt x="7869" y="29881"/>
                  </a:cubicBezTo>
                  <a:cubicBezTo>
                    <a:pt x="7778" y="29517"/>
                    <a:pt x="8141" y="29722"/>
                    <a:pt x="8323" y="29676"/>
                  </a:cubicBezTo>
                  <a:cubicBezTo>
                    <a:pt x="8414" y="29381"/>
                    <a:pt x="8141" y="29540"/>
                    <a:pt x="8050" y="29449"/>
                  </a:cubicBezTo>
                  <a:cubicBezTo>
                    <a:pt x="7982" y="29381"/>
                    <a:pt x="7960" y="29199"/>
                    <a:pt x="8050" y="29221"/>
                  </a:cubicBezTo>
                  <a:cubicBezTo>
                    <a:pt x="7914" y="29176"/>
                    <a:pt x="7800" y="29199"/>
                    <a:pt x="7687" y="29335"/>
                  </a:cubicBezTo>
                  <a:cubicBezTo>
                    <a:pt x="7618" y="29403"/>
                    <a:pt x="7755" y="29472"/>
                    <a:pt x="7778" y="29449"/>
                  </a:cubicBezTo>
                  <a:cubicBezTo>
                    <a:pt x="7732" y="29540"/>
                    <a:pt x="7346" y="29881"/>
                    <a:pt x="7482" y="30086"/>
                  </a:cubicBezTo>
                  <a:cubicBezTo>
                    <a:pt x="7277" y="29972"/>
                    <a:pt x="7255" y="29517"/>
                    <a:pt x="7505" y="29426"/>
                  </a:cubicBezTo>
                  <a:cubicBezTo>
                    <a:pt x="7527" y="28858"/>
                    <a:pt x="7232" y="28880"/>
                    <a:pt x="7414" y="28335"/>
                  </a:cubicBezTo>
                  <a:cubicBezTo>
                    <a:pt x="7664" y="28357"/>
                    <a:pt x="7596" y="28698"/>
                    <a:pt x="7596" y="28994"/>
                  </a:cubicBezTo>
                  <a:lnTo>
                    <a:pt x="7869" y="28994"/>
                  </a:lnTo>
                  <a:cubicBezTo>
                    <a:pt x="7869" y="28585"/>
                    <a:pt x="7573" y="28562"/>
                    <a:pt x="7800" y="28130"/>
                  </a:cubicBezTo>
                  <a:cubicBezTo>
                    <a:pt x="7778" y="27993"/>
                    <a:pt x="7618" y="28039"/>
                    <a:pt x="7527" y="28016"/>
                  </a:cubicBezTo>
                  <a:cubicBezTo>
                    <a:pt x="7459" y="27721"/>
                    <a:pt x="7709" y="27789"/>
                    <a:pt x="7709" y="27584"/>
                  </a:cubicBezTo>
                  <a:cubicBezTo>
                    <a:pt x="7732" y="27266"/>
                    <a:pt x="7414" y="27357"/>
                    <a:pt x="7527" y="26925"/>
                  </a:cubicBezTo>
                  <a:cubicBezTo>
                    <a:pt x="7846" y="26925"/>
                    <a:pt x="7891" y="27243"/>
                    <a:pt x="7891" y="27584"/>
                  </a:cubicBezTo>
                  <a:cubicBezTo>
                    <a:pt x="8073" y="27971"/>
                    <a:pt x="8232" y="27925"/>
                    <a:pt x="8528" y="28039"/>
                  </a:cubicBezTo>
                  <a:cubicBezTo>
                    <a:pt x="8664" y="28448"/>
                    <a:pt x="8119" y="28039"/>
                    <a:pt x="8255" y="28471"/>
                  </a:cubicBezTo>
                  <a:cubicBezTo>
                    <a:pt x="8255" y="28607"/>
                    <a:pt x="8437" y="28585"/>
                    <a:pt x="8437" y="28471"/>
                  </a:cubicBezTo>
                  <a:close/>
                  <a:moveTo>
                    <a:pt x="7209" y="30086"/>
                  </a:moveTo>
                  <a:cubicBezTo>
                    <a:pt x="7255" y="30358"/>
                    <a:pt x="7437" y="30768"/>
                    <a:pt x="7027" y="30745"/>
                  </a:cubicBezTo>
                  <a:cubicBezTo>
                    <a:pt x="7073" y="30518"/>
                    <a:pt x="7277" y="30540"/>
                    <a:pt x="7209" y="30199"/>
                  </a:cubicBezTo>
                  <a:cubicBezTo>
                    <a:pt x="6891" y="30108"/>
                    <a:pt x="7095" y="30631"/>
                    <a:pt x="6754" y="30518"/>
                  </a:cubicBezTo>
                  <a:cubicBezTo>
                    <a:pt x="6800" y="30222"/>
                    <a:pt x="7118" y="29472"/>
                    <a:pt x="6754" y="29631"/>
                  </a:cubicBezTo>
                  <a:cubicBezTo>
                    <a:pt x="6527" y="29472"/>
                    <a:pt x="6800" y="29039"/>
                    <a:pt x="7050" y="29085"/>
                  </a:cubicBezTo>
                  <a:cubicBezTo>
                    <a:pt x="7073" y="29221"/>
                    <a:pt x="7004" y="29403"/>
                    <a:pt x="7050" y="29540"/>
                  </a:cubicBezTo>
                  <a:cubicBezTo>
                    <a:pt x="7073" y="29608"/>
                    <a:pt x="7209" y="29631"/>
                    <a:pt x="7209" y="29653"/>
                  </a:cubicBezTo>
                  <a:cubicBezTo>
                    <a:pt x="7255" y="29767"/>
                    <a:pt x="7186" y="29949"/>
                    <a:pt x="7209" y="30086"/>
                  </a:cubicBezTo>
                  <a:close/>
                  <a:moveTo>
                    <a:pt x="7618" y="21012"/>
                  </a:moveTo>
                  <a:cubicBezTo>
                    <a:pt x="8005" y="20876"/>
                    <a:pt x="8232" y="22013"/>
                    <a:pt x="7709" y="21899"/>
                  </a:cubicBezTo>
                  <a:cubicBezTo>
                    <a:pt x="7709" y="21672"/>
                    <a:pt x="7960" y="21763"/>
                    <a:pt x="7891" y="21467"/>
                  </a:cubicBezTo>
                  <a:cubicBezTo>
                    <a:pt x="7869" y="21194"/>
                    <a:pt x="7641" y="21581"/>
                    <a:pt x="7618" y="21672"/>
                  </a:cubicBezTo>
                  <a:cubicBezTo>
                    <a:pt x="7573" y="22149"/>
                    <a:pt x="8119" y="21945"/>
                    <a:pt x="8073" y="22445"/>
                  </a:cubicBezTo>
                  <a:cubicBezTo>
                    <a:pt x="7755" y="22377"/>
                    <a:pt x="7414" y="21967"/>
                    <a:pt x="7437" y="21558"/>
                  </a:cubicBezTo>
                  <a:cubicBezTo>
                    <a:pt x="7437" y="21285"/>
                    <a:pt x="7618" y="21308"/>
                    <a:pt x="7618" y="21012"/>
                  </a:cubicBezTo>
                  <a:close/>
                  <a:moveTo>
                    <a:pt x="4753" y="71677"/>
                  </a:moveTo>
                  <a:cubicBezTo>
                    <a:pt x="4503" y="71518"/>
                    <a:pt x="4594" y="71199"/>
                    <a:pt x="4753" y="71017"/>
                  </a:cubicBezTo>
                  <a:cubicBezTo>
                    <a:pt x="4753" y="70904"/>
                    <a:pt x="4662" y="70926"/>
                    <a:pt x="4571" y="70904"/>
                  </a:cubicBezTo>
                  <a:cubicBezTo>
                    <a:pt x="4776" y="70654"/>
                    <a:pt x="4503" y="70381"/>
                    <a:pt x="4503" y="70130"/>
                  </a:cubicBezTo>
                  <a:cubicBezTo>
                    <a:pt x="4503" y="70017"/>
                    <a:pt x="4412" y="69653"/>
                    <a:pt x="4685" y="69698"/>
                  </a:cubicBezTo>
                  <a:cubicBezTo>
                    <a:pt x="4571" y="70176"/>
                    <a:pt x="4935" y="70426"/>
                    <a:pt x="4958" y="70699"/>
                  </a:cubicBezTo>
                  <a:cubicBezTo>
                    <a:pt x="4958" y="71040"/>
                    <a:pt x="4708" y="71222"/>
                    <a:pt x="4753" y="71677"/>
                  </a:cubicBezTo>
                  <a:close/>
                  <a:moveTo>
                    <a:pt x="46003" y="80272"/>
                  </a:moveTo>
                  <a:cubicBezTo>
                    <a:pt x="45753" y="80705"/>
                    <a:pt x="46436" y="80318"/>
                    <a:pt x="46117" y="80773"/>
                  </a:cubicBezTo>
                  <a:cubicBezTo>
                    <a:pt x="46254" y="80750"/>
                    <a:pt x="46345" y="80591"/>
                    <a:pt x="46481" y="80705"/>
                  </a:cubicBezTo>
                  <a:cubicBezTo>
                    <a:pt x="46436" y="80932"/>
                    <a:pt x="46231" y="81000"/>
                    <a:pt x="46094" y="81159"/>
                  </a:cubicBezTo>
                  <a:cubicBezTo>
                    <a:pt x="45958" y="81319"/>
                    <a:pt x="45822" y="81819"/>
                    <a:pt x="45617" y="81569"/>
                  </a:cubicBezTo>
                  <a:cubicBezTo>
                    <a:pt x="45753" y="81319"/>
                    <a:pt x="45867" y="81182"/>
                    <a:pt x="46003" y="81114"/>
                  </a:cubicBezTo>
                  <a:cubicBezTo>
                    <a:pt x="46163" y="80909"/>
                    <a:pt x="45753" y="80932"/>
                    <a:pt x="45776" y="80977"/>
                  </a:cubicBezTo>
                  <a:cubicBezTo>
                    <a:pt x="45662" y="80796"/>
                    <a:pt x="46049" y="80523"/>
                    <a:pt x="45662" y="80477"/>
                  </a:cubicBezTo>
                  <a:cubicBezTo>
                    <a:pt x="46140" y="80136"/>
                    <a:pt x="45844" y="79818"/>
                    <a:pt x="46208" y="79590"/>
                  </a:cubicBezTo>
                  <a:cubicBezTo>
                    <a:pt x="46231" y="79681"/>
                    <a:pt x="46276" y="79772"/>
                    <a:pt x="46367" y="79818"/>
                  </a:cubicBezTo>
                  <a:cubicBezTo>
                    <a:pt x="46254" y="79954"/>
                    <a:pt x="46163" y="80386"/>
                    <a:pt x="46003" y="80272"/>
                  </a:cubicBezTo>
                  <a:close/>
                  <a:moveTo>
                    <a:pt x="7527" y="107288"/>
                  </a:moveTo>
                  <a:cubicBezTo>
                    <a:pt x="6709" y="107879"/>
                    <a:pt x="5845" y="107811"/>
                    <a:pt x="4594" y="107924"/>
                  </a:cubicBezTo>
                  <a:cubicBezTo>
                    <a:pt x="4981" y="107583"/>
                    <a:pt x="5481" y="107765"/>
                    <a:pt x="6049" y="107651"/>
                  </a:cubicBezTo>
                  <a:cubicBezTo>
                    <a:pt x="6618" y="107560"/>
                    <a:pt x="7073" y="107310"/>
                    <a:pt x="7527" y="107288"/>
                  </a:cubicBezTo>
                  <a:close/>
                  <a:moveTo>
                    <a:pt x="5140" y="69607"/>
                  </a:moveTo>
                  <a:cubicBezTo>
                    <a:pt x="4912" y="69517"/>
                    <a:pt x="4958" y="69107"/>
                    <a:pt x="4708" y="69062"/>
                  </a:cubicBezTo>
                  <a:cubicBezTo>
                    <a:pt x="4753" y="68289"/>
                    <a:pt x="4640" y="67356"/>
                    <a:pt x="4821" y="66765"/>
                  </a:cubicBezTo>
                  <a:cubicBezTo>
                    <a:pt x="5049" y="67424"/>
                    <a:pt x="4776" y="68198"/>
                    <a:pt x="4890" y="68834"/>
                  </a:cubicBezTo>
                  <a:cubicBezTo>
                    <a:pt x="4958" y="69175"/>
                    <a:pt x="5140" y="69266"/>
                    <a:pt x="5140" y="69607"/>
                  </a:cubicBezTo>
                  <a:close/>
                  <a:moveTo>
                    <a:pt x="41433" y="87981"/>
                  </a:moveTo>
                  <a:lnTo>
                    <a:pt x="41660" y="87708"/>
                  </a:lnTo>
                  <a:lnTo>
                    <a:pt x="41933" y="87959"/>
                  </a:lnTo>
                  <a:lnTo>
                    <a:pt x="41706" y="88231"/>
                  </a:lnTo>
                  <a:cubicBezTo>
                    <a:pt x="41683" y="87959"/>
                    <a:pt x="41615" y="88163"/>
                    <a:pt x="41433" y="87981"/>
                  </a:cubicBezTo>
                  <a:close/>
                  <a:moveTo>
                    <a:pt x="5867" y="63945"/>
                  </a:moveTo>
                  <a:lnTo>
                    <a:pt x="5890" y="63399"/>
                  </a:lnTo>
                  <a:cubicBezTo>
                    <a:pt x="6163" y="63240"/>
                    <a:pt x="6163" y="64104"/>
                    <a:pt x="5867" y="63945"/>
                  </a:cubicBezTo>
                  <a:close/>
                  <a:moveTo>
                    <a:pt x="5253" y="63058"/>
                  </a:moveTo>
                  <a:cubicBezTo>
                    <a:pt x="5185" y="62626"/>
                    <a:pt x="5686" y="62081"/>
                    <a:pt x="5708" y="62740"/>
                  </a:cubicBezTo>
                  <a:cubicBezTo>
                    <a:pt x="5413" y="62353"/>
                    <a:pt x="5572" y="63127"/>
                    <a:pt x="5253" y="63058"/>
                  </a:cubicBezTo>
                  <a:close/>
                  <a:moveTo>
                    <a:pt x="41774" y="85844"/>
                  </a:moveTo>
                  <a:cubicBezTo>
                    <a:pt x="41501" y="86208"/>
                    <a:pt x="41205" y="85957"/>
                    <a:pt x="40910" y="86480"/>
                  </a:cubicBezTo>
                  <a:cubicBezTo>
                    <a:pt x="40887" y="86026"/>
                    <a:pt x="41092" y="85798"/>
                    <a:pt x="41501" y="85753"/>
                  </a:cubicBezTo>
                  <a:cubicBezTo>
                    <a:pt x="41455" y="85434"/>
                    <a:pt x="41637" y="84911"/>
                    <a:pt x="42069" y="84889"/>
                  </a:cubicBezTo>
                  <a:cubicBezTo>
                    <a:pt x="42411" y="84798"/>
                    <a:pt x="41819" y="85071"/>
                    <a:pt x="41706" y="85321"/>
                  </a:cubicBezTo>
                  <a:cubicBezTo>
                    <a:pt x="41592" y="85525"/>
                    <a:pt x="41751" y="85662"/>
                    <a:pt x="41774" y="85844"/>
                  </a:cubicBezTo>
                  <a:close/>
                  <a:moveTo>
                    <a:pt x="5754" y="66447"/>
                  </a:moveTo>
                  <a:cubicBezTo>
                    <a:pt x="5708" y="66651"/>
                    <a:pt x="5481" y="66651"/>
                    <a:pt x="5549" y="66992"/>
                  </a:cubicBezTo>
                  <a:cubicBezTo>
                    <a:pt x="5822" y="67129"/>
                    <a:pt x="5958" y="66538"/>
                    <a:pt x="5754" y="66447"/>
                  </a:cubicBezTo>
                  <a:close/>
                  <a:moveTo>
                    <a:pt x="5481" y="66219"/>
                  </a:moveTo>
                  <a:cubicBezTo>
                    <a:pt x="5549" y="66310"/>
                    <a:pt x="5731" y="66401"/>
                    <a:pt x="5754" y="66242"/>
                  </a:cubicBezTo>
                  <a:cubicBezTo>
                    <a:pt x="5799" y="66015"/>
                    <a:pt x="5572" y="65969"/>
                    <a:pt x="5572" y="66128"/>
                  </a:cubicBezTo>
                  <a:cubicBezTo>
                    <a:pt x="5299" y="65901"/>
                    <a:pt x="5686" y="65605"/>
                    <a:pt x="5572" y="65241"/>
                  </a:cubicBezTo>
                  <a:lnTo>
                    <a:pt x="5776" y="65241"/>
                  </a:lnTo>
                  <a:cubicBezTo>
                    <a:pt x="5822" y="66083"/>
                    <a:pt x="6118" y="66879"/>
                    <a:pt x="6095" y="67561"/>
                  </a:cubicBezTo>
                  <a:cubicBezTo>
                    <a:pt x="6095" y="67925"/>
                    <a:pt x="5822" y="67970"/>
                    <a:pt x="6004" y="68425"/>
                  </a:cubicBezTo>
                  <a:cubicBezTo>
                    <a:pt x="5867" y="68561"/>
                    <a:pt x="5845" y="68470"/>
                    <a:pt x="5708" y="68425"/>
                  </a:cubicBezTo>
                  <a:cubicBezTo>
                    <a:pt x="5458" y="68516"/>
                    <a:pt x="5504" y="68971"/>
                    <a:pt x="5435" y="69289"/>
                  </a:cubicBezTo>
                  <a:cubicBezTo>
                    <a:pt x="5072" y="69380"/>
                    <a:pt x="5549" y="68380"/>
                    <a:pt x="5253" y="68630"/>
                  </a:cubicBezTo>
                  <a:cubicBezTo>
                    <a:pt x="4981" y="68402"/>
                    <a:pt x="5526" y="68311"/>
                    <a:pt x="5640" y="68198"/>
                  </a:cubicBezTo>
                  <a:cubicBezTo>
                    <a:pt x="5481" y="67925"/>
                    <a:pt x="5799" y="67925"/>
                    <a:pt x="5822" y="67879"/>
                  </a:cubicBezTo>
                  <a:cubicBezTo>
                    <a:pt x="5867" y="67766"/>
                    <a:pt x="5776" y="67538"/>
                    <a:pt x="5822" y="67447"/>
                  </a:cubicBezTo>
                  <a:cubicBezTo>
                    <a:pt x="5845" y="67379"/>
                    <a:pt x="6095" y="67424"/>
                    <a:pt x="6004" y="67220"/>
                  </a:cubicBezTo>
                  <a:cubicBezTo>
                    <a:pt x="5981" y="67106"/>
                    <a:pt x="5913" y="67174"/>
                    <a:pt x="5822" y="67220"/>
                  </a:cubicBezTo>
                  <a:cubicBezTo>
                    <a:pt x="5595" y="67356"/>
                    <a:pt x="5822" y="67447"/>
                    <a:pt x="5640" y="67766"/>
                  </a:cubicBezTo>
                  <a:cubicBezTo>
                    <a:pt x="5617" y="67788"/>
                    <a:pt x="5481" y="67606"/>
                    <a:pt x="5458" y="67652"/>
                  </a:cubicBezTo>
                  <a:cubicBezTo>
                    <a:pt x="5367" y="67834"/>
                    <a:pt x="5595" y="68289"/>
                    <a:pt x="5253" y="68198"/>
                  </a:cubicBezTo>
                  <a:cubicBezTo>
                    <a:pt x="5299" y="67311"/>
                    <a:pt x="5413" y="66856"/>
                    <a:pt x="5481" y="66219"/>
                  </a:cubicBezTo>
                  <a:close/>
                  <a:moveTo>
                    <a:pt x="5776" y="65241"/>
                  </a:moveTo>
                  <a:cubicBezTo>
                    <a:pt x="5367" y="65105"/>
                    <a:pt x="5663" y="64650"/>
                    <a:pt x="5504" y="64377"/>
                  </a:cubicBezTo>
                  <a:cubicBezTo>
                    <a:pt x="5413" y="64195"/>
                    <a:pt x="5435" y="64264"/>
                    <a:pt x="5504" y="63922"/>
                  </a:cubicBezTo>
                  <a:cubicBezTo>
                    <a:pt x="6186" y="63741"/>
                    <a:pt x="5754" y="65150"/>
                    <a:pt x="5776" y="65241"/>
                  </a:cubicBezTo>
                  <a:close/>
                  <a:moveTo>
                    <a:pt x="6913" y="68766"/>
                  </a:moveTo>
                  <a:cubicBezTo>
                    <a:pt x="7209" y="68880"/>
                    <a:pt x="7050" y="68425"/>
                    <a:pt x="7095" y="68220"/>
                  </a:cubicBezTo>
                  <a:cubicBezTo>
                    <a:pt x="7255" y="68311"/>
                    <a:pt x="7368" y="68743"/>
                    <a:pt x="7095" y="68766"/>
                  </a:cubicBezTo>
                  <a:cubicBezTo>
                    <a:pt x="7095" y="68971"/>
                    <a:pt x="7391" y="68857"/>
                    <a:pt x="7459" y="68993"/>
                  </a:cubicBezTo>
                  <a:cubicBezTo>
                    <a:pt x="7277" y="69266"/>
                    <a:pt x="7459" y="69630"/>
                    <a:pt x="7346" y="69880"/>
                  </a:cubicBezTo>
                  <a:cubicBezTo>
                    <a:pt x="7323" y="69926"/>
                    <a:pt x="7095" y="69835"/>
                    <a:pt x="7073" y="69858"/>
                  </a:cubicBezTo>
                  <a:cubicBezTo>
                    <a:pt x="7004" y="69949"/>
                    <a:pt x="7118" y="70631"/>
                    <a:pt x="6891" y="70312"/>
                  </a:cubicBezTo>
                  <a:cubicBezTo>
                    <a:pt x="6800" y="69858"/>
                    <a:pt x="7027" y="69812"/>
                    <a:pt x="7164" y="69653"/>
                  </a:cubicBezTo>
                  <a:cubicBezTo>
                    <a:pt x="7164" y="69380"/>
                    <a:pt x="7118" y="69130"/>
                    <a:pt x="6982" y="68993"/>
                  </a:cubicBezTo>
                  <a:cubicBezTo>
                    <a:pt x="6595" y="69130"/>
                    <a:pt x="6982" y="69357"/>
                    <a:pt x="6982" y="69653"/>
                  </a:cubicBezTo>
                  <a:cubicBezTo>
                    <a:pt x="6527" y="69994"/>
                    <a:pt x="6936" y="71631"/>
                    <a:pt x="6663" y="72382"/>
                  </a:cubicBezTo>
                  <a:cubicBezTo>
                    <a:pt x="6572" y="70790"/>
                    <a:pt x="6641" y="68743"/>
                    <a:pt x="6754" y="67243"/>
                  </a:cubicBezTo>
                  <a:cubicBezTo>
                    <a:pt x="7004" y="67493"/>
                    <a:pt x="6641" y="68516"/>
                    <a:pt x="6913" y="68766"/>
                  </a:cubicBezTo>
                  <a:close/>
                  <a:moveTo>
                    <a:pt x="41251" y="87367"/>
                  </a:moveTo>
                  <a:cubicBezTo>
                    <a:pt x="40864" y="87208"/>
                    <a:pt x="41569" y="86390"/>
                    <a:pt x="41774" y="86731"/>
                  </a:cubicBezTo>
                  <a:cubicBezTo>
                    <a:pt x="41501" y="86935"/>
                    <a:pt x="41387" y="87049"/>
                    <a:pt x="41251" y="87367"/>
                  </a:cubicBezTo>
                  <a:close/>
                  <a:moveTo>
                    <a:pt x="42638" y="85343"/>
                  </a:moveTo>
                  <a:cubicBezTo>
                    <a:pt x="42411" y="85571"/>
                    <a:pt x="42411" y="85162"/>
                    <a:pt x="42638" y="85048"/>
                  </a:cubicBezTo>
                  <a:cubicBezTo>
                    <a:pt x="42411" y="84980"/>
                    <a:pt x="42160" y="85685"/>
                    <a:pt x="41933" y="85662"/>
                  </a:cubicBezTo>
                  <a:cubicBezTo>
                    <a:pt x="41933" y="85321"/>
                    <a:pt x="42206" y="85366"/>
                    <a:pt x="42365" y="84957"/>
                  </a:cubicBezTo>
                  <a:cubicBezTo>
                    <a:pt x="42547" y="85071"/>
                    <a:pt x="42729" y="84752"/>
                    <a:pt x="42934" y="84957"/>
                  </a:cubicBezTo>
                  <a:cubicBezTo>
                    <a:pt x="42865" y="85184"/>
                    <a:pt x="42479" y="85116"/>
                    <a:pt x="42638" y="85343"/>
                  </a:cubicBezTo>
                  <a:close/>
                  <a:moveTo>
                    <a:pt x="44207" y="84752"/>
                  </a:moveTo>
                  <a:cubicBezTo>
                    <a:pt x="44093" y="84980"/>
                    <a:pt x="43980" y="84980"/>
                    <a:pt x="43866" y="85093"/>
                  </a:cubicBezTo>
                  <a:cubicBezTo>
                    <a:pt x="43820" y="84866"/>
                    <a:pt x="44184" y="84548"/>
                    <a:pt x="43775" y="84434"/>
                  </a:cubicBezTo>
                  <a:cubicBezTo>
                    <a:pt x="43957" y="84229"/>
                    <a:pt x="44230" y="84639"/>
                    <a:pt x="44207" y="84752"/>
                  </a:cubicBezTo>
                  <a:close/>
                  <a:moveTo>
                    <a:pt x="45094" y="83206"/>
                  </a:moveTo>
                  <a:lnTo>
                    <a:pt x="44957" y="83388"/>
                  </a:lnTo>
                  <a:cubicBezTo>
                    <a:pt x="44821" y="83752"/>
                    <a:pt x="44639" y="83615"/>
                    <a:pt x="44480" y="83774"/>
                  </a:cubicBezTo>
                  <a:cubicBezTo>
                    <a:pt x="43820" y="84570"/>
                    <a:pt x="44571" y="83615"/>
                    <a:pt x="44525" y="83365"/>
                  </a:cubicBezTo>
                  <a:cubicBezTo>
                    <a:pt x="44730" y="83342"/>
                    <a:pt x="44889" y="83024"/>
                    <a:pt x="45094" y="83206"/>
                  </a:cubicBezTo>
                  <a:close/>
                  <a:moveTo>
                    <a:pt x="43570" y="85321"/>
                  </a:moveTo>
                  <a:cubicBezTo>
                    <a:pt x="43889" y="85434"/>
                    <a:pt x="43593" y="85844"/>
                    <a:pt x="43366" y="85889"/>
                  </a:cubicBezTo>
                  <a:cubicBezTo>
                    <a:pt x="43229" y="85753"/>
                    <a:pt x="43388" y="85548"/>
                    <a:pt x="43570" y="85321"/>
                  </a:cubicBezTo>
                  <a:close/>
                  <a:moveTo>
                    <a:pt x="44935" y="81114"/>
                  </a:moveTo>
                  <a:cubicBezTo>
                    <a:pt x="44912" y="81409"/>
                    <a:pt x="44980" y="81409"/>
                    <a:pt x="44707" y="81660"/>
                  </a:cubicBezTo>
                  <a:cubicBezTo>
                    <a:pt x="44594" y="81842"/>
                    <a:pt x="44912" y="81887"/>
                    <a:pt x="44866" y="82046"/>
                  </a:cubicBezTo>
                  <a:lnTo>
                    <a:pt x="44230" y="83024"/>
                  </a:lnTo>
                  <a:cubicBezTo>
                    <a:pt x="43957" y="83274"/>
                    <a:pt x="44230" y="82774"/>
                    <a:pt x="44343" y="82683"/>
                  </a:cubicBezTo>
                  <a:cubicBezTo>
                    <a:pt x="44139" y="82569"/>
                    <a:pt x="43980" y="82910"/>
                    <a:pt x="43775" y="82706"/>
                  </a:cubicBezTo>
                  <a:cubicBezTo>
                    <a:pt x="43661" y="82888"/>
                    <a:pt x="43980" y="82933"/>
                    <a:pt x="43934" y="83092"/>
                  </a:cubicBezTo>
                  <a:cubicBezTo>
                    <a:pt x="43616" y="83706"/>
                    <a:pt x="43229" y="83547"/>
                    <a:pt x="42888" y="83615"/>
                  </a:cubicBezTo>
                  <a:cubicBezTo>
                    <a:pt x="42797" y="83979"/>
                    <a:pt x="42570" y="84275"/>
                    <a:pt x="42274" y="84320"/>
                  </a:cubicBezTo>
                  <a:cubicBezTo>
                    <a:pt x="42411" y="83774"/>
                    <a:pt x="43184" y="83365"/>
                    <a:pt x="43570" y="82979"/>
                  </a:cubicBezTo>
                  <a:cubicBezTo>
                    <a:pt x="43457" y="83001"/>
                    <a:pt x="43343" y="83138"/>
                    <a:pt x="43229" y="83024"/>
                  </a:cubicBezTo>
                  <a:cubicBezTo>
                    <a:pt x="43479" y="82683"/>
                    <a:pt x="43752" y="82274"/>
                    <a:pt x="44048" y="82456"/>
                  </a:cubicBezTo>
                  <a:cubicBezTo>
                    <a:pt x="44571" y="82046"/>
                    <a:pt x="44412" y="81409"/>
                    <a:pt x="44707" y="80955"/>
                  </a:cubicBezTo>
                  <a:cubicBezTo>
                    <a:pt x="44685" y="80977"/>
                    <a:pt x="45003" y="81046"/>
                    <a:pt x="44980" y="80864"/>
                  </a:cubicBezTo>
                  <a:cubicBezTo>
                    <a:pt x="44775" y="80705"/>
                    <a:pt x="44616" y="81091"/>
                    <a:pt x="44389" y="80773"/>
                  </a:cubicBezTo>
                  <a:cubicBezTo>
                    <a:pt x="44753" y="80545"/>
                    <a:pt x="44594" y="80295"/>
                    <a:pt x="44753" y="80045"/>
                  </a:cubicBezTo>
                  <a:cubicBezTo>
                    <a:pt x="44844" y="79863"/>
                    <a:pt x="45094" y="79840"/>
                    <a:pt x="45185" y="79499"/>
                  </a:cubicBezTo>
                  <a:cubicBezTo>
                    <a:pt x="45253" y="79545"/>
                    <a:pt x="45162" y="79659"/>
                    <a:pt x="45139" y="79749"/>
                  </a:cubicBezTo>
                  <a:cubicBezTo>
                    <a:pt x="45139" y="80204"/>
                    <a:pt x="45731" y="80454"/>
                    <a:pt x="45435" y="81023"/>
                  </a:cubicBezTo>
                  <a:cubicBezTo>
                    <a:pt x="45480" y="80705"/>
                    <a:pt x="45117" y="80568"/>
                    <a:pt x="45139" y="80272"/>
                  </a:cubicBezTo>
                  <a:cubicBezTo>
                    <a:pt x="45026" y="80250"/>
                    <a:pt x="44957" y="80409"/>
                    <a:pt x="44866" y="80523"/>
                  </a:cubicBezTo>
                  <a:cubicBezTo>
                    <a:pt x="45003" y="80705"/>
                    <a:pt x="45026" y="80796"/>
                    <a:pt x="45299" y="81068"/>
                  </a:cubicBezTo>
                  <a:cubicBezTo>
                    <a:pt x="45185" y="81296"/>
                    <a:pt x="45071" y="81182"/>
                    <a:pt x="44935" y="81114"/>
                  </a:cubicBezTo>
                  <a:close/>
                  <a:moveTo>
                    <a:pt x="42183" y="87231"/>
                  </a:moveTo>
                  <a:lnTo>
                    <a:pt x="42547" y="86776"/>
                  </a:lnTo>
                  <a:cubicBezTo>
                    <a:pt x="42774" y="86958"/>
                    <a:pt x="42411" y="87549"/>
                    <a:pt x="42183" y="87231"/>
                  </a:cubicBezTo>
                  <a:close/>
                  <a:moveTo>
                    <a:pt x="42501" y="85525"/>
                  </a:moveTo>
                  <a:cubicBezTo>
                    <a:pt x="42570" y="85594"/>
                    <a:pt x="42411" y="85730"/>
                    <a:pt x="42501" y="85821"/>
                  </a:cubicBezTo>
                  <a:cubicBezTo>
                    <a:pt x="42433" y="86071"/>
                    <a:pt x="42274" y="85844"/>
                    <a:pt x="42206" y="85889"/>
                  </a:cubicBezTo>
                  <a:cubicBezTo>
                    <a:pt x="42047" y="85980"/>
                    <a:pt x="41910" y="86526"/>
                    <a:pt x="41706" y="86230"/>
                  </a:cubicBezTo>
                  <a:cubicBezTo>
                    <a:pt x="41978" y="85821"/>
                    <a:pt x="42229" y="85639"/>
                    <a:pt x="42501" y="85525"/>
                  </a:cubicBezTo>
                  <a:close/>
                  <a:moveTo>
                    <a:pt x="42047" y="87117"/>
                  </a:moveTo>
                  <a:cubicBezTo>
                    <a:pt x="42183" y="87231"/>
                    <a:pt x="41933" y="87436"/>
                    <a:pt x="42183" y="87527"/>
                  </a:cubicBezTo>
                  <a:lnTo>
                    <a:pt x="41933" y="87799"/>
                  </a:lnTo>
                  <a:cubicBezTo>
                    <a:pt x="41797" y="87777"/>
                    <a:pt x="42069" y="87322"/>
                    <a:pt x="41819" y="87549"/>
                  </a:cubicBezTo>
                  <a:cubicBezTo>
                    <a:pt x="41728" y="87436"/>
                    <a:pt x="41956" y="87276"/>
                    <a:pt x="42047" y="87117"/>
                  </a:cubicBezTo>
                  <a:close/>
                </a:path>
              </a:pathLst>
            </a:custGeom>
            <a:grpFill/>
            <a:ln>
              <a:solidFill>
                <a:srgbClr val="FED50A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" name="مخطط انسيابي: رابط 39">
              <a:extLst>
                <a:ext uri="{FF2B5EF4-FFF2-40B4-BE49-F238E27FC236}">
                  <a16:creationId xmlns:a16="http://schemas.microsoft.com/office/drawing/2014/main" id="{48E4772D-C038-4E44-A597-2FFDC2277F66}"/>
                </a:ext>
              </a:extLst>
            </p:cNvPr>
            <p:cNvSpPr/>
            <p:nvPr/>
          </p:nvSpPr>
          <p:spPr>
            <a:xfrm flipH="1">
              <a:off x="255045" y="513770"/>
              <a:ext cx="340103" cy="1416475"/>
            </a:xfrm>
            <a:prstGeom prst="flowChartConnector">
              <a:avLst/>
            </a:prstGeom>
            <a:grpFill/>
            <a:ln w="396875">
              <a:solidFill>
                <a:srgbClr val="FED50A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SA"/>
            </a:p>
          </p:txBody>
        </p:sp>
        <p:sp>
          <p:nvSpPr>
            <p:cNvPr id="41" name="مخطط انسيابي: رابط 40">
              <a:extLst>
                <a:ext uri="{FF2B5EF4-FFF2-40B4-BE49-F238E27FC236}">
                  <a16:creationId xmlns:a16="http://schemas.microsoft.com/office/drawing/2014/main" id="{E46B612A-250F-4E27-887A-3EB0E346A91E}"/>
                </a:ext>
              </a:extLst>
            </p:cNvPr>
            <p:cNvSpPr/>
            <p:nvPr/>
          </p:nvSpPr>
          <p:spPr>
            <a:xfrm flipH="1">
              <a:off x="393538" y="440922"/>
              <a:ext cx="340103" cy="1067781"/>
            </a:xfrm>
            <a:prstGeom prst="flowChartConnector">
              <a:avLst/>
            </a:prstGeom>
            <a:grpFill/>
            <a:ln w="396875">
              <a:solidFill>
                <a:srgbClr val="FED50A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SA" dirty="0"/>
            </a:p>
          </p:txBody>
        </p:sp>
        <p:sp>
          <p:nvSpPr>
            <p:cNvPr id="42" name="مخطط انسيابي: رابط 41">
              <a:extLst>
                <a:ext uri="{FF2B5EF4-FFF2-40B4-BE49-F238E27FC236}">
                  <a16:creationId xmlns:a16="http://schemas.microsoft.com/office/drawing/2014/main" id="{F423FDC6-B990-4F92-9B24-079813520D43}"/>
                </a:ext>
              </a:extLst>
            </p:cNvPr>
            <p:cNvSpPr/>
            <p:nvPr/>
          </p:nvSpPr>
          <p:spPr>
            <a:xfrm flipH="1">
              <a:off x="296239" y="225467"/>
              <a:ext cx="45719" cy="215455"/>
            </a:xfrm>
            <a:prstGeom prst="flowChartConnector">
              <a:avLst/>
            </a:prstGeom>
            <a:grpFill/>
            <a:ln w="396875">
              <a:solidFill>
                <a:srgbClr val="FED50A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SA"/>
            </a:p>
          </p:txBody>
        </p:sp>
        <p:sp>
          <p:nvSpPr>
            <p:cNvPr id="43" name="مخطط انسيابي: رابط 42">
              <a:extLst>
                <a:ext uri="{FF2B5EF4-FFF2-40B4-BE49-F238E27FC236}">
                  <a16:creationId xmlns:a16="http://schemas.microsoft.com/office/drawing/2014/main" id="{22711330-259A-4C5E-96BC-32DF47CA1B0D}"/>
                </a:ext>
              </a:extLst>
            </p:cNvPr>
            <p:cNvSpPr/>
            <p:nvPr/>
          </p:nvSpPr>
          <p:spPr>
            <a:xfrm flipH="1">
              <a:off x="187788" y="1714790"/>
              <a:ext cx="45719" cy="215455"/>
            </a:xfrm>
            <a:prstGeom prst="flowChartConnector">
              <a:avLst/>
            </a:prstGeom>
            <a:grpFill/>
            <a:ln w="396875">
              <a:solidFill>
                <a:srgbClr val="FED50A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SA"/>
            </a:p>
          </p:txBody>
        </p:sp>
      </p:grpSp>
      <p:grpSp>
        <p:nvGrpSpPr>
          <p:cNvPr id="6" name="مجموعة 5">
            <a:extLst>
              <a:ext uri="{FF2B5EF4-FFF2-40B4-BE49-F238E27FC236}">
                <a16:creationId xmlns:a16="http://schemas.microsoft.com/office/drawing/2014/main" id="{BB08A05B-8C3E-48CC-BE9A-C10BF978EAC3}"/>
              </a:ext>
            </a:extLst>
          </p:cNvPr>
          <p:cNvGrpSpPr/>
          <p:nvPr/>
        </p:nvGrpSpPr>
        <p:grpSpPr>
          <a:xfrm>
            <a:off x="2116329" y="1503623"/>
            <a:ext cx="5085950" cy="1732450"/>
            <a:chOff x="2048913" y="2132440"/>
            <a:chExt cx="5085950" cy="1732450"/>
          </a:xfrm>
        </p:grpSpPr>
        <p:sp>
          <p:nvSpPr>
            <p:cNvPr id="44" name="Google Shape;868;p60">
              <a:extLst>
                <a:ext uri="{FF2B5EF4-FFF2-40B4-BE49-F238E27FC236}">
                  <a16:creationId xmlns:a16="http://schemas.microsoft.com/office/drawing/2014/main" id="{BC14E9A9-B075-4428-8D4F-296479259110}"/>
                </a:ext>
              </a:extLst>
            </p:cNvPr>
            <p:cNvSpPr/>
            <p:nvPr/>
          </p:nvSpPr>
          <p:spPr>
            <a:xfrm>
              <a:off x="2048913" y="2571750"/>
              <a:ext cx="1536300" cy="1293140"/>
            </a:xfrm>
            <a:prstGeom prst="rect">
              <a:avLst/>
            </a:prstGeom>
            <a:solidFill>
              <a:srgbClr val="C00000"/>
            </a:solidFill>
            <a:ln w="2857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869;p60">
              <a:extLst>
                <a:ext uri="{FF2B5EF4-FFF2-40B4-BE49-F238E27FC236}">
                  <a16:creationId xmlns:a16="http://schemas.microsoft.com/office/drawing/2014/main" id="{0FCD25C9-AEDD-4F1A-9EB9-11EB8FEE9751}"/>
                </a:ext>
              </a:extLst>
            </p:cNvPr>
            <p:cNvSpPr/>
            <p:nvPr/>
          </p:nvSpPr>
          <p:spPr>
            <a:xfrm>
              <a:off x="3800451" y="2571750"/>
              <a:ext cx="1536300" cy="1293140"/>
            </a:xfrm>
            <a:prstGeom prst="rect">
              <a:avLst/>
            </a:prstGeom>
            <a:solidFill>
              <a:srgbClr val="C00000"/>
            </a:solidFill>
            <a:ln w="2857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870;p60">
              <a:extLst>
                <a:ext uri="{FF2B5EF4-FFF2-40B4-BE49-F238E27FC236}">
                  <a16:creationId xmlns:a16="http://schemas.microsoft.com/office/drawing/2014/main" id="{D961C487-B65E-4673-B3DA-A166631719D5}"/>
                </a:ext>
              </a:extLst>
            </p:cNvPr>
            <p:cNvSpPr/>
            <p:nvPr/>
          </p:nvSpPr>
          <p:spPr>
            <a:xfrm>
              <a:off x="5598563" y="2571750"/>
              <a:ext cx="1536300" cy="1293140"/>
            </a:xfrm>
            <a:prstGeom prst="rect">
              <a:avLst/>
            </a:prstGeom>
            <a:solidFill>
              <a:srgbClr val="C00000"/>
            </a:solidFill>
            <a:ln w="2857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864;p60">
              <a:extLst>
                <a:ext uri="{FF2B5EF4-FFF2-40B4-BE49-F238E27FC236}">
                  <a16:creationId xmlns:a16="http://schemas.microsoft.com/office/drawing/2014/main" id="{BEAB068C-5EDE-46AA-BBA1-48BCE4D7BFE1}"/>
                </a:ext>
              </a:extLst>
            </p:cNvPr>
            <p:cNvSpPr/>
            <p:nvPr/>
          </p:nvSpPr>
          <p:spPr>
            <a:xfrm>
              <a:off x="2048913" y="2132440"/>
              <a:ext cx="1536300" cy="129314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D23D1B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865;p60">
              <a:extLst>
                <a:ext uri="{FF2B5EF4-FFF2-40B4-BE49-F238E27FC236}">
                  <a16:creationId xmlns:a16="http://schemas.microsoft.com/office/drawing/2014/main" id="{5BAE1069-AC3E-47B4-96B6-04A67A2C1619}"/>
                </a:ext>
              </a:extLst>
            </p:cNvPr>
            <p:cNvSpPr/>
            <p:nvPr/>
          </p:nvSpPr>
          <p:spPr>
            <a:xfrm>
              <a:off x="3800463" y="2132440"/>
              <a:ext cx="1536300" cy="129314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D23D1B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866;p60">
              <a:extLst>
                <a:ext uri="{FF2B5EF4-FFF2-40B4-BE49-F238E27FC236}">
                  <a16:creationId xmlns:a16="http://schemas.microsoft.com/office/drawing/2014/main" id="{0F02EC20-503D-414A-8E60-367F8992A07B}"/>
                </a:ext>
              </a:extLst>
            </p:cNvPr>
            <p:cNvSpPr/>
            <p:nvPr/>
          </p:nvSpPr>
          <p:spPr>
            <a:xfrm>
              <a:off x="5598563" y="2132440"/>
              <a:ext cx="1536300" cy="129314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D23D1B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0" name="صورة 49">
            <a:extLst>
              <a:ext uri="{FF2B5EF4-FFF2-40B4-BE49-F238E27FC236}">
                <a16:creationId xmlns:a16="http://schemas.microsoft.com/office/drawing/2014/main" id="{5A7D451B-DB53-4A21-AE4B-E2D22B74BD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2491" b="9129"/>
          <a:stretch/>
        </p:blipFill>
        <p:spPr>
          <a:xfrm>
            <a:off x="5778910" y="1640998"/>
            <a:ext cx="1310438" cy="1044215"/>
          </a:xfrm>
          <a:prstGeom prst="rect">
            <a:avLst/>
          </a:prstGeom>
          <a:ln>
            <a:solidFill>
              <a:srgbClr val="CD543F"/>
            </a:solidFill>
          </a:ln>
        </p:spPr>
      </p:pic>
      <p:pic>
        <p:nvPicPr>
          <p:cNvPr id="52" name="صورة 51" descr="صورة تحتوي على نص&#10;&#10;تم إنشاء الوصف تلقائياً">
            <a:extLst>
              <a:ext uri="{FF2B5EF4-FFF2-40B4-BE49-F238E27FC236}">
                <a16:creationId xmlns:a16="http://schemas.microsoft.com/office/drawing/2014/main" id="{DA14D313-F643-4685-AEAE-06284BCFB4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839" b="-3790"/>
          <a:stretch/>
        </p:blipFill>
        <p:spPr>
          <a:xfrm>
            <a:off x="2282288" y="1640998"/>
            <a:ext cx="1198576" cy="1096415"/>
          </a:xfrm>
          <a:prstGeom prst="rect">
            <a:avLst/>
          </a:prstGeom>
        </p:spPr>
      </p:pic>
      <p:pic>
        <p:nvPicPr>
          <p:cNvPr id="54" name="صورة 53">
            <a:extLst>
              <a:ext uri="{FF2B5EF4-FFF2-40B4-BE49-F238E27FC236}">
                <a16:creationId xmlns:a16="http://schemas.microsoft.com/office/drawing/2014/main" id="{EF5DB538-077D-41F9-BBD6-CF34E2CB61D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974" t="1745" r="15252" b="740"/>
          <a:stretch/>
        </p:blipFill>
        <p:spPr>
          <a:xfrm>
            <a:off x="4036729" y="1640998"/>
            <a:ext cx="1198576" cy="1044215"/>
          </a:xfrm>
          <a:prstGeom prst="rect">
            <a:avLst/>
          </a:prstGeom>
        </p:spPr>
      </p:pic>
      <p:sp>
        <p:nvSpPr>
          <p:cNvPr id="7" name="Google Shape;422;p36">
            <a:extLst>
              <a:ext uri="{FF2B5EF4-FFF2-40B4-BE49-F238E27FC236}">
                <a16:creationId xmlns:a16="http://schemas.microsoft.com/office/drawing/2014/main" id="{25FBEE5D-3DF2-4A3D-BF2A-B068BA401464}"/>
              </a:ext>
            </a:extLst>
          </p:cNvPr>
          <p:cNvSpPr txBox="1">
            <a:spLocks/>
          </p:cNvSpPr>
          <p:nvPr/>
        </p:nvSpPr>
        <p:spPr>
          <a:xfrm>
            <a:off x="1810876" y="2867429"/>
            <a:ext cx="2141400" cy="29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HungerStation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11" name="Google Shape;426;p36">
            <a:extLst>
              <a:ext uri="{FF2B5EF4-FFF2-40B4-BE49-F238E27FC236}">
                <a16:creationId xmlns:a16="http://schemas.microsoft.com/office/drawing/2014/main" id="{75B93D0D-7583-4F60-A839-FA2B646FE98C}"/>
              </a:ext>
            </a:extLst>
          </p:cNvPr>
          <p:cNvSpPr txBox="1">
            <a:spLocks/>
          </p:cNvSpPr>
          <p:nvPr/>
        </p:nvSpPr>
        <p:spPr>
          <a:xfrm>
            <a:off x="5383135" y="2913198"/>
            <a:ext cx="2141400" cy="29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 algn="ctr">
              <a:lnSpc>
                <a:spcPct val="115000"/>
              </a:lnSpc>
              <a:spcAft>
                <a:spcPts val="1000"/>
              </a:spcAft>
            </a:pPr>
            <a:r>
              <a:rPr lang="en-US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Maestro pizza</a:t>
            </a:r>
            <a:endParaRPr lang="en-US" sz="16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77" name="Google Shape;424;p36">
            <a:extLst>
              <a:ext uri="{FF2B5EF4-FFF2-40B4-BE49-F238E27FC236}">
                <a16:creationId xmlns:a16="http://schemas.microsoft.com/office/drawing/2014/main" id="{161D3BEE-0AE7-47F9-B12B-4290FEB328B2}"/>
              </a:ext>
            </a:extLst>
          </p:cNvPr>
          <p:cNvSpPr txBox="1">
            <a:spLocks/>
          </p:cNvSpPr>
          <p:nvPr/>
        </p:nvSpPr>
        <p:spPr>
          <a:xfrm>
            <a:off x="3565317" y="2905351"/>
            <a:ext cx="2141400" cy="29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 algn="ctr" rtl="0">
              <a:lnSpc>
                <a:spcPct val="107000"/>
              </a:lnSpc>
              <a:spcAft>
                <a:spcPts val="800"/>
              </a:spcAft>
              <a:tabLst>
                <a:tab pos="457200" algn="l"/>
              </a:tabLst>
            </a:pPr>
            <a:r>
              <a:rPr lang="en-US" sz="1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Talabat</a:t>
            </a:r>
            <a:endParaRPr lang="en-US" sz="16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57717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مربع نص 2">
            <a:extLst>
              <a:ext uri="{FF2B5EF4-FFF2-40B4-BE49-F238E27FC236}">
                <a16:creationId xmlns:a16="http://schemas.microsoft.com/office/drawing/2014/main" id="{ACAF769F-38D9-4EA2-93CF-573AE0E02688}"/>
              </a:ext>
            </a:extLst>
          </p:cNvPr>
          <p:cNvSpPr txBox="1"/>
          <p:nvPr/>
        </p:nvSpPr>
        <p:spPr>
          <a:xfrm>
            <a:off x="409938" y="493216"/>
            <a:ext cx="4572000" cy="8651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algn="l" rtl="0">
              <a:lnSpc>
                <a:spcPct val="107000"/>
              </a:lnSpc>
              <a:spcAft>
                <a:spcPts val="800"/>
              </a:spcAft>
            </a:pPr>
            <a:r>
              <a:rPr lang="en-US" sz="2400" b="1" i="1" dirty="0">
                <a:solidFill>
                  <a:srgbClr val="CB4D37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Problems in the existing Application </a:t>
            </a:r>
            <a:r>
              <a:rPr lang="en-US" sz="2400" b="1" dirty="0">
                <a:solidFill>
                  <a:srgbClr val="CB4D37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</a:t>
            </a:r>
            <a:endParaRPr lang="en-US" sz="2000" dirty="0">
              <a:solidFill>
                <a:srgbClr val="CB4D37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grpSp>
        <p:nvGrpSpPr>
          <p:cNvPr id="7" name="Google Shape;1962;p66">
            <a:extLst>
              <a:ext uri="{FF2B5EF4-FFF2-40B4-BE49-F238E27FC236}">
                <a16:creationId xmlns:a16="http://schemas.microsoft.com/office/drawing/2014/main" id="{C20CB77D-253F-4B99-86C5-2E16BC71A67A}"/>
              </a:ext>
            </a:extLst>
          </p:cNvPr>
          <p:cNvGrpSpPr/>
          <p:nvPr/>
        </p:nvGrpSpPr>
        <p:grpSpPr>
          <a:xfrm>
            <a:off x="4162050" y="2238000"/>
            <a:ext cx="819900" cy="819900"/>
            <a:chOff x="5998800" y="2265025"/>
            <a:chExt cx="819900" cy="819900"/>
          </a:xfrm>
          <a:solidFill>
            <a:srgbClr val="FFD60A"/>
          </a:solidFill>
        </p:grpSpPr>
        <p:sp>
          <p:nvSpPr>
            <p:cNvPr id="8" name="Google Shape;1963;p66">
              <a:extLst>
                <a:ext uri="{FF2B5EF4-FFF2-40B4-BE49-F238E27FC236}">
                  <a16:creationId xmlns:a16="http://schemas.microsoft.com/office/drawing/2014/main" id="{5C68DF8E-C3DB-41C9-94CB-B81151CEB7DE}"/>
                </a:ext>
              </a:extLst>
            </p:cNvPr>
            <p:cNvSpPr/>
            <p:nvPr/>
          </p:nvSpPr>
          <p:spPr>
            <a:xfrm>
              <a:off x="5998800" y="2265025"/>
              <a:ext cx="819900" cy="81990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" name="Google Shape;1964;p66">
              <a:extLst>
                <a:ext uri="{FF2B5EF4-FFF2-40B4-BE49-F238E27FC236}">
                  <a16:creationId xmlns:a16="http://schemas.microsoft.com/office/drawing/2014/main" id="{6EAC2DB3-03B5-4E2C-B067-7F4C9A46FEEA}"/>
                </a:ext>
              </a:extLst>
            </p:cNvPr>
            <p:cNvGrpSpPr/>
            <p:nvPr/>
          </p:nvGrpSpPr>
          <p:grpSpPr>
            <a:xfrm>
              <a:off x="6198343" y="2489601"/>
              <a:ext cx="420796" cy="370732"/>
              <a:chOff x="-3137650" y="2067900"/>
              <a:chExt cx="291450" cy="256775"/>
            </a:xfrm>
            <a:grpFill/>
          </p:grpSpPr>
          <p:sp>
            <p:nvSpPr>
              <p:cNvPr id="10" name="Google Shape;1965;p66">
                <a:extLst>
                  <a:ext uri="{FF2B5EF4-FFF2-40B4-BE49-F238E27FC236}">
                    <a16:creationId xmlns:a16="http://schemas.microsoft.com/office/drawing/2014/main" id="{0F64AA8C-0C8E-49FA-9127-0F927691B9AC}"/>
                  </a:ext>
                </a:extLst>
              </p:cNvPr>
              <p:cNvSpPr/>
              <p:nvPr/>
            </p:nvSpPr>
            <p:spPr>
              <a:xfrm>
                <a:off x="-3137650" y="2067900"/>
                <a:ext cx="291450" cy="187475"/>
              </a:xfrm>
              <a:custGeom>
                <a:avLst/>
                <a:gdLst/>
                <a:ahLst/>
                <a:cxnLst/>
                <a:rect l="l" t="t" r="r" b="b"/>
                <a:pathLst>
                  <a:path w="11658" h="7499" extrusionOk="0">
                    <a:moveTo>
                      <a:pt x="10618" y="694"/>
                    </a:moveTo>
                    <a:cubicBezTo>
                      <a:pt x="10838" y="694"/>
                      <a:pt x="10964" y="851"/>
                      <a:pt x="10964" y="1040"/>
                    </a:cubicBezTo>
                    <a:lnTo>
                      <a:pt x="10964" y="6522"/>
                    </a:lnTo>
                    <a:cubicBezTo>
                      <a:pt x="10964" y="6711"/>
                      <a:pt x="10838" y="6868"/>
                      <a:pt x="10618" y="6868"/>
                    </a:cubicBezTo>
                    <a:lnTo>
                      <a:pt x="1009" y="6868"/>
                    </a:lnTo>
                    <a:cubicBezTo>
                      <a:pt x="820" y="6868"/>
                      <a:pt x="662" y="6711"/>
                      <a:pt x="662" y="6522"/>
                    </a:cubicBezTo>
                    <a:lnTo>
                      <a:pt x="662" y="1040"/>
                    </a:lnTo>
                    <a:cubicBezTo>
                      <a:pt x="662" y="851"/>
                      <a:pt x="820" y="694"/>
                      <a:pt x="1009" y="694"/>
                    </a:cubicBezTo>
                    <a:close/>
                    <a:moveTo>
                      <a:pt x="1009" y="0"/>
                    </a:moveTo>
                    <a:cubicBezTo>
                      <a:pt x="473" y="0"/>
                      <a:pt x="1" y="473"/>
                      <a:pt x="1" y="1009"/>
                    </a:cubicBezTo>
                    <a:lnTo>
                      <a:pt x="1" y="6490"/>
                    </a:lnTo>
                    <a:cubicBezTo>
                      <a:pt x="1" y="7026"/>
                      <a:pt x="473" y="7499"/>
                      <a:pt x="1009" y="7499"/>
                    </a:cubicBezTo>
                    <a:lnTo>
                      <a:pt x="10618" y="7499"/>
                    </a:lnTo>
                    <a:cubicBezTo>
                      <a:pt x="11185" y="7499"/>
                      <a:pt x="11658" y="7026"/>
                      <a:pt x="11658" y="6490"/>
                    </a:cubicBezTo>
                    <a:lnTo>
                      <a:pt x="11658" y="1009"/>
                    </a:lnTo>
                    <a:cubicBezTo>
                      <a:pt x="11658" y="473"/>
                      <a:pt x="11217" y="0"/>
                      <a:pt x="1061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1966;p66">
                <a:extLst>
                  <a:ext uri="{FF2B5EF4-FFF2-40B4-BE49-F238E27FC236}">
                    <a16:creationId xmlns:a16="http://schemas.microsoft.com/office/drawing/2014/main" id="{953B5345-C46A-4761-BF74-E2D2AE453804}"/>
                  </a:ext>
                </a:extLst>
              </p:cNvPr>
              <p:cNvSpPr/>
              <p:nvPr/>
            </p:nvSpPr>
            <p:spPr>
              <a:xfrm>
                <a:off x="-3137650" y="2273475"/>
                <a:ext cx="291450" cy="51200"/>
              </a:xfrm>
              <a:custGeom>
                <a:avLst/>
                <a:gdLst/>
                <a:ahLst/>
                <a:cxnLst/>
                <a:rect l="l" t="t" r="r" b="b"/>
                <a:pathLst>
                  <a:path w="11658" h="2048" extrusionOk="0">
                    <a:moveTo>
                      <a:pt x="10618" y="662"/>
                    </a:moveTo>
                    <a:cubicBezTo>
                      <a:pt x="10838" y="662"/>
                      <a:pt x="10964" y="819"/>
                      <a:pt x="10964" y="1008"/>
                    </a:cubicBezTo>
                    <a:cubicBezTo>
                      <a:pt x="10964" y="1197"/>
                      <a:pt x="10838" y="1355"/>
                      <a:pt x="10618" y="1355"/>
                    </a:cubicBezTo>
                    <a:lnTo>
                      <a:pt x="6050" y="1355"/>
                    </a:lnTo>
                    <a:cubicBezTo>
                      <a:pt x="6113" y="1260"/>
                      <a:pt x="6113" y="1134"/>
                      <a:pt x="6113" y="1008"/>
                    </a:cubicBezTo>
                    <a:cubicBezTo>
                      <a:pt x="6113" y="882"/>
                      <a:pt x="6050" y="788"/>
                      <a:pt x="6050" y="662"/>
                    </a:cubicBezTo>
                    <a:close/>
                    <a:moveTo>
                      <a:pt x="5105" y="662"/>
                    </a:moveTo>
                    <a:cubicBezTo>
                      <a:pt x="5294" y="662"/>
                      <a:pt x="5451" y="819"/>
                      <a:pt x="5451" y="1008"/>
                    </a:cubicBezTo>
                    <a:cubicBezTo>
                      <a:pt x="5451" y="1229"/>
                      <a:pt x="5294" y="1386"/>
                      <a:pt x="5105" y="1386"/>
                    </a:cubicBezTo>
                    <a:lnTo>
                      <a:pt x="1009" y="1386"/>
                    </a:lnTo>
                    <a:cubicBezTo>
                      <a:pt x="820" y="1355"/>
                      <a:pt x="662" y="1229"/>
                      <a:pt x="662" y="1008"/>
                    </a:cubicBezTo>
                    <a:cubicBezTo>
                      <a:pt x="662" y="819"/>
                      <a:pt x="820" y="662"/>
                      <a:pt x="1009" y="662"/>
                    </a:cubicBezTo>
                    <a:close/>
                    <a:moveTo>
                      <a:pt x="1009" y="0"/>
                    </a:moveTo>
                    <a:cubicBezTo>
                      <a:pt x="473" y="0"/>
                      <a:pt x="1" y="473"/>
                      <a:pt x="1" y="1008"/>
                    </a:cubicBezTo>
                    <a:cubicBezTo>
                      <a:pt x="1" y="1575"/>
                      <a:pt x="473" y="2048"/>
                      <a:pt x="1009" y="2048"/>
                    </a:cubicBezTo>
                    <a:lnTo>
                      <a:pt x="10618" y="2048"/>
                    </a:lnTo>
                    <a:cubicBezTo>
                      <a:pt x="11185" y="2048"/>
                      <a:pt x="11658" y="1575"/>
                      <a:pt x="11658" y="1008"/>
                    </a:cubicBezTo>
                    <a:cubicBezTo>
                      <a:pt x="11658" y="473"/>
                      <a:pt x="11217" y="0"/>
                      <a:pt x="1061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1967;p66">
                <a:extLst>
                  <a:ext uri="{FF2B5EF4-FFF2-40B4-BE49-F238E27FC236}">
                    <a16:creationId xmlns:a16="http://schemas.microsoft.com/office/drawing/2014/main" id="{4CE4454A-DEEE-4A80-B044-8C4F88977B7D}"/>
                  </a:ext>
                </a:extLst>
              </p:cNvPr>
              <p:cNvSpPr/>
              <p:nvPr/>
            </p:nvSpPr>
            <p:spPr>
              <a:xfrm>
                <a:off x="-3035250" y="2103000"/>
                <a:ext cx="104000" cy="118500"/>
              </a:xfrm>
              <a:custGeom>
                <a:avLst/>
                <a:gdLst/>
                <a:ahLst/>
                <a:cxnLst/>
                <a:rect l="l" t="t" r="r" b="b"/>
                <a:pathLst>
                  <a:path w="4160" h="4740" extrusionOk="0">
                    <a:moveTo>
                      <a:pt x="662" y="896"/>
                    </a:moveTo>
                    <a:lnTo>
                      <a:pt x="3056" y="2346"/>
                    </a:lnTo>
                    <a:lnTo>
                      <a:pt x="662" y="3826"/>
                    </a:lnTo>
                    <a:lnTo>
                      <a:pt x="662" y="896"/>
                    </a:lnTo>
                    <a:close/>
                    <a:moveTo>
                      <a:pt x="322" y="1"/>
                    </a:moveTo>
                    <a:cubicBezTo>
                      <a:pt x="144" y="1"/>
                      <a:pt x="0" y="131"/>
                      <a:pt x="0" y="298"/>
                    </a:cubicBezTo>
                    <a:lnTo>
                      <a:pt x="0" y="4425"/>
                    </a:lnTo>
                    <a:cubicBezTo>
                      <a:pt x="0" y="4607"/>
                      <a:pt x="132" y="4740"/>
                      <a:pt x="301" y="4740"/>
                    </a:cubicBezTo>
                    <a:cubicBezTo>
                      <a:pt x="365" y="4740"/>
                      <a:pt x="435" y="4720"/>
                      <a:pt x="504" y="4677"/>
                    </a:cubicBezTo>
                    <a:lnTo>
                      <a:pt x="3939" y="2629"/>
                    </a:lnTo>
                    <a:cubicBezTo>
                      <a:pt x="4159" y="2535"/>
                      <a:pt x="4159" y="2219"/>
                      <a:pt x="3939" y="2093"/>
                    </a:cubicBezTo>
                    <a:lnTo>
                      <a:pt x="504" y="46"/>
                    </a:lnTo>
                    <a:cubicBezTo>
                      <a:pt x="443" y="15"/>
                      <a:pt x="381" y="1"/>
                      <a:pt x="322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3" name="Google Shape;1968;p66">
            <a:extLst>
              <a:ext uri="{FF2B5EF4-FFF2-40B4-BE49-F238E27FC236}">
                <a16:creationId xmlns:a16="http://schemas.microsoft.com/office/drawing/2014/main" id="{D58808CF-D81E-46BF-A1EE-0BBAFB67D759}"/>
              </a:ext>
            </a:extLst>
          </p:cNvPr>
          <p:cNvGrpSpPr/>
          <p:nvPr/>
        </p:nvGrpSpPr>
        <p:grpSpPr>
          <a:xfrm>
            <a:off x="4162050" y="867413"/>
            <a:ext cx="819900" cy="819900"/>
            <a:chOff x="4857275" y="2571750"/>
            <a:chExt cx="819900" cy="819900"/>
          </a:xfrm>
          <a:solidFill>
            <a:srgbClr val="FFD60A"/>
          </a:solidFill>
        </p:grpSpPr>
        <p:sp>
          <p:nvSpPr>
            <p:cNvPr id="14" name="Google Shape;1969;p66">
              <a:extLst>
                <a:ext uri="{FF2B5EF4-FFF2-40B4-BE49-F238E27FC236}">
                  <a16:creationId xmlns:a16="http://schemas.microsoft.com/office/drawing/2014/main" id="{5F542A20-ABEC-4A78-8528-4A92412E3750}"/>
                </a:ext>
              </a:extLst>
            </p:cNvPr>
            <p:cNvSpPr/>
            <p:nvPr/>
          </p:nvSpPr>
          <p:spPr>
            <a:xfrm>
              <a:off x="4857275" y="2571750"/>
              <a:ext cx="819900" cy="81990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" name="Google Shape;1970;p66">
              <a:extLst>
                <a:ext uri="{FF2B5EF4-FFF2-40B4-BE49-F238E27FC236}">
                  <a16:creationId xmlns:a16="http://schemas.microsoft.com/office/drawing/2014/main" id="{49615C21-A037-4A6E-A4D1-3EA053F8E884}"/>
                </a:ext>
              </a:extLst>
            </p:cNvPr>
            <p:cNvGrpSpPr/>
            <p:nvPr/>
          </p:nvGrpSpPr>
          <p:grpSpPr>
            <a:xfrm>
              <a:off x="5063517" y="2778003"/>
              <a:ext cx="407432" cy="407391"/>
              <a:chOff x="812101" y="2571761"/>
              <a:chExt cx="417066" cy="417024"/>
            </a:xfrm>
            <a:grpFill/>
          </p:grpSpPr>
          <p:sp>
            <p:nvSpPr>
              <p:cNvPr id="16" name="Google Shape;1971;p66">
                <a:extLst>
                  <a:ext uri="{FF2B5EF4-FFF2-40B4-BE49-F238E27FC236}">
                    <a16:creationId xmlns:a16="http://schemas.microsoft.com/office/drawing/2014/main" id="{6E669C3B-D3AC-450D-8DC9-13EDC5C48948}"/>
                  </a:ext>
                </a:extLst>
              </p:cNvPr>
              <p:cNvSpPr/>
              <p:nvPr/>
            </p:nvSpPr>
            <p:spPr>
              <a:xfrm>
                <a:off x="935084" y="2694744"/>
                <a:ext cx="171071" cy="171071"/>
              </a:xfrm>
              <a:custGeom>
                <a:avLst/>
                <a:gdLst/>
                <a:ahLst/>
                <a:cxnLst/>
                <a:rect l="l" t="t" r="r" b="b"/>
                <a:pathLst>
                  <a:path w="8197" h="8197" extrusionOk="0">
                    <a:moveTo>
                      <a:pt x="4099" y="1171"/>
                    </a:moveTo>
                    <a:cubicBezTo>
                      <a:pt x="5712" y="1171"/>
                      <a:pt x="7027" y="2484"/>
                      <a:pt x="7027" y="4097"/>
                    </a:cubicBezTo>
                    <a:cubicBezTo>
                      <a:pt x="7027" y="5712"/>
                      <a:pt x="5712" y="7025"/>
                      <a:pt x="4099" y="7025"/>
                    </a:cubicBezTo>
                    <a:cubicBezTo>
                      <a:pt x="2486" y="7025"/>
                      <a:pt x="1171" y="5712"/>
                      <a:pt x="1171" y="4097"/>
                    </a:cubicBezTo>
                    <a:cubicBezTo>
                      <a:pt x="1171" y="2484"/>
                      <a:pt x="2486" y="1171"/>
                      <a:pt x="4099" y="1171"/>
                    </a:cubicBezTo>
                    <a:close/>
                    <a:moveTo>
                      <a:pt x="4099" y="0"/>
                    </a:moveTo>
                    <a:cubicBezTo>
                      <a:pt x="1840" y="0"/>
                      <a:pt x="0" y="1838"/>
                      <a:pt x="0" y="4097"/>
                    </a:cubicBezTo>
                    <a:cubicBezTo>
                      <a:pt x="0" y="6358"/>
                      <a:pt x="1840" y="8196"/>
                      <a:pt x="4099" y="8196"/>
                    </a:cubicBezTo>
                    <a:cubicBezTo>
                      <a:pt x="6358" y="8196"/>
                      <a:pt x="8196" y="6358"/>
                      <a:pt x="8196" y="4097"/>
                    </a:cubicBezTo>
                    <a:cubicBezTo>
                      <a:pt x="8196" y="1838"/>
                      <a:pt x="6358" y="0"/>
                      <a:pt x="409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972;p66">
                <a:extLst>
                  <a:ext uri="{FF2B5EF4-FFF2-40B4-BE49-F238E27FC236}">
                    <a16:creationId xmlns:a16="http://schemas.microsoft.com/office/drawing/2014/main" id="{6B58A815-950A-42AB-997F-7266294C092E}"/>
                  </a:ext>
                </a:extLst>
              </p:cNvPr>
              <p:cNvSpPr/>
              <p:nvPr/>
            </p:nvSpPr>
            <p:spPr>
              <a:xfrm>
                <a:off x="860977" y="2620616"/>
                <a:ext cx="319311" cy="319290"/>
              </a:xfrm>
              <a:custGeom>
                <a:avLst/>
                <a:gdLst/>
                <a:ahLst/>
                <a:cxnLst/>
                <a:rect l="l" t="t" r="r" b="b"/>
                <a:pathLst>
                  <a:path w="15300" h="15299" extrusionOk="0">
                    <a:moveTo>
                      <a:pt x="12333" y="1171"/>
                    </a:moveTo>
                    <a:cubicBezTo>
                      <a:pt x="13306" y="1171"/>
                      <a:pt x="14128" y="1994"/>
                      <a:pt x="14128" y="2967"/>
                    </a:cubicBezTo>
                    <a:lnTo>
                      <a:pt x="14128" y="12334"/>
                    </a:lnTo>
                    <a:cubicBezTo>
                      <a:pt x="14128" y="13307"/>
                      <a:pt x="13306" y="14129"/>
                      <a:pt x="12333" y="14129"/>
                    </a:cubicBezTo>
                    <a:lnTo>
                      <a:pt x="2968" y="14129"/>
                    </a:lnTo>
                    <a:cubicBezTo>
                      <a:pt x="1993" y="14129"/>
                      <a:pt x="1172" y="13307"/>
                      <a:pt x="1172" y="12334"/>
                    </a:cubicBezTo>
                    <a:lnTo>
                      <a:pt x="1172" y="2967"/>
                    </a:lnTo>
                    <a:cubicBezTo>
                      <a:pt x="1172" y="1994"/>
                      <a:pt x="1993" y="1171"/>
                      <a:pt x="2968" y="1171"/>
                    </a:cubicBezTo>
                    <a:close/>
                    <a:moveTo>
                      <a:pt x="2968" y="0"/>
                    </a:moveTo>
                    <a:cubicBezTo>
                      <a:pt x="1351" y="0"/>
                      <a:pt x="1" y="1346"/>
                      <a:pt x="1" y="2967"/>
                    </a:cubicBezTo>
                    <a:lnTo>
                      <a:pt x="1" y="12334"/>
                    </a:lnTo>
                    <a:cubicBezTo>
                      <a:pt x="1" y="13952"/>
                      <a:pt x="1349" y="15299"/>
                      <a:pt x="2968" y="15299"/>
                    </a:cubicBezTo>
                    <a:lnTo>
                      <a:pt x="12333" y="15299"/>
                    </a:lnTo>
                    <a:cubicBezTo>
                      <a:pt x="13953" y="15299"/>
                      <a:pt x="15299" y="13951"/>
                      <a:pt x="15299" y="12334"/>
                    </a:cubicBezTo>
                    <a:lnTo>
                      <a:pt x="15299" y="2967"/>
                    </a:lnTo>
                    <a:cubicBezTo>
                      <a:pt x="15299" y="1345"/>
                      <a:pt x="13948" y="0"/>
                      <a:pt x="1233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973;p66">
                <a:extLst>
                  <a:ext uri="{FF2B5EF4-FFF2-40B4-BE49-F238E27FC236}">
                    <a16:creationId xmlns:a16="http://schemas.microsoft.com/office/drawing/2014/main" id="{1B8589B7-EC85-467C-A37C-1390C70AA121}"/>
                  </a:ext>
                </a:extLst>
              </p:cNvPr>
              <p:cNvSpPr/>
              <p:nvPr/>
            </p:nvSpPr>
            <p:spPr>
              <a:xfrm>
                <a:off x="812101" y="2571761"/>
                <a:ext cx="417066" cy="417024"/>
              </a:xfrm>
              <a:custGeom>
                <a:avLst/>
                <a:gdLst/>
                <a:ahLst/>
                <a:cxnLst/>
                <a:rect l="l" t="t" r="r" b="b"/>
                <a:pathLst>
                  <a:path w="19984" h="19982" extrusionOk="0">
                    <a:moveTo>
                      <a:pt x="17056" y="1172"/>
                    </a:moveTo>
                    <a:cubicBezTo>
                      <a:pt x="18025" y="1172"/>
                      <a:pt x="18812" y="1959"/>
                      <a:pt x="18812" y="2927"/>
                    </a:cubicBezTo>
                    <a:lnTo>
                      <a:pt x="18812" y="17056"/>
                    </a:lnTo>
                    <a:cubicBezTo>
                      <a:pt x="18812" y="18023"/>
                      <a:pt x="18025" y="18811"/>
                      <a:pt x="17056" y="18811"/>
                    </a:cubicBezTo>
                    <a:lnTo>
                      <a:pt x="2928" y="18811"/>
                    </a:lnTo>
                    <a:cubicBezTo>
                      <a:pt x="1961" y="18811"/>
                      <a:pt x="1172" y="18023"/>
                      <a:pt x="1172" y="17056"/>
                    </a:cubicBezTo>
                    <a:lnTo>
                      <a:pt x="1172" y="2927"/>
                    </a:lnTo>
                    <a:cubicBezTo>
                      <a:pt x="1172" y="1959"/>
                      <a:pt x="1961" y="1172"/>
                      <a:pt x="2928" y="1172"/>
                    </a:cubicBezTo>
                    <a:close/>
                    <a:moveTo>
                      <a:pt x="2928" y="1"/>
                    </a:moveTo>
                    <a:cubicBezTo>
                      <a:pt x="1313" y="1"/>
                      <a:pt x="1" y="1313"/>
                      <a:pt x="1" y="2927"/>
                    </a:cubicBezTo>
                    <a:lnTo>
                      <a:pt x="1" y="17056"/>
                    </a:lnTo>
                    <a:cubicBezTo>
                      <a:pt x="1" y="18669"/>
                      <a:pt x="1313" y="19982"/>
                      <a:pt x="2928" y="19982"/>
                    </a:cubicBezTo>
                    <a:lnTo>
                      <a:pt x="17056" y="19982"/>
                    </a:lnTo>
                    <a:cubicBezTo>
                      <a:pt x="18669" y="19982"/>
                      <a:pt x="19984" y="18669"/>
                      <a:pt x="19984" y="17056"/>
                    </a:cubicBezTo>
                    <a:lnTo>
                      <a:pt x="19984" y="2927"/>
                    </a:lnTo>
                    <a:cubicBezTo>
                      <a:pt x="19984" y="1313"/>
                      <a:pt x="18669" y="1"/>
                      <a:pt x="17056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974;p66">
                <a:extLst>
                  <a:ext uri="{FF2B5EF4-FFF2-40B4-BE49-F238E27FC236}">
                    <a16:creationId xmlns:a16="http://schemas.microsoft.com/office/drawing/2014/main" id="{F4609AC6-F6FF-4E35-86EF-0A9B46471D1B}"/>
                  </a:ext>
                </a:extLst>
              </p:cNvPr>
              <p:cNvSpPr/>
              <p:nvPr/>
            </p:nvSpPr>
            <p:spPr>
              <a:xfrm>
                <a:off x="1081712" y="2670306"/>
                <a:ext cx="48878" cy="48898"/>
              </a:xfrm>
              <a:custGeom>
                <a:avLst/>
                <a:gdLst/>
                <a:ahLst/>
                <a:cxnLst/>
                <a:rect l="l" t="t" r="r" b="b"/>
                <a:pathLst>
                  <a:path w="2342" h="2343" extrusionOk="0">
                    <a:moveTo>
                      <a:pt x="1170" y="0"/>
                    </a:moveTo>
                    <a:cubicBezTo>
                      <a:pt x="524" y="0"/>
                      <a:pt x="1" y="526"/>
                      <a:pt x="1" y="1171"/>
                    </a:cubicBezTo>
                    <a:cubicBezTo>
                      <a:pt x="1" y="1817"/>
                      <a:pt x="524" y="2342"/>
                      <a:pt x="1170" y="2342"/>
                    </a:cubicBezTo>
                    <a:cubicBezTo>
                      <a:pt x="1816" y="2342"/>
                      <a:pt x="2341" y="1817"/>
                      <a:pt x="2341" y="1171"/>
                    </a:cubicBezTo>
                    <a:cubicBezTo>
                      <a:pt x="2341" y="526"/>
                      <a:pt x="1816" y="0"/>
                      <a:pt x="117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0" name="Google Shape;1975;p66">
            <a:extLst>
              <a:ext uri="{FF2B5EF4-FFF2-40B4-BE49-F238E27FC236}">
                <a16:creationId xmlns:a16="http://schemas.microsoft.com/office/drawing/2014/main" id="{70CB9430-5B29-45C3-BCD0-804DB2D4A8C9}"/>
              </a:ext>
            </a:extLst>
          </p:cNvPr>
          <p:cNvGrpSpPr/>
          <p:nvPr/>
        </p:nvGrpSpPr>
        <p:grpSpPr>
          <a:xfrm>
            <a:off x="4162038" y="3608563"/>
            <a:ext cx="819900" cy="819900"/>
            <a:chOff x="2059525" y="2664500"/>
            <a:chExt cx="819900" cy="819900"/>
          </a:xfrm>
          <a:solidFill>
            <a:srgbClr val="FFD60A"/>
          </a:solidFill>
        </p:grpSpPr>
        <p:sp>
          <p:nvSpPr>
            <p:cNvPr id="21" name="Google Shape;1976;p66">
              <a:extLst>
                <a:ext uri="{FF2B5EF4-FFF2-40B4-BE49-F238E27FC236}">
                  <a16:creationId xmlns:a16="http://schemas.microsoft.com/office/drawing/2014/main" id="{8B7E2854-F8D1-4BF2-99D4-ADEEE6E3AD45}"/>
                </a:ext>
              </a:extLst>
            </p:cNvPr>
            <p:cNvSpPr/>
            <p:nvPr/>
          </p:nvSpPr>
          <p:spPr>
            <a:xfrm>
              <a:off x="2059525" y="2664500"/>
              <a:ext cx="819900" cy="81990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977;p66">
              <a:extLst>
                <a:ext uri="{FF2B5EF4-FFF2-40B4-BE49-F238E27FC236}">
                  <a16:creationId xmlns:a16="http://schemas.microsoft.com/office/drawing/2014/main" id="{EFED479A-CE93-457C-A84E-6D885FBA11BB}"/>
                </a:ext>
              </a:extLst>
            </p:cNvPr>
            <p:cNvSpPr/>
            <p:nvPr/>
          </p:nvSpPr>
          <p:spPr>
            <a:xfrm>
              <a:off x="2265776" y="2870765"/>
              <a:ext cx="407383" cy="407383"/>
            </a:xfrm>
            <a:custGeom>
              <a:avLst/>
              <a:gdLst/>
              <a:ahLst/>
              <a:cxnLst/>
              <a:rect l="l" t="t" r="r" b="b"/>
              <a:pathLst>
                <a:path w="19982" h="19982" extrusionOk="0">
                  <a:moveTo>
                    <a:pt x="14602" y="3500"/>
                  </a:moveTo>
                  <a:cubicBezTo>
                    <a:pt x="15137" y="3500"/>
                    <a:pt x="15682" y="3563"/>
                    <a:pt x="16247" y="3689"/>
                  </a:cubicBezTo>
                  <a:cubicBezTo>
                    <a:pt x="16179" y="4154"/>
                    <a:pt x="16095" y="4705"/>
                    <a:pt x="16033" y="5120"/>
                  </a:cubicBezTo>
                  <a:cubicBezTo>
                    <a:pt x="15810" y="5075"/>
                    <a:pt x="15484" y="5035"/>
                    <a:pt x="15150" y="5035"/>
                  </a:cubicBezTo>
                  <a:cubicBezTo>
                    <a:pt x="14968" y="5035"/>
                    <a:pt x="14783" y="5047"/>
                    <a:pt x="14611" y="5076"/>
                  </a:cubicBezTo>
                  <a:cubicBezTo>
                    <a:pt x="13536" y="5258"/>
                    <a:pt x="12918" y="5925"/>
                    <a:pt x="12918" y="6907"/>
                  </a:cubicBezTo>
                  <a:lnTo>
                    <a:pt x="12918" y="8819"/>
                  </a:lnTo>
                  <a:cubicBezTo>
                    <a:pt x="12918" y="9143"/>
                    <a:pt x="13180" y="9405"/>
                    <a:pt x="13504" y="9405"/>
                  </a:cubicBezTo>
                  <a:lnTo>
                    <a:pt x="15681" y="9405"/>
                  </a:lnTo>
                  <a:lnTo>
                    <a:pt x="15388" y="10576"/>
                  </a:lnTo>
                  <a:lnTo>
                    <a:pt x="13504" y="10576"/>
                  </a:lnTo>
                  <a:cubicBezTo>
                    <a:pt x="13180" y="10576"/>
                    <a:pt x="12918" y="10838"/>
                    <a:pt x="12918" y="11161"/>
                  </a:cubicBezTo>
                  <a:lnTo>
                    <a:pt x="12918" y="18811"/>
                  </a:lnTo>
                  <a:lnTo>
                    <a:pt x="11162" y="18811"/>
                  </a:lnTo>
                  <a:lnTo>
                    <a:pt x="11162" y="11161"/>
                  </a:lnTo>
                  <a:cubicBezTo>
                    <a:pt x="11162" y="10838"/>
                    <a:pt x="10900" y="10576"/>
                    <a:pt x="10576" y="10576"/>
                  </a:cubicBezTo>
                  <a:lnTo>
                    <a:pt x="9407" y="10576"/>
                  </a:lnTo>
                  <a:lnTo>
                    <a:pt x="9407" y="9405"/>
                  </a:lnTo>
                  <a:lnTo>
                    <a:pt x="10576" y="9405"/>
                  </a:lnTo>
                  <a:cubicBezTo>
                    <a:pt x="10900" y="9405"/>
                    <a:pt x="11162" y="9143"/>
                    <a:pt x="11162" y="8821"/>
                  </a:cubicBezTo>
                  <a:cubicBezTo>
                    <a:pt x="11162" y="7215"/>
                    <a:pt x="11162" y="6481"/>
                    <a:pt x="11162" y="6143"/>
                  </a:cubicBezTo>
                  <a:cubicBezTo>
                    <a:pt x="11162" y="5520"/>
                    <a:pt x="11163" y="4843"/>
                    <a:pt x="11770" y="4324"/>
                  </a:cubicBezTo>
                  <a:cubicBezTo>
                    <a:pt x="12234" y="3928"/>
                    <a:pt x="12823" y="3687"/>
                    <a:pt x="13628" y="3571"/>
                  </a:cubicBezTo>
                  <a:cubicBezTo>
                    <a:pt x="13950" y="3524"/>
                    <a:pt x="14274" y="3500"/>
                    <a:pt x="14602" y="3500"/>
                  </a:cubicBezTo>
                  <a:close/>
                  <a:moveTo>
                    <a:pt x="17017" y="1170"/>
                  </a:moveTo>
                  <a:cubicBezTo>
                    <a:pt x="17990" y="1170"/>
                    <a:pt x="18811" y="1975"/>
                    <a:pt x="18811" y="2927"/>
                  </a:cubicBezTo>
                  <a:lnTo>
                    <a:pt x="18811" y="17056"/>
                  </a:lnTo>
                  <a:cubicBezTo>
                    <a:pt x="18811" y="18023"/>
                    <a:pt x="18024" y="18811"/>
                    <a:pt x="17056" y="18811"/>
                  </a:cubicBezTo>
                  <a:lnTo>
                    <a:pt x="14089" y="18811"/>
                  </a:lnTo>
                  <a:lnTo>
                    <a:pt x="14089" y="11747"/>
                  </a:lnTo>
                  <a:lnTo>
                    <a:pt x="15846" y="11747"/>
                  </a:lnTo>
                  <a:cubicBezTo>
                    <a:pt x="16115" y="11747"/>
                    <a:pt x="16348" y="11565"/>
                    <a:pt x="16414" y="11305"/>
                  </a:cubicBezTo>
                  <a:lnTo>
                    <a:pt x="16999" y="8963"/>
                  </a:lnTo>
                  <a:cubicBezTo>
                    <a:pt x="17042" y="8787"/>
                    <a:pt x="17003" y="8602"/>
                    <a:pt x="16893" y="8460"/>
                  </a:cubicBezTo>
                  <a:cubicBezTo>
                    <a:pt x="16782" y="8317"/>
                    <a:pt x="16612" y="8235"/>
                    <a:pt x="16431" y="8235"/>
                  </a:cubicBezTo>
                  <a:lnTo>
                    <a:pt x="14089" y="8235"/>
                  </a:lnTo>
                  <a:lnTo>
                    <a:pt x="14089" y="6909"/>
                  </a:lnTo>
                  <a:cubicBezTo>
                    <a:pt x="14089" y="6638"/>
                    <a:pt x="14144" y="6343"/>
                    <a:pt x="14808" y="6229"/>
                  </a:cubicBezTo>
                  <a:cubicBezTo>
                    <a:pt x="14936" y="6208"/>
                    <a:pt x="15061" y="6199"/>
                    <a:pt x="15182" y="6199"/>
                  </a:cubicBezTo>
                  <a:cubicBezTo>
                    <a:pt x="15552" y="6199"/>
                    <a:pt x="15890" y="6283"/>
                    <a:pt x="16198" y="6360"/>
                  </a:cubicBezTo>
                  <a:cubicBezTo>
                    <a:pt x="16304" y="6387"/>
                    <a:pt x="16415" y="6421"/>
                    <a:pt x="16532" y="6421"/>
                  </a:cubicBezTo>
                  <a:cubicBezTo>
                    <a:pt x="16632" y="6421"/>
                    <a:pt x="16736" y="6396"/>
                    <a:pt x="16847" y="6321"/>
                  </a:cubicBezTo>
                  <a:cubicBezTo>
                    <a:pt x="16983" y="6229"/>
                    <a:pt x="17074" y="6084"/>
                    <a:pt x="17098" y="5923"/>
                  </a:cubicBezTo>
                  <a:cubicBezTo>
                    <a:pt x="17098" y="5923"/>
                    <a:pt x="17362" y="4156"/>
                    <a:pt x="17482" y="3339"/>
                  </a:cubicBezTo>
                  <a:cubicBezTo>
                    <a:pt x="17525" y="3049"/>
                    <a:pt x="17346" y="2769"/>
                    <a:pt x="17063" y="2690"/>
                  </a:cubicBezTo>
                  <a:cubicBezTo>
                    <a:pt x="16267" y="2463"/>
                    <a:pt x="15346" y="2343"/>
                    <a:pt x="14504" y="2343"/>
                  </a:cubicBezTo>
                  <a:cubicBezTo>
                    <a:pt x="14137" y="2343"/>
                    <a:pt x="13786" y="2365"/>
                    <a:pt x="13467" y="2412"/>
                  </a:cubicBezTo>
                  <a:cubicBezTo>
                    <a:pt x="12434" y="2562"/>
                    <a:pt x="11646" y="2888"/>
                    <a:pt x="11009" y="3434"/>
                  </a:cubicBezTo>
                  <a:cubicBezTo>
                    <a:pt x="10121" y="4193"/>
                    <a:pt x="10010" y="5168"/>
                    <a:pt x="9999" y="5833"/>
                  </a:cubicBezTo>
                  <a:cubicBezTo>
                    <a:pt x="9999" y="5847"/>
                    <a:pt x="9999" y="7029"/>
                    <a:pt x="9999" y="8235"/>
                  </a:cubicBezTo>
                  <a:lnTo>
                    <a:pt x="8821" y="8235"/>
                  </a:lnTo>
                  <a:cubicBezTo>
                    <a:pt x="8497" y="8235"/>
                    <a:pt x="8236" y="8497"/>
                    <a:pt x="8236" y="8819"/>
                  </a:cubicBezTo>
                  <a:lnTo>
                    <a:pt x="8236" y="11161"/>
                  </a:lnTo>
                  <a:cubicBezTo>
                    <a:pt x="8236" y="11485"/>
                    <a:pt x="8497" y="11747"/>
                    <a:pt x="8821" y="11747"/>
                  </a:cubicBezTo>
                  <a:lnTo>
                    <a:pt x="9991" y="11747"/>
                  </a:lnTo>
                  <a:lnTo>
                    <a:pt x="9991" y="18811"/>
                  </a:lnTo>
                  <a:lnTo>
                    <a:pt x="2927" y="18811"/>
                  </a:lnTo>
                  <a:cubicBezTo>
                    <a:pt x="1959" y="18811"/>
                    <a:pt x="1172" y="18023"/>
                    <a:pt x="1172" y="17054"/>
                  </a:cubicBezTo>
                  <a:lnTo>
                    <a:pt x="1172" y="2927"/>
                  </a:lnTo>
                  <a:cubicBezTo>
                    <a:pt x="1172" y="1959"/>
                    <a:pt x="1959" y="1170"/>
                    <a:pt x="2927" y="1170"/>
                  </a:cubicBezTo>
                  <a:close/>
                  <a:moveTo>
                    <a:pt x="2927" y="1"/>
                  </a:moveTo>
                  <a:cubicBezTo>
                    <a:pt x="1314" y="1"/>
                    <a:pt x="1" y="1313"/>
                    <a:pt x="1" y="2927"/>
                  </a:cubicBezTo>
                  <a:lnTo>
                    <a:pt x="1" y="17056"/>
                  </a:lnTo>
                  <a:cubicBezTo>
                    <a:pt x="1" y="18669"/>
                    <a:pt x="1314" y="19982"/>
                    <a:pt x="2927" y="19982"/>
                  </a:cubicBezTo>
                  <a:lnTo>
                    <a:pt x="17054" y="19982"/>
                  </a:lnTo>
                  <a:cubicBezTo>
                    <a:pt x="18669" y="19982"/>
                    <a:pt x="19982" y="18669"/>
                    <a:pt x="19982" y="17056"/>
                  </a:cubicBezTo>
                  <a:lnTo>
                    <a:pt x="19982" y="2927"/>
                  </a:lnTo>
                  <a:cubicBezTo>
                    <a:pt x="19982" y="2145"/>
                    <a:pt x="19669" y="1409"/>
                    <a:pt x="19101" y="853"/>
                  </a:cubicBezTo>
                  <a:cubicBezTo>
                    <a:pt x="18538" y="303"/>
                    <a:pt x="17797" y="1"/>
                    <a:pt x="1701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" name="مجموعة 27">
            <a:extLst>
              <a:ext uri="{FF2B5EF4-FFF2-40B4-BE49-F238E27FC236}">
                <a16:creationId xmlns:a16="http://schemas.microsoft.com/office/drawing/2014/main" id="{011C5D4A-7978-4391-B30C-EE6E4B7CEA96}"/>
              </a:ext>
            </a:extLst>
          </p:cNvPr>
          <p:cNvGrpSpPr/>
          <p:nvPr/>
        </p:nvGrpSpPr>
        <p:grpSpPr>
          <a:xfrm>
            <a:off x="8980873" y="0"/>
            <a:ext cx="163126" cy="4557132"/>
            <a:chOff x="8935844" y="188233"/>
            <a:chExt cx="208156" cy="3858552"/>
          </a:xfrm>
        </p:grpSpPr>
        <p:sp>
          <p:nvSpPr>
            <p:cNvPr id="24" name="شكل حر: شكل 23">
              <a:extLst>
                <a:ext uri="{FF2B5EF4-FFF2-40B4-BE49-F238E27FC236}">
                  <a16:creationId xmlns:a16="http://schemas.microsoft.com/office/drawing/2014/main" id="{E6DA92A5-9237-422E-B6E5-2DD007AB9BDE}"/>
                </a:ext>
              </a:extLst>
            </p:cNvPr>
            <p:cNvSpPr/>
            <p:nvPr/>
          </p:nvSpPr>
          <p:spPr>
            <a:xfrm>
              <a:off x="8935844" y="188233"/>
              <a:ext cx="208156" cy="3257276"/>
            </a:xfrm>
            <a:custGeom>
              <a:avLst/>
              <a:gdLst>
                <a:gd name="connsiteX0" fmla="*/ 0 w 349405"/>
                <a:gd name="connsiteY0" fmla="*/ 0 h 3257276"/>
                <a:gd name="connsiteX1" fmla="*/ 349405 w 349405"/>
                <a:gd name="connsiteY1" fmla="*/ 0 h 3257276"/>
                <a:gd name="connsiteX2" fmla="*/ 349405 w 349405"/>
                <a:gd name="connsiteY2" fmla="*/ 3257276 h 3257276"/>
                <a:gd name="connsiteX3" fmla="*/ 0 w 349405"/>
                <a:gd name="connsiteY3" fmla="*/ 3033289 h 3257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405" h="3257276">
                  <a:moveTo>
                    <a:pt x="0" y="0"/>
                  </a:moveTo>
                  <a:lnTo>
                    <a:pt x="349405" y="0"/>
                  </a:lnTo>
                  <a:lnTo>
                    <a:pt x="349405" y="3257276"/>
                  </a:lnTo>
                  <a:lnTo>
                    <a:pt x="0" y="3033289"/>
                  </a:lnTo>
                  <a:close/>
                </a:path>
              </a:pathLst>
            </a:custGeom>
            <a:solidFill>
              <a:srgbClr val="FFD60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1" anchor="ctr">
              <a:noAutofit/>
            </a:bodyPr>
            <a:lstStyle/>
            <a:p>
              <a:pPr algn="ctr"/>
              <a:endParaRPr lang="ar-SA"/>
            </a:p>
          </p:txBody>
        </p:sp>
        <p:sp>
          <p:nvSpPr>
            <p:cNvPr id="27" name="شكل حر: شكل 26">
              <a:extLst>
                <a:ext uri="{FF2B5EF4-FFF2-40B4-BE49-F238E27FC236}">
                  <a16:creationId xmlns:a16="http://schemas.microsoft.com/office/drawing/2014/main" id="{A4BF3623-C30F-4AAF-A391-CFB7F7A42F65}"/>
                </a:ext>
              </a:extLst>
            </p:cNvPr>
            <p:cNvSpPr/>
            <p:nvPr/>
          </p:nvSpPr>
          <p:spPr>
            <a:xfrm>
              <a:off x="8935844" y="3170340"/>
              <a:ext cx="208156" cy="876445"/>
            </a:xfrm>
            <a:custGeom>
              <a:avLst/>
              <a:gdLst>
                <a:gd name="connsiteX0" fmla="*/ 0 w 208156"/>
                <a:gd name="connsiteY0" fmla="*/ 0 h 792983"/>
                <a:gd name="connsiteX1" fmla="*/ 208156 w 208156"/>
                <a:gd name="connsiteY1" fmla="*/ 258623 h 792983"/>
                <a:gd name="connsiteX2" fmla="*/ 208156 w 208156"/>
                <a:gd name="connsiteY2" fmla="*/ 792983 h 792983"/>
                <a:gd name="connsiteX3" fmla="*/ 0 w 208156"/>
                <a:gd name="connsiteY3" fmla="*/ 534360 h 792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8156" h="792983">
                  <a:moveTo>
                    <a:pt x="0" y="0"/>
                  </a:moveTo>
                  <a:lnTo>
                    <a:pt x="208156" y="258623"/>
                  </a:lnTo>
                  <a:lnTo>
                    <a:pt x="208156" y="792983"/>
                  </a:lnTo>
                  <a:lnTo>
                    <a:pt x="0" y="534360"/>
                  </a:lnTo>
                  <a:close/>
                </a:path>
              </a:pathLst>
            </a:custGeom>
            <a:solidFill>
              <a:srgbClr val="CB4D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1" anchor="ctr">
              <a:noAutofit/>
            </a:bodyPr>
            <a:lstStyle/>
            <a:p>
              <a:pPr algn="ctr"/>
              <a:endParaRPr lang="ar-SA" dirty="0"/>
            </a:p>
          </p:txBody>
        </p:sp>
      </p:grpSp>
      <p:sp>
        <p:nvSpPr>
          <p:cNvPr id="29" name="مخطط انسيابي: رابط 28">
            <a:extLst>
              <a:ext uri="{FF2B5EF4-FFF2-40B4-BE49-F238E27FC236}">
                <a16:creationId xmlns:a16="http://schemas.microsoft.com/office/drawing/2014/main" id="{24E05220-CAB5-4FF5-B280-CDCDFDD50F13}"/>
              </a:ext>
            </a:extLst>
          </p:cNvPr>
          <p:cNvSpPr/>
          <p:nvPr/>
        </p:nvSpPr>
        <p:spPr>
          <a:xfrm>
            <a:off x="-455261" y="2517112"/>
            <a:ext cx="3242941" cy="3115054"/>
          </a:xfrm>
          <a:prstGeom prst="flowChartConnector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30" name="مستطيل 29">
            <a:extLst>
              <a:ext uri="{FF2B5EF4-FFF2-40B4-BE49-F238E27FC236}">
                <a16:creationId xmlns:a16="http://schemas.microsoft.com/office/drawing/2014/main" id="{80B3C9C3-5737-4D5E-9E71-3447954E177D}"/>
              </a:ext>
            </a:extLst>
          </p:cNvPr>
          <p:cNvSpPr/>
          <p:nvPr/>
        </p:nvSpPr>
        <p:spPr>
          <a:xfrm flipV="1">
            <a:off x="1234068" y="4267929"/>
            <a:ext cx="1754459" cy="45719"/>
          </a:xfrm>
          <a:prstGeom prst="rect">
            <a:avLst/>
          </a:prstGeom>
          <a:noFill/>
          <a:ln w="76200">
            <a:solidFill>
              <a:srgbClr val="CB4D37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32" name="مربع نص 31">
            <a:extLst>
              <a:ext uri="{FF2B5EF4-FFF2-40B4-BE49-F238E27FC236}">
                <a16:creationId xmlns:a16="http://schemas.microsoft.com/office/drawing/2014/main" id="{72B503DA-6610-452E-87C7-817453D5E2FB}"/>
              </a:ext>
            </a:extLst>
          </p:cNvPr>
          <p:cNvSpPr txBox="1"/>
          <p:nvPr/>
        </p:nvSpPr>
        <p:spPr>
          <a:xfrm>
            <a:off x="4571980" y="890512"/>
            <a:ext cx="4222393" cy="7736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1" algn="l" rtl="0">
              <a:lnSpc>
                <a:spcPct val="107000"/>
              </a:lnSpc>
              <a:spcAft>
                <a:spcPts val="800"/>
              </a:spcAft>
              <a:tabLst>
                <a:tab pos="914400" algn="l"/>
              </a:tabLst>
            </a:pP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above applications  do not provide ordering from restaurants and cafeterias within the university. 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4" name="مربع نص 33">
            <a:extLst>
              <a:ext uri="{FF2B5EF4-FFF2-40B4-BE49-F238E27FC236}">
                <a16:creationId xmlns:a16="http://schemas.microsoft.com/office/drawing/2014/main" id="{54D10838-E01F-40C7-A637-276B71EE8498}"/>
              </a:ext>
            </a:extLst>
          </p:cNvPr>
          <p:cNvSpPr txBox="1"/>
          <p:nvPr/>
        </p:nvSpPr>
        <p:spPr>
          <a:xfrm>
            <a:off x="4631675" y="2373053"/>
            <a:ext cx="3877278" cy="543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1" algn="l" rtl="0">
              <a:lnSpc>
                <a:spcPct val="107000"/>
              </a:lnSpc>
              <a:spcAft>
                <a:spcPts val="800"/>
              </a:spcAft>
              <a:tabLst>
                <a:tab pos="914400" algn="l"/>
              </a:tabLst>
            </a:pP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When ordering from these application the order will arrive cold or late.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6" name="مربع نص 35">
            <a:extLst>
              <a:ext uri="{FF2B5EF4-FFF2-40B4-BE49-F238E27FC236}">
                <a16:creationId xmlns:a16="http://schemas.microsoft.com/office/drawing/2014/main" id="{7BF35AA0-EBB5-4DDB-BF8A-5C342610D02A}"/>
              </a:ext>
            </a:extLst>
          </p:cNvPr>
          <p:cNvSpPr txBox="1"/>
          <p:nvPr/>
        </p:nvSpPr>
        <p:spPr>
          <a:xfrm>
            <a:off x="4675406" y="3631676"/>
            <a:ext cx="4222393" cy="7736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1" algn="l" rtl="0">
              <a:lnSpc>
                <a:spcPct val="107000"/>
              </a:lnSpc>
              <a:spcAft>
                <a:spcPts val="800"/>
              </a:spcAft>
              <a:tabLst>
                <a:tab pos="914400" algn="l"/>
              </a:tabLst>
            </a:pP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Some restaurants place restrictions on the application by setting a minimum price for the delivery.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8" name="رسم 37" descr="نقود معدنية مع تعبئة خالصة">
            <a:extLst>
              <a:ext uri="{FF2B5EF4-FFF2-40B4-BE49-F238E27FC236}">
                <a16:creationId xmlns:a16="http://schemas.microsoft.com/office/drawing/2014/main" id="{9D3EDFB2-90F7-4424-A7A9-B088A4536C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73616" y="3712512"/>
            <a:ext cx="612000" cy="612000"/>
          </a:xfrm>
          <a:prstGeom prst="rect">
            <a:avLst/>
          </a:prstGeom>
        </p:spPr>
      </p:pic>
      <p:pic>
        <p:nvPicPr>
          <p:cNvPr id="40" name="رسم 39" descr="ساعة منبه مع تعبئة خالصة">
            <a:extLst>
              <a:ext uri="{FF2B5EF4-FFF2-40B4-BE49-F238E27FC236}">
                <a16:creationId xmlns:a16="http://schemas.microsoft.com/office/drawing/2014/main" id="{201E31B1-EDCA-4A4D-AA0C-07ECFD7C27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65980" y="2332833"/>
            <a:ext cx="612000" cy="612000"/>
          </a:xfrm>
          <a:prstGeom prst="rect">
            <a:avLst/>
          </a:prstGeom>
        </p:spPr>
      </p:pic>
      <p:pic>
        <p:nvPicPr>
          <p:cNvPr id="42" name="رسم 41" descr="ممنوع القيادة مع تعبئة خالصة">
            <a:extLst>
              <a:ext uri="{FF2B5EF4-FFF2-40B4-BE49-F238E27FC236}">
                <a16:creationId xmlns:a16="http://schemas.microsoft.com/office/drawing/2014/main" id="{578CC45F-EE14-4ADD-A0BB-099254BA624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265980" y="977130"/>
            <a:ext cx="612000" cy="61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5863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420;p36">
            <a:extLst>
              <a:ext uri="{FF2B5EF4-FFF2-40B4-BE49-F238E27FC236}">
                <a16:creationId xmlns:a16="http://schemas.microsoft.com/office/drawing/2014/main" id="{B827712B-6F93-4B49-BFC4-361960311FFB}"/>
              </a:ext>
            </a:extLst>
          </p:cNvPr>
          <p:cNvSpPr txBox="1">
            <a:spLocks/>
          </p:cNvSpPr>
          <p:nvPr/>
        </p:nvSpPr>
        <p:spPr>
          <a:xfrm>
            <a:off x="697829" y="336200"/>
            <a:ext cx="7759200" cy="138007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System requirements</a:t>
            </a:r>
          </a:p>
          <a:p>
            <a:pPr algn="ctr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Project</a:t>
            </a:r>
            <a:r>
              <a:rPr lang="en-US" sz="1800" i="1" spc="-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stakeholders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endParaRPr lang="en-US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7" name="Google Shape;422;p36">
            <a:extLst>
              <a:ext uri="{FF2B5EF4-FFF2-40B4-BE49-F238E27FC236}">
                <a16:creationId xmlns:a16="http://schemas.microsoft.com/office/drawing/2014/main" id="{25FBEE5D-3DF2-4A3D-BF2A-B068BA401464}"/>
              </a:ext>
            </a:extLst>
          </p:cNvPr>
          <p:cNvSpPr txBox="1">
            <a:spLocks/>
          </p:cNvSpPr>
          <p:nvPr/>
        </p:nvSpPr>
        <p:spPr>
          <a:xfrm>
            <a:off x="979825" y="2882670"/>
            <a:ext cx="2141400" cy="29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 algn="ctr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0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Customers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9" name="Google Shape;424;p36">
            <a:extLst>
              <a:ext uri="{FF2B5EF4-FFF2-40B4-BE49-F238E27FC236}">
                <a16:creationId xmlns:a16="http://schemas.microsoft.com/office/drawing/2014/main" id="{0F00D554-1BFB-42CA-9A61-DDFC693864FF}"/>
              </a:ext>
            </a:extLst>
          </p:cNvPr>
          <p:cNvSpPr txBox="1">
            <a:spLocks/>
          </p:cNvSpPr>
          <p:nvPr/>
        </p:nvSpPr>
        <p:spPr>
          <a:xfrm>
            <a:off x="3501350" y="2882670"/>
            <a:ext cx="2141400" cy="29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 algn="ctr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0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Restaurants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1" name="Google Shape;426;p36">
            <a:extLst>
              <a:ext uri="{FF2B5EF4-FFF2-40B4-BE49-F238E27FC236}">
                <a16:creationId xmlns:a16="http://schemas.microsoft.com/office/drawing/2014/main" id="{75B93D0D-7583-4F60-A839-FA2B646FE98C}"/>
              </a:ext>
            </a:extLst>
          </p:cNvPr>
          <p:cNvSpPr txBox="1">
            <a:spLocks/>
          </p:cNvSpPr>
          <p:nvPr/>
        </p:nvSpPr>
        <p:spPr>
          <a:xfrm>
            <a:off x="6022775" y="2882670"/>
            <a:ext cx="2141400" cy="29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 algn="ctr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0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Admin 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23" name="Google Shape;438;p36">
            <a:extLst>
              <a:ext uri="{FF2B5EF4-FFF2-40B4-BE49-F238E27FC236}">
                <a16:creationId xmlns:a16="http://schemas.microsoft.com/office/drawing/2014/main" id="{D91FB6DC-E741-4D99-805B-DF0AF1A8715F}"/>
              </a:ext>
            </a:extLst>
          </p:cNvPr>
          <p:cNvSpPr/>
          <p:nvPr/>
        </p:nvSpPr>
        <p:spPr>
          <a:xfrm>
            <a:off x="7829875" y="-1033875"/>
            <a:ext cx="2051150" cy="2192975"/>
          </a:xfrm>
          <a:custGeom>
            <a:avLst/>
            <a:gdLst/>
            <a:ahLst/>
            <a:cxnLst/>
            <a:rect l="l" t="t" r="r" b="b"/>
            <a:pathLst>
              <a:path w="82046" h="87719" extrusionOk="0">
                <a:moveTo>
                  <a:pt x="41532" y="961"/>
                </a:moveTo>
                <a:cubicBezTo>
                  <a:pt x="41529" y="961"/>
                  <a:pt x="41512" y="967"/>
                  <a:pt x="41478" y="978"/>
                </a:cubicBezTo>
                <a:lnTo>
                  <a:pt x="41500" y="978"/>
                </a:lnTo>
                <a:cubicBezTo>
                  <a:pt x="41523" y="967"/>
                  <a:pt x="41535" y="961"/>
                  <a:pt x="41532" y="961"/>
                </a:cubicBezTo>
                <a:close/>
                <a:moveTo>
                  <a:pt x="46844" y="1615"/>
                </a:moveTo>
                <a:cubicBezTo>
                  <a:pt x="47152" y="1707"/>
                  <a:pt x="47270" y="1744"/>
                  <a:pt x="47265" y="1744"/>
                </a:cubicBezTo>
                <a:cubicBezTo>
                  <a:pt x="47259" y="1744"/>
                  <a:pt x="47071" y="1690"/>
                  <a:pt x="46822" y="1615"/>
                </a:cubicBezTo>
                <a:close/>
                <a:moveTo>
                  <a:pt x="79726" y="26745"/>
                </a:moveTo>
                <a:lnTo>
                  <a:pt x="79726" y="26745"/>
                </a:lnTo>
                <a:cubicBezTo>
                  <a:pt x="79734" y="26759"/>
                  <a:pt x="79742" y="26774"/>
                  <a:pt x="79749" y="26788"/>
                </a:cubicBezTo>
                <a:cubicBezTo>
                  <a:pt x="79742" y="26772"/>
                  <a:pt x="79735" y="26757"/>
                  <a:pt x="79726" y="26745"/>
                </a:cubicBezTo>
                <a:close/>
                <a:moveTo>
                  <a:pt x="79885" y="27357"/>
                </a:moveTo>
                <a:lnTo>
                  <a:pt x="79885" y="27357"/>
                </a:lnTo>
                <a:cubicBezTo>
                  <a:pt x="79886" y="27377"/>
                  <a:pt x="79887" y="27396"/>
                  <a:pt x="79888" y="27416"/>
                </a:cubicBezTo>
                <a:lnTo>
                  <a:pt x="79888" y="27416"/>
                </a:lnTo>
                <a:cubicBezTo>
                  <a:pt x="79888" y="27398"/>
                  <a:pt x="79888" y="27378"/>
                  <a:pt x="79885" y="27357"/>
                </a:cubicBezTo>
                <a:close/>
                <a:moveTo>
                  <a:pt x="78636" y="27340"/>
                </a:moveTo>
                <a:cubicBezTo>
                  <a:pt x="78667" y="27380"/>
                  <a:pt x="78697" y="27409"/>
                  <a:pt x="78726" y="27425"/>
                </a:cubicBezTo>
                <a:cubicBezTo>
                  <a:pt x="78701" y="27450"/>
                  <a:pt x="78696" y="27508"/>
                  <a:pt x="78686" y="27508"/>
                </a:cubicBezTo>
                <a:cubicBezTo>
                  <a:pt x="78678" y="27508"/>
                  <a:pt x="78666" y="27469"/>
                  <a:pt x="78636" y="27340"/>
                </a:cubicBezTo>
                <a:close/>
                <a:moveTo>
                  <a:pt x="81654" y="39444"/>
                </a:moveTo>
                <a:lnTo>
                  <a:pt x="81654" y="39444"/>
                </a:lnTo>
                <a:cubicBezTo>
                  <a:pt x="81664" y="39551"/>
                  <a:pt x="81673" y="39653"/>
                  <a:pt x="81682" y="39750"/>
                </a:cubicBezTo>
                <a:lnTo>
                  <a:pt x="81659" y="39454"/>
                </a:lnTo>
                <a:cubicBezTo>
                  <a:pt x="81657" y="39451"/>
                  <a:pt x="81656" y="39448"/>
                  <a:pt x="81654" y="39444"/>
                </a:cubicBezTo>
                <a:close/>
                <a:moveTo>
                  <a:pt x="81729" y="49211"/>
                </a:moveTo>
                <a:lnTo>
                  <a:pt x="81729" y="49211"/>
                </a:lnTo>
                <a:cubicBezTo>
                  <a:pt x="81729" y="49218"/>
                  <a:pt x="81728" y="49225"/>
                  <a:pt x="81727" y="49232"/>
                </a:cubicBezTo>
                <a:cubicBezTo>
                  <a:pt x="81728" y="49225"/>
                  <a:pt x="81729" y="49218"/>
                  <a:pt x="81729" y="49211"/>
                </a:cubicBezTo>
                <a:close/>
                <a:moveTo>
                  <a:pt x="81182" y="52143"/>
                </a:moveTo>
                <a:lnTo>
                  <a:pt x="81182" y="52143"/>
                </a:lnTo>
                <a:cubicBezTo>
                  <a:pt x="81204" y="52370"/>
                  <a:pt x="81113" y="52734"/>
                  <a:pt x="81000" y="53144"/>
                </a:cubicBezTo>
                <a:cubicBezTo>
                  <a:pt x="81022" y="52848"/>
                  <a:pt x="81091" y="52507"/>
                  <a:pt x="81182" y="52143"/>
                </a:cubicBezTo>
                <a:close/>
                <a:moveTo>
                  <a:pt x="6185" y="60261"/>
                </a:moveTo>
                <a:cubicBezTo>
                  <a:pt x="6185" y="60290"/>
                  <a:pt x="6186" y="60319"/>
                  <a:pt x="6189" y="60349"/>
                </a:cubicBezTo>
                <a:lnTo>
                  <a:pt x="6189" y="60349"/>
                </a:lnTo>
                <a:cubicBezTo>
                  <a:pt x="6190" y="60329"/>
                  <a:pt x="6189" y="60300"/>
                  <a:pt x="6185" y="60261"/>
                </a:cubicBezTo>
                <a:close/>
                <a:moveTo>
                  <a:pt x="5685" y="62626"/>
                </a:moveTo>
                <a:lnTo>
                  <a:pt x="5731" y="62694"/>
                </a:lnTo>
                <a:cubicBezTo>
                  <a:pt x="5726" y="62686"/>
                  <a:pt x="5721" y="62678"/>
                  <a:pt x="5716" y="62669"/>
                </a:cubicBezTo>
                <a:lnTo>
                  <a:pt x="5716" y="62669"/>
                </a:lnTo>
                <a:cubicBezTo>
                  <a:pt x="5706" y="62655"/>
                  <a:pt x="5695" y="62640"/>
                  <a:pt x="5685" y="62626"/>
                </a:cubicBezTo>
                <a:close/>
                <a:moveTo>
                  <a:pt x="15633" y="74078"/>
                </a:moveTo>
                <a:cubicBezTo>
                  <a:pt x="15653" y="74078"/>
                  <a:pt x="15727" y="74116"/>
                  <a:pt x="15804" y="74155"/>
                </a:cubicBezTo>
                <a:lnTo>
                  <a:pt x="15964" y="74383"/>
                </a:lnTo>
                <a:cubicBezTo>
                  <a:pt x="15677" y="74148"/>
                  <a:pt x="15607" y="74078"/>
                  <a:pt x="15633" y="74078"/>
                </a:cubicBezTo>
                <a:close/>
                <a:moveTo>
                  <a:pt x="71676" y="75179"/>
                </a:moveTo>
                <a:lnTo>
                  <a:pt x="71676" y="75179"/>
                </a:lnTo>
                <a:cubicBezTo>
                  <a:pt x="71494" y="75451"/>
                  <a:pt x="71131" y="76020"/>
                  <a:pt x="70903" y="76111"/>
                </a:cubicBezTo>
                <a:cubicBezTo>
                  <a:pt x="70994" y="75702"/>
                  <a:pt x="71267" y="75542"/>
                  <a:pt x="71676" y="75179"/>
                </a:cubicBezTo>
                <a:close/>
                <a:moveTo>
                  <a:pt x="17942" y="78248"/>
                </a:moveTo>
                <a:lnTo>
                  <a:pt x="17942" y="78248"/>
                </a:lnTo>
                <a:cubicBezTo>
                  <a:pt x="17946" y="78249"/>
                  <a:pt x="17951" y="78250"/>
                  <a:pt x="17955" y="78251"/>
                </a:cubicBezTo>
                <a:lnTo>
                  <a:pt x="17955" y="78251"/>
                </a:lnTo>
                <a:cubicBezTo>
                  <a:pt x="17951" y="78250"/>
                  <a:pt x="17946" y="78249"/>
                  <a:pt x="17942" y="78248"/>
                </a:cubicBezTo>
                <a:close/>
                <a:moveTo>
                  <a:pt x="66501" y="79874"/>
                </a:moveTo>
                <a:lnTo>
                  <a:pt x="66501" y="79874"/>
                </a:lnTo>
                <a:cubicBezTo>
                  <a:pt x="66443" y="79917"/>
                  <a:pt x="66387" y="79959"/>
                  <a:pt x="66332" y="79999"/>
                </a:cubicBezTo>
                <a:cubicBezTo>
                  <a:pt x="66402" y="79953"/>
                  <a:pt x="66458" y="79911"/>
                  <a:pt x="66501" y="79874"/>
                </a:cubicBezTo>
                <a:close/>
                <a:moveTo>
                  <a:pt x="38532" y="87216"/>
                </a:moveTo>
                <a:cubicBezTo>
                  <a:pt x="38574" y="87222"/>
                  <a:pt x="38616" y="87227"/>
                  <a:pt x="38658" y="87231"/>
                </a:cubicBezTo>
                <a:cubicBezTo>
                  <a:pt x="38619" y="87226"/>
                  <a:pt x="38577" y="87221"/>
                  <a:pt x="38532" y="87216"/>
                </a:cubicBezTo>
                <a:close/>
                <a:moveTo>
                  <a:pt x="43070" y="0"/>
                </a:moveTo>
                <a:cubicBezTo>
                  <a:pt x="42637" y="23"/>
                  <a:pt x="41933" y="23"/>
                  <a:pt x="42274" y="137"/>
                </a:cubicBezTo>
                <a:lnTo>
                  <a:pt x="42979" y="182"/>
                </a:lnTo>
                <a:cubicBezTo>
                  <a:pt x="43638" y="410"/>
                  <a:pt x="41614" y="273"/>
                  <a:pt x="42524" y="432"/>
                </a:cubicBezTo>
                <a:cubicBezTo>
                  <a:pt x="42023" y="455"/>
                  <a:pt x="41523" y="501"/>
                  <a:pt x="40955" y="523"/>
                </a:cubicBezTo>
                <a:cubicBezTo>
                  <a:pt x="40729" y="533"/>
                  <a:pt x="40491" y="538"/>
                  <a:pt x="40243" y="538"/>
                </a:cubicBezTo>
                <a:cubicBezTo>
                  <a:pt x="39893" y="538"/>
                  <a:pt x="39522" y="527"/>
                  <a:pt x="39136" y="501"/>
                </a:cubicBezTo>
                <a:lnTo>
                  <a:pt x="38884" y="291"/>
                </a:lnTo>
                <a:lnTo>
                  <a:pt x="38884" y="291"/>
                </a:lnTo>
                <a:cubicBezTo>
                  <a:pt x="38951" y="325"/>
                  <a:pt x="39148" y="341"/>
                  <a:pt x="39363" y="341"/>
                </a:cubicBezTo>
                <a:cubicBezTo>
                  <a:pt x="39520" y="355"/>
                  <a:pt x="39693" y="368"/>
                  <a:pt x="39846" y="368"/>
                </a:cubicBezTo>
                <a:cubicBezTo>
                  <a:pt x="39958" y="368"/>
                  <a:pt x="40059" y="361"/>
                  <a:pt x="40136" y="341"/>
                </a:cubicBezTo>
                <a:lnTo>
                  <a:pt x="40136" y="341"/>
                </a:lnTo>
                <a:cubicBezTo>
                  <a:pt x="40078" y="350"/>
                  <a:pt x="40013" y="354"/>
                  <a:pt x="39941" y="354"/>
                </a:cubicBezTo>
                <a:cubicBezTo>
                  <a:pt x="39656" y="354"/>
                  <a:pt x="39269" y="296"/>
                  <a:pt x="38865" y="276"/>
                </a:cubicBezTo>
                <a:lnTo>
                  <a:pt x="38865" y="276"/>
                </a:lnTo>
                <a:lnTo>
                  <a:pt x="38863" y="273"/>
                </a:lnTo>
                <a:lnTo>
                  <a:pt x="38863" y="273"/>
                </a:lnTo>
                <a:cubicBezTo>
                  <a:pt x="38863" y="274"/>
                  <a:pt x="38863" y="275"/>
                  <a:pt x="38864" y="275"/>
                </a:cubicBezTo>
                <a:lnTo>
                  <a:pt x="38864" y="275"/>
                </a:lnTo>
                <a:cubicBezTo>
                  <a:pt x="38848" y="275"/>
                  <a:pt x="38833" y="274"/>
                  <a:pt x="38817" y="273"/>
                </a:cubicBezTo>
                <a:cubicBezTo>
                  <a:pt x="38604" y="256"/>
                  <a:pt x="38395" y="241"/>
                  <a:pt x="38199" y="241"/>
                </a:cubicBezTo>
                <a:cubicBezTo>
                  <a:pt x="37894" y="241"/>
                  <a:pt x="37624" y="276"/>
                  <a:pt x="37430" y="387"/>
                </a:cubicBezTo>
                <a:cubicBezTo>
                  <a:pt x="37748" y="410"/>
                  <a:pt x="38067" y="455"/>
                  <a:pt x="38385" y="501"/>
                </a:cubicBezTo>
                <a:cubicBezTo>
                  <a:pt x="37430" y="637"/>
                  <a:pt x="36270" y="978"/>
                  <a:pt x="35088" y="1024"/>
                </a:cubicBezTo>
                <a:cubicBezTo>
                  <a:pt x="35277" y="1084"/>
                  <a:pt x="35371" y="1099"/>
                  <a:pt x="35443" y="1099"/>
                </a:cubicBezTo>
                <a:cubicBezTo>
                  <a:pt x="35516" y="1099"/>
                  <a:pt x="35567" y="1084"/>
                  <a:pt x="35672" y="1084"/>
                </a:cubicBezTo>
                <a:cubicBezTo>
                  <a:pt x="35778" y="1084"/>
                  <a:pt x="35937" y="1099"/>
                  <a:pt x="36225" y="1160"/>
                </a:cubicBezTo>
                <a:cubicBezTo>
                  <a:pt x="35838" y="1024"/>
                  <a:pt x="36589" y="955"/>
                  <a:pt x="37294" y="910"/>
                </a:cubicBezTo>
                <a:cubicBezTo>
                  <a:pt x="37940" y="868"/>
                  <a:pt x="38548" y="865"/>
                  <a:pt x="38171" y="742"/>
                </a:cubicBezTo>
                <a:lnTo>
                  <a:pt x="38171" y="742"/>
                </a:lnTo>
                <a:cubicBezTo>
                  <a:pt x="38568" y="850"/>
                  <a:pt x="38901" y="887"/>
                  <a:pt x="39272" y="887"/>
                </a:cubicBezTo>
                <a:cubicBezTo>
                  <a:pt x="39681" y="933"/>
                  <a:pt x="40113" y="955"/>
                  <a:pt x="40682" y="1115"/>
                </a:cubicBezTo>
                <a:cubicBezTo>
                  <a:pt x="40648" y="1065"/>
                  <a:pt x="40443" y="990"/>
                  <a:pt x="40734" y="990"/>
                </a:cubicBezTo>
                <a:cubicBezTo>
                  <a:pt x="40838" y="990"/>
                  <a:pt x="41008" y="1000"/>
                  <a:pt x="41273" y="1024"/>
                </a:cubicBezTo>
                <a:cubicBezTo>
                  <a:pt x="41319" y="1001"/>
                  <a:pt x="41410" y="978"/>
                  <a:pt x="41478" y="978"/>
                </a:cubicBezTo>
                <a:cubicBezTo>
                  <a:pt x="41250" y="910"/>
                  <a:pt x="41046" y="865"/>
                  <a:pt x="40977" y="819"/>
                </a:cubicBezTo>
                <a:cubicBezTo>
                  <a:pt x="41165" y="768"/>
                  <a:pt x="41506" y="742"/>
                  <a:pt x="41886" y="742"/>
                </a:cubicBezTo>
                <a:cubicBezTo>
                  <a:pt x="42012" y="742"/>
                  <a:pt x="42143" y="745"/>
                  <a:pt x="42274" y="751"/>
                </a:cubicBezTo>
                <a:cubicBezTo>
                  <a:pt x="42660" y="767"/>
                  <a:pt x="43034" y="783"/>
                  <a:pt x="43317" y="783"/>
                </a:cubicBezTo>
                <a:cubicBezTo>
                  <a:pt x="43434" y="783"/>
                  <a:pt x="43535" y="780"/>
                  <a:pt x="43615" y="774"/>
                </a:cubicBezTo>
                <a:lnTo>
                  <a:pt x="43615" y="774"/>
                </a:lnTo>
                <a:cubicBezTo>
                  <a:pt x="44207" y="887"/>
                  <a:pt x="43365" y="842"/>
                  <a:pt x="43683" y="955"/>
                </a:cubicBezTo>
                <a:lnTo>
                  <a:pt x="44479" y="933"/>
                </a:lnTo>
                <a:cubicBezTo>
                  <a:pt x="44539" y="1093"/>
                  <a:pt x="45671" y="1358"/>
                  <a:pt x="45002" y="1358"/>
                </a:cubicBezTo>
                <a:cubicBezTo>
                  <a:pt x="44910" y="1358"/>
                  <a:pt x="44783" y="1353"/>
                  <a:pt x="44616" y="1342"/>
                </a:cubicBezTo>
                <a:lnTo>
                  <a:pt x="44616" y="1342"/>
                </a:lnTo>
                <a:cubicBezTo>
                  <a:pt x="45025" y="1388"/>
                  <a:pt x="45434" y="1456"/>
                  <a:pt x="45844" y="1547"/>
                </a:cubicBezTo>
                <a:cubicBezTo>
                  <a:pt x="46549" y="1751"/>
                  <a:pt x="47527" y="2002"/>
                  <a:pt x="48163" y="2070"/>
                </a:cubicBezTo>
                <a:cubicBezTo>
                  <a:pt x="48732" y="2252"/>
                  <a:pt x="49664" y="2229"/>
                  <a:pt x="49118" y="2252"/>
                </a:cubicBezTo>
                <a:cubicBezTo>
                  <a:pt x="49778" y="2388"/>
                  <a:pt x="50415" y="2502"/>
                  <a:pt x="51051" y="2661"/>
                </a:cubicBezTo>
                <a:lnTo>
                  <a:pt x="51074" y="2706"/>
                </a:lnTo>
                <a:cubicBezTo>
                  <a:pt x="52916" y="3275"/>
                  <a:pt x="54985" y="3684"/>
                  <a:pt x="56964" y="4821"/>
                </a:cubicBezTo>
                <a:cubicBezTo>
                  <a:pt x="57578" y="5026"/>
                  <a:pt x="58237" y="5231"/>
                  <a:pt x="59215" y="5731"/>
                </a:cubicBezTo>
                <a:lnTo>
                  <a:pt x="59351" y="5936"/>
                </a:lnTo>
                <a:cubicBezTo>
                  <a:pt x="60170" y="6231"/>
                  <a:pt x="61603" y="7141"/>
                  <a:pt x="61989" y="7163"/>
                </a:cubicBezTo>
                <a:cubicBezTo>
                  <a:pt x="62308" y="7550"/>
                  <a:pt x="63217" y="8005"/>
                  <a:pt x="64172" y="8528"/>
                </a:cubicBezTo>
                <a:cubicBezTo>
                  <a:pt x="65127" y="9028"/>
                  <a:pt x="66151" y="9574"/>
                  <a:pt x="66742" y="10006"/>
                </a:cubicBezTo>
                <a:lnTo>
                  <a:pt x="66878" y="9870"/>
                </a:lnTo>
                <a:cubicBezTo>
                  <a:pt x="67720" y="10438"/>
                  <a:pt x="68538" y="10938"/>
                  <a:pt x="69562" y="11689"/>
                </a:cubicBezTo>
                <a:lnTo>
                  <a:pt x="69607" y="11507"/>
                </a:lnTo>
                <a:cubicBezTo>
                  <a:pt x="70539" y="12075"/>
                  <a:pt x="71631" y="13417"/>
                  <a:pt x="72700" y="14690"/>
                </a:cubicBezTo>
                <a:cubicBezTo>
                  <a:pt x="72586" y="14645"/>
                  <a:pt x="72313" y="14327"/>
                  <a:pt x="72131" y="14076"/>
                </a:cubicBezTo>
                <a:lnTo>
                  <a:pt x="72131" y="14076"/>
                </a:lnTo>
                <a:cubicBezTo>
                  <a:pt x="72677" y="14941"/>
                  <a:pt x="73359" y="15714"/>
                  <a:pt x="73996" y="16555"/>
                </a:cubicBezTo>
                <a:cubicBezTo>
                  <a:pt x="74633" y="17374"/>
                  <a:pt x="75224" y="18238"/>
                  <a:pt x="75497" y="19125"/>
                </a:cubicBezTo>
                <a:cubicBezTo>
                  <a:pt x="75747" y="19511"/>
                  <a:pt x="75861" y="19830"/>
                  <a:pt x="75951" y="20148"/>
                </a:cubicBezTo>
                <a:cubicBezTo>
                  <a:pt x="75929" y="20102"/>
                  <a:pt x="75929" y="20080"/>
                  <a:pt x="75906" y="20057"/>
                </a:cubicBezTo>
                <a:lnTo>
                  <a:pt x="75906" y="20057"/>
                </a:lnTo>
                <a:cubicBezTo>
                  <a:pt x="75929" y="20102"/>
                  <a:pt x="75951" y="20148"/>
                  <a:pt x="75974" y="20216"/>
                </a:cubicBezTo>
                <a:cubicBezTo>
                  <a:pt x="76020" y="20421"/>
                  <a:pt x="76088" y="20626"/>
                  <a:pt x="76133" y="20853"/>
                </a:cubicBezTo>
                <a:cubicBezTo>
                  <a:pt x="76111" y="20648"/>
                  <a:pt x="76065" y="20466"/>
                  <a:pt x="76020" y="20307"/>
                </a:cubicBezTo>
                <a:lnTo>
                  <a:pt x="76020" y="20307"/>
                </a:lnTo>
                <a:cubicBezTo>
                  <a:pt x="76156" y="20648"/>
                  <a:pt x="76384" y="21126"/>
                  <a:pt x="76611" y="21626"/>
                </a:cubicBezTo>
                <a:lnTo>
                  <a:pt x="76520" y="21899"/>
                </a:lnTo>
                <a:cubicBezTo>
                  <a:pt x="76520" y="21922"/>
                  <a:pt x="76543" y="21967"/>
                  <a:pt x="76565" y="22013"/>
                </a:cubicBezTo>
                <a:cubicBezTo>
                  <a:pt x="76619" y="22249"/>
                  <a:pt x="76673" y="22343"/>
                  <a:pt x="76717" y="22343"/>
                </a:cubicBezTo>
                <a:cubicBezTo>
                  <a:pt x="76766" y="22343"/>
                  <a:pt x="76804" y="22226"/>
                  <a:pt x="76816" y="22058"/>
                </a:cubicBezTo>
                <a:cubicBezTo>
                  <a:pt x="76929" y="22308"/>
                  <a:pt x="77043" y="22536"/>
                  <a:pt x="77157" y="22695"/>
                </a:cubicBezTo>
                <a:cubicBezTo>
                  <a:pt x="77020" y="23172"/>
                  <a:pt x="77680" y="23991"/>
                  <a:pt x="77543" y="24650"/>
                </a:cubicBezTo>
                <a:cubicBezTo>
                  <a:pt x="77774" y="24923"/>
                  <a:pt x="78274" y="26873"/>
                  <a:pt x="78636" y="27339"/>
                </a:cubicBezTo>
                <a:lnTo>
                  <a:pt x="78636" y="27339"/>
                </a:lnTo>
                <a:cubicBezTo>
                  <a:pt x="78749" y="27929"/>
                  <a:pt x="78817" y="28541"/>
                  <a:pt x="79021" y="29039"/>
                </a:cubicBezTo>
                <a:lnTo>
                  <a:pt x="78862" y="29335"/>
                </a:lnTo>
                <a:lnTo>
                  <a:pt x="79431" y="30563"/>
                </a:lnTo>
                <a:cubicBezTo>
                  <a:pt x="79445" y="31066"/>
                  <a:pt x="79433" y="31389"/>
                  <a:pt x="79353" y="31389"/>
                </a:cubicBezTo>
                <a:cubicBezTo>
                  <a:pt x="79303" y="31389"/>
                  <a:pt x="79226" y="31261"/>
                  <a:pt x="79112" y="30972"/>
                </a:cubicBezTo>
                <a:lnTo>
                  <a:pt x="79112" y="30972"/>
                </a:lnTo>
                <a:cubicBezTo>
                  <a:pt x="79704" y="32814"/>
                  <a:pt x="79476" y="32473"/>
                  <a:pt x="80022" y="34042"/>
                </a:cubicBezTo>
                <a:lnTo>
                  <a:pt x="79863" y="33974"/>
                </a:lnTo>
                <a:lnTo>
                  <a:pt x="79863" y="33974"/>
                </a:lnTo>
                <a:cubicBezTo>
                  <a:pt x="79931" y="34565"/>
                  <a:pt x="80272" y="35452"/>
                  <a:pt x="80181" y="35816"/>
                </a:cubicBezTo>
                <a:cubicBezTo>
                  <a:pt x="80158" y="36157"/>
                  <a:pt x="80204" y="36725"/>
                  <a:pt x="80249" y="37430"/>
                </a:cubicBezTo>
                <a:cubicBezTo>
                  <a:pt x="80295" y="38158"/>
                  <a:pt x="80363" y="39022"/>
                  <a:pt x="80454" y="39932"/>
                </a:cubicBezTo>
                <a:cubicBezTo>
                  <a:pt x="80499" y="40864"/>
                  <a:pt x="80545" y="41865"/>
                  <a:pt x="80568" y="42842"/>
                </a:cubicBezTo>
                <a:cubicBezTo>
                  <a:pt x="80568" y="43797"/>
                  <a:pt x="80522" y="44753"/>
                  <a:pt x="80454" y="45571"/>
                </a:cubicBezTo>
                <a:cubicBezTo>
                  <a:pt x="80512" y="45490"/>
                  <a:pt x="80552" y="45455"/>
                  <a:pt x="80578" y="45455"/>
                </a:cubicBezTo>
                <a:cubicBezTo>
                  <a:pt x="80657" y="45455"/>
                  <a:pt x="80619" y="45761"/>
                  <a:pt x="80568" y="46117"/>
                </a:cubicBezTo>
                <a:cubicBezTo>
                  <a:pt x="80477" y="46617"/>
                  <a:pt x="80386" y="47186"/>
                  <a:pt x="80545" y="47254"/>
                </a:cubicBezTo>
                <a:cubicBezTo>
                  <a:pt x="80471" y="47387"/>
                  <a:pt x="80416" y="47627"/>
                  <a:pt x="80368" y="47627"/>
                </a:cubicBezTo>
                <a:cubicBezTo>
                  <a:pt x="80342" y="47627"/>
                  <a:pt x="80319" y="47558"/>
                  <a:pt x="80295" y="47368"/>
                </a:cubicBezTo>
                <a:lnTo>
                  <a:pt x="80295" y="47368"/>
                </a:lnTo>
                <a:cubicBezTo>
                  <a:pt x="80340" y="49073"/>
                  <a:pt x="79954" y="49892"/>
                  <a:pt x="80136" y="51074"/>
                </a:cubicBezTo>
                <a:cubicBezTo>
                  <a:pt x="80119" y="51101"/>
                  <a:pt x="80105" y="51112"/>
                  <a:pt x="80092" y="51112"/>
                </a:cubicBezTo>
                <a:cubicBezTo>
                  <a:pt x="80031" y="51112"/>
                  <a:pt x="80014" y="50840"/>
                  <a:pt x="79962" y="50840"/>
                </a:cubicBezTo>
                <a:cubicBezTo>
                  <a:pt x="79953" y="50840"/>
                  <a:pt x="79943" y="50849"/>
                  <a:pt x="79931" y="50870"/>
                </a:cubicBezTo>
                <a:cubicBezTo>
                  <a:pt x="79954" y="51006"/>
                  <a:pt x="79976" y="51415"/>
                  <a:pt x="79908" y="51575"/>
                </a:cubicBezTo>
                <a:cubicBezTo>
                  <a:pt x="79894" y="51599"/>
                  <a:pt x="79883" y="51610"/>
                  <a:pt x="79874" y="51610"/>
                </a:cubicBezTo>
                <a:cubicBezTo>
                  <a:pt x="79823" y="51610"/>
                  <a:pt x="79836" y="51282"/>
                  <a:pt x="79817" y="51052"/>
                </a:cubicBezTo>
                <a:lnTo>
                  <a:pt x="79817" y="51052"/>
                </a:lnTo>
                <a:cubicBezTo>
                  <a:pt x="79749" y="51916"/>
                  <a:pt x="79749" y="52393"/>
                  <a:pt x="79840" y="52666"/>
                </a:cubicBezTo>
                <a:cubicBezTo>
                  <a:pt x="79908" y="52962"/>
                  <a:pt x="80045" y="53053"/>
                  <a:pt x="80204" y="53144"/>
                </a:cubicBezTo>
                <a:cubicBezTo>
                  <a:pt x="79908" y="54008"/>
                  <a:pt x="79885" y="54440"/>
                  <a:pt x="79954" y="55099"/>
                </a:cubicBezTo>
                <a:cubicBezTo>
                  <a:pt x="79869" y="55245"/>
                  <a:pt x="79771" y="55448"/>
                  <a:pt x="79726" y="55448"/>
                </a:cubicBezTo>
                <a:cubicBezTo>
                  <a:pt x="79686" y="55448"/>
                  <a:pt x="79687" y="55292"/>
                  <a:pt x="79772" y="54804"/>
                </a:cubicBezTo>
                <a:lnTo>
                  <a:pt x="79772" y="54804"/>
                </a:lnTo>
                <a:cubicBezTo>
                  <a:pt x="79635" y="55395"/>
                  <a:pt x="78885" y="58374"/>
                  <a:pt x="79044" y="58487"/>
                </a:cubicBezTo>
                <a:cubicBezTo>
                  <a:pt x="78930" y="58647"/>
                  <a:pt x="78794" y="59306"/>
                  <a:pt x="78771" y="59465"/>
                </a:cubicBezTo>
                <a:cubicBezTo>
                  <a:pt x="78407" y="60761"/>
                  <a:pt x="78316" y="60875"/>
                  <a:pt x="77884" y="62126"/>
                </a:cubicBezTo>
                <a:lnTo>
                  <a:pt x="78044" y="61807"/>
                </a:lnTo>
                <a:lnTo>
                  <a:pt x="78044" y="61807"/>
                </a:lnTo>
                <a:cubicBezTo>
                  <a:pt x="78112" y="62103"/>
                  <a:pt x="78021" y="62353"/>
                  <a:pt x="77884" y="62694"/>
                </a:cubicBezTo>
                <a:cubicBezTo>
                  <a:pt x="77771" y="63013"/>
                  <a:pt x="77589" y="63377"/>
                  <a:pt x="77361" y="63877"/>
                </a:cubicBezTo>
                <a:lnTo>
                  <a:pt x="77361" y="63831"/>
                </a:lnTo>
                <a:cubicBezTo>
                  <a:pt x="76770" y="64923"/>
                  <a:pt x="76679" y="65173"/>
                  <a:pt x="76588" y="65423"/>
                </a:cubicBezTo>
                <a:cubicBezTo>
                  <a:pt x="76543" y="65560"/>
                  <a:pt x="76497" y="65673"/>
                  <a:pt x="76406" y="65901"/>
                </a:cubicBezTo>
                <a:cubicBezTo>
                  <a:pt x="76293" y="66128"/>
                  <a:pt x="76088" y="66446"/>
                  <a:pt x="75747" y="66947"/>
                </a:cubicBezTo>
                <a:lnTo>
                  <a:pt x="75974" y="66924"/>
                </a:lnTo>
                <a:lnTo>
                  <a:pt x="75974" y="66924"/>
                </a:lnTo>
                <a:cubicBezTo>
                  <a:pt x="76088" y="67106"/>
                  <a:pt x="75770" y="67561"/>
                  <a:pt x="75383" y="68129"/>
                </a:cubicBezTo>
                <a:cubicBezTo>
                  <a:pt x="75269" y="68266"/>
                  <a:pt x="75178" y="68425"/>
                  <a:pt x="75065" y="68561"/>
                </a:cubicBezTo>
                <a:cubicBezTo>
                  <a:pt x="74951" y="68720"/>
                  <a:pt x="74814" y="68857"/>
                  <a:pt x="74701" y="69016"/>
                </a:cubicBezTo>
                <a:cubicBezTo>
                  <a:pt x="74473" y="69334"/>
                  <a:pt x="74246" y="69653"/>
                  <a:pt x="74087" y="69971"/>
                </a:cubicBezTo>
                <a:lnTo>
                  <a:pt x="74451" y="69585"/>
                </a:lnTo>
                <a:lnTo>
                  <a:pt x="74451" y="69585"/>
                </a:lnTo>
                <a:cubicBezTo>
                  <a:pt x="74314" y="69948"/>
                  <a:pt x="73905" y="70335"/>
                  <a:pt x="73473" y="70699"/>
                </a:cubicBezTo>
                <a:cubicBezTo>
                  <a:pt x="73063" y="71063"/>
                  <a:pt x="72563" y="71358"/>
                  <a:pt x="72336" y="71654"/>
                </a:cubicBezTo>
                <a:cubicBezTo>
                  <a:pt x="72318" y="71669"/>
                  <a:pt x="72307" y="71675"/>
                  <a:pt x="72301" y="71675"/>
                </a:cubicBezTo>
                <a:cubicBezTo>
                  <a:pt x="72263" y="71675"/>
                  <a:pt x="72464" y="71380"/>
                  <a:pt x="72563" y="71222"/>
                </a:cubicBezTo>
                <a:lnTo>
                  <a:pt x="72563" y="71222"/>
                </a:lnTo>
                <a:cubicBezTo>
                  <a:pt x="71176" y="72654"/>
                  <a:pt x="72586" y="71563"/>
                  <a:pt x="71722" y="72791"/>
                </a:cubicBezTo>
                <a:cubicBezTo>
                  <a:pt x="71693" y="72805"/>
                  <a:pt x="71669" y="72811"/>
                  <a:pt x="71650" y="72811"/>
                </a:cubicBezTo>
                <a:cubicBezTo>
                  <a:pt x="71563" y="72811"/>
                  <a:pt x="71566" y="72683"/>
                  <a:pt x="71490" y="72683"/>
                </a:cubicBezTo>
                <a:cubicBezTo>
                  <a:pt x="71428" y="72683"/>
                  <a:pt x="71315" y="72766"/>
                  <a:pt x="71062" y="73064"/>
                </a:cubicBezTo>
                <a:cubicBezTo>
                  <a:pt x="70858" y="73223"/>
                  <a:pt x="70448" y="73814"/>
                  <a:pt x="69948" y="74496"/>
                </a:cubicBezTo>
                <a:cubicBezTo>
                  <a:pt x="69698" y="74860"/>
                  <a:pt x="69402" y="75179"/>
                  <a:pt x="69107" y="75474"/>
                </a:cubicBezTo>
                <a:cubicBezTo>
                  <a:pt x="68811" y="75793"/>
                  <a:pt x="68493" y="76065"/>
                  <a:pt x="68197" y="76247"/>
                </a:cubicBezTo>
                <a:cubicBezTo>
                  <a:pt x="68329" y="76186"/>
                  <a:pt x="68462" y="76125"/>
                  <a:pt x="68527" y="76125"/>
                </a:cubicBezTo>
                <a:cubicBezTo>
                  <a:pt x="68607" y="76125"/>
                  <a:pt x="68585" y="76219"/>
                  <a:pt x="68334" y="76520"/>
                </a:cubicBezTo>
                <a:cubicBezTo>
                  <a:pt x="67947" y="76907"/>
                  <a:pt x="67310" y="77271"/>
                  <a:pt x="66742" y="77680"/>
                </a:cubicBezTo>
                <a:cubicBezTo>
                  <a:pt x="66173" y="78089"/>
                  <a:pt x="65582" y="78453"/>
                  <a:pt x="65264" y="78862"/>
                </a:cubicBezTo>
                <a:cubicBezTo>
                  <a:pt x="65150" y="78931"/>
                  <a:pt x="65082" y="78931"/>
                  <a:pt x="65082" y="78931"/>
                </a:cubicBezTo>
                <a:cubicBezTo>
                  <a:pt x="64491" y="79499"/>
                  <a:pt x="62921" y="80477"/>
                  <a:pt x="62580" y="80886"/>
                </a:cubicBezTo>
                <a:cubicBezTo>
                  <a:pt x="62560" y="80882"/>
                  <a:pt x="62539" y="80880"/>
                  <a:pt x="62516" y="80880"/>
                </a:cubicBezTo>
                <a:cubicBezTo>
                  <a:pt x="62410" y="80880"/>
                  <a:pt x="62275" y="80921"/>
                  <a:pt x="62126" y="80977"/>
                </a:cubicBezTo>
                <a:cubicBezTo>
                  <a:pt x="61944" y="81023"/>
                  <a:pt x="61739" y="81114"/>
                  <a:pt x="61512" y="81227"/>
                </a:cubicBezTo>
                <a:cubicBezTo>
                  <a:pt x="61034" y="81455"/>
                  <a:pt x="60511" y="81773"/>
                  <a:pt x="60011" y="82091"/>
                </a:cubicBezTo>
                <a:cubicBezTo>
                  <a:pt x="59181" y="82534"/>
                  <a:pt x="58380" y="82962"/>
                  <a:pt x="58059" y="82962"/>
                </a:cubicBezTo>
                <a:cubicBezTo>
                  <a:pt x="57985" y="82962"/>
                  <a:pt x="57936" y="82939"/>
                  <a:pt x="57919" y="82887"/>
                </a:cubicBezTo>
                <a:cubicBezTo>
                  <a:pt x="57146" y="83228"/>
                  <a:pt x="56350" y="83501"/>
                  <a:pt x="55576" y="83797"/>
                </a:cubicBezTo>
                <a:lnTo>
                  <a:pt x="55622" y="83729"/>
                </a:lnTo>
                <a:lnTo>
                  <a:pt x="55622" y="83729"/>
                </a:lnTo>
                <a:cubicBezTo>
                  <a:pt x="54076" y="84161"/>
                  <a:pt x="53553" y="84456"/>
                  <a:pt x="53052" y="84752"/>
                </a:cubicBezTo>
                <a:cubicBezTo>
                  <a:pt x="52990" y="84759"/>
                  <a:pt x="52945" y="84763"/>
                  <a:pt x="52913" y="84763"/>
                </a:cubicBezTo>
                <a:cubicBezTo>
                  <a:pt x="52747" y="84763"/>
                  <a:pt x="52942" y="84676"/>
                  <a:pt x="52961" y="84638"/>
                </a:cubicBezTo>
                <a:lnTo>
                  <a:pt x="52961" y="84638"/>
                </a:lnTo>
                <a:cubicBezTo>
                  <a:pt x="51779" y="84843"/>
                  <a:pt x="51165" y="84979"/>
                  <a:pt x="50574" y="85116"/>
                </a:cubicBezTo>
                <a:cubicBezTo>
                  <a:pt x="49982" y="85252"/>
                  <a:pt x="49459" y="85412"/>
                  <a:pt x="48504" y="85707"/>
                </a:cubicBezTo>
                <a:cubicBezTo>
                  <a:pt x="48413" y="85662"/>
                  <a:pt x="48345" y="85616"/>
                  <a:pt x="48277" y="85548"/>
                </a:cubicBezTo>
                <a:cubicBezTo>
                  <a:pt x="48004" y="85639"/>
                  <a:pt x="47163" y="85639"/>
                  <a:pt x="46094" y="85684"/>
                </a:cubicBezTo>
                <a:cubicBezTo>
                  <a:pt x="45821" y="85696"/>
                  <a:pt x="45537" y="85696"/>
                  <a:pt x="45247" y="85696"/>
                </a:cubicBezTo>
                <a:cubicBezTo>
                  <a:pt x="44957" y="85696"/>
                  <a:pt x="44661" y="85696"/>
                  <a:pt x="44366" y="85707"/>
                </a:cubicBezTo>
                <a:cubicBezTo>
                  <a:pt x="44070" y="85707"/>
                  <a:pt x="43752" y="85730"/>
                  <a:pt x="43456" y="85753"/>
                </a:cubicBezTo>
                <a:cubicBezTo>
                  <a:pt x="43160" y="85753"/>
                  <a:pt x="42865" y="85753"/>
                  <a:pt x="42569" y="85775"/>
                </a:cubicBezTo>
                <a:cubicBezTo>
                  <a:pt x="42592" y="85753"/>
                  <a:pt x="42637" y="85730"/>
                  <a:pt x="42819" y="85707"/>
                </a:cubicBezTo>
                <a:lnTo>
                  <a:pt x="42819" y="85707"/>
                </a:lnTo>
                <a:cubicBezTo>
                  <a:pt x="42607" y="85715"/>
                  <a:pt x="42387" y="85720"/>
                  <a:pt x="42162" y="85720"/>
                </a:cubicBezTo>
                <a:cubicBezTo>
                  <a:pt x="41710" y="85720"/>
                  <a:pt x="41235" y="85700"/>
                  <a:pt x="40750" y="85639"/>
                </a:cubicBezTo>
                <a:cubicBezTo>
                  <a:pt x="40045" y="85548"/>
                  <a:pt x="39340" y="85434"/>
                  <a:pt x="38658" y="85321"/>
                </a:cubicBezTo>
                <a:cubicBezTo>
                  <a:pt x="37999" y="85207"/>
                  <a:pt x="37407" y="85070"/>
                  <a:pt x="36907" y="85025"/>
                </a:cubicBezTo>
                <a:cubicBezTo>
                  <a:pt x="36714" y="85009"/>
                  <a:pt x="36544" y="84993"/>
                  <a:pt x="36388" y="84993"/>
                </a:cubicBezTo>
                <a:cubicBezTo>
                  <a:pt x="36324" y="84993"/>
                  <a:pt x="36262" y="84996"/>
                  <a:pt x="36202" y="85002"/>
                </a:cubicBezTo>
                <a:cubicBezTo>
                  <a:pt x="36020" y="85002"/>
                  <a:pt x="35838" y="85025"/>
                  <a:pt x="35702" y="85070"/>
                </a:cubicBezTo>
                <a:lnTo>
                  <a:pt x="33996" y="84843"/>
                </a:lnTo>
                <a:lnTo>
                  <a:pt x="33996" y="84843"/>
                </a:lnTo>
                <a:cubicBezTo>
                  <a:pt x="36157" y="85412"/>
                  <a:pt x="33610" y="85070"/>
                  <a:pt x="34474" y="85389"/>
                </a:cubicBezTo>
                <a:cubicBezTo>
                  <a:pt x="33742" y="85276"/>
                  <a:pt x="32763" y="84792"/>
                  <a:pt x="33030" y="84792"/>
                </a:cubicBezTo>
                <a:cubicBezTo>
                  <a:pt x="33086" y="84792"/>
                  <a:pt x="33199" y="84814"/>
                  <a:pt x="33382" y="84866"/>
                </a:cubicBezTo>
                <a:lnTo>
                  <a:pt x="33519" y="84934"/>
                </a:lnTo>
                <a:cubicBezTo>
                  <a:pt x="33769" y="84820"/>
                  <a:pt x="33109" y="84593"/>
                  <a:pt x="32404" y="84365"/>
                </a:cubicBezTo>
                <a:cubicBezTo>
                  <a:pt x="32063" y="84252"/>
                  <a:pt x="31700" y="84138"/>
                  <a:pt x="31427" y="84047"/>
                </a:cubicBezTo>
                <a:cubicBezTo>
                  <a:pt x="31177" y="83933"/>
                  <a:pt x="31017" y="83820"/>
                  <a:pt x="31040" y="83774"/>
                </a:cubicBezTo>
                <a:cubicBezTo>
                  <a:pt x="26924" y="82319"/>
                  <a:pt x="23218" y="80113"/>
                  <a:pt x="19988" y="77634"/>
                </a:cubicBezTo>
                <a:lnTo>
                  <a:pt x="19988" y="77634"/>
                </a:lnTo>
                <a:lnTo>
                  <a:pt x="20216" y="78135"/>
                </a:lnTo>
                <a:lnTo>
                  <a:pt x="20216" y="78135"/>
                </a:lnTo>
                <a:lnTo>
                  <a:pt x="19079" y="77248"/>
                </a:lnTo>
                <a:cubicBezTo>
                  <a:pt x="18951" y="77108"/>
                  <a:pt x="18882" y="76986"/>
                  <a:pt x="18956" y="76986"/>
                </a:cubicBezTo>
                <a:cubicBezTo>
                  <a:pt x="19026" y="76986"/>
                  <a:pt x="19225" y="77097"/>
                  <a:pt x="19625" y="77407"/>
                </a:cubicBezTo>
                <a:cubicBezTo>
                  <a:pt x="19443" y="77180"/>
                  <a:pt x="19102" y="76952"/>
                  <a:pt x="18761" y="76770"/>
                </a:cubicBezTo>
                <a:cubicBezTo>
                  <a:pt x="18466" y="76602"/>
                  <a:pt x="18210" y="76472"/>
                  <a:pt x="18137" y="76472"/>
                </a:cubicBezTo>
                <a:cubicBezTo>
                  <a:pt x="18132" y="76472"/>
                  <a:pt x="18127" y="76473"/>
                  <a:pt x="18124" y="76475"/>
                </a:cubicBezTo>
                <a:cubicBezTo>
                  <a:pt x="17681" y="76046"/>
                  <a:pt x="17590" y="75906"/>
                  <a:pt x="17662" y="75906"/>
                </a:cubicBezTo>
                <a:cubicBezTo>
                  <a:pt x="17796" y="75906"/>
                  <a:pt x="18504" y="76399"/>
                  <a:pt x="18532" y="76399"/>
                </a:cubicBezTo>
                <a:cubicBezTo>
                  <a:pt x="18537" y="76399"/>
                  <a:pt x="18518" y="76381"/>
                  <a:pt x="18465" y="76338"/>
                </a:cubicBezTo>
                <a:lnTo>
                  <a:pt x="17828" y="75815"/>
                </a:lnTo>
                <a:lnTo>
                  <a:pt x="17942" y="75952"/>
                </a:lnTo>
                <a:cubicBezTo>
                  <a:pt x="17669" y="75770"/>
                  <a:pt x="17487" y="75702"/>
                  <a:pt x="17260" y="75565"/>
                </a:cubicBezTo>
                <a:cubicBezTo>
                  <a:pt x="17032" y="75451"/>
                  <a:pt x="16782" y="75270"/>
                  <a:pt x="16350" y="74815"/>
                </a:cubicBezTo>
                <a:cubicBezTo>
                  <a:pt x="15827" y="74246"/>
                  <a:pt x="16168" y="74428"/>
                  <a:pt x="15964" y="74201"/>
                </a:cubicBezTo>
                <a:cubicBezTo>
                  <a:pt x="15964" y="74201"/>
                  <a:pt x="15895" y="74110"/>
                  <a:pt x="15622" y="73882"/>
                </a:cubicBezTo>
                <a:cubicBezTo>
                  <a:pt x="15190" y="73473"/>
                  <a:pt x="14781" y="73018"/>
                  <a:pt x="14394" y="72586"/>
                </a:cubicBezTo>
                <a:lnTo>
                  <a:pt x="14394" y="72586"/>
                </a:lnTo>
                <a:lnTo>
                  <a:pt x="14713" y="73246"/>
                </a:lnTo>
                <a:cubicBezTo>
                  <a:pt x="14292" y="72903"/>
                  <a:pt x="13914" y="72453"/>
                  <a:pt x="13842" y="72453"/>
                </a:cubicBezTo>
                <a:cubicBezTo>
                  <a:pt x="13812" y="72453"/>
                  <a:pt x="13836" y="72533"/>
                  <a:pt x="13934" y="72734"/>
                </a:cubicBezTo>
                <a:lnTo>
                  <a:pt x="13934" y="72734"/>
                </a:lnTo>
                <a:cubicBezTo>
                  <a:pt x="13781" y="72441"/>
                  <a:pt x="13435" y="72028"/>
                  <a:pt x="13030" y="71495"/>
                </a:cubicBezTo>
                <a:cubicBezTo>
                  <a:pt x="12621" y="70926"/>
                  <a:pt x="12075" y="70312"/>
                  <a:pt x="11575" y="69675"/>
                </a:cubicBezTo>
                <a:cubicBezTo>
                  <a:pt x="11074" y="69016"/>
                  <a:pt x="10597" y="68379"/>
                  <a:pt x="10210" y="67879"/>
                </a:cubicBezTo>
                <a:cubicBezTo>
                  <a:pt x="9869" y="67333"/>
                  <a:pt x="9596" y="66947"/>
                  <a:pt x="9528" y="66765"/>
                </a:cubicBezTo>
                <a:cubicBezTo>
                  <a:pt x="8755" y="65946"/>
                  <a:pt x="8209" y="64968"/>
                  <a:pt x="7527" y="63763"/>
                </a:cubicBezTo>
                <a:lnTo>
                  <a:pt x="7527" y="63763"/>
                </a:lnTo>
                <a:cubicBezTo>
                  <a:pt x="7591" y="63912"/>
                  <a:pt x="7595" y="64061"/>
                  <a:pt x="7539" y="64061"/>
                </a:cubicBezTo>
                <a:cubicBezTo>
                  <a:pt x="7536" y="64061"/>
                  <a:pt x="7531" y="64060"/>
                  <a:pt x="7527" y="64059"/>
                </a:cubicBezTo>
                <a:cubicBezTo>
                  <a:pt x="7436" y="64059"/>
                  <a:pt x="7277" y="63854"/>
                  <a:pt x="7004" y="63331"/>
                </a:cubicBezTo>
                <a:lnTo>
                  <a:pt x="7004" y="63331"/>
                </a:lnTo>
                <a:cubicBezTo>
                  <a:pt x="7024" y="63335"/>
                  <a:pt x="7042" y="63337"/>
                  <a:pt x="7058" y="63337"/>
                </a:cubicBezTo>
                <a:cubicBezTo>
                  <a:pt x="7560" y="63337"/>
                  <a:pt x="6262" y="61390"/>
                  <a:pt x="6189" y="60349"/>
                </a:cubicBezTo>
                <a:lnTo>
                  <a:pt x="6189" y="60349"/>
                </a:lnTo>
                <a:cubicBezTo>
                  <a:pt x="6186" y="60376"/>
                  <a:pt x="6179" y="60388"/>
                  <a:pt x="6168" y="60388"/>
                </a:cubicBezTo>
                <a:cubicBezTo>
                  <a:pt x="6091" y="60388"/>
                  <a:pt x="5820" y="59799"/>
                  <a:pt x="5549" y="59238"/>
                </a:cubicBezTo>
                <a:cubicBezTo>
                  <a:pt x="5325" y="58742"/>
                  <a:pt x="5112" y="58269"/>
                  <a:pt x="5029" y="58269"/>
                </a:cubicBezTo>
                <a:cubicBezTo>
                  <a:pt x="4994" y="58269"/>
                  <a:pt x="4983" y="58353"/>
                  <a:pt x="5003" y="58556"/>
                </a:cubicBezTo>
                <a:cubicBezTo>
                  <a:pt x="4685" y="57623"/>
                  <a:pt x="5162" y="58442"/>
                  <a:pt x="5003" y="57692"/>
                </a:cubicBezTo>
                <a:cubicBezTo>
                  <a:pt x="3980" y="55577"/>
                  <a:pt x="3411" y="52780"/>
                  <a:pt x="2752" y="49983"/>
                </a:cubicBezTo>
                <a:cubicBezTo>
                  <a:pt x="2748" y="49981"/>
                  <a:pt x="2744" y="49980"/>
                  <a:pt x="2740" y="49980"/>
                </a:cubicBezTo>
                <a:cubicBezTo>
                  <a:pt x="2693" y="49980"/>
                  <a:pt x="2678" y="50137"/>
                  <a:pt x="2621" y="50137"/>
                </a:cubicBezTo>
                <a:cubicBezTo>
                  <a:pt x="2583" y="50137"/>
                  <a:pt x="2528" y="50070"/>
                  <a:pt x="2433" y="49846"/>
                </a:cubicBezTo>
                <a:lnTo>
                  <a:pt x="2479" y="48277"/>
                </a:lnTo>
                <a:cubicBezTo>
                  <a:pt x="2411" y="48004"/>
                  <a:pt x="2297" y="47891"/>
                  <a:pt x="2206" y="47731"/>
                </a:cubicBezTo>
                <a:cubicBezTo>
                  <a:pt x="2092" y="47550"/>
                  <a:pt x="2024" y="47299"/>
                  <a:pt x="2069" y="46776"/>
                </a:cubicBezTo>
                <a:lnTo>
                  <a:pt x="2069" y="46776"/>
                </a:lnTo>
                <a:cubicBezTo>
                  <a:pt x="2056" y="46859"/>
                  <a:pt x="2025" y="46983"/>
                  <a:pt x="1988" y="46983"/>
                </a:cubicBezTo>
                <a:cubicBezTo>
                  <a:pt x="1964" y="46983"/>
                  <a:pt x="1937" y="46929"/>
                  <a:pt x="1910" y="46776"/>
                </a:cubicBezTo>
                <a:cubicBezTo>
                  <a:pt x="1637" y="43934"/>
                  <a:pt x="1387" y="41046"/>
                  <a:pt x="1478" y="38135"/>
                </a:cubicBezTo>
                <a:cubicBezTo>
                  <a:pt x="1546" y="35247"/>
                  <a:pt x="1956" y="32314"/>
                  <a:pt x="2956" y="29631"/>
                </a:cubicBezTo>
                <a:lnTo>
                  <a:pt x="2956" y="29631"/>
                </a:lnTo>
                <a:cubicBezTo>
                  <a:pt x="2837" y="29877"/>
                  <a:pt x="2776" y="29977"/>
                  <a:pt x="2754" y="29977"/>
                </a:cubicBezTo>
                <a:cubicBezTo>
                  <a:pt x="2714" y="29977"/>
                  <a:pt x="2807" y="29636"/>
                  <a:pt x="2911" y="29267"/>
                </a:cubicBezTo>
                <a:lnTo>
                  <a:pt x="2911" y="29267"/>
                </a:lnTo>
                <a:cubicBezTo>
                  <a:pt x="2868" y="29381"/>
                  <a:pt x="2836" y="29419"/>
                  <a:pt x="2810" y="29419"/>
                </a:cubicBezTo>
                <a:cubicBezTo>
                  <a:pt x="2756" y="29419"/>
                  <a:pt x="2722" y="29263"/>
                  <a:pt x="2656" y="29263"/>
                </a:cubicBezTo>
                <a:cubicBezTo>
                  <a:pt x="2650" y="29263"/>
                  <a:pt x="2644" y="29264"/>
                  <a:pt x="2638" y="29267"/>
                </a:cubicBezTo>
                <a:cubicBezTo>
                  <a:pt x="2934" y="28516"/>
                  <a:pt x="3206" y="27743"/>
                  <a:pt x="3570" y="27038"/>
                </a:cubicBezTo>
                <a:cubicBezTo>
                  <a:pt x="3525" y="26788"/>
                  <a:pt x="3729" y="26174"/>
                  <a:pt x="3934" y="25583"/>
                </a:cubicBezTo>
                <a:cubicBezTo>
                  <a:pt x="4161" y="25014"/>
                  <a:pt x="4412" y="24469"/>
                  <a:pt x="4343" y="24309"/>
                </a:cubicBezTo>
                <a:lnTo>
                  <a:pt x="4343" y="24309"/>
                </a:lnTo>
                <a:lnTo>
                  <a:pt x="4071" y="25014"/>
                </a:lnTo>
                <a:cubicBezTo>
                  <a:pt x="4098" y="24806"/>
                  <a:pt x="4071" y="24724"/>
                  <a:pt x="4007" y="24724"/>
                </a:cubicBezTo>
                <a:cubicBezTo>
                  <a:pt x="3910" y="24724"/>
                  <a:pt x="3730" y="24909"/>
                  <a:pt x="3525" y="25128"/>
                </a:cubicBezTo>
                <a:cubicBezTo>
                  <a:pt x="3223" y="25470"/>
                  <a:pt x="2921" y="25901"/>
                  <a:pt x="2761" y="25901"/>
                </a:cubicBezTo>
                <a:cubicBezTo>
                  <a:pt x="2740" y="25901"/>
                  <a:pt x="2722" y="25894"/>
                  <a:pt x="2706" y="25878"/>
                </a:cubicBezTo>
                <a:cubicBezTo>
                  <a:pt x="2683" y="26174"/>
                  <a:pt x="2570" y="26492"/>
                  <a:pt x="2433" y="26833"/>
                </a:cubicBezTo>
                <a:cubicBezTo>
                  <a:pt x="2297" y="27175"/>
                  <a:pt x="2092" y="27561"/>
                  <a:pt x="1933" y="27948"/>
                </a:cubicBezTo>
                <a:cubicBezTo>
                  <a:pt x="1774" y="28357"/>
                  <a:pt x="1615" y="28789"/>
                  <a:pt x="1478" y="29244"/>
                </a:cubicBezTo>
                <a:cubicBezTo>
                  <a:pt x="1433" y="29471"/>
                  <a:pt x="1364" y="29699"/>
                  <a:pt x="1319" y="29926"/>
                </a:cubicBezTo>
                <a:cubicBezTo>
                  <a:pt x="1296" y="30176"/>
                  <a:pt x="1296" y="30404"/>
                  <a:pt x="1296" y="30654"/>
                </a:cubicBezTo>
                <a:cubicBezTo>
                  <a:pt x="1262" y="30742"/>
                  <a:pt x="1240" y="30775"/>
                  <a:pt x="1226" y="30775"/>
                </a:cubicBezTo>
                <a:cubicBezTo>
                  <a:pt x="1183" y="30775"/>
                  <a:pt x="1213" y="30459"/>
                  <a:pt x="1169" y="30459"/>
                </a:cubicBezTo>
                <a:cubicBezTo>
                  <a:pt x="1161" y="30459"/>
                  <a:pt x="1151" y="30470"/>
                  <a:pt x="1137" y="30495"/>
                </a:cubicBezTo>
                <a:cubicBezTo>
                  <a:pt x="1183" y="30995"/>
                  <a:pt x="1092" y="31563"/>
                  <a:pt x="819" y="32632"/>
                </a:cubicBezTo>
                <a:lnTo>
                  <a:pt x="796" y="32496"/>
                </a:lnTo>
                <a:cubicBezTo>
                  <a:pt x="705" y="33269"/>
                  <a:pt x="614" y="33906"/>
                  <a:pt x="523" y="34520"/>
                </a:cubicBezTo>
                <a:cubicBezTo>
                  <a:pt x="409" y="35111"/>
                  <a:pt x="387" y="35657"/>
                  <a:pt x="318" y="36225"/>
                </a:cubicBezTo>
                <a:cubicBezTo>
                  <a:pt x="159" y="37362"/>
                  <a:pt x="68" y="38545"/>
                  <a:pt x="0" y="40273"/>
                </a:cubicBezTo>
                <a:lnTo>
                  <a:pt x="182" y="40023"/>
                </a:lnTo>
                <a:lnTo>
                  <a:pt x="182" y="40023"/>
                </a:lnTo>
                <a:cubicBezTo>
                  <a:pt x="182" y="40750"/>
                  <a:pt x="114" y="40910"/>
                  <a:pt x="91" y="41273"/>
                </a:cubicBezTo>
                <a:cubicBezTo>
                  <a:pt x="128" y="41376"/>
                  <a:pt x="155" y="41420"/>
                  <a:pt x="175" y="41420"/>
                </a:cubicBezTo>
                <a:cubicBezTo>
                  <a:pt x="293" y="41420"/>
                  <a:pt x="140" y="39822"/>
                  <a:pt x="276" y="39822"/>
                </a:cubicBezTo>
                <a:cubicBezTo>
                  <a:pt x="297" y="39822"/>
                  <a:pt x="326" y="39862"/>
                  <a:pt x="364" y="39954"/>
                </a:cubicBezTo>
                <a:cubicBezTo>
                  <a:pt x="273" y="40205"/>
                  <a:pt x="250" y="40659"/>
                  <a:pt x="250" y="41182"/>
                </a:cubicBezTo>
                <a:cubicBezTo>
                  <a:pt x="250" y="41728"/>
                  <a:pt x="227" y="42388"/>
                  <a:pt x="296" y="43002"/>
                </a:cubicBezTo>
                <a:cubicBezTo>
                  <a:pt x="341" y="43638"/>
                  <a:pt x="387" y="44252"/>
                  <a:pt x="409" y="44753"/>
                </a:cubicBezTo>
                <a:cubicBezTo>
                  <a:pt x="409" y="45276"/>
                  <a:pt x="432" y="45662"/>
                  <a:pt x="341" y="45844"/>
                </a:cubicBezTo>
                <a:cubicBezTo>
                  <a:pt x="391" y="46192"/>
                  <a:pt x="425" y="46287"/>
                  <a:pt x="454" y="46287"/>
                </a:cubicBezTo>
                <a:cubicBezTo>
                  <a:pt x="488" y="46287"/>
                  <a:pt x="513" y="46151"/>
                  <a:pt x="547" y="46151"/>
                </a:cubicBezTo>
                <a:cubicBezTo>
                  <a:pt x="576" y="46151"/>
                  <a:pt x="610" y="46246"/>
                  <a:pt x="660" y="46594"/>
                </a:cubicBezTo>
                <a:lnTo>
                  <a:pt x="591" y="46913"/>
                </a:lnTo>
                <a:lnTo>
                  <a:pt x="773" y="47186"/>
                </a:lnTo>
                <a:cubicBezTo>
                  <a:pt x="841" y="47913"/>
                  <a:pt x="819" y="48300"/>
                  <a:pt x="705" y="48345"/>
                </a:cubicBezTo>
                <a:cubicBezTo>
                  <a:pt x="682" y="48164"/>
                  <a:pt x="591" y="47845"/>
                  <a:pt x="546" y="47663"/>
                </a:cubicBezTo>
                <a:lnTo>
                  <a:pt x="546" y="47663"/>
                </a:lnTo>
                <a:cubicBezTo>
                  <a:pt x="591" y="48641"/>
                  <a:pt x="1069" y="50347"/>
                  <a:pt x="1137" y="50665"/>
                </a:cubicBezTo>
                <a:lnTo>
                  <a:pt x="1046" y="50119"/>
                </a:lnTo>
                <a:lnTo>
                  <a:pt x="978" y="49573"/>
                </a:lnTo>
                <a:lnTo>
                  <a:pt x="978" y="49573"/>
                </a:lnTo>
                <a:cubicBezTo>
                  <a:pt x="1342" y="51097"/>
                  <a:pt x="1751" y="52780"/>
                  <a:pt x="2251" y="54394"/>
                </a:cubicBezTo>
                <a:cubicBezTo>
                  <a:pt x="2752" y="56032"/>
                  <a:pt x="3320" y="57646"/>
                  <a:pt x="4002" y="58965"/>
                </a:cubicBezTo>
                <a:lnTo>
                  <a:pt x="4002" y="58738"/>
                </a:lnTo>
                <a:cubicBezTo>
                  <a:pt x="4480" y="59761"/>
                  <a:pt x="4639" y="60193"/>
                  <a:pt x="4821" y="60648"/>
                </a:cubicBezTo>
                <a:cubicBezTo>
                  <a:pt x="4912" y="60875"/>
                  <a:pt x="4980" y="61103"/>
                  <a:pt x="5117" y="61421"/>
                </a:cubicBezTo>
                <a:cubicBezTo>
                  <a:pt x="5251" y="61734"/>
                  <a:pt x="5407" y="62136"/>
                  <a:pt x="5716" y="62669"/>
                </a:cubicBezTo>
                <a:lnTo>
                  <a:pt x="5716" y="62669"/>
                </a:lnTo>
                <a:cubicBezTo>
                  <a:pt x="6004" y="63075"/>
                  <a:pt x="6332" y="63625"/>
                  <a:pt x="6617" y="64218"/>
                </a:cubicBezTo>
                <a:cubicBezTo>
                  <a:pt x="6569" y="64151"/>
                  <a:pt x="6539" y="64123"/>
                  <a:pt x="6525" y="64123"/>
                </a:cubicBezTo>
                <a:cubicBezTo>
                  <a:pt x="6484" y="64123"/>
                  <a:pt x="6551" y="64330"/>
                  <a:pt x="6617" y="64514"/>
                </a:cubicBezTo>
                <a:cubicBezTo>
                  <a:pt x="6676" y="64688"/>
                  <a:pt x="6734" y="64844"/>
                  <a:pt x="6703" y="64844"/>
                </a:cubicBezTo>
                <a:cubicBezTo>
                  <a:pt x="6685" y="64844"/>
                  <a:pt x="6639" y="64795"/>
                  <a:pt x="6549" y="64673"/>
                </a:cubicBezTo>
                <a:lnTo>
                  <a:pt x="6549" y="64673"/>
                </a:lnTo>
                <a:cubicBezTo>
                  <a:pt x="7254" y="65719"/>
                  <a:pt x="7436" y="65969"/>
                  <a:pt x="7572" y="66105"/>
                </a:cubicBezTo>
                <a:cubicBezTo>
                  <a:pt x="7732" y="66242"/>
                  <a:pt x="7823" y="66310"/>
                  <a:pt x="8414" y="66901"/>
                </a:cubicBezTo>
                <a:lnTo>
                  <a:pt x="8505" y="67288"/>
                </a:lnTo>
                <a:cubicBezTo>
                  <a:pt x="8914" y="67674"/>
                  <a:pt x="8982" y="67697"/>
                  <a:pt x="9733" y="68698"/>
                </a:cubicBezTo>
                <a:cubicBezTo>
                  <a:pt x="9578" y="68538"/>
                  <a:pt x="9503" y="68480"/>
                  <a:pt x="9472" y="68480"/>
                </a:cubicBezTo>
                <a:cubicBezTo>
                  <a:pt x="9390" y="68480"/>
                  <a:pt x="9618" y="68882"/>
                  <a:pt x="9525" y="68882"/>
                </a:cubicBezTo>
                <a:cubicBezTo>
                  <a:pt x="9487" y="68882"/>
                  <a:pt x="9396" y="68816"/>
                  <a:pt x="9210" y="68629"/>
                </a:cubicBezTo>
                <a:lnTo>
                  <a:pt x="9210" y="68629"/>
                </a:lnTo>
                <a:cubicBezTo>
                  <a:pt x="9551" y="69198"/>
                  <a:pt x="9869" y="69675"/>
                  <a:pt x="10188" y="70062"/>
                </a:cubicBezTo>
                <a:cubicBezTo>
                  <a:pt x="10483" y="70471"/>
                  <a:pt x="10779" y="70812"/>
                  <a:pt x="11074" y="71085"/>
                </a:cubicBezTo>
                <a:cubicBezTo>
                  <a:pt x="11643" y="71654"/>
                  <a:pt x="12052" y="72109"/>
                  <a:pt x="12280" y="72723"/>
                </a:cubicBezTo>
                <a:cubicBezTo>
                  <a:pt x="12408" y="72790"/>
                  <a:pt x="12489" y="72819"/>
                  <a:pt x="12533" y="72819"/>
                </a:cubicBezTo>
                <a:cubicBezTo>
                  <a:pt x="12682" y="72819"/>
                  <a:pt x="12397" y="72473"/>
                  <a:pt x="12098" y="72086"/>
                </a:cubicBezTo>
                <a:cubicBezTo>
                  <a:pt x="11780" y="71675"/>
                  <a:pt x="11401" y="71248"/>
                  <a:pt x="11415" y="71248"/>
                </a:cubicBezTo>
                <a:cubicBezTo>
                  <a:pt x="11418" y="71248"/>
                  <a:pt x="11439" y="71268"/>
                  <a:pt x="11484" y="71313"/>
                </a:cubicBezTo>
                <a:cubicBezTo>
                  <a:pt x="11438" y="71217"/>
                  <a:pt x="11437" y="71175"/>
                  <a:pt x="11470" y="71175"/>
                </a:cubicBezTo>
                <a:cubicBezTo>
                  <a:pt x="11615" y="71175"/>
                  <a:pt x="12421" y="71998"/>
                  <a:pt x="12848" y="72518"/>
                </a:cubicBezTo>
                <a:cubicBezTo>
                  <a:pt x="13121" y="72814"/>
                  <a:pt x="13280" y="73155"/>
                  <a:pt x="13553" y="73632"/>
                </a:cubicBezTo>
                <a:cubicBezTo>
                  <a:pt x="13667" y="73860"/>
                  <a:pt x="13826" y="74110"/>
                  <a:pt x="14053" y="74405"/>
                </a:cubicBezTo>
                <a:cubicBezTo>
                  <a:pt x="14281" y="74701"/>
                  <a:pt x="14576" y="75019"/>
                  <a:pt x="14963" y="75383"/>
                </a:cubicBezTo>
                <a:cubicBezTo>
                  <a:pt x="14804" y="75247"/>
                  <a:pt x="14781" y="75247"/>
                  <a:pt x="14622" y="75110"/>
                </a:cubicBezTo>
                <a:lnTo>
                  <a:pt x="14622" y="75110"/>
                </a:lnTo>
                <a:cubicBezTo>
                  <a:pt x="15145" y="75724"/>
                  <a:pt x="15827" y="76088"/>
                  <a:pt x="16464" y="76839"/>
                </a:cubicBezTo>
                <a:cubicBezTo>
                  <a:pt x="16988" y="76985"/>
                  <a:pt x="17357" y="77557"/>
                  <a:pt x="17661" y="77557"/>
                </a:cubicBezTo>
                <a:cubicBezTo>
                  <a:pt x="17687" y="77557"/>
                  <a:pt x="17712" y="77552"/>
                  <a:pt x="17737" y="77543"/>
                </a:cubicBezTo>
                <a:lnTo>
                  <a:pt x="16214" y="76338"/>
                </a:lnTo>
                <a:lnTo>
                  <a:pt x="16214" y="76338"/>
                </a:lnTo>
                <a:cubicBezTo>
                  <a:pt x="17101" y="76975"/>
                  <a:pt x="18078" y="77407"/>
                  <a:pt x="19420" y="78612"/>
                </a:cubicBezTo>
                <a:cubicBezTo>
                  <a:pt x="19284" y="78567"/>
                  <a:pt x="18806" y="78294"/>
                  <a:pt x="18488" y="78112"/>
                </a:cubicBezTo>
                <a:lnTo>
                  <a:pt x="18488" y="78112"/>
                </a:lnTo>
                <a:cubicBezTo>
                  <a:pt x="18851" y="78499"/>
                  <a:pt x="19329" y="78680"/>
                  <a:pt x="19716" y="79090"/>
                </a:cubicBezTo>
                <a:cubicBezTo>
                  <a:pt x="19703" y="79096"/>
                  <a:pt x="19687" y="79099"/>
                  <a:pt x="19669" y="79099"/>
                </a:cubicBezTo>
                <a:cubicBezTo>
                  <a:pt x="19278" y="79099"/>
                  <a:pt x="17738" y="77720"/>
                  <a:pt x="16759" y="77111"/>
                </a:cubicBezTo>
                <a:lnTo>
                  <a:pt x="16759" y="77111"/>
                </a:lnTo>
                <a:cubicBezTo>
                  <a:pt x="16941" y="77362"/>
                  <a:pt x="17396" y="77680"/>
                  <a:pt x="17737" y="77930"/>
                </a:cubicBezTo>
                <a:cubicBezTo>
                  <a:pt x="18024" y="78121"/>
                  <a:pt x="18215" y="78264"/>
                  <a:pt x="18065" y="78264"/>
                </a:cubicBezTo>
                <a:cubicBezTo>
                  <a:pt x="18039" y="78264"/>
                  <a:pt x="18003" y="78260"/>
                  <a:pt x="17955" y="78251"/>
                </a:cubicBezTo>
                <a:lnTo>
                  <a:pt x="17955" y="78251"/>
                </a:lnTo>
                <a:cubicBezTo>
                  <a:pt x="18903" y="78441"/>
                  <a:pt x="19563" y="79592"/>
                  <a:pt x="20966" y="80113"/>
                </a:cubicBezTo>
                <a:lnTo>
                  <a:pt x="20784" y="80227"/>
                </a:lnTo>
                <a:cubicBezTo>
                  <a:pt x="20989" y="80318"/>
                  <a:pt x="21421" y="80522"/>
                  <a:pt x="21762" y="80750"/>
                </a:cubicBezTo>
                <a:lnTo>
                  <a:pt x="21012" y="80522"/>
                </a:lnTo>
                <a:lnTo>
                  <a:pt x="21012" y="80522"/>
                </a:lnTo>
                <a:cubicBezTo>
                  <a:pt x="21285" y="80636"/>
                  <a:pt x="21512" y="80795"/>
                  <a:pt x="21762" y="80954"/>
                </a:cubicBezTo>
                <a:cubicBezTo>
                  <a:pt x="21990" y="81114"/>
                  <a:pt x="22217" y="81273"/>
                  <a:pt x="22444" y="81432"/>
                </a:cubicBezTo>
                <a:cubicBezTo>
                  <a:pt x="22899" y="81773"/>
                  <a:pt x="23331" y="82114"/>
                  <a:pt x="23854" y="82342"/>
                </a:cubicBezTo>
                <a:cubicBezTo>
                  <a:pt x="21830" y="81159"/>
                  <a:pt x="23513" y="81887"/>
                  <a:pt x="22717" y="81273"/>
                </a:cubicBezTo>
                <a:lnTo>
                  <a:pt x="22717" y="81273"/>
                </a:lnTo>
                <a:cubicBezTo>
                  <a:pt x="23377" y="81591"/>
                  <a:pt x="23763" y="81819"/>
                  <a:pt x="24036" y="82023"/>
                </a:cubicBezTo>
                <a:cubicBezTo>
                  <a:pt x="24332" y="82228"/>
                  <a:pt x="24491" y="82364"/>
                  <a:pt x="24650" y="82524"/>
                </a:cubicBezTo>
                <a:cubicBezTo>
                  <a:pt x="24832" y="82705"/>
                  <a:pt x="25014" y="82865"/>
                  <a:pt x="25332" y="83092"/>
                </a:cubicBezTo>
                <a:cubicBezTo>
                  <a:pt x="25651" y="83319"/>
                  <a:pt x="26106" y="83615"/>
                  <a:pt x="26856" y="83911"/>
                </a:cubicBezTo>
                <a:cubicBezTo>
                  <a:pt x="26651" y="83820"/>
                  <a:pt x="26287" y="83638"/>
                  <a:pt x="26060" y="83479"/>
                </a:cubicBezTo>
                <a:cubicBezTo>
                  <a:pt x="25897" y="83364"/>
                  <a:pt x="25804" y="83273"/>
                  <a:pt x="25882" y="83273"/>
                </a:cubicBezTo>
                <a:cubicBezTo>
                  <a:pt x="25913" y="83273"/>
                  <a:pt x="25970" y="83287"/>
                  <a:pt x="26060" y="83319"/>
                </a:cubicBezTo>
                <a:cubicBezTo>
                  <a:pt x="26606" y="83638"/>
                  <a:pt x="27333" y="84024"/>
                  <a:pt x="27629" y="84252"/>
                </a:cubicBezTo>
                <a:cubicBezTo>
                  <a:pt x="28189" y="84487"/>
                  <a:pt x="28417" y="84568"/>
                  <a:pt x="28476" y="84568"/>
                </a:cubicBezTo>
                <a:cubicBezTo>
                  <a:pt x="28604" y="84568"/>
                  <a:pt x="27926" y="84186"/>
                  <a:pt x="28098" y="84186"/>
                </a:cubicBezTo>
                <a:cubicBezTo>
                  <a:pt x="28129" y="84186"/>
                  <a:pt x="28189" y="84199"/>
                  <a:pt x="28289" y="84229"/>
                </a:cubicBezTo>
                <a:cubicBezTo>
                  <a:pt x="28880" y="84729"/>
                  <a:pt x="29312" y="84525"/>
                  <a:pt x="30199" y="84798"/>
                </a:cubicBezTo>
                <a:lnTo>
                  <a:pt x="30153" y="84957"/>
                </a:lnTo>
                <a:cubicBezTo>
                  <a:pt x="30880" y="85283"/>
                  <a:pt x="31219" y="85358"/>
                  <a:pt x="31406" y="85358"/>
                </a:cubicBezTo>
                <a:cubicBezTo>
                  <a:pt x="31505" y="85358"/>
                  <a:pt x="31561" y="85336"/>
                  <a:pt x="31609" y="85321"/>
                </a:cubicBezTo>
                <a:cubicBezTo>
                  <a:pt x="31660" y="85306"/>
                  <a:pt x="31707" y="85291"/>
                  <a:pt x="31782" y="85291"/>
                </a:cubicBezTo>
                <a:cubicBezTo>
                  <a:pt x="31937" y="85291"/>
                  <a:pt x="32213" y="85355"/>
                  <a:pt x="32905" y="85616"/>
                </a:cubicBezTo>
                <a:lnTo>
                  <a:pt x="31950" y="85593"/>
                </a:lnTo>
                <a:lnTo>
                  <a:pt x="31950" y="85593"/>
                </a:lnTo>
                <a:lnTo>
                  <a:pt x="33064" y="85844"/>
                </a:lnTo>
                <a:lnTo>
                  <a:pt x="32791" y="85980"/>
                </a:lnTo>
                <a:cubicBezTo>
                  <a:pt x="33405" y="86094"/>
                  <a:pt x="33814" y="86162"/>
                  <a:pt x="34201" y="86253"/>
                </a:cubicBezTo>
                <a:cubicBezTo>
                  <a:pt x="34610" y="86344"/>
                  <a:pt x="34997" y="86458"/>
                  <a:pt x="35588" y="86617"/>
                </a:cubicBezTo>
                <a:cubicBezTo>
                  <a:pt x="35428" y="86500"/>
                  <a:pt x="35557" y="86421"/>
                  <a:pt x="35952" y="86421"/>
                </a:cubicBezTo>
                <a:cubicBezTo>
                  <a:pt x="36173" y="86421"/>
                  <a:pt x="36478" y="86446"/>
                  <a:pt x="36862" y="86503"/>
                </a:cubicBezTo>
                <a:cubicBezTo>
                  <a:pt x="37566" y="86730"/>
                  <a:pt x="36429" y="86617"/>
                  <a:pt x="37953" y="86844"/>
                </a:cubicBezTo>
                <a:cubicBezTo>
                  <a:pt x="37785" y="86865"/>
                  <a:pt x="37607" y="86896"/>
                  <a:pt x="37403" y="86896"/>
                </a:cubicBezTo>
                <a:cubicBezTo>
                  <a:pt x="37167" y="86896"/>
                  <a:pt x="36896" y="86854"/>
                  <a:pt x="36566" y="86708"/>
                </a:cubicBezTo>
                <a:cubicBezTo>
                  <a:pt x="36475" y="86753"/>
                  <a:pt x="36202" y="86753"/>
                  <a:pt x="36111" y="86799"/>
                </a:cubicBezTo>
                <a:cubicBezTo>
                  <a:pt x="36831" y="87032"/>
                  <a:pt x="37925" y="87146"/>
                  <a:pt x="38532" y="87216"/>
                </a:cubicBezTo>
                <a:lnTo>
                  <a:pt x="38532" y="87216"/>
                </a:lnTo>
                <a:cubicBezTo>
                  <a:pt x="38344" y="87191"/>
                  <a:pt x="38160" y="87150"/>
                  <a:pt x="38067" y="87094"/>
                </a:cubicBezTo>
                <a:lnTo>
                  <a:pt x="38067" y="87094"/>
                </a:lnTo>
                <a:cubicBezTo>
                  <a:pt x="38309" y="87109"/>
                  <a:pt x="38554" y="87114"/>
                  <a:pt x="38801" y="87114"/>
                </a:cubicBezTo>
                <a:cubicBezTo>
                  <a:pt x="39295" y="87114"/>
                  <a:pt x="39795" y="87094"/>
                  <a:pt x="40295" y="87094"/>
                </a:cubicBezTo>
                <a:cubicBezTo>
                  <a:pt x="40636" y="87185"/>
                  <a:pt x="40363" y="87208"/>
                  <a:pt x="40091" y="87231"/>
                </a:cubicBezTo>
                <a:cubicBezTo>
                  <a:pt x="40217" y="87237"/>
                  <a:pt x="40334" y="87240"/>
                  <a:pt x="40452" y="87240"/>
                </a:cubicBezTo>
                <a:cubicBezTo>
                  <a:pt x="40738" y="87240"/>
                  <a:pt x="41034" y="87224"/>
                  <a:pt x="41500" y="87208"/>
                </a:cubicBezTo>
                <a:lnTo>
                  <a:pt x="41500" y="87208"/>
                </a:lnTo>
                <a:cubicBezTo>
                  <a:pt x="41432" y="87299"/>
                  <a:pt x="41387" y="87367"/>
                  <a:pt x="41250" y="87435"/>
                </a:cubicBezTo>
                <a:cubicBezTo>
                  <a:pt x="41133" y="87475"/>
                  <a:pt x="40947" y="87531"/>
                  <a:pt x="40591" y="87531"/>
                </a:cubicBezTo>
                <a:cubicBezTo>
                  <a:pt x="40535" y="87531"/>
                  <a:pt x="40474" y="87529"/>
                  <a:pt x="40409" y="87526"/>
                </a:cubicBezTo>
                <a:lnTo>
                  <a:pt x="40409" y="87526"/>
                </a:lnTo>
                <a:cubicBezTo>
                  <a:pt x="40516" y="87533"/>
                  <a:pt x="40622" y="87536"/>
                  <a:pt x="40728" y="87536"/>
                </a:cubicBezTo>
                <a:cubicBezTo>
                  <a:pt x="40984" y="87536"/>
                  <a:pt x="41237" y="87520"/>
                  <a:pt x="41478" y="87504"/>
                </a:cubicBezTo>
                <a:lnTo>
                  <a:pt x="42547" y="87458"/>
                </a:lnTo>
                <a:cubicBezTo>
                  <a:pt x="42706" y="87526"/>
                  <a:pt x="43638" y="87663"/>
                  <a:pt x="43365" y="87708"/>
                </a:cubicBezTo>
                <a:cubicBezTo>
                  <a:pt x="43458" y="87715"/>
                  <a:pt x="43554" y="87719"/>
                  <a:pt x="43653" y="87719"/>
                </a:cubicBezTo>
                <a:cubicBezTo>
                  <a:pt x="44186" y="87719"/>
                  <a:pt x="44805" y="87626"/>
                  <a:pt x="45457" y="87549"/>
                </a:cubicBezTo>
                <a:cubicBezTo>
                  <a:pt x="45662" y="87526"/>
                  <a:pt x="45844" y="87504"/>
                  <a:pt x="46048" y="87481"/>
                </a:cubicBezTo>
                <a:cubicBezTo>
                  <a:pt x="46253" y="87435"/>
                  <a:pt x="46435" y="87413"/>
                  <a:pt x="46640" y="87390"/>
                </a:cubicBezTo>
                <a:cubicBezTo>
                  <a:pt x="47026" y="87322"/>
                  <a:pt x="47436" y="87276"/>
                  <a:pt x="47822" y="87276"/>
                </a:cubicBezTo>
                <a:cubicBezTo>
                  <a:pt x="47913" y="87231"/>
                  <a:pt x="48072" y="87185"/>
                  <a:pt x="48391" y="87140"/>
                </a:cubicBezTo>
                <a:cubicBezTo>
                  <a:pt x="49846" y="86958"/>
                  <a:pt x="51165" y="86935"/>
                  <a:pt x="52825" y="86321"/>
                </a:cubicBezTo>
                <a:cubicBezTo>
                  <a:pt x="53166" y="86321"/>
                  <a:pt x="53507" y="86344"/>
                  <a:pt x="53848" y="86344"/>
                </a:cubicBezTo>
                <a:cubicBezTo>
                  <a:pt x="55144" y="85889"/>
                  <a:pt x="52484" y="86389"/>
                  <a:pt x="54621" y="85662"/>
                </a:cubicBezTo>
                <a:cubicBezTo>
                  <a:pt x="55115" y="85485"/>
                  <a:pt x="55356" y="85427"/>
                  <a:pt x="55475" y="85427"/>
                </a:cubicBezTo>
                <a:cubicBezTo>
                  <a:pt x="55696" y="85427"/>
                  <a:pt x="55497" y="85626"/>
                  <a:pt x="55723" y="85626"/>
                </a:cubicBezTo>
                <a:cubicBezTo>
                  <a:pt x="55750" y="85626"/>
                  <a:pt x="55785" y="85623"/>
                  <a:pt x="55827" y="85616"/>
                </a:cubicBezTo>
                <a:cubicBezTo>
                  <a:pt x="56190" y="85434"/>
                  <a:pt x="56668" y="85116"/>
                  <a:pt x="57237" y="84866"/>
                </a:cubicBezTo>
                <a:cubicBezTo>
                  <a:pt x="57532" y="84729"/>
                  <a:pt x="57828" y="84593"/>
                  <a:pt x="58169" y="84479"/>
                </a:cubicBezTo>
                <a:cubicBezTo>
                  <a:pt x="58487" y="84343"/>
                  <a:pt x="58828" y="84206"/>
                  <a:pt x="59192" y="84115"/>
                </a:cubicBezTo>
                <a:lnTo>
                  <a:pt x="59192" y="84115"/>
                </a:lnTo>
                <a:cubicBezTo>
                  <a:pt x="58760" y="84365"/>
                  <a:pt x="58396" y="84502"/>
                  <a:pt x="57987" y="84661"/>
                </a:cubicBezTo>
                <a:cubicBezTo>
                  <a:pt x="58351" y="84593"/>
                  <a:pt x="58715" y="84479"/>
                  <a:pt x="59078" y="84365"/>
                </a:cubicBezTo>
                <a:lnTo>
                  <a:pt x="59078" y="84365"/>
                </a:lnTo>
                <a:cubicBezTo>
                  <a:pt x="58510" y="84775"/>
                  <a:pt x="57964" y="85002"/>
                  <a:pt x="57714" y="85116"/>
                </a:cubicBezTo>
                <a:cubicBezTo>
                  <a:pt x="57550" y="85198"/>
                  <a:pt x="57493" y="85239"/>
                  <a:pt x="57591" y="85239"/>
                </a:cubicBezTo>
                <a:cubicBezTo>
                  <a:pt x="57657" y="85239"/>
                  <a:pt x="57791" y="85220"/>
                  <a:pt x="58010" y="85184"/>
                </a:cubicBezTo>
                <a:cubicBezTo>
                  <a:pt x="58010" y="85048"/>
                  <a:pt x="58260" y="84911"/>
                  <a:pt x="58646" y="84707"/>
                </a:cubicBezTo>
                <a:cubicBezTo>
                  <a:pt x="59010" y="84502"/>
                  <a:pt x="59510" y="84275"/>
                  <a:pt x="60011" y="84047"/>
                </a:cubicBezTo>
                <a:cubicBezTo>
                  <a:pt x="60261" y="83933"/>
                  <a:pt x="60511" y="83797"/>
                  <a:pt x="60738" y="83706"/>
                </a:cubicBezTo>
                <a:cubicBezTo>
                  <a:pt x="60966" y="83570"/>
                  <a:pt x="61171" y="83456"/>
                  <a:pt x="61352" y="83342"/>
                </a:cubicBezTo>
                <a:cubicBezTo>
                  <a:pt x="61716" y="83115"/>
                  <a:pt x="61944" y="82910"/>
                  <a:pt x="61921" y="82774"/>
                </a:cubicBezTo>
                <a:lnTo>
                  <a:pt x="62626" y="82524"/>
                </a:lnTo>
                <a:lnTo>
                  <a:pt x="62626" y="82524"/>
                </a:lnTo>
                <a:cubicBezTo>
                  <a:pt x="62444" y="82637"/>
                  <a:pt x="62421" y="82660"/>
                  <a:pt x="62239" y="82751"/>
                </a:cubicBezTo>
                <a:cubicBezTo>
                  <a:pt x="62580" y="82637"/>
                  <a:pt x="62808" y="82546"/>
                  <a:pt x="62967" y="82433"/>
                </a:cubicBezTo>
                <a:cubicBezTo>
                  <a:pt x="63126" y="82319"/>
                  <a:pt x="63217" y="82182"/>
                  <a:pt x="63331" y="82046"/>
                </a:cubicBezTo>
                <a:cubicBezTo>
                  <a:pt x="63558" y="81796"/>
                  <a:pt x="63786" y="81478"/>
                  <a:pt x="64604" y="81023"/>
                </a:cubicBezTo>
                <a:cubicBezTo>
                  <a:pt x="64900" y="80864"/>
                  <a:pt x="65127" y="80750"/>
                  <a:pt x="65264" y="80682"/>
                </a:cubicBezTo>
                <a:cubicBezTo>
                  <a:pt x="65303" y="80668"/>
                  <a:pt x="65333" y="80661"/>
                  <a:pt x="65352" y="80661"/>
                </a:cubicBezTo>
                <a:cubicBezTo>
                  <a:pt x="65396" y="80661"/>
                  <a:pt x="65370" y="80705"/>
                  <a:pt x="65241" y="80818"/>
                </a:cubicBezTo>
                <a:lnTo>
                  <a:pt x="66355" y="79863"/>
                </a:lnTo>
                <a:cubicBezTo>
                  <a:pt x="66479" y="79781"/>
                  <a:pt x="66554" y="79746"/>
                  <a:pt x="66585" y="79746"/>
                </a:cubicBezTo>
                <a:cubicBezTo>
                  <a:pt x="66621" y="79746"/>
                  <a:pt x="66592" y="79796"/>
                  <a:pt x="66501" y="79874"/>
                </a:cubicBezTo>
                <a:lnTo>
                  <a:pt x="66501" y="79874"/>
                </a:lnTo>
                <a:cubicBezTo>
                  <a:pt x="66731" y="79704"/>
                  <a:pt x="66978" y="79522"/>
                  <a:pt x="67197" y="79340"/>
                </a:cubicBezTo>
                <a:lnTo>
                  <a:pt x="68038" y="78635"/>
                </a:lnTo>
                <a:lnTo>
                  <a:pt x="68038" y="78658"/>
                </a:lnTo>
                <a:cubicBezTo>
                  <a:pt x="68220" y="78385"/>
                  <a:pt x="68697" y="77839"/>
                  <a:pt x="68925" y="77589"/>
                </a:cubicBezTo>
                <a:cubicBezTo>
                  <a:pt x="69031" y="77510"/>
                  <a:pt x="69077" y="77479"/>
                  <a:pt x="69089" y="77479"/>
                </a:cubicBezTo>
                <a:cubicBezTo>
                  <a:pt x="69124" y="77479"/>
                  <a:pt x="68814" y="77774"/>
                  <a:pt x="68887" y="77774"/>
                </a:cubicBezTo>
                <a:cubicBezTo>
                  <a:pt x="68891" y="77774"/>
                  <a:pt x="68896" y="77773"/>
                  <a:pt x="68902" y="77771"/>
                </a:cubicBezTo>
                <a:cubicBezTo>
                  <a:pt x="69175" y="77453"/>
                  <a:pt x="69425" y="77134"/>
                  <a:pt x="69698" y="76839"/>
                </a:cubicBezTo>
                <a:cubicBezTo>
                  <a:pt x="69754" y="76806"/>
                  <a:pt x="69793" y="76791"/>
                  <a:pt x="69816" y="76791"/>
                </a:cubicBezTo>
                <a:cubicBezTo>
                  <a:pt x="69970" y="76791"/>
                  <a:pt x="69430" y="77455"/>
                  <a:pt x="68857" y="77930"/>
                </a:cubicBezTo>
                <a:cubicBezTo>
                  <a:pt x="69471" y="77771"/>
                  <a:pt x="69630" y="77543"/>
                  <a:pt x="69880" y="77225"/>
                </a:cubicBezTo>
                <a:cubicBezTo>
                  <a:pt x="70016" y="77043"/>
                  <a:pt x="70176" y="76839"/>
                  <a:pt x="70426" y="76588"/>
                </a:cubicBezTo>
                <a:cubicBezTo>
                  <a:pt x="70676" y="76338"/>
                  <a:pt x="71017" y="76065"/>
                  <a:pt x="71472" y="75633"/>
                </a:cubicBezTo>
                <a:lnTo>
                  <a:pt x="71472" y="75633"/>
                </a:lnTo>
                <a:cubicBezTo>
                  <a:pt x="71244" y="75952"/>
                  <a:pt x="70994" y="76247"/>
                  <a:pt x="70721" y="76520"/>
                </a:cubicBezTo>
                <a:cubicBezTo>
                  <a:pt x="71108" y="76361"/>
                  <a:pt x="71403" y="76088"/>
                  <a:pt x="71767" y="75747"/>
                </a:cubicBezTo>
                <a:cubicBezTo>
                  <a:pt x="72108" y="75406"/>
                  <a:pt x="72495" y="75019"/>
                  <a:pt x="73018" y="74587"/>
                </a:cubicBezTo>
                <a:lnTo>
                  <a:pt x="73018" y="74587"/>
                </a:lnTo>
                <a:cubicBezTo>
                  <a:pt x="72801" y="74721"/>
                  <a:pt x="71758" y="75544"/>
                  <a:pt x="71540" y="75544"/>
                </a:cubicBezTo>
                <a:cubicBezTo>
                  <a:pt x="71461" y="75544"/>
                  <a:pt x="71489" y="75438"/>
                  <a:pt x="71699" y="75156"/>
                </a:cubicBezTo>
                <a:cubicBezTo>
                  <a:pt x="71972" y="74906"/>
                  <a:pt x="72336" y="74565"/>
                  <a:pt x="72700" y="73951"/>
                </a:cubicBezTo>
                <a:cubicBezTo>
                  <a:pt x="72713" y="73960"/>
                  <a:pt x="72728" y="73965"/>
                  <a:pt x="72744" y="73965"/>
                </a:cubicBezTo>
                <a:cubicBezTo>
                  <a:pt x="72924" y="73965"/>
                  <a:pt x="73289" y="73414"/>
                  <a:pt x="73768" y="72768"/>
                </a:cubicBezTo>
                <a:lnTo>
                  <a:pt x="73928" y="72973"/>
                </a:lnTo>
                <a:cubicBezTo>
                  <a:pt x="74451" y="72177"/>
                  <a:pt x="74314" y="72154"/>
                  <a:pt x="74542" y="71654"/>
                </a:cubicBezTo>
                <a:cubicBezTo>
                  <a:pt x="75133" y="70790"/>
                  <a:pt x="75406" y="70699"/>
                  <a:pt x="75679" y="70585"/>
                </a:cubicBezTo>
                <a:cubicBezTo>
                  <a:pt x="75929" y="70206"/>
                  <a:pt x="75981" y="70090"/>
                  <a:pt x="75943" y="70090"/>
                </a:cubicBezTo>
                <a:cubicBezTo>
                  <a:pt x="75883" y="70090"/>
                  <a:pt x="75601" y="70376"/>
                  <a:pt x="75523" y="70376"/>
                </a:cubicBezTo>
                <a:cubicBezTo>
                  <a:pt x="75465" y="70376"/>
                  <a:pt x="75515" y="70224"/>
                  <a:pt x="75838" y="69698"/>
                </a:cubicBezTo>
                <a:cubicBezTo>
                  <a:pt x="76270" y="69130"/>
                  <a:pt x="76497" y="68584"/>
                  <a:pt x="76793" y="68015"/>
                </a:cubicBezTo>
                <a:cubicBezTo>
                  <a:pt x="76929" y="67743"/>
                  <a:pt x="77043" y="67447"/>
                  <a:pt x="77179" y="67129"/>
                </a:cubicBezTo>
                <a:cubicBezTo>
                  <a:pt x="77339" y="66810"/>
                  <a:pt x="77475" y="66469"/>
                  <a:pt x="77611" y="66060"/>
                </a:cubicBezTo>
                <a:cubicBezTo>
                  <a:pt x="77746" y="65804"/>
                  <a:pt x="77807" y="65720"/>
                  <a:pt x="77831" y="65720"/>
                </a:cubicBezTo>
                <a:cubicBezTo>
                  <a:pt x="77879" y="65720"/>
                  <a:pt x="77787" y="66044"/>
                  <a:pt x="77832" y="66044"/>
                </a:cubicBezTo>
                <a:cubicBezTo>
                  <a:pt x="77842" y="66044"/>
                  <a:pt x="77859" y="66029"/>
                  <a:pt x="77884" y="65992"/>
                </a:cubicBezTo>
                <a:lnTo>
                  <a:pt x="78044" y="65128"/>
                </a:lnTo>
                <a:cubicBezTo>
                  <a:pt x="78087" y="65030"/>
                  <a:pt x="78115" y="64999"/>
                  <a:pt x="78135" y="64999"/>
                </a:cubicBezTo>
                <a:cubicBezTo>
                  <a:pt x="78156" y="64999"/>
                  <a:pt x="78168" y="65036"/>
                  <a:pt x="78180" y="65059"/>
                </a:cubicBezTo>
                <a:cubicBezTo>
                  <a:pt x="78407" y="64354"/>
                  <a:pt x="77975" y="64900"/>
                  <a:pt x="78385" y="63831"/>
                </a:cubicBezTo>
                <a:cubicBezTo>
                  <a:pt x="78316" y="63649"/>
                  <a:pt x="78589" y="63126"/>
                  <a:pt x="78930" y="62490"/>
                </a:cubicBezTo>
                <a:cubicBezTo>
                  <a:pt x="79090" y="62171"/>
                  <a:pt x="79271" y="61807"/>
                  <a:pt x="79408" y="61444"/>
                </a:cubicBezTo>
                <a:cubicBezTo>
                  <a:pt x="79499" y="61262"/>
                  <a:pt x="79567" y="61080"/>
                  <a:pt x="79613" y="60875"/>
                </a:cubicBezTo>
                <a:cubicBezTo>
                  <a:pt x="79658" y="60693"/>
                  <a:pt x="79681" y="60511"/>
                  <a:pt x="79681" y="60329"/>
                </a:cubicBezTo>
                <a:cubicBezTo>
                  <a:pt x="79719" y="60254"/>
                  <a:pt x="79745" y="60226"/>
                  <a:pt x="79764" y="60226"/>
                </a:cubicBezTo>
                <a:cubicBezTo>
                  <a:pt x="79822" y="60226"/>
                  <a:pt x="79822" y="60472"/>
                  <a:pt x="79889" y="60472"/>
                </a:cubicBezTo>
                <a:cubicBezTo>
                  <a:pt x="79895" y="60472"/>
                  <a:pt x="79901" y="60470"/>
                  <a:pt x="79908" y="60466"/>
                </a:cubicBezTo>
                <a:cubicBezTo>
                  <a:pt x="80067" y="59511"/>
                  <a:pt x="80136" y="59101"/>
                  <a:pt x="80204" y="58715"/>
                </a:cubicBezTo>
                <a:cubicBezTo>
                  <a:pt x="80272" y="58351"/>
                  <a:pt x="80318" y="58033"/>
                  <a:pt x="80340" y="57214"/>
                </a:cubicBezTo>
                <a:lnTo>
                  <a:pt x="80772" y="55941"/>
                </a:lnTo>
                <a:lnTo>
                  <a:pt x="80772" y="55941"/>
                </a:lnTo>
                <a:cubicBezTo>
                  <a:pt x="80685" y="56158"/>
                  <a:pt x="80619" y="56251"/>
                  <a:pt x="80571" y="56251"/>
                </a:cubicBezTo>
                <a:cubicBezTo>
                  <a:pt x="80519" y="56251"/>
                  <a:pt x="80489" y="56141"/>
                  <a:pt x="80477" y="55963"/>
                </a:cubicBezTo>
                <a:cubicBezTo>
                  <a:pt x="80431" y="55622"/>
                  <a:pt x="80499" y="55031"/>
                  <a:pt x="80477" y="54485"/>
                </a:cubicBezTo>
                <a:lnTo>
                  <a:pt x="80477" y="54485"/>
                </a:lnTo>
                <a:cubicBezTo>
                  <a:pt x="80408" y="54644"/>
                  <a:pt x="80340" y="54804"/>
                  <a:pt x="80272" y="54940"/>
                </a:cubicBezTo>
                <a:cubicBezTo>
                  <a:pt x="80227" y="55054"/>
                  <a:pt x="80158" y="55167"/>
                  <a:pt x="80113" y="55281"/>
                </a:cubicBezTo>
                <a:cubicBezTo>
                  <a:pt x="80204" y="54690"/>
                  <a:pt x="80227" y="54121"/>
                  <a:pt x="80272" y="53530"/>
                </a:cubicBezTo>
                <a:cubicBezTo>
                  <a:pt x="80292" y="53470"/>
                  <a:pt x="80312" y="53444"/>
                  <a:pt x="80331" y="53444"/>
                </a:cubicBezTo>
                <a:cubicBezTo>
                  <a:pt x="80378" y="53444"/>
                  <a:pt x="80422" y="53600"/>
                  <a:pt x="80454" y="53826"/>
                </a:cubicBezTo>
                <a:cubicBezTo>
                  <a:pt x="80454" y="53689"/>
                  <a:pt x="80454" y="53576"/>
                  <a:pt x="80454" y="53485"/>
                </a:cubicBezTo>
                <a:cubicBezTo>
                  <a:pt x="80523" y="53260"/>
                  <a:pt x="80579" y="53170"/>
                  <a:pt x="80626" y="53170"/>
                </a:cubicBezTo>
                <a:cubicBezTo>
                  <a:pt x="80702" y="53170"/>
                  <a:pt x="80753" y="53408"/>
                  <a:pt x="80795" y="53689"/>
                </a:cubicBezTo>
                <a:cubicBezTo>
                  <a:pt x="80704" y="53894"/>
                  <a:pt x="80636" y="54099"/>
                  <a:pt x="80545" y="54303"/>
                </a:cubicBezTo>
                <a:cubicBezTo>
                  <a:pt x="80631" y="54714"/>
                  <a:pt x="80718" y="55125"/>
                  <a:pt x="80863" y="55125"/>
                </a:cubicBezTo>
                <a:cubicBezTo>
                  <a:pt x="80871" y="55125"/>
                  <a:pt x="80878" y="55124"/>
                  <a:pt x="80886" y="55122"/>
                </a:cubicBezTo>
                <a:cubicBezTo>
                  <a:pt x="80863" y="54986"/>
                  <a:pt x="80886" y="54781"/>
                  <a:pt x="80909" y="54531"/>
                </a:cubicBezTo>
                <a:cubicBezTo>
                  <a:pt x="80927" y="54624"/>
                  <a:pt x="80946" y="54702"/>
                  <a:pt x="80965" y="54702"/>
                </a:cubicBezTo>
                <a:cubicBezTo>
                  <a:pt x="80969" y="54702"/>
                  <a:pt x="80973" y="54698"/>
                  <a:pt x="80977" y="54690"/>
                </a:cubicBezTo>
                <a:cubicBezTo>
                  <a:pt x="81022" y="54622"/>
                  <a:pt x="81000" y="54440"/>
                  <a:pt x="80977" y="54144"/>
                </a:cubicBezTo>
                <a:lnTo>
                  <a:pt x="81295" y="53780"/>
                </a:lnTo>
                <a:lnTo>
                  <a:pt x="81204" y="53667"/>
                </a:lnTo>
                <a:cubicBezTo>
                  <a:pt x="81364" y="52916"/>
                  <a:pt x="81568" y="52166"/>
                  <a:pt x="81682" y="51393"/>
                </a:cubicBezTo>
                <a:cubicBezTo>
                  <a:pt x="81636" y="50551"/>
                  <a:pt x="81545" y="49755"/>
                  <a:pt x="81477" y="48868"/>
                </a:cubicBezTo>
                <a:cubicBezTo>
                  <a:pt x="81364" y="47959"/>
                  <a:pt x="81295" y="46958"/>
                  <a:pt x="81273" y="45662"/>
                </a:cubicBezTo>
                <a:lnTo>
                  <a:pt x="81273" y="45662"/>
                </a:lnTo>
                <a:cubicBezTo>
                  <a:pt x="81354" y="45914"/>
                  <a:pt x="81420" y="45988"/>
                  <a:pt x="81486" y="45988"/>
                </a:cubicBezTo>
                <a:cubicBezTo>
                  <a:pt x="81578" y="45988"/>
                  <a:pt x="81667" y="45841"/>
                  <a:pt x="81789" y="45841"/>
                </a:cubicBezTo>
                <a:cubicBezTo>
                  <a:pt x="81798" y="45841"/>
                  <a:pt x="81808" y="45842"/>
                  <a:pt x="81818" y="45844"/>
                </a:cubicBezTo>
                <a:cubicBezTo>
                  <a:pt x="81547" y="46545"/>
                  <a:pt x="81861" y="47854"/>
                  <a:pt x="81729" y="49211"/>
                </a:cubicBezTo>
                <a:lnTo>
                  <a:pt x="81729" y="49211"/>
                </a:lnTo>
                <a:cubicBezTo>
                  <a:pt x="81767" y="48832"/>
                  <a:pt x="81812" y="48713"/>
                  <a:pt x="81852" y="48713"/>
                </a:cubicBezTo>
                <a:cubicBezTo>
                  <a:pt x="81883" y="48713"/>
                  <a:pt x="81912" y="48789"/>
                  <a:pt x="81932" y="48868"/>
                </a:cubicBezTo>
                <a:lnTo>
                  <a:pt x="81818" y="46435"/>
                </a:lnTo>
                <a:lnTo>
                  <a:pt x="81818" y="46435"/>
                </a:lnTo>
                <a:cubicBezTo>
                  <a:pt x="81828" y="46439"/>
                  <a:pt x="81837" y="46441"/>
                  <a:pt x="81846" y="46441"/>
                </a:cubicBezTo>
                <a:cubicBezTo>
                  <a:pt x="81998" y="46441"/>
                  <a:pt x="81981" y="45880"/>
                  <a:pt x="82046" y="45298"/>
                </a:cubicBezTo>
                <a:lnTo>
                  <a:pt x="82046" y="45298"/>
                </a:lnTo>
                <a:cubicBezTo>
                  <a:pt x="82011" y="45339"/>
                  <a:pt x="81981" y="45358"/>
                  <a:pt x="81955" y="45358"/>
                </a:cubicBezTo>
                <a:cubicBezTo>
                  <a:pt x="81685" y="45358"/>
                  <a:pt x="81804" y="43392"/>
                  <a:pt x="81659" y="42501"/>
                </a:cubicBezTo>
                <a:cubicBezTo>
                  <a:pt x="81671" y="42494"/>
                  <a:pt x="81683" y="42490"/>
                  <a:pt x="81696" y="42490"/>
                </a:cubicBezTo>
                <a:cubicBezTo>
                  <a:pt x="81804" y="42490"/>
                  <a:pt x="81930" y="42785"/>
                  <a:pt x="81909" y="43866"/>
                </a:cubicBezTo>
                <a:cubicBezTo>
                  <a:pt x="82046" y="43206"/>
                  <a:pt x="81932" y="42774"/>
                  <a:pt x="81796" y="42342"/>
                </a:cubicBezTo>
                <a:cubicBezTo>
                  <a:pt x="81659" y="41933"/>
                  <a:pt x="81500" y="41523"/>
                  <a:pt x="81591" y="40864"/>
                </a:cubicBezTo>
                <a:lnTo>
                  <a:pt x="81591" y="40864"/>
                </a:lnTo>
                <a:cubicBezTo>
                  <a:pt x="81614" y="41160"/>
                  <a:pt x="81614" y="41319"/>
                  <a:pt x="81682" y="41433"/>
                </a:cubicBezTo>
                <a:cubicBezTo>
                  <a:pt x="81591" y="41091"/>
                  <a:pt x="81568" y="40500"/>
                  <a:pt x="81568" y="40045"/>
                </a:cubicBezTo>
                <a:cubicBezTo>
                  <a:pt x="81568" y="39680"/>
                  <a:pt x="81568" y="39402"/>
                  <a:pt x="81616" y="39402"/>
                </a:cubicBezTo>
                <a:cubicBezTo>
                  <a:pt x="81626" y="39402"/>
                  <a:pt x="81639" y="39416"/>
                  <a:pt x="81654" y="39444"/>
                </a:cubicBezTo>
                <a:lnTo>
                  <a:pt x="81654" y="39444"/>
                </a:lnTo>
                <a:cubicBezTo>
                  <a:pt x="81617" y="39022"/>
                  <a:pt x="81577" y="38525"/>
                  <a:pt x="81523" y="37999"/>
                </a:cubicBezTo>
                <a:cubicBezTo>
                  <a:pt x="81477" y="37362"/>
                  <a:pt x="81409" y="36657"/>
                  <a:pt x="81273" y="36043"/>
                </a:cubicBezTo>
                <a:cubicBezTo>
                  <a:pt x="81068" y="34770"/>
                  <a:pt x="80841" y="33724"/>
                  <a:pt x="80659" y="33610"/>
                </a:cubicBezTo>
                <a:cubicBezTo>
                  <a:pt x="80660" y="33609"/>
                  <a:pt x="80662" y="33608"/>
                  <a:pt x="80664" y="33608"/>
                </a:cubicBezTo>
                <a:cubicBezTo>
                  <a:pt x="80719" y="33608"/>
                  <a:pt x="81094" y="33819"/>
                  <a:pt x="81159" y="33906"/>
                </a:cubicBezTo>
                <a:cubicBezTo>
                  <a:pt x="80613" y="32814"/>
                  <a:pt x="80067" y="31745"/>
                  <a:pt x="79499" y="30699"/>
                </a:cubicBezTo>
                <a:lnTo>
                  <a:pt x="79499" y="30699"/>
                </a:lnTo>
                <a:cubicBezTo>
                  <a:pt x="79529" y="30723"/>
                  <a:pt x="79559" y="30732"/>
                  <a:pt x="79591" y="30732"/>
                </a:cubicBezTo>
                <a:cubicBezTo>
                  <a:pt x="79765" y="30732"/>
                  <a:pt x="79967" y="30432"/>
                  <a:pt x="80185" y="30432"/>
                </a:cubicBezTo>
                <a:cubicBezTo>
                  <a:pt x="80351" y="30432"/>
                  <a:pt x="80526" y="30607"/>
                  <a:pt x="80704" y="31222"/>
                </a:cubicBezTo>
                <a:cubicBezTo>
                  <a:pt x="80681" y="30745"/>
                  <a:pt x="80590" y="30176"/>
                  <a:pt x="80295" y="29244"/>
                </a:cubicBezTo>
                <a:lnTo>
                  <a:pt x="80295" y="29244"/>
                </a:lnTo>
                <a:cubicBezTo>
                  <a:pt x="80312" y="29479"/>
                  <a:pt x="80179" y="29826"/>
                  <a:pt x="80063" y="29826"/>
                </a:cubicBezTo>
                <a:cubicBezTo>
                  <a:pt x="80022" y="29826"/>
                  <a:pt x="79983" y="29783"/>
                  <a:pt x="79954" y="29676"/>
                </a:cubicBezTo>
                <a:cubicBezTo>
                  <a:pt x="79999" y="28465"/>
                  <a:pt x="79955" y="28824"/>
                  <a:pt x="79888" y="27416"/>
                </a:cubicBezTo>
                <a:lnTo>
                  <a:pt x="79888" y="27416"/>
                </a:lnTo>
                <a:cubicBezTo>
                  <a:pt x="79887" y="27516"/>
                  <a:pt x="79853" y="27562"/>
                  <a:pt x="79799" y="27562"/>
                </a:cubicBezTo>
                <a:cubicBezTo>
                  <a:pt x="79650" y="27562"/>
                  <a:pt x="79354" y="27208"/>
                  <a:pt x="79226" y="26697"/>
                </a:cubicBezTo>
                <a:lnTo>
                  <a:pt x="79226" y="26697"/>
                </a:lnTo>
                <a:cubicBezTo>
                  <a:pt x="79240" y="26711"/>
                  <a:pt x="79260" y="26717"/>
                  <a:pt x="79283" y="26717"/>
                </a:cubicBezTo>
                <a:cubicBezTo>
                  <a:pt x="79357" y="26717"/>
                  <a:pt x="79470" y="26663"/>
                  <a:pt x="79570" y="26663"/>
                </a:cubicBezTo>
                <a:cubicBezTo>
                  <a:pt x="79630" y="26663"/>
                  <a:pt x="79686" y="26682"/>
                  <a:pt x="79726" y="26745"/>
                </a:cubicBezTo>
                <a:lnTo>
                  <a:pt x="79726" y="26745"/>
                </a:lnTo>
                <a:cubicBezTo>
                  <a:pt x="79448" y="26209"/>
                  <a:pt x="79169" y="25673"/>
                  <a:pt x="78891" y="25137"/>
                </a:cubicBezTo>
                <a:lnTo>
                  <a:pt x="78891" y="25137"/>
                </a:lnTo>
                <a:cubicBezTo>
                  <a:pt x="78939" y="25221"/>
                  <a:pt x="78985" y="25257"/>
                  <a:pt x="79028" y="25257"/>
                </a:cubicBezTo>
                <a:cubicBezTo>
                  <a:pt x="79156" y="25257"/>
                  <a:pt x="79249" y="24936"/>
                  <a:pt x="79249" y="24628"/>
                </a:cubicBezTo>
                <a:lnTo>
                  <a:pt x="79249" y="24628"/>
                </a:lnTo>
                <a:cubicBezTo>
                  <a:pt x="79248" y="24639"/>
                  <a:pt x="79245" y="24644"/>
                  <a:pt x="79242" y="24644"/>
                </a:cubicBezTo>
                <a:cubicBezTo>
                  <a:pt x="79180" y="24644"/>
                  <a:pt x="78783" y="23034"/>
                  <a:pt x="78589" y="22604"/>
                </a:cubicBezTo>
                <a:lnTo>
                  <a:pt x="78589" y="22604"/>
                </a:lnTo>
                <a:lnTo>
                  <a:pt x="78748" y="23400"/>
                </a:lnTo>
                <a:cubicBezTo>
                  <a:pt x="78453" y="22376"/>
                  <a:pt x="78134" y="21922"/>
                  <a:pt x="77816" y="21490"/>
                </a:cubicBezTo>
                <a:cubicBezTo>
                  <a:pt x="77475" y="21058"/>
                  <a:pt x="77157" y="20626"/>
                  <a:pt x="76747" y="19670"/>
                </a:cubicBezTo>
                <a:lnTo>
                  <a:pt x="76747" y="19670"/>
                </a:lnTo>
                <a:cubicBezTo>
                  <a:pt x="76818" y="19750"/>
                  <a:pt x="76951" y="19823"/>
                  <a:pt x="77063" y="19823"/>
                </a:cubicBezTo>
                <a:cubicBezTo>
                  <a:pt x="77238" y="19823"/>
                  <a:pt x="77361" y="19644"/>
                  <a:pt x="77111" y="19034"/>
                </a:cubicBezTo>
                <a:cubicBezTo>
                  <a:pt x="76702" y="18647"/>
                  <a:pt x="75269" y="17510"/>
                  <a:pt x="74132" y="16146"/>
                </a:cubicBezTo>
                <a:lnTo>
                  <a:pt x="74041" y="15782"/>
                </a:lnTo>
                <a:cubicBezTo>
                  <a:pt x="73746" y="15441"/>
                  <a:pt x="73427" y="15077"/>
                  <a:pt x="73109" y="14759"/>
                </a:cubicBezTo>
                <a:lnTo>
                  <a:pt x="73109" y="14759"/>
                </a:lnTo>
                <a:cubicBezTo>
                  <a:pt x="73496" y="14986"/>
                  <a:pt x="74200" y="15486"/>
                  <a:pt x="74905" y="16123"/>
                </a:cubicBezTo>
                <a:cubicBezTo>
                  <a:pt x="75588" y="16737"/>
                  <a:pt x="76270" y="17465"/>
                  <a:pt x="76702" y="18033"/>
                </a:cubicBezTo>
                <a:cubicBezTo>
                  <a:pt x="76429" y="17260"/>
                  <a:pt x="76747" y="17760"/>
                  <a:pt x="76133" y="16691"/>
                </a:cubicBezTo>
                <a:cubicBezTo>
                  <a:pt x="76113" y="16613"/>
                  <a:pt x="76116" y="16579"/>
                  <a:pt x="76137" y="16579"/>
                </a:cubicBezTo>
                <a:cubicBezTo>
                  <a:pt x="76229" y="16579"/>
                  <a:pt x="76663" y="17250"/>
                  <a:pt x="76793" y="17510"/>
                </a:cubicBezTo>
                <a:cubicBezTo>
                  <a:pt x="76384" y="16669"/>
                  <a:pt x="75906" y="15827"/>
                  <a:pt x="75383" y="15031"/>
                </a:cubicBezTo>
                <a:cubicBezTo>
                  <a:pt x="75378" y="15045"/>
                  <a:pt x="75368" y="15051"/>
                  <a:pt x="75354" y="15051"/>
                </a:cubicBezTo>
                <a:cubicBezTo>
                  <a:pt x="75249" y="15051"/>
                  <a:pt x="74909" y="14689"/>
                  <a:pt x="74587" y="14327"/>
                </a:cubicBezTo>
                <a:cubicBezTo>
                  <a:pt x="74239" y="13979"/>
                  <a:pt x="73891" y="13631"/>
                  <a:pt x="73792" y="13631"/>
                </a:cubicBezTo>
                <a:cubicBezTo>
                  <a:pt x="73781" y="13631"/>
                  <a:pt x="73773" y="13635"/>
                  <a:pt x="73768" y="13644"/>
                </a:cubicBezTo>
                <a:cubicBezTo>
                  <a:pt x="74496" y="14372"/>
                  <a:pt x="75156" y="15168"/>
                  <a:pt x="75792" y="15987"/>
                </a:cubicBezTo>
                <a:cubicBezTo>
                  <a:pt x="75780" y="16004"/>
                  <a:pt x="75762" y="16012"/>
                  <a:pt x="75737" y="16012"/>
                </a:cubicBezTo>
                <a:cubicBezTo>
                  <a:pt x="75429" y="16012"/>
                  <a:pt x="74173" y="14761"/>
                  <a:pt x="72995" y="13394"/>
                </a:cubicBezTo>
                <a:cubicBezTo>
                  <a:pt x="72906" y="13240"/>
                  <a:pt x="72956" y="13193"/>
                  <a:pt x="73058" y="13193"/>
                </a:cubicBezTo>
                <a:cubicBezTo>
                  <a:pt x="73220" y="13193"/>
                  <a:pt x="73516" y="13311"/>
                  <a:pt x="73607" y="13311"/>
                </a:cubicBezTo>
                <a:cubicBezTo>
                  <a:pt x="73620" y="13311"/>
                  <a:pt x="73628" y="13309"/>
                  <a:pt x="73632" y="13303"/>
                </a:cubicBezTo>
                <a:cubicBezTo>
                  <a:pt x="73405" y="13144"/>
                  <a:pt x="72222" y="12007"/>
                  <a:pt x="72131" y="11871"/>
                </a:cubicBezTo>
                <a:lnTo>
                  <a:pt x="72131" y="11871"/>
                </a:lnTo>
                <a:cubicBezTo>
                  <a:pt x="72359" y="12007"/>
                  <a:pt x="72586" y="12189"/>
                  <a:pt x="72813" y="12371"/>
                </a:cubicBezTo>
                <a:cubicBezTo>
                  <a:pt x="72108" y="11484"/>
                  <a:pt x="71290" y="11348"/>
                  <a:pt x="70448" y="10324"/>
                </a:cubicBezTo>
                <a:cubicBezTo>
                  <a:pt x="70121" y="10019"/>
                  <a:pt x="69606" y="9274"/>
                  <a:pt x="69424" y="9274"/>
                </a:cubicBezTo>
                <a:cubicBezTo>
                  <a:pt x="69416" y="9274"/>
                  <a:pt x="69409" y="9276"/>
                  <a:pt x="69402" y="9278"/>
                </a:cubicBezTo>
                <a:cubicBezTo>
                  <a:pt x="69806" y="9936"/>
                  <a:pt x="69436" y="10654"/>
                  <a:pt x="68978" y="10654"/>
                </a:cubicBezTo>
                <a:cubicBezTo>
                  <a:pt x="68946" y="10654"/>
                  <a:pt x="68913" y="10650"/>
                  <a:pt x="68879" y="10643"/>
                </a:cubicBezTo>
                <a:cubicBezTo>
                  <a:pt x="68811" y="10597"/>
                  <a:pt x="68402" y="10188"/>
                  <a:pt x="67924" y="9779"/>
                </a:cubicBezTo>
                <a:cubicBezTo>
                  <a:pt x="67469" y="9347"/>
                  <a:pt x="66969" y="8892"/>
                  <a:pt x="66787" y="8710"/>
                </a:cubicBezTo>
                <a:cubicBezTo>
                  <a:pt x="66618" y="8510"/>
                  <a:pt x="66699" y="8455"/>
                  <a:pt x="66868" y="8455"/>
                </a:cubicBezTo>
                <a:cubicBezTo>
                  <a:pt x="66948" y="8455"/>
                  <a:pt x="67048" y="8468"/>
                  <a:pt x="67151" y="8482"/>
                </a:cubicBezTo>
                <a:cubicBezTo>
                  <a:pt x="67291" y="8502"/>
                  <a:pt x="67430" y="8527"/>
                  <a:pt x="67525" y="8527"/>
                </a:cubicBezTo>
                <a:cubicBezTo>
                  <a:pt x="67648" y="8527"/>
                  <a:pt x="67698" y="8487"/>
                  <a:pt x="67583" y="8346"/>
                </a:cubicBezTo>
                <a:lnTo>
                  <a:pt x="67583" y="8346"/>
                </a:lnTo>
                <a:cubicBezTo>
                  <a:pt x="67578" y="8348"/>
                  <a:pt x="67571" y="8348"/>
                  <a:pt x="67563" y="8348"/>
                </a:cubicBezTo>
                <a:cubicBezTo>
                  <a:pt x="67458" y="8348"/>
                  <a:pt x="67116" y="8227"/>
                  <a:pt x="66969" y="8164"/>
                </a:cubicBezTo>
                <a:cubicBezTo>
                  <a:pt x="66605" y="7868"/>
                  <a:pt x="67242" y="8073"/>
                  <a:pt x="66355" y="7573"/>
                </a:cubicBezTo>
                <a:cubicBezTo>
                  <a:pt x="66340" y="7580"/>
                  <a:pt x="66321" y="7584"/>
                  <a:pt x="66300" y="7584"/>
                </a:cubicBezTo>
                <a:cubicBezTo>
                  <a:pt x="66041" y="7584"/>
                  <a:pt x="65343" y="7104"/>
                  <a:pt x="65314" y="7104"/>
                </a:cubicBezTo>
                <a:cubicBezTo>
                  <a:pt x="65301" y="7104"/>
                  <a:pt x="65429" y="7206"/>
                  <a:pt x="65809" y="7505"/>
                </a:cubicBezTo>
                <a:cubicBezTo>
                  <a:pt x="64900" y="7073"/>
                  <a:pt x="64923" y="6936"/>
                  <a:pt x="63877" y="6390"/>
                </a:cubicBezTo>
                <a:lnTo>
                  <a:pt x="63877" y="6390"/>
                </a:lnTo>
                <a:cubicBezTo>
                  <a:pt x="63951" y="6486"/>
                  <a:pt x="63874" y="6526"/>
                  <a:pt x="63703" y="6526"/>
                </a:cubicBezTo>
                <a:cubicBezTo>
                  <a:pt x="63303" y="6526"/>
                  <a:pt x="62393" y="6304"/>
                  <a:pt x="61739" y="6049"/>
                </a:cubicBezTo>
                <a:cubicBezTo>
                  <a:pt x="61830" y="6026"/>
                  <a:pt x="61671" y="5845"/>
                  <a:pt x="61580" y="5776"/>
                </a:cubicBezTo>
                <a:cubicBezTo>
                  <a:pt x="59738" y="4889"/>
                  <a:pt x="58783" y="4321"/>
                  <a:pt x="57009" y="3616"/>
                </a:cubicBezTo>
                <a:cubicBezTo>
                  <a:pt x="56877" y="3483"/>
                  <a:pt x="56079" y="3115"/>
                  <a:pt x="56409" y="3115"/>
                </a:cubicBezTo>
                <a:cubicBezTo>
                  <a:pt x="56418" y="3115"/>
                  <a:pt x="56429" y="3115"/>
                  <a:pt x="56441" y="3116"/>
                </a:cubicBezTo>
                <a:cubicBezTo>
                  <a:pt x="56168" y="3070"/>
                  <a:pt x="55895" y="3070"/>
                  <a:pt x="55349" y="2866"/>
                </a:cubicBezTo>
                <a:cubicBezTo>
                  <a:pt x="55106" y="2716"/>
                  <a:pt x="55055" y="2665"/>
                  <a:pt x="55107" y="2665"/>
                </a:cubicBezTo>
                <a:cubicBezTo>
                  <a:pt x="55219" y="2665"/>
                  <a:pt x="55814" y="2905"/>
                  <a:pt x="55978" y="2905"/>
                </a:cubicBezTo>
                <a:cubicBezTo>
                  <a:pt x="56049" y="2905"/>
                  <a:pt x="56039" y="2860"/>
                  <a:pt x="55872" y="2729"/>
                </a:cubicBezTo>
                <a:cubicBezTo>
                  <a:pt x="55860" y="2742"/>
                  <a:pt x="55832" y="2747"/>
                  <a:pt x="55792" y="2747"/>
                </a:cubicBezTo>
                <a:cubicBezTo>
                  <a:pt x="55462" y="2747"/>
                  <a:pt x="54280" y="2371"/>
                  <a:pt x="53530" y="2229"/>
                </a:cubicBezTo>
                <a:lnTo>
                  <a:pt x="53530" y="2229"/>
                </a:lnTo>
                <a:cubicBezTo>
                  <a:pt x="53712" y="2525"/>
                  <a:pt x="55349" y="2888"/>
                  <a:pt x="56168" y="3116"/>
                </a:cubicBezTo>
                <a:cubicBezTo>
                  <a:pt x="56133" y="3207"/>
                  <a:pt x="55969" y="3249"/>
                  <a:pt x="55702" y="3249"/>
                </a:cubicBezTo>
                <a:cubicBezTo>
                  <a:pt x="55107" y="3249"/>
                  <a:pt x="54000" y="3043"/>
                  <a:pt x="52666" y="2729"/>
                </a:cubicBezTo>
                <a:cubicBezTo>
                  <a:pt x="51142" y="2320"/>
                  <a:pt x="52075" y="2320"/>
                  <a:pt x="51802" y="2274"/>
                </a:cubicBezTo>
                <a:cubicBezTo>
                  <a:pt x="51097" y="2047"/>
                  <a:pt x="50596" y="1933"/>
                  <a:pt x="50187" y="1888"/>
                </a:cubicBezTo>
                <a:cubicBezTo>
                  <a:pt x="49778" y="1820"/>
                  <a:pt x="49459" y="1797"/>
                  <a:pt x="49187" y="1797"/>
                </a:cubicBezTo>
                <a:cubicBezTo>
                  <a:pt x="48595" y="1774"/>
                  <a:pt x="48095" y="1729"/>
                  <a:pt x="46935" y="1388"/>
                </a:cubicBezTo>
                <a:cubicBezTo>
                  <a:pt x="46026" y="978"/>
                  <a:pt x="46958" y="978"/>
                  <a:pt x="46776" y="796"/>
                </a:cubicBezTo>
                <a:lnTo>
                  <a:pt x="46776" y="796"/>
                </a:lnTo>
                <a:cubicBezTo>
                  <a:pt x="48050" y="955"/>
                  <a:pt x="48686" y="1342"/>
                  <a:pt x="49528" y="1524"/>
                </a:cubicBezTo>
                <a:lnTo>
                  <a:pt x="48504" y="1183"/>
                </a:lnTo>
                <a:lnTo>
                  <a:pt x="48504" y="1183"/>
                </a:lnTo>
                <a:cubicBezTo>
                  <a:pt x="48914" y="1206"/>
                  <a:pt x="49778" y="1365"/>
                  <a:pt x="50210" y="1547"/>
                </a:cubicBezTo>
                <a:cubicBezTo>
                  <a:pt x="49846" y="1365"/>
                  <a:pt x="48618" y="1024"/>
                  <a:pt x="47208" y="728"/>
                </a:cubicBezTo>
                <a:cubicBezTo>
                  <a:pt x="45798" y="432"/>
                  <a:pt x="44207" y="182"/>
                  <a:pt x="43070" y="0"/>
                </a:cubicBezTo>
                <a:close/>
              </a:path>
            </a:pathLst>
          </a:custGeom>
          <a:solidFill>
            <a:srgbClr val="CD543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439;p36">
            <a:extLst>
              <a:ext uri="{FF2B5EF4-FFF2-40B4-BE49-F238E27FC236}">
                <a16:creationId xmlns:a16="http://schemas.microsoft.com/office/drawing/2014/main" id="{8583CAF8-D226-4F1D-9B9F-DD471AF24BDA}"/>
              </a:ext>
            </a:extLst>
          </p:cNvPr>
          <p:cNvSpPr/>
          <p:nvPr/>
        </p:nvSpPr>
        <p:spPr>
          <a:xfrm>
            <a:off x="635850" y="4660538"/>
            <a:ext cx="301800" cy="244800"/>
          </a:xfrm>
          <a:custGeom>
            <a:avLst/>
            <a:gdLst/>
            <a:ahLst/>
            <a:cxnLst/>
            <a:rect l="l" t="t" r="r" b="b"/>
            <a:pathLst>
              <a:path w="12072" h="9792" extrusionOk="0">
                <a:moveTo>
                  <a:pt x="5700" y="0"/>
                </a:moveTo>
                <a:cubicBezTo>
                  <a:pt x="5260" y="0"/>
                  <a:pt x="4816" y="53"/>
                  <a:pt x="4385" y="147"/>
                </a:cubicBezTo>
                <a:cubicBezTo>
                  <a:pt x="3885" y="261"/>
                  <a:pt x="3385" y="443"/>
                  <a:pt x="2953" y="671"/>
                </a:cubicBezTo>
                <a:cubicBezTo>
                  <a:pt x="1656" y="1330"/>
                  <a:pt x="428" y="2922"/>
                  <a:pt x="269" y="4400"/>
                </a:cubicBezTo>
                <a:cubicBezTo>
                  <a:pt x="1" y="6864"/>
                  <a:pt x="1916" y="9791"/>
                  <a:pt x="4560" y="9791"/>
                </a:cubicBezTo>
                <a:cubicBezTo>
                  <a:pt x="4600" y="9791"/>
                  <a:pt x="4640" y="9791"/>
                  <a:pt x="4681" y="9789"/>
                </a:cubicBezTo>
                <a:cubicBezTo>
                  <a:pt x="7660" y="9698"/>
                  <a:pt x="12071" y="6583"/>
                  <a:pt x="10366" y="3308"/>
                </a:cubicBezTo>
                <a:cubicBezTo>
                  <a:pt x="9775" y="2149"/>
                  <a:pt x="8910" y="1057"/>
                  <a:pt x="7751" y="466"/>
                </a:cubicBezTo>
                <a:cubicBezTo>
                  <a:pt x="7129" y="141"/>
                  <a:pt x="6420" y="0"/>
                  <a:pt x="5700" y="0"/>
                </a:cubicBezTo>
                <a:close/>
              </a:path>
            </a:pathLst>
          </a:custGeom>
          <a:solidFill>
            <a:srgbClr val="CD543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440;p36">
            <a:extLst>
              <a:ext uri="{FF2B5EF4-FFF2-40B4-BE49-F238E27FC236}">
                <a16:creationId xmlns:a16="http://schemas.microsoft.com/office/drawing/2014/main" id="{0F9C5D49-BD14-431C-8E2C-9BC6586E1C01}"/>
              </a:ext>
            </a:extLst>
          </p:cNvPr>
          <p:cNvSpPr/>
          <p:nvPr/>
        </p:nvSpPr>
        <p:spPr>
          <a:xfrm>
            <a:off x="340125" y="4311813"/>
            <a:ext cx="406350" cy="338150"/>
          </a:xfrm>
          <a:custGeom>
            <a:avLst/>
            <a:gdLst/>
            <a:ahLst/>
            <a:cxnLst/>
            <a:rect l="l" t="t" r="r" b="b"/>
            <a:pathLst>
              <a:path w="16254" h="13526" extrusionOk="0">
                <a:moveTo>
                  <a:pt x="8024" y="0"/>
                </a:moveTo>
                <a:cubicBezTo>
                  <a:pt x="7636" y="0"/>
                  <a:pt x="7252" y="29"/>
                  <a:pt x="6868" y="89"/>
                </a:cubicBezTo>
                <a:cubicBezTo>
                  <a:pt x="4822" y="362"/>
                  <a:pt x="2434" y="1931"/>
                  <a:pt x="1524" y="3841"/>
                </a:cubicBezTo>
                <a:cubicBezTo>
                  <a:pt x="1" y="7093"/>
                  <a:pt x="1251" y="12027"/>
                  <a:pt x="4935" y="13164"/>
                </a:cubicBezTo>
                <a:cubicBezTo>
                  <a:pt x="5702" y="13405"/>
                  <a:pt x="6590" y="13525"/>
                  <a:pt x="7520" y="13525"/>
                </a:cubicBezTo>
                <a:cubicBezTo>
                  <a:pt x="11499" y="13525"/>
                  <a:pt x="16254" y="11336"/>
                  <a:pt x="15646" y="7115"/>
                </a:cubicBezTo>
                <a:cubicBezTo>
                  <a:pt x="15373" y="5296"/>
                  <a:pt x="14736" y="3409"/>
                  <a:pt x="13440" y="2067"/>
                </a:cubicBezTo>
                <a:cubicBezTo>
                  <a:pt x="12348" y="907"/>
                  <a:pt x="10711" y="248"/>
                  <a:pt x="9074" y="66"/>
                </a:cubicBezTo>
                <a:cubicBezTo>
                  <a:pt x="8720" y="23"/>
                  <a:pt x="8370" y="0"/>
                  <a:pt x="8024" y="0"/>
                </a:cubicBezTo>
                <a:close/>
              </a:path>
            </a:pathLst>
          </a:custGeom>
          <a:solidFill>
            <a:srgbClr val="CD543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441;p36">
            <a:extLst>
              <a:ext uri="{FF2B5EF4-FFF2-40B4-BE49-F238E27FC236}">
                <a16:creationId xmlns:a16="http://schemas.microsoft.com/office/drawing/2014/main" id="{80B206CC-065F-4EA4-B7E5-174F1C1EFF01}"/>
              </a:ext>
            </a:extLst>
          </p:cNvPr>
          <p:cNvSpPr/>
          <p:nvPr/>
        </p:nvSpPr>
        <p:spPr>
          <a:xfrm>
            <a:off x="806925" y="4393688"/>
            <a:ext cx="214850" cy="174525"/>
          </a:xfrm>
          <a:custGeom>
            <a:avLst/>
            <a:gdLst/>
            <a:ahLst/>
            <a:cxnLst/>
            <a:rect l="l" t="t" r="r" b="b"/>
            <a:pathLst>
              <a:path w="8594" h="6981" extrusionOk="0">
                <a:moveTo>
                  <a:pt x="4072" y="1"/>
                </a:moveTo>
                <a:cubicBezTo>
                  <a:pt x="3753" y="1"/>
                  <a:pt x="3430" y="41"/>
                  <a:pt x="3114" y="111"/>
                </a:cubicBezTo>
                <a:cubicBezTo>
                  <a:pt x="2750" y="179"/>
                  <a:pt x="2409" y="316"/>
                  <a:pt x="2090" y="475"/>
                </a:cubicBezTo>
                <a:cubicBezTo>
                  <a:pt x="1158" y="952"/>
                  <a:pt x="294" y="2089"/>
                  <a:pt x="180" y="3135"/>
                </a:cubicBezTo>
                <a:cubicBezTo>
                  <a:pt x="1" y="4881"/>
                  <a:pt x="1364" y="6980"/>
                  <a:pt x="3229" y="6980"/>
                </a:cubicBezTo>
                <a:cubicBezTo>
                  <a:pt x="3259" y="6980"/>
                  <a:pt x="3288" y="6980"/>
                  <a:pt x="3318" y="6978"/>
                </a:cubicBezTo>
                <a:cubicBezTo>
                  <a:pt x="5433" y="6910"/>
                  <a:pt x="8594" y="4682"/>
                  <a:pt x="7389" y="2340"/>
                </a:cubicBezTo>
                <a:cubicBezTo>
                  <a:pt x="6957" y="1544"/>
                  <a:pt x="6343" y="748"/>
                  <a:pt x="5524" y="338"/>
                </a:cubicBezTo>
                <a:cubicBezTo>
                  <a:pt x="5077" y="101"/>
                  <a:pt x="4580" y="1"/>
                  <a:pt x="4072" y="1"/>
                </a:cubicBezTo>
                <a:close/>
              </a:path>
            </a:pathLst>
          </a:custGeom>
          <a:solidFill>
            <a:srgbClr val="E4897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" name="مجموعة 44">
            <a:extLst>
              <a:ext uri="{FF2B5EF4-FFF2-40B4-BE49-F238E27FC236}">
                <a16:creationId xmlns:a16="http://schemas.microsoft.com/office/drawing/2014/main" id="{4B32BF66-087D-4902-B170-24A2BF903740}"/>
              </a:ext>
            </a:extLst>
          </p:cNvPr>
          <p:cNvGrpSpPr/>
          <p:nvPr/>
        </p:nvGrpSpPr>
        <p:grpSpPr>
          <a:xfrm>
            <a:off x="7888981" y="2765859"/>
            <a:ext cx="1310438" cy="2365521"/>
            <a:chOff x="7924148" y="2771705"/>
            <a:chExt cx="1310438" cy="2365521"/>
          </a:xfrm>
          <a:solidFill>
            <a:srgbClr val="D23D1B"/>
          </a:solidFill>
        </p:grpSpPr>
        <p:sp>
          <p:nvSpPr>
            <p:cNvPr id="29" name="Google Shape;358;p32">
              <a:extLst>
                <a:ext uri="{FF2B5EF4-FFF2-40B4-BE49-F238E27FC236}">
                  <a16:creationId xmlns:a16="http://schemas.microsoft.com/office/drawing/2014/main" id="{F49D38EB-1527-4001-A979-2AA2ABEB7A37}"/>
                </a:ext>
              </a:extLst>
            </p:cNvPr>
            <p:cNvSpPr/>
            <p:nvPr/>
          </p:nvSpPr>
          <p:spPr>
            <a:xfrm flipH="1">
              <a:off x="7924148" y="2771705"/>
              <a:ext cx="1310438" cy="2365521"/>
            </a:xfrm>
            <a:custGeom>
              <a:avLst/>
              <a:gdLst/>
              <a:ahLst/>
              <a:cxnLst/>
              <a:rect l="l" t="t" r="r" b="b"/>
              <a:pathLst>
                <a:path w="53713" h="107947" extrusionOk="0">
                  <a:moveTo>
                    <a:pt x="12462" y="69994"/>
                  </a:moveTo>
                  <a:cubicBezTo>
                    <a:pt x="12530" y="69562"/>
                    <a:pt x="12485" y="69607"/>
                    <a:pt x="12576" y="69335"/>
                  </a:cubicBezTo>
                  <a:cubicBezTo>
                    <a:pt x="12712" y="69335"/>
                    <a:pt x="12758" y="70153"/>
                    <a:pt x="12462" y="69994"/>
                  </a:cubicBezTo>
                  <a:close/>
                  <a:moveTo>
                    <a:pt x="12985" y="71859"/>
                  </a:moveTo>
                  <a:lnTo>
                    <a:pt x="12985" y="72177"/>
                  </a:lnTo>
                  <a:cubicBezTo>
                    <a:pt x="12780" y="71904"/>
                    <a:pt x="12826" y="72336"/>
                    <a:pt x="12530" y="72291"/>
                  </a:cubicBezTo>
                  <a:cubicBezTo>
                    <a:pt x="12530" y="71927"/>
                    <a:pt x="12780" y="71904"/>
                    <a:pt x="12985" y="71859"/>
                  </a:cubicBezTo>
                  <a:close/>
                  <a:moveTo>
                    <a:pt x="11803" y="71950"/>
                  </a:moveTo>
                  <a:cubicBezTo>
                    <a:pt x="11803" y="72473"/>
                    <a:pt x="12007" y="72564"/>
                    <a:pt x="12144" y="73041"/>
                  </a:cubicBezTo>
                  <a:cubicBezTo>
                    <a:pt x="12007" y="73337"/>
                    <a:pt x="11803" y="73564"/>
                    <a:pt x="11598" y="73792"/>
                  </a:cubicBezTo>
                  <a:cubicBezTo>
                    <a:pt x="11257" y="73564"/>
                    <a:pt x="11189" y="73041"/>
                    <a:pt x="11052" y="72586"/>
                  </a:cubicBezTo>
                  <a:cubicBezTo>
                    <a:pt x="11234" y="72768"/>
                    <a:pt x="11416" y="72950"/>
                    <a:pt x="11416" y="73360"/>
                  </a:cubicBezTo>
                  <a:cubicBezTo>
                    <a:pt x="11666" y="73382"/>
                    <a:pt x="11712" y="73200"/>
                    <a:pt x="11689" y="72928"/>
                  </a:cubicBezTo>
                  <a:cubicBezTo>
                    <a:pt x="11234" y="72837"/>
                    <a:pt x="10711" y="71540"/>
                    <a:pt x="11439" y="71381"/>
                  </a:cubicBezTo>
                  <a:cubicBezTo>
                    <a:pt x="11439" y="71654"/>
                    <a:pt x="11257" y="71722"/>
                    <a:pt x="11439" y="71927"/>
                  </a:cubicBezTo>
                  <a:cubicBezTo>
                    <a:pt x="11871" y="71472"/>
                    <a:pt x="11280" y="70608"/>
                    <a:pt x="11643" y="70290"/>
                  </a:cubicBezTo>
                  <a:lnTo>
                    <a:pt x="11280" y="70290"/>
                  </a:lnTo>
                  <a:cubicBezTo>
                    <a:pt x="11211" y="70699"/>
                    <a:pt x="11371" y="70813"/>
                    <a:pt x="11348" y="71154"/>
                  </a:cubicBezTo>
                  <a:cubicBezTo>
                    <a:pt x="10825" y="71381"/>
                    <a:pt x="10916" y="70130"/>
                    <a:pt x="11189" y="70062"/>
                  </a:cubicBezTo>
                  <a:cubicBezTo>
                    <a:pt x="11098" y="69767"/>
                    <a:pt x="11098" y="69494"/>
                    <a:pt x="11211" y="69198"/>
                  </a:cubicBezTo>
                  <a:cubicBezTo>
                    <a:pt x="11371" y="69289"/>
                    <a:pt x="11348" y="69607"/>
                    <a:pt x="11552" y="69630"/>
                  </a:cubicBezTo>
                  <a:cubicBezTo>
                    <a:pt x="11552" y="69835"/>
                    <a:pt x="11257" y="69698"/>
                    <a:pt x="11280" y="69949"/>
                  </a:cubicBezTo>
                  <a:cubicBezTo>
                    <a:pt x="11302" y="70108"/>
                    <a:pt x="11552" y="69994"/>
                    <a:pt x="11552" y="70176"/>
                  </a:cubicBezTo>
                  <a:cubicBezTo>
                    <a:pt x="11689" y="70153"/>
                    <a:pt x="11643" y="69903"/>
                    <a:pt x="11643" y="69744"/>
                  </a:cubicBezTo>
                  <a:cubicBezTo>
                    <a:pt x="12030" y="69880"/>
                    <a:pt x="12075" y="70358"/>
                    <a:pt x="12098" y="70744"/>
                  </a:cubicBezTo>
                  <a:cubicBezTo>
                    <a:pt x="12098" y="71108"/>
                    <a:pt x="11803" y="71540"/>
                    <a:pt x="11803" y="71950"/>
                  </a:cubicBezTo>
                  <a:close/>
                  <a:moveTo>
                    <a:pt x="11985" y="5708"/>
                  </a:moveTo>
                  <a:cubicBezTo>
                    <a:pt x="11962" y="5822"/>
                    <a:pt x="11871" y="5868"/>
                    <a:pt x="11803" y="5913"/>
                  </a:cubicBezTo>
                  <a:cubicBezTo>
                    <a:pt x="11803" y="5799"/>
                    <a:pt x="11757" y="5640"/>
                    <a:pt x="11712" y="5799"/>
                  </a:cubicBezTo>
                  <a:cubicBezTo>
                    <a:pt x="11916" y="6049"/>
                    <a:pt x="11621" y="6186"/>
                    <a:pt x="11689" y="6572"/>
                  </a:cubicBezTo>
                  <a:cubicBezTo>
                    <a:pt x="12075" y="6618"/>
                    <a:pt x="11939" y="6186"/>
                    <a:pt x="11894" y="5913"/>
                  </a:cubicBezTo>
                  <a:cubicBezTo>
                    <a:pt x="12030" y="5958"/>
                    <a:pt x="12144" y="5777"/>
                    <a:pt x="11985" y="5708"/>
                  </a:cubicBezTo>
                  <a:close/>
                  <a:moveTo>
                    <a:pt x="12508" y="7232"/>
                  </a:moveTo>
                  <a:cubicBezTo>
                    <a:pt x="12326" y="7277"/>
                    <a:pt x="12121" y="7277"/>
                    <a:pt x="12144" y="7573"/>
                  </a:cubicBezTo>
                  <a:cubicBezTo>
                    <a:pt x="12326" y="7755"/>
                    <a:pt x="12394" y="7823"/>
                    <a:pt x="12689" y="7687"/>
                  </a:cubicBezTo>
                  <a:cubicBezTo>
                    <a:pt x="12758" y="7391"/>
                    <a:pt x="12508" y="7459"/>
                    <a:pt x="12508" y="7232"/>
                  </a:cubicBezTo>
                  <a:close/>
                  <a:moveTo>
                    <a:pt x="15168" y="18443"/>
                  </a:moveTo>
                  <a:cubicBezTo>
                    <a:pt x="15123" y="18193"/>
                    <a:pt x="15100" y="17897"/>
                    <a:pt x="14827" y="17897"/>
                  </a:cubicBezTo>
                  <a:cubicBezTo>
                    <a:pt x="14872" y="18170"/>
                    <a:pt x="14895" y="18465"/>
                    <a:pt x="15168" y="18443"/>
                  </a:cubicBezTo>
                  <a:close/>
                  <a:moveTo>
                    <a:pt x="15395" y="16714"/>
                  </a:moveTo>
                  <a:cubicBezTo>
                    <a:pt x="15509" y="16442"/>
                    <a:pt x="15236" y="16396"/>
                    <a:pt x="15214" y="16146"/>
                  </a:cubicBezTo>
                  <a:cubicBezTo>
                    <a:pt x="15191" y="16032"/>
                    <a:pt x="15532" y="15577"/>
                    <a:pt x="15123" y="15600"/>
                  </a:cubicBezTo>
                  <a:cubicBezTo>
                    <a:pt x="14986" y="15805"/>
                    <a:pt x="15032" y="16714"/>
                    <a:pt x="15395" y="16714"/>
                  </a:cubicBezTo>
                  <a:close/>
                  <a:moveTo>
                    <a:pt x="14577" y="15805"/>
                  </a:moveTo>
                  <a:cubicBezTo>
                    <a:pt x="15032" y="15737"/>
                    <a:pt x="14645" y="15236"/>
                    <a:pt x="14963" y="15054"/>
                  </a:cubicBezTo>
                  <a:cubicBezTo>
                    <a:pt x="14736" y="15077"/>
                    <a:pt x="14850" y="14736"/>
                    <a:pt x="14691" y="14713"/>
                  </a:cubicBezTo>
                  <a:cubicBezTo>
                    <a:pt x="14554" y="15145"/>
                    <a:pt x="14713" y="15327"/>
                    <a:pt x="14577" y="15805"/>
                  </a:cubicBezTo>
                  <a:close/>
                  <a:moveTo>
                    <a:pt x="15236" y="14850"/>
                  </a:moveTo>
                  <a:lnTo>
                    <a:pt x="15214" y="15396"/>
                  </a:lnTo>
                  <a:cubicBezTo>
                    <a:pt x="15509" y="15555"/>
                    <a:pt x="15509" y="14691"/>
                    <a:pt x="15236" y="14850"/>
                  </a:cubicBezTo>
                  <a:close/>
                  <a:moveTo>
                    <a:pt x="14963" y="14077"/>
                  </a:moveTo>
                  <a:cubicBezTo>
                    <a:pt x="15145" y="13849"/>
                    <a:pt x="15441" y="13758"/>
                    <a:pt x="15532" y="13440"/>
                  </a:cubicBezTo>
                  <a:cubicBezTo>
                    <a:pt x="15214" y="13258"/>
                    <a:pt x="15236" y="13736"/>
                    <a:pt x="15145" y="13849"/>
                  </a:cubicBezTo>
                  <a:cubicBezTo>
                    <a:pt x="15123" y="13895"/>
                    <a:pt x="15009" y="13826"/>
                    <a:pt x="14963" y="13849"/>
                  </a:cubicBezTo>
                  <a:cubicBezTo>
                    <a:pt x="14986" y="13849"/>
                    <a:pt x="14872" y="14099"/>
                    <a:pt x="14872" y="14077"/>
                  </a:cubicBezTo>
                  <a:cubicBezTo>
                    <a:pt x="14804" y="14213"/>
                    <a:pt x="14827" y="14349"/>
                    <a:pt x="14782" y="14509"/>
                  </a:cubicBezTo>
                  <a:cubicBezTo>
                    <a:pt x="15054" y="14622"/>
                    <a:pt x="14941" y="14259"/>
                    <a:pt x="14963" y="14077"/>
                  </a:cubicBezTo>
                  <a:close/>
                  <a:moveTo>
                    <a:pt x="14145" y="19739"/>
                  </a:moveTo>
                  <a:cubicBezTo>
                    <a:pt x="14122" y="20057"/>
                    <a:pt x="14168" y="20285"/>
                    <a:pt x="14327" y="20398"/>
                  </a:cubicBezTo>
                  <a:cubicBezTo>
                    <a:pt x="14349" y="20285"/>
                    <a:pt x="14418" y="20239"/>
                    <a:pt x="14509" y="20194"/>
                  </a:cubicBezTo>
                  <a:cubicBezTo>
                    <a:pt x="14509" y="19898"/>
                    <a:pt x="14372" y="19762"/>
                    <a:pt x="14145" y="19739"/>
                  </a:cubicBezTo>
                  <a:close/>
                  <a:moveTo>
                    <a:pt x="15054" y="20421"/>
                  </a:moveTo>
                  <a:lnTo>
                    <a:pt x="15054" y="19966"/>
                  </a:lnTo>
                  <a:cubicBezTo>
                    <a:pt x="14713" y="19875"/>
                    <a:pt x="14691" y="20489"/>
                    <a:pt x="15054" y="20421"/>
                  </a:cubicBezTo>
                  <a:close/>
                  <a:moveTo>
                    <a:pt x="14077" y="23900"/>
                  </a:moveTo>
                  <a:cubicBezTo>
                    <a:pt x="14190" y="24469"/>
                    <a:pt x="13622" y="24219"/>
                    <a:pt x="13713" y="24764"/>
                  </a:cubicBezTo>
                  <a:cubicBezTo>
                    <a:pt x="14008" y="24764"/>
                    <a:pt x="14008" y="24378"/>
                    <a:pt x="14168" y="24219"/>
                  </a:cubicBezTo>
                  <a:cubicBezTo>
                    <a:pt x="14463" y="24082"/>
                    <a:pt x="14236" y="24582"/>
                    <a:pt x="14531" y="24446"/>
                  </a:cubicBezTo>
                  <a:cubicBezTo>
                    <a:pt x="14554" y="24082"/>
                    <a:pt x="14281" y="24037"/>
                    <a:pt x="14077" y="23900"/>
                  </a:cubicBezTo>
                  <a:close/>
                  <a:moveTo>
                    <a:pt x="14145" y="25538"/>
                  </a:moveTo>
                  <a:lnTo>
                    <a:pt x="14145" y="25970"/>
                  </a:lnTo>
                  <a:cubicBezTo>
                    <a:pt x="14577" y="26152"/>
                    <a:pt x="14463" y="25401"/>
                    <a:pt x="14145" y="25538"/>
                  </a:cubicBezTo>
                  <a:close/>
                  <a:moveTo>
                    <a:pt x="11985" y="30176"/>
                  </a:moveTo>
                  <a:cubicBezTo>
                    <a:pt x="11962" y="29858"/>
                    <a:pt x="12189" y="29858"/>
                    <a:pt x="12166" y="29540"/>
                  </a:cubicBezTo>
                  <a:cubicBezTo>
                    <a:pt x="11871" y="29381"/>
                    <a:pt x="11780" y="30086"/>
                    <a:pt x="11985" y="30176"/>
                  </a:cubicBezTo>
                  <a:close/>
                  <a:moveTo>
                    <a:pt x="11780" y="30404"/>
                  </a:moveTo>
                  <a:cubicBezTo>
                    <a:pt x="11621" y="30609"/>
                    <a:pt x="11757" y="31063"/>
                    <a:pt x="12053" y="31063"/>
                  </a:cubicBezTo>
                  <a:cubicBezTo>
                    <a:pt x="12144" y="30631"/>
                    <a:pt x="11916" y="30586"/>
                    <a:pt x="11780" y="30404"/>
                  </a:cubicBezTo>
                  <a:close/>
                  <a:moveTo>
                    <a:pt x="11939" y="32814"/>
                  </a:moveTo>
                  <a:cubicBezTo>
                    <a:pt x="12030" y="33224"/>
                    <a:pt x="11530" y="34088"/>
                    <a:pt x="12007" y="34224"/>
                  </a:cubicBezTo>
                  <a:cubicBezTo>
                    <a:pt x="12121" y="33815"/>
                    <a:pt x="12053" y="34065"/>
                    <a:pt x="11916" y="33906"/>
                  </a:cubicBezTo>
                  <a:cubicBezTo>
                    <a:pt x="11643" y="33542"/>
                    <a:pt x="12530" y="32860"/>
                    <a:pt x="11939" y="32814"/>
                  </a:cubicBezTo>
                  <a:close/>
                  <a:moveTo>
                    <a:pt x="12758" y="33383"/>
                  </a:moveTo>
                  <a:cubicBezTo>
                    <a:pt x="12712" y="33724"/>
                    <a:pt x="12849" y="33815"/>
                    <a:pt x="13008" y="33929"/>
                  </a:cubicBezTo>
                  <a:cubicBezTo>
                    <a:pt x="13008" y="33656"/>
                    <a:pt x="13008" y="33360"/>
                    <a:pt x="12758" y="33383"/>
                  </a:cubicBezTo>
                  <a:close/>
                  <a:moveTo>
                    <a:pt x="13372" y="46617"/>
                  </a:moveTo>
                  <a:cubicBezTo>
                    <a:pt x="13167" y="46640"/>
                    <a:pt x="13463" y="46913"/>
                    <a:pt x="13554" y="46936"/>
                  </a:cubicBezTo>
                  <a:lnTo>
                    <a:pt x="13576" y="45958"/>
                  </a:lnTo>
                  <a:cubicBezTo>
                    <a:pt x="13235" y="45844"/>
                    <a:pt x="13440" y="46390"/>
                    <a:pt x="13372" y="46617"/>
                  </a:cubicBezTo>
                  <a:close/>
                  <a:moveTo>
                    <a:pt x="13508" y="49892"/>
                  </a:moveTo>
                  <a:cubicBezTo>
                    <a:pt x="13417" y="50188"/>
                    <a:pt x="13394" y="50460"/>
                    <a:pt x="13599" y="50665"/>
                  </a:cubicBezTo>
                  <a:cubicBezTo>
                    <a:pt x="13645" y="50415"/>
                    <a:pt x="13826" y="49960"/>
                    <a:pt x="13508" y="49892"/>
                  </a:cubicBezTo>
                  <a:close/>
                  <a:moveTo>
                    <a:pt x="11848" y="57282"/>
                  </a:moveTo>
                  <a:cubicBezTo>
                    <a:pt x="11643" y="57442"/>
                    <a:pt x="11916" y="58260"/>
                    <a:pt x="12007" y="58056"/>
                  </a:cubicBezTo>
                  <a:cubicBezTo>
                    <a:pt x="11825" y="57965"/>
                    <a:pt x="12053" y="57373"/>
                    <a:pt x="11848" y="57282"/>
                  </a:cubicBezTo>
                  <a:close/>
                  <a:moveTo>
                    <a:pt x="13804" y="60057"/>
                  </a:moveTo>
                  <a:cubicBezTo>
                    <a:pt x="13758" y="60307"/>
                    <a:pt x="13554" y="60989"/>
                    <a:pt x="13895" y="61057"/>
                  </a:cubicBezTo>
                  <a:cubicBezTo>
                    <a:pt x="13735" y="60671"/>
                    <a:pt x="14054" y="60398"/>
                    <a:pt x="13804" y="60057"/>
                  </a:cubicBezTo>
                  <a:close/>
                  <a:moveTo>
                    <a:pt x="14031" y="63786"/>
                  </a:moveTo>
                  <a:cubicBezTo>
                    <a:pt x="13781" y="63786"/>
                    <a:pt x="13667" y="64514"/>
                    <a:pt x="13826" y="64650"/>
                  </a:cubicBezTo>
                  <a:cubicBezTo>
                    <a:pt x="13940" y="64423"/>
                    <a:pt x="14077" y="64218"/>
                    <a:pt x="14031" y="63786"/>
                  </a:cubicBezTo>
                  <a:close/>
                  <a:moveTo>
                    <a:pt x="13008" y="64855"/>
                  </a:moveTo>
                  <a:cubicBezTo>
                    <a:pt x="12894" y="65059"/>
                    <a:pt x="12894" y="65378"/>
                    <a:pt x="12803" y="65628"/>
                  </a:cubicBezTo>
                  <a:cubicBezTo>
                    <a:pt x="13144" y="65696"/>
                    <a:pt x="13372" y="65059"/>
                    <a:pt x="13281" y="64969"/>
                  </a:cubicBezTo>
                  <a:cubicBezTo>
                    <a:pt x="13235" y="65287"/>
                    <a:pt x="13144" y="64809"/>
                    <a:pt x="13008" y="64855"/>
                  </a:cubicBezTo>
                  <a:close/>
                  <a:moveTo>
                    <a:pt x="11712" y="60239"/>
                  </a:moveTo>
                  <a:cubicBezTo>
                    <a:pt x="11712" y="60466"/>
                    <a:pt x="11280" y="60671"/>
                    <a:pt x="11598" y="60898"/>
                  </a:cubicBezTo>
                  <a:cubicBezTo>
                    <a:pt x="11575" y="60671"/>
                    <a:pt x="12007" y="60466"/>
                    <a:pt x="11712" y="60239"/>
                  </a:cubicBezTo>
                  <a:close/>
                  <a:moveTo>
                    <a:pt x="12485" y="3298"/>
                  </a:moveTo>
                  <a:cubicBezTo>
                    <a:pt x="12644" y="3343"/>
                    <a:pt x="12689" y="3503"/>
                    <a:pt x="12644" y="3753"/>
                  </a:cubicBezTo>
                  <a:cubicBezTo>
                    <a:pt x="12894" y="3753"/>
                    <a:pt x="12849" y="3571"/>
                    <a:pt x="13008" y="3753"/>
                  </a:cubicBezTo>
                  <a:cubicBezTo>
                    <a:pt x="13167" y="4162"/>
                    <a:pt x="13121" y="4617"/>
                    <a:pt x="13190" y="5072"/>
                  </a:cubicBezTo>
                  <a:cubicBezTo>
                    <a:pt x="13258" y="5777"/>
                    <a:pt x="13394" y="6504"/>
                    <a:pt x="13417" y="7255"/>
                  </a:cubicBezTo>
                  <a:cubicBezTo>
                    <a:pt x="13417" y="7437"/>
                    <a:pt x="13326" y="7550"/>
                    <a:pt x="13326" y="7596"/>
                  </a:cubicBezTo>
                  <a:cubicBezTo>
                    <a:pt x="13303" y="8687"/>
                    <a:pt x="13576" y="9779"/>
                    <a:pt x="13645" y="10870"/>
                  </a:cubicBezTo>
                  <a:cubicBezTo>
                    <a:pt x="13645" y="11075"/>
                    <a:pt x="13531" y="11325"/>
                    <a:pt x="13531" y="11530"/>
                  </a:cubicBezTo>
                  <a:cubicBezTo>
                    <a:pt x="13554" y="11643"/>
                    <a:pt x="13713" y="11825"/>
                    <a:pt x="13713" y="11962"/>
                  </a:cubicBezTo>
                  <a:cubicBezTo>
                    <a:pt x="13713" y="12144"/>
                    <a:pt x="13622" y="12348"/>
                    <a:pt x="13622" y="12508"/>
                  </a:cubicBezTo>
                  <a:cubicBezTo>
                    <a:pt x="13645" y="13258"/>
                    <a:pt x="13758" y="14213"/>
                    <a:pt x="13667" y="15032"/>
                  </a:cubicBezTo>
                  <a:cubicBezTo>
                    <a:pt x="13417" y="14941"/>
                    <a:pt x="13440" y="15168"/>
                    <a:pt x="13212" y="15123"/>
                  </a:cubicBezTo>
                  <a:cubicBezTo>
                    <a:pt x="13326" y="15577"/>
                    <a:pt x="13394" y="15100"/>
                    <a:pt x="13667" y="15145"/>
                  </a:cubicBezTo>
                  <a:cubicBezTo>
                    <a:pt x="13735" y="15941"/>
                    <a:pt x="13645" y="16328"/>
                    <a:pt x="13917" y="16669"/>
                  </a:cubicBezTo>
                  <a:cubicBezTo>
                    <a:pt x="14122" y="16919"/>
                    <a:pt x="13826" y="16987"/>
                    <a:pt x="13826" y="17101"/>
                  </a:cubicBezTo>
                  <a:cubicBezTo>
                    <a:pt x="13804" y="17351"/>
                    <a:pt x="14099" y="17579"/>
                    <a:pt x="13804" y="17874"/>
                  </a:cubicBezTo>
                  <a:cubicBezTo>
                    <a:pt x="14395" y="17760"/>
                    <a:pt x="13963" y="18193"/>
                    <a:pt x="14168" y="18420"/>
                  </a:cubicBezTo>
                  <a:cubicBezTo>
                    <a:pt x="14258" y="18215"/>
                    <a:pt x="14463" y="18124"/>
                    <a:pt x="14622" y="18011"/>
                  </a:cubicBezTo>
                  <a:cubicBezTo>
                    <a:pt x="14486" y="17829"/>
                    <a:pt x="14281" y="18033"/>
                    <a:pt x="14077" y="17760"/>
                  </a:cubicBezTo>
                  <a:cubicBezTo>
                    <a:pt x="14054" y="17419"/>
                    <a:pt x="14258" y="17397"/>
                    <a:pt x="14190" y="17010"/>
                  </a:cubicBezTo>
                  <a:lnTo>
                    <a:pt x="14554" y="17010"/>
                  </a:lnTo>
                  <a:cubicBezTo>
                    <a:pt x="14600" y="16646"/>
                    <a:pt x="14077" y="16942"/>
                    <a:pt x="14008" y="16464"/>
                  </a:cubicBezTo>
                  <a:cubicBezTo>
                    <a:pt x="14190" y="16442"/>
                    <a:pt x="14213" y="16601"/>
                    <a:pt x="14372" y="16578"/>
                  </a:cubicBezTo>
                  <a:cubicBezTo>
                    <a:pt x="14463" y="16146"/>
                    <a:pt x="14054" y="16010"/>
                    <a:pt x="14304" y="15691"/>
                  </a:cubicBezTo>
                  <a:cubicBezTo>
                    <a:pt x="14099" y="15396"/>
                    <a:pt x="13895" y="15100"/>
                    <a:pt x="13963" y="14486"/>
                  </a:cubicBezTo>
                  <a:cubicBezTo>
                    <a:pt x="14099" y="14645"/>
                    <a:pt x="14190" y="14873"/>
                    <a:pt x="14213" y="15145"/>
                  </a:cubicBezTo>
                  <a:cubicBezTo>
                    <a:pt x="14349" y="15054"/>
                    <a:pt x="14395" y="14873"/>
                    <a:pt x="14509" y="14713"/>
                  </a:cubicBezTo>
                  <a:cubicBezTo>
                    <a:pt x="14486" y="14486"/>
                    <a:pt x="14304" y="14827"/>
                    <a:pt x="14304" y="14827"/>
                  </a:cubicBezTo>
                  <a:cubicBezTo>
                    <a:pt x="14168" y="14759"/>
                    <a:pt x="14304" y="14622"/>
                    <a:pt x="14236" y="14486"/>
                  </a:cubicBezTo>
                  <a:cubicBezTo>
                    <a:pt x="14145" y="14327"/>
                    <a:pt x="13758" y="14304"/>
                    <a:pt x="14054" y="13940"/>
                  </a:cubicBezTo>
                  <a:cubicBezTo>
                    <a:pt x="14304" y="13826"/>
                    <a:pt x="14168" y="14190"/>
                    <a:pt x="14236" y="14281"/>
                  </a:cubicBezTo>
                  <a:cubicBezTo>
                    <a:pt x="14304" y="14372"/>
                    <a:pt x="14577" y="14259"/>
                    <a:pt x="14600" y="14509"/>
                  </a:cubicBezTo>
                  <a:cubicBezTo>
                    <a:pt x="14963" y="14099"/>
                    <a:pt x="14713" y="13849"/>
                    <a:pt x="14804" y="13417"/>
                  </a:cubicBezTo>
                  <a:cubicBezTo>
                    <a:pt x="14372" y="13394"/>
                    <a:pt x="14713" y="13849"/>
                    <a:pt x="14509" y="13963"/>
                  </a:cubicBezTo>
                  <a:cubicBezTo>
                    <a:pt x="14122" y="14077"/>
                    <a:pt x="14281" y="13576"/>
                    <a:pt x="14054" y="13508"/>
                  </a:cubicBezTo>
                  <a:cubicBezTo>
                    <a:pt x="14145" y="13144"/>
                    <a:pt x="14236" y="13463"/>
                    <a:pt x="14509" y="13417"/>
                  </a:cubicBezTo>
                  <a:cubicBezTo>
                    <a:pt x="14691" y="13213"/>
                    <a:pt x="14941" y="13122"/>
                    <a:pt x="14895" y="12644"/>
                  </a:cubicBezTo>
                  <a:cubicBezTo>
                    <a:pt x="15214" y="12667"/>
                    <a:pt x="15486" y="13053"/>
                    <a:pt x="15168" y="13213"/>
                  </a:cubicBezTo>
                  <a:cubicBezTo>
                    <a:pt x="15236" y="13508"/>
                    <a:pt x="15327" y="12917"/>
                    <a:pt x="15623" y="13099"/>
                  </a:cubicBezTo>
                  <a:cubicBezTo>
                    <a:pt x="15850" y="13326"/>
                    <a:pt x="15623" y="13622"/>
                    <a:pt x="15600" y="13872"/>
                  </a:cubicBezTo>
                  <a:cubicBezTo>
                    <a:pt x="15600" y="13963"/>
                    <a:pt x="15714" y="14099"/>
                    <a:pt x="15691" y="14304"/>
                  </a:cubicBezTo>
                  <a:cubicBezTo>
                    <a:pt x="15668" y="14804"/>
                    <a:pt x="15486" y="15396"/>
                    <a:pt x="15486" y="15941"/>
                  </a:cubicBezTo>
                  <a:cubicBezTo>
                    <a:pt x="15486" y="16169"/>
                    <a:pt x="15577" y="16237"/>
                    <a:pt x="15577" y="16373"/>
                  </a:cubicBezTo>
                  <a:cubicBezTo>
                    <a:pt x="15532" y="17169"/>
                    <a:pt x="15395" y="18124"/>
                    <a:pt x="15441" y="18897"/>
                  </a:cubicBezTo>
                  <a:cubicBezTo>
                    <a:pt x="15464" y="19216"/>
                    <a:pt x="15373" y="19466"/>
                    <a:pt x="15350" y="19762"/>
                  </a:cubicBezTo>
                  <a:cubicBezTo>
                    <a:pt x="15145" y="21604"/>
                    <a:pt x="15100" y="23536"/>
                    <a:pt x="14804" y="25333"/>
                  </a:cubicBezTo>
                  <a:cubicBezTo>
                    <a:pt x="14759" y="25515"/>
                    <a:pt x="14645" y="25606"/>
                    <a:pt x="14600" y="25765"/>
                  </a:cubicBezTo>
                  <a:cubicBezTo>
                    <a:pt x="14509" y="26129"/>
                    <a:pt x="14600" y="26515"/>
                    <a:pt x="14600" y="26970"/>
                  </a:cubicBezTo>
                  <a:cubicBezTo>
                    <a:pt x="14577" y="27311"/>
                    <a:pt x="14418" y="27448"/>
                    <a:pt x="14577" y="27834"/>
                  </a:cubicBezTo>
                  <a:cubicBezTo>
                    <a:pt x="14622" y="28175"/>
                    <a:pt x="14327" y="28130"/>
                    <a:pt x="14304" y="28380"/>
                  </a:cubicBezTo>
                  <a:cubicBezTo>
                    <a:pt x="14463" y="28926"/>
                    <a:pt x="14168" y="29517"/>
                    <a:pt x="14349" y="30131"/>
                  </a:cubicBezTo>
                  <a:cubicBezTo>
                    <a:pt x="14372" y="30313"/>
                    <a:pt x="14008" y="30131"/>
                    <a:pt x="14077" y="29904"/>
                  </a:cubicBezTo>
                  <a:cubicBezTo>
                    <a:pt x="13758" y="30290"/>
                    <a:pt x="14190" y="30881"/>
                    <a:pt x="14349" y="30790"/>
                  </a:cubicBezTo>
                  <a:cubicBezTo>
                    <a:pt x="14258" y="31177"/>
                    <a:pt x="14236" y="31700"/>
                    <a:pt x="13872" y="31768"/>
                  </a:cubicBezTo>
                  <a:cubicBezTo>
                    <a:pt x="14281" y="32291"/>
                    <a:pt x="13554" y="33155"/>
                    <a:pt x="14031" y="33610"/>
                  </a:cubicBezTo>
                  <a:cubicBezTo>
                    <a:pt x="14122" y="33815"/>
                    <a:pt x="13849" y="33883"/>
                    <a:pt x="13849" y="33951"/>
                  </a:cubicBezTo>
                  <a:cubicBezTo>
                    <a:pt x="13826" y="34020"/>
                    <a:pt x="13963" y="34133"/>
                    <a:pt x="13940" y="34270"/>
                  </a:cubicBezTo>
                  <a:cubicBezTo>
                    <a:pt x="13849" y="34747"/>
                    <a:pt x="13622" y="35566"/>
                    <a:pt x="13622" y="36225"/>
                  </a:cubicBezTo>
                  <a:cubicBezTo>
                    <a:pt x="13622" y="36384"/>
                    <a:pt x="13645" y="36771"/>
                    <a:pt x="13804" y="36794"/>
                  </a:cubicBezTo>
                  <a:cubicBezTo>
                    <a:pt x="13781" y="36907"/>
                    <a:pt x="13622" y="36862"/>
                    <a:pt x="13531" y="36885"/>
                  </a:cubicBezTo>
                  <a:cubicBezTo>
                    <a:pt x="13599" y="37499"/>
                    <a:pt x="13622" y="37976"/>
                    <a:pt x="13508" y="38408"/>
                  </a:cubicBezTo>
                  <a:cubicBezTo>
                    <a:pt x="13508" y="38522"/>
                    <a:pt x="13622" y="38499"/>
                    <a:pt x="13690" y="38522"/>
                  </a:cubicBezTo>
                  <a:cubicBezTo>
                    <a:pt x="13508" y="38931"/>
                    <a:pt x="13735" y="39159"/>
                    <a:pt x="13485" y="39409"/>
                  </a:cubicBezTo>
                  <a:cubicBezTo>
                    <a:pt x="13440" y="39636"/>
                    <a:pt x="13667" y="39568"/>
                    <a:pt x="13667" y="39727"/>
                  </a:cubicBezTo>
                  <a:cubicBezTo>
                    <a:pt x="13554" y="39977"/>
                    <a:pt x="13485" y="40455"/>
                    <a:pt x="13463" y="40932"/>
                  </a:cubicBezTo>
                  <a:cubicBezTo>
                    <a:pt x="13463" y="41205"/>
                    <a:pt x="13508" y="41751"/>
                    <a:pt x="13531" y="41910"/>
                  </a:cubicBezTo>
                  <a:cubicBezTo>
                    <a:pt x="13576" y="42138"/>
                    <a:pt x="13690" y="42365"/>
                    <a:pt x="13713" y="42570"/>
                  </a:cubicBezTo>
                  <a:cubicBezTo>
                    <a:pt x="13781" y="43366"/>
                    <a:pt x="13713" y="44184"/>
                    <a:pt x="13667" y="44866"/>
                  </a:cubicBezTo>
                  <a:cubicBezTo>
                    <a:pt x="13645" y="45503"/>
                    <a:pt x="13986" y="46185"/>
                    <a:pt x="13645" y="46617"/>
                  </a:cubicBezTo>
                  <a:cubicBezTo>
                    <a:pt x="13667" y="46799"/>
                    <a:pt x="13826" y="46868"/>
                    <a:pt x="13826" y="47049"/>
                  </a:cubicBezTo>
                  <a:cubicBezTo>
                    <a:pt x="13826" y="47231"/>
                    <a:pt x="13713" y="47254"/>
                    <a:pt x="13735" y="47391"/>
                  </a:cubicBezTo>
                  <a:cubicBezTo>
                    <a:pt x="13758" y="47641"/>
                    <a:pt x="13895" y="47982"/>
                    <a:pt x="13895" y="48255"/>
                  </a:cubicBezTo>
                  <a:cubicBezTo>
                    <a:pt x="13917" y="48891"/>
                    <a:pt x="13735" y="49460"/>
                    <a:pt x="13781" y="50119"/>
                  </a:cubicBezTo>
                  <a:cubicBezTo>
                    <a:pt x="13804" y="50279"/>
                    <a:pt x="13872" y="50324"/>
                    <a:pt x="13872" y="50438"/>
                  </a:cubicBezTo>
                  <a:cubicBezTo>
                    <a:pt x="13872" y="50642"/>
                    <a:pt x="13758" y="50802"/>
                    <a:pt x="13758" y="50983"/>
                  </a:cubicBezTo>
                  <a:cubicBezTo>
                    <a:pt x="13758" y="51143"/>
                    <a:pt x="13940" y="51302"/>
                    <a:pt x="13940" y="51438"/>
                  </a:cubicBezTo>
                  <a:cubicBezTo>
                    <a:pt x="13940" y="51484"/>
                    <a:pt x="13849" y="51643"/>
                    <a:pt x="13849" y="51757"/>
                  </a:cubicBezTo>
                  <a:cubicBezTo>
                    <a:pt x="13849" y="51961"/>
                    <a:pt x="13940" y="51984"/>
                    <a:pt x="13940" y="52189"/>
                  </a:cubicBezTo>
                  <a:cubicBezTo>
                    <a:pt x="13917" y="53053"/>
                    <a:pt x="13804" y="53962"/>
                    <a:pt x="13895" y="54713"/>
                  </a:cubicBezTo>
                  <a:cubicBezTo>
                    <a:pt x="13917" y="54895"/>
                    <a:pt x="13781" y="54895"/>
                    <a:pt x="13804" y="55031"/>
                  </a:cubicBezTo>
                  <a:cubicBezTo>
                    <a:pt x="13826" y="55441"/>
                    <a:pt x="14168" y="55941"/>
                    <a:pt x="13872" y="56578"/>
                  </a:cubicBezTo>
                  <a:cubicBezTo>
                    <a:pt x="14145" y="57010"/>
                    <a:pt x="13872" y="57624"/>
                    <a:pt x="13940" y="58419"/>
                  </a:cubicBezTo>
                  <a:cubicBezTo>
                    <a:pt x="13758" y="58419"/>
                    <a:pt x="13872" y="58078"/>
                    <a:pt x="13667" y="58101"/>
                  </a:cubicBezTo>
                  <a:cubicBezTo>
                    <a:pt x="13645" y="58374"/>
                    <a:pt x="13804" y="58442"/>
                    <a:pt x="13940" y="58533"/>
                  </a:cubicBezTo>
                  <a:cubicBezTo>
                    <a:pt x="13758" y="58738"/>
                    <a:pt x="13849" y="59261"/>
                    <a:pt x="13826" y="59625"/>
                  </a:cubicBezTo>
                  <a:cubicBezTo>
                    <a:pt x="13781" y="59875"/>
                    <a:pt x="14077" y="59761"/>
                    <a:pt x="14099" y="59966"/>
                  </a:cubicBezTo>
                  <a:cubicBezTo>
                    <a:pt x="14145" y="61080"/>
                    <a:pt x="13940" y="62081"/>
                    <a:pt x="14054" y="63013"/>
                  </a:cubicBezTo>
                  <a:cubicBezTo>
                    <a:pt x="14077" y="63286"/>
                    <a:pt x="14213" y="63445"/>
                    <a:pt x="14213" y="63672"/>
                  </a:cubicBezTo>
                  <a:cubicBezTo>
                    <a:pt x="14258" y="64377"/>
                    <a:pt x="14099" y="65059"/>
                    <a:pt x="14099" y="65764"/>
                  </a:cubicBezTo>
                  <a:cubicBezTo>
                    <a:pt x="14099" y="65969"/>
                    <a:pt x="14190" y="66219"/>
                    <a:pt x="14168" y="66424"/>
                  </a:cubicBezTo>
                  <a:cubicBezTo>
                    <a:pt x="14168" y="66606"/>
                    <a:pt x="14031" y="66742"/>
                    <a:pt x="13986" y="66947"/>
                  </a:cubicBezTo>
                  <a:cubicBezTo>
                    <a:pt x="13963" y="67152"/>
                    <a:pt x="14077" y="67288"/>
                    <a:pt x="14077" y="67515"/>
                  </a:cubicBezTo>
                  <a:cubicBezTo>
                    <a:pt x="14054" y="68311"/>
                    <a:pt x="13940" y="69266"/>
                    <a:pt x="13849" y="70130"/>
                  </a:cubicBezTo>
                  <a:cubicBezTo>
                    <a:pt x="13576" y="70176"/>
                    <a:pt x="13804" y="69698"/>
                    <a:pt x="13758" y="69357"/>
                  </a:cubicBezTo>
                  <a:cubicBezTo>
                    <a:pt x="13735" y="69153"/>
                    <a:pt x="13349" y="68652"/>
                    <a:pt x="13781" y="68584"/>
                  </a:cubicBezTo>
                  <a:cubicBezTo>
                    <a:pt x="13826" y="68198"/>
                    <a:pt x="13463" y="68311"/>
                    <a:pt x="13508" y="67925"/>
                  </a:cubicBezTo>
                  <a:cubicBezTo>
                    <a:pt x="13667" y="67947"/>
                    <a:pt x="13758" y="67857"/>
                    <a:pt x="13781" y="67720"/>
                  </a:cubicBezTo>
                  <a:cubicBezTo>
                    <a:pt x="13576" y="67766"/>
                    <a:pt x="13394" y="67333"/>
                    <a:pt x="13713" y="67061"/>
                  </a:cubicBezTo>
                  <a:cubicBezTo>
                    <a:pt x="13372" y="66947"/>
                    <a:pt x="13554" y="67470"/>
                    <a:pt x="13235" y="67379"/>
                  </a:cubicBezTo>
                  <a:cubicBezTo>
                    <a:pt x="13190" y="66629"/>
                    <a:pt x="13235" y="66333"/>
                    <a:pt x="13167" y="65742"/>
                  </a:cubicBezTo>
                  <a:cubicBezTo>
                    <a:pt x="12826" y="65628"/>
                    <a:pt x="13031" y="66219"/>
                    <a:pt x="12621" y="66060"/>
                  </a:cubicBezTo>
                  <a:cubicBezTo>
                    <a:pt x="12849" y="65287"/>
                    <a:pt x="12303" y="64764"/>
                    <a:pt x="12735" y="64195"/>
                  </a:cubicBezTo>
                  <a:cubicBezTo>
                    <a:pt x="12689" y="63968"/>
                    <a:pt x="12598" y="63968"/>
                    <a:pt x="12462" y="64082"/>
                  </a:cubicBezTo>
                  <a:cubicBezTo>
                    <a:pt x="12348" y="63832"/>
                    <a:pt x="12712" y="63672"/>
                    <a:pt x="12485" y="63650"/>
                  </a:cubicBezTo>
                  <a:cubicBezTo>
                    <a:pt x="12508" y="63377"/>
                    <a:pt x="12712" y="63786"/>
                    <a:pt x="12849" y="63763"/>
                  </a:cubicBezTo>
                  <a:cubicBezTo>
                    <a:pt x="12644" y="62990"/>
                    <a:pt x="12530" y="62513"/>
                    <a:pt x="12689" y="61671"/>
                  </a:cubicBezTo>
                  <a:cubicBezTo>
                    <a:pt x="12598" y="61694"/>
                    <a:pt x="12621" y="61808"/>
                    <a:pt x="12598" y="61899"/>
                  </a:cubicBezTo>
                  <a:cubicBezTo>
                    <a:pt x="12598" y="61512"/>
                    <a:pt x="12394" y="60489"/>
                    <a:pt x="12621" y="59943"/>
                  </a:cubicBezTo>
                  <a:cubicBezTo>
                    <a:pt x="12689" y="59556"/>
                    <a:pt x="12303" y="59647"/>
                    <a:pt x="12371" y="59261"/>
                  </a:cubicBezTo>
                  <a:cubicBezTo>
                    <a:pt x="12485" y="59147"/>
                    <a:pt x="12530" y="58897"/>
                    <a:pt x="12553" y="58624"/>
                  </a:cubicBezTo>
                  <a:cubicBezTo>
                    <a:pt x="12598" y="58442"/>
                    <a:pt x="12485" y="58419"/>
                    <a:pt x="12371" y="58397"/>
                  </a:cubicBezTo>
                  <a:cubicBezTo>
                    <a:pt x="12417" y="58147"/>
                    <a:pt x="12598" y="57805"/>
                    <a:pt x="12303" y="57737"/>
                  </a:cubicBezTo>
                  <a:cubicBezTo>
                    <a:pt x="12075" y="57805"/>
                    <a:pt x="12257" y="58351"/>
                    <a:pt x="12189" y="58601"/>
                  </a:cubicBezTo>
                  <a:cubicBezTo>
                    <a:pt x="11939" y="58579"/>
                    <a:pt x="11803" y="58647"/>
                    <a:pt x="11825" y="58920"/>
                  </a:cubicBezTo>
                  <a:cubicBezTo>
                    <a:pt x="11825" y="59011"/>
                    <a:pt x="11916" y="59033"/>
                    <a:pt x="11894" y="59147"/>
                  </a:cubicBezTo>
                  <a:cubicBezTo>
                    <a:pt x="12007" y="59079"/>
                    <a:pt x="12007" y="58897"/>
                    <a:pt x="12189" y="58942"/>
                  </a:cubicBezTo>
                  <a:cubicBezTo>
                    <a:pt x="11939" y="61649"/>
                    <a:pt x="12212" y="62831"/>
                    <a:pt x="11985" y="65378"/>
                  </a:cubicBezTo>
                  <a:cubicBezTo>
                    <a:pt x="11871" y="65514"/>
                    <a:pt x="11848" y="65423"/>
                    <a:pt x="11712" y="65378"/>
                  </a:cubicBezTo>
                  <a:cubicBezTo>
                    <a:pt x="11712" y="66083"/>
                    <a:pt x="11780" y="66674"/>
                    <a:pt x="11689" y="67243"/>
                  </a:cubicBezTo>
                  <a:cubicBezTo>
                    <a:pt x="11712" y="67356"/>
                    <a:pt x="11871" y="67311"/>
                    <a:pt x="11871" y="67447"/>
                  </a:cubicBezTo>
                  <a:cubicBezTo>
                    <a:pt x="11803" y="67766"/>
                    <a:pt x="11757" y="68061"/>
                    <a:pt x="11393" y="67993"/>
                  </a:cubicBezTo>
                  <a:cubicBezTo>
                    <a:pt x="11507" y="68289"/>
                    <a:pt x="11484" y="68334"/>
                    <a:pt x="11757" y="68220"/>
                  </a:cubicBezTo>
                  <a:cubicBezTo>
                    <a:pt x="11712" y="68334"/>
                    <a:pt x="11552" y="68334"/>
                    <a:pt x="11575" y="68539"/>
                  </a:cubicBezTo>
                  <a:cubicBezTo>
                    <a:pt x="11257" y="68493"/>
                    <a:pt x="11234" y="68084"/>
                    <a:pt x="11029" y="67879"/>
                  </a:cubicBezTo>
                  <a:cubicBezTo>
                    <a:pt x="11211" y="67470"/>
                    <a:pt x="11166" y="67493"/>
                    <a:pt x="11143" y="66901"/>
                  </a:cubicBezTo>
                  <a:cubicBezTo>
                    <a:pt x="11484" y="66742"/>
                    <a:pt x="11189" y="67265"/>
                    <a:pt x="11416" y="67220"/>
                  </a:cubicBezTo>
                  <a:cubicBezTo>
                    <a:pt x="11643" y="67015"/>
                    <a:pt x="11439" y="66378"/>
                    <a:pt x="11143" y="66674"/>
                  </a:cubicBezTo>
                  <a:cubicBezTo>
                    <a:pt x="11257" y="66242"/>
                    <a:pt x="10961" y="66037"/>
                    <a:pt x="11166" y="65810"/>
                  </a:cubicBezTo>
                  <a:cubicBezTo>
                    <a:pt x="11348" y="65764"/>
                    <a:pt x="11325" y="65969"/>
                    <a:pt x="11348" y="66128"/>
                  </a:cubicBezTo>
                  <a:cubicBezTo>
                    <a:pt x="11575" y="65992"/>
                    <a:pt x="11393" y="65423"/>
                    <a:pt x="11166" y="65469"/>
                  </a:cubicBezTo>
                  <a:cubicBezTo>
                    <a:pt x="11257" y="64923"/>
                    <a:pt x="11280" y="64286"/>
                    <a:pt x="11189" y="63627"/>
                  </a:cubicBezTo>
                  <a:cubicBezTo>
                    <a:pt x="11257" y="63309"/>
                    <a:pt x="11416" y="63149"/>
                    <a:pt x="11484" y="62854"/>
                  </a:cubicBezTo>
                  <a:cubicBezTo>
                    <a:pt x="11461" y="62740"/>
                    <a:pt x="11302" y="62786"/>
                    <a:pt x="11302" y="62626"/>
                  </a:cubicBezTo>
                  <a:cubicBezTo>
                    <a:pt x="11371" y="61626"/>
                    <a:pt x="11211" y="60307"/>
                    <a:pt x="11439" y="59465"/>
                  </a:cubicBezTo>
                  <a:cubicBezTo>
                    <a:pt x="11757" y="59375"/>
                    <a:pt x="11575" y="59807"/>
                    <a:pt x="11621" y="60011"/>
                  </a:cubicBezTo>
                  <a:cubicBezTo>
                    <a:pt x="11939" y="59647"/>
                    <a:pt x="11507" y="59215"/>
                    <a:pt x="11348" y="59033"/>
                  </a:cubicBezTo>
                  <a:cubicBezTo>
                    <a:pt x="11598" y="57669"/>
                    <a:pt x="11552" y="56646"/>
                    <a:pt x="11507" y="55327"/>
                  </a:cubicBezTo>
                  <a:cubicBezTo>
                    <a:pt x="11689" y="55236"/>
                    <a:pt x="11575" y="54986"/>
                    <a:pt x="11780" y="55213"/>
                  </a:cubicBezTo>
                  <a:cubicBezTo>
                    <a:pt x="11894" y="54872"/>
                    <a:pt x="11643" y="54940"/>
                    <a:pt x="11598" y="54781"/>
                  </a:cubicBezTo>
                  <a:cubicBezTo>
                    <a:pt x="11757" y="53917"/>
                    <a:pt x="11803" y="52939"/>
                    <a:pt x="11734" y="52143"/>
                  </a:cubicBezTo>
                  <a:cubicBezTo>
                    <a:pt x="11712" y="51734"/>
                    <a:pt x="11666" y="51234"/>
                    <a:pt x="11666" y="50847"/>
                  </a:cubicBezTo>
                  <a:cubicBezTo>
                    <a:pt x="11666" y="50506"/>
                    <a:pt x="11780" y="50279"/>
                    <a:pt x="11757" y="49960"/>
                  </a:cubicBezTo>
                  <a:cubicBezTo>
                    <a:pt x="11757" y="49801"/>
                    <a:pt x="11689" y="49596"/>
                    <a:pt x="11689" y="49414"/>
                  </a:cubicBezTo>
                  <a:cubicBezTo>
                    <a:pt x="11689" y="49255"/>
                    <a:pt x="11871" y="49164"/>
                    <a:pt x="11871" y="48982"/>
                  </a:cubicBezTo>
                  <a:cubicBezTo>
                    <a:pt x="11894" y="48846"/>
                    <a:pt x="11780" y="47936"/>
                    <a:pt x="11712" y="47663"/>
                  </a:cubicBezTo>
                  <a:cubicBezTo>
                    <a:pt x="11689" y="47550"/>
                    <a:pt x="11530" y="47595"/>
                    <a:pt x="11530" y="47436"/>
                  </a:cubicBezTo>
                  <a:cubicBezTo>
                    <a:pt x="11666" y="47186"/>
                    <a:pt x="11643" y="47072"/>
                    <a:pt x="11643" y="46686"/>
                  </a:cubicBezTo>
                  <a:cubicBezTo>
                    <a:pt x="11621" y="46322"/>
                    <a:pt x="11848" y="46231"/>
                    <a:pt x="11552" y="46026"/>
                  </a:cubicBezTo>
                  <a:cubicBezTo>
                    <a:pt x="11552" y="45685"/>
                    <a:pt x="11803" y="45662"/>
                    <a:pt x="11757" y="45276"/>
                  </a:cubicBezTo>
                  <a:cubicBezTo>
                    <a:pt x="11643" y="45276"/>
                    <a:pt x="11666" y="45458"/>
                    <a:pt x="11643" y="45594"/>
                  </a:cubicBezTo>
                  <a:cubicBezTo>
                    <a:pt x="11302" y="45458"/>
                    <a:pt x="11575" y="45185"/>
                    <a:pt x="11575" y="44935"/>
                  </a:cubicBezTo>
                  <a:cubicBezTo>
                    <a:pt x="11598" y="43570"/>
                    <a:pt x="11484" y="42342"/>
                    <a:pt x="11643" y="40682"/>
                  </a:cubicBezTo>
                  <a:cubicBezTo>
                    <a:pt x="11689" y="40159"/>
                    <a:pt x="11666" y="39227"/>
                    <a:pt x="11666" y="38477"/>
                  </a:cubicBezTo>
                  <a:cubicBezTo>
                    <a:pt x="11666" y="38295"/>
                    <a:pt x="11780" y="38249"/>
                    <a:pt x="11757" y="38044"/>
                  </a:cubicBezTo>
                  <a:cubicBezTo>
                    <a:pt x="11757" y="37612"/>
                    <a:pt x="11507" y="37067"/>
                    <a:pt x="11871" y="36862"/>
                  </a:cubicBezTo>
                  <a:cubicBezTo>
                    <a:pt x="11666" y="36748"/>
                    <a:pt x="11575" y="35748"/>
                    <a:pt x="11712" y="35543"/>
                  </a:cubicBezTo>
                  <a:cubicBezTo>
                    <a:pt x="11734" y="35498"/>
                    <a:pt x="11848" y="35793"/>
                    <a:pt x="11803" y="35861"/>
                  </a:cubicBezTo>
                  <a:cubicBezTo>
                    <a:pt x="11962" y="35907"/>
                    <a:pt x="11962" y="35247"/>
                    <a:pt x="11712" y="35429"/>
                  </a:cubicBezTo>
                  <a:cubicBezTo>
                    <a:pt x="11871" y="35247"/>
                    <a:pt x="11939" y="34975"/>
                    <a:pt x="11916" y="34565"/>
                  </a:cubicBezTo>
                  <a:cubicBezTo>
                    <a:pt x="11825" y="34565"/>
                    <a:pt x="11825" y="34679"/>
                    <a:pt x="11825" y="34770"/>
                  </a:cubicBezTo>
                  <a:cubicBezTo>
                    <a:pt x="11598" y="34338"/>
                    <a:pt x="11803" y="33428"/>
                    <a:pt x="11757" y="32814"/>
                  </a:cubicBezTo>
                  <a:cubicBezTo>
                    <a:pt x="12007" y="32405"/>
                    <a:pt x="12212" y="31950"/>
                    <a:pt x="12144" y="31177"/>
                  </a:cubicBezTo>
                  <a:cubicBezTo>
                    <a:pt x="11962" y="31245"/>
                    <a:pt x="12121" y="31723"/>
                    <a:pt x="11780" y="31609"/>
                  </a:cubicBezTo>
                  <a:cubicBezTo>
                    <a:pt x="11871" y="30972"/>
                    <a:pt x="11530" y="30881"/>
                    <a:pt x="11598" y="30176"/>
                  </a:cubicBezTo>
                  <a:cubicBezTo>
                    <a:pt x="11643" y="29767"/>
                    <a:pt x="11803" y="29335"/>
                    <a:pt x="11803" y="28880"/>
                  </a:cubicBezTo>
                  <a:cubicBezTo>
                    <a:pt x="11916" y="28880"/>
                    <a:pt x="11894" y="29062"/>
                    <a:pt x="11894" y="29199"/>
                  </a:cubicBezTo>
                  <a:cubicBezTo>
                    <a:pt x="12144" y="28971"/>
                    <a:pt x="11916" y="28471"/>
                    <a:pt x="11621" y="28767"/>
                  </a:cubicBezTo>
                  <a:cubicBezTo>
                    <a:pt x="11598" y="28516"/>
                    <a:pt x="11666" y="28357"/>
                    <a:pt x="11825" y="28335"/>
                  </a:cubicBezTo>
                  <a:cubicBezTo>
                    <a:pt x="11552" y="27675"/>
                    <a:pt x="11803" y="26629"/>
                    <a:pt x="11666" y="25810"/>
                  </a:cubicBezTo>
                  <a:cubicBezTo>
                    <a:pt x="11939" y="26174"/>
                    <a:pt x="12053" y="25356"/>
                    <a:pt x="11871" y="25151"/>
                  </a:cubicBezTo>
                  <a:cubicBezTo>
                    <a:pt x="11530" y="25219"/>
                    <a:pt x="12098" y="25719"/>
                    <a:pt x="11689" y="25583"/>
                  </a:cubicBezTo>
                  <a:cubicBezTo>
                    <a:pt x="11666" y="24537"/>
                    <a:pt x="11757" y="23264"/>
                    <a:pt x="11734" y="22536"/>
                  </a:cubicBezTo>
                  <a:cubicBezTo>
                    <a:pt x="11871" y="22559"/>
                    <a:pt x="11894" y="22422"/>
                    <a:pt x="12007" y="22422"/>
                  </a:cubicBezTo>
                  <a:cubicBezTo>
                    <a:pt x="11916" y="22308"/>
                    <a:pt x="11825" y="22195"/>
                    <a:pt x="11734" y="22104"/>
                  </a:cubicBezTo>
                  <a:cubicBezTo>
                    <a:pt x="11734" y="21626"/>
                    <a:pt x="11780" y="21126"/>
                    <a:pt x="11757" y="20671"/>
                  </a:cubicBezTo>
                  <a:cubicBezTo>
                    <a:pt x="11689" y="19875"/>
                    <a:pt x="11871" y="19034"/>
                    <a:pt x="11894" y="18170"/>
                  </a:cubicBezTo>
                  <a:cubicBezTo>
                    <a:pt x="11894" y="17965"/>
                    <a:pt x="11803" y="17715"/>
                    <a:pt x="11803" y="17510"/>
                  </a:cubicBezTo>
                  <a:cubicBezTo>
                    <a:pt x="11803" y="16578"/>
                    <a:pt x="11916" y="14963"/>
                    <a:pt x="11848" y="13781"/>
                  </a:cubicBezTo>
                  <a:cubicBezTo>
                    <a:pt x="11848" y="13440"/>
                    <a:pt x="11712" y="13122"/>
                    <a:pt x="11689" y="12803"/>
                  </a:cubicBezTo>
                  <a:cubicBezTo>
                    <a:pt x="11643" y="12098"/>
                    <a:pt x="11734" y="11416"/>
                    <a:pt x="11712" y="10734"/>
                  </a:cubicBezTo>
                  <a:cubicBezTo>
                    <a:pt x="11689" y="9847"/>
                    <a:pt x="11575" y="9006"/>
                    <a:pt x="11575" y="8210"/>
                  </a:cubicBezTo>
                  <a:cubicBezTo>
                    <a:pt x="11575" y="8005"/>
                    <a:pt x="11689" y="7982"/>
                    <a:pt x="11666" y="7778"/>
                  </a:cubicBezTo>
                  <a:cubicBezTo>
                    <a:pt x="11666" y="7550"/>
                    <a:pt x="11575" y="7459"/>
                    <a:pt x="11598" y="7323"/>
                  </a:cubicBezTo>
                  <a:cubicBezTo>
                    <a:pt x="11598" y="7050"/>
                    <a:pt x="11825" y="6732"/>
                    <a:pt x="11507" y="6459"/>
                  </a:cubicBezTo>
                  <a:cubicBezTo>
                    <a:pt x="11575" y="5117"/>
                    <a:pt x="11507" y="4958"/>
                    <a:pt x="11552" y="3616"/>
                  </a:cubicBezTo>
                  <a:cubicBezTo>
                    <a:pt x="11712" y="3594"/>
                    <a:pt x="11734" y="3753"/>
                    <a:pt x="11916" y="3730"/>
                  </a:cubicBezTo>
                  <a:lnTo>
                    <a:pt x="11894" y="4617"/>
                  </a:lnTo>
                  <a:cubicBezTo>
                    <a:pt x="11894" y="4844"/>
                    <a:pt x="12235" y="4662"/>
                    <a:pt x="12371" y="4731"/>
                  </a:cubicBezTo>
                  <a:cubicBezTo>
                    <a:pt x="12417" y="4480"/>
                    <a:pt x="12189" y="4571"/>
                    <a:pt x="12189" y="4389"/>
                  </a:cubicBezTo>
                  <a:cubicBezTo>
                    <a:pt x="12166" y="4117"/>
                    <a:pt x="12326" y="4298"/>
                    <a:pt x="12371" y="4185"/>
                  </a:cubicBezTo>
                  <a:cubicBezTo>
                    <a:pt x="12439" y="4003"/>
                    <a:pt x="12280" y="3889"/>
                    <a:pt x="12280" y="3844"/>
                  </a:cubicBezTo>
                  <a:cubicBezTo>
                    <a:pt x="12303" y="3571"/>
                    <a:pt x="12644" y="3548"/>
                    <a:pt x="12485" y="3298"/>
                  </a:cubicBezTo>
                  <a:close/>
                  <a:moveTo>
                    <a:pt x="12553" y="70312"/>
                  </a:moveTo>
                  <a:cubicBezTo>
                    <a:pt x="12689" y="70540"/>
                    <a:pt x="12735" y="70835"/>
                    <a:pt x="13008" y="70881"/>
                  </a:cubicBezTo>
                  <a:cubicBezTo>
                    <a:pt x="12985" y="71245"/>
                    <a:pt x="13031" y="71722"/>
                    <a:pt x="12712" y="71745"/>
                  </a:cubicBezTo>
                  <a:cubicBezTo>
                    <a:pt x="12894" y="71518"/>
                    <a:pt x="12803" y="71017"/>
                    <a:pt x="12735" y="70744"/>
                  </a:cubicBezTo>
                  <a:cubicBezTo>
                    <a:pt x="12644" y="70767"/>
                    <a:pt x="12667" y="70881"/>
                    <a:pt x="12644" y="70972"/>
                  </a:cubicBezTo>
                  <a:cubicBezTo>
                    <a:pt x="12462" y="70881"/>
                    <a:pt x="12394" y="70494"/>
                    <a:pt x="12553" y="70312"/>
                  </a:cubicBezTo>
                  <a:close/>
                  <a:moveTo>
                    <a:pt x="7869" y="4958"/>
                  </a:moveTo>
                  <a:cubicBezTo>
                    <a:pt x="7664" y="4685"/>
                    <a:pt x="7846" y="3980"/>
                    <a:pt x="7800" y="3525"/>
                  </a:cubicBezTo>
                  <a:cubicBezTo>
                    <a:pt x="8005" y="3798"/>
                    <a:pt x="7823" y="4526"/>
                    <a:pt x="7869" y="4958"/>
                  </a:cubicBezTo>
                  <a:close/>
                  <a:moveTo>
                    <a:pt x="12735" y="70426"/>
                  </a:moveTo>
                  <a:cubicBezTo>
                    <a:pt x="12780" y="70040"/>
                    <a:pt x="13008" y="70176"/>
                    <a:pt x="12849" y="69767"/>
                  </a:cubicBezTo>
                  <a:cubicBezTo>
                    <a:pt x="13190" y="69721"/>
                    <a:pt x="12962" y="70494"/>
                    <a:pt x="12735" y="70426"/>
                  </a:cubicBezTo>
                  <a:close/>
                  <a:moveTo>
                    <a:pt x="12985" y="85298"/>
                  </a:moveTo>
                  <a:cubicBezTo>
                    <a:pt x="13372" y="85730"/>
                    <a:pt x="12780" y="85844"/>
                    <a:pt x="12871" y="86503"/>
                  </a:cubicBezTo>
                  <a:cubicBezTo>
                    <a:pt x="12985" y="86026"/>
                    <a:pt x="13190" y="86276"/>
                    <a:pt x="13235" y="86731"/>
                  </a:cubicBezTo>
                  <a:cubicBezTo>
                    <a:pt x="12803" y="86662"/>
                    <a:pt x="13099" y="87140"/>
                    <a:pt x="12758" y="87367"/>
                  </a:cubicBezTo>
                  <a:cubicBezTo>
                    <a:pt x="12689" y="87299"/>
                    <a:pt x="12485" y="86913"/>
                    <a:pt x="12485" y="87367"/>
                  </a:cubicBezTo>
                  <a:cubicBezTo>
                    <a:pt x="12121" y="87254"/>
                    <a:pt x="12417" y="86822"/>
                    <a:pt x="12417" y="86480"/>
                  </a:cubicBezTo>
                  <a:cubicBezTo>
                    <a:pt x="12621" y="86571"/>
                    <a:pt x="12462" y="87072"/>
                    <a:pt x="12849" y="86935"/>
                  </a:cubicBezTo>
                  <a:cubicBezTo>
                    <a:pt x="12849" y="86822"/>
                    <a:pt x="12758" y="86844"/>
                    <a:pt x="12667" y="86822"/>
                  </a:cubicBezTo>
                  <a:lnTo>
                    <a:pt x="12689" y="86048"/>
                  </a:lnTo>
                  <a:cubicBezTo>
                    <a:pt x="12667" y="85889"/>
                    <a:pt x="12257" y="86230"/>
                    <a:pt x="12326" y="85730"/>
                  </a:cubicBezTo>
                  <a:cubicBezTo>
                    <a:pt x="12598" y="85503"/>
                    <a:pt x="12985" y="86162"/>
                    <a:pt x="12985" y="85298"/>
                  </a:cubicBezTo>
                  <a:close/>
                  <a:moveTo>
                    <a:pt x="11871" y="73678"/>
                  </a:moveTo>
                  <a:cubicBezTo>
                    <a:pt x="12007" y="73723"/>
                    <a:pt x="11894" y="74019"/>
                    <a:pt x="12053" y="74019"/>
                  </a:cubicBezTo>
                  <a:cubicBezTo>
                    <a:pt x="12030" y="74315"/>
                    <a:pt x="12053" y="74656"/>
                    <a:pt x="12030" y="74883"/>
                  </a:cubicBezTo>
                  <a:cubicBezTo>
                    <a:pt x="12007" y="75270"/>
                    <a:pt x="12030" y="75747"/>
                    <a:pt x="11734" y="75770"/>
                  </a:cubicBezTo>
                  <a:cubicBezTo>
                    <a:pt x="11712" y="75497"/>
                    <a:pt x="11916" y="75520"/>
                    <a:pt x="11848" y="75224"/>
                  </a:cubicBezTo>
                  <a:lnTo>
                    <a:pt x="11575" y="75201"/>
                  </a:lnTo>
                  <a:cubicBezTo>
                    <a:pt x="11257" y="75520"/>
                    <a:pt x="11530" y="75838"/>
                    <a:pt x="11461" y="76407"/>
                  </a:cubicBezTo>
                  <a:cubicBezTo>
                    <a:pt x="11120" y="76520"/>
                    <a:pt x="11325" y="76066"/>
                    <a:pt x="11280" y="75861"/>
                  </a:cubicBezTo>
                  <a:cubicBezTo>
                    <a:pt x="11257" y="75702"/>
                    <a:pt x="11120" y="75474"/>
                    <a:pt x="11120" y="75315"/>
                  </a:cubicBezTo>
                  <a:cubicBezTo>
                    <a:pt x="11052" y="74769"/>
                    <a:pt x="11143" y="74178"/>
                    <a:pt x="11052" y="73769"/>
                  </a:cubicBezTo>
                  <a:cubicBezTo>
                    <a:pt x="11257" y="73519"/>
                    <a:pt x="11211" y="73951"/>
                    <a:pt x="11507" y="73905"/>
                  </a:cubicBezTo>
                  <a:cubicBezTo>
                    <a:pt x="11120" y="73996"/>
                    <a:pt x="11166" y="74815"/>
                    <a:pt x="11302" y="75201"/>
                  </a:cubicBezTo>
                  <a:cubicBezTo>
                    <a:pt x="11552" y="75111"/>
                    <a:pt x="11712" y="74906"/>
                    <a:pt x="11757" y="74565"/>
                  </a:cubicBezTo>
                  <a:cubicBezTo>
                    <a:pt x="11530" y="74497"/>
                    <a:pt x="11439" y="74588"/>
                    <a:pt x="11484" y="74883"/>
                  </a:cubicBezTo>
                  <a:cubicBezTo>
                    <a:pt x="11234" y="74474"/>
                    <a:pt x="11825" y="74110"/>
                    <a:pt x="11871" y="73678"/>
                  </a:cubicBezTo>
                  <a:close/>
                  <a:moveTo>
                    <a:pt x="13008" y="82683"/>
                  </a:moveTo>
                  <a:cubicBezTo>
                    <a:pt x="12917" y="82637"/>
                    <a:pt x="12962" y="82456"/>
                    <a:pt x="12826" y="82456"/>
                  </a:cubicBezTo>
                  <a:cubicBezTo>
                    <a:pt x="12621" y="82456"/>
                    <a:pt x="12780" y="82910"/>
                    <a:pt x="12735" y="83115"/>
                  </a:cubicBezTo>
                  <a:cubicBezTo>
                    <a:pt x="12826" y="83115"/>
                    <a:pt x="12803" y="82979"/>
                    <a:pt x="12826" y="82888"/>
                  </a:cubicBezTo>
                  <a:cubicBezTo>
                    <a:pt x="13121" y="82842"/>
                    <a:pt x="13235" y="83206"/>
                    <a:pt x="13190" y="82683"/>
                  </a:cubicBezTo>
                  <a:cubicBezTo>
                    <a:pt x="13440" y="82933"/>
                    <a:pt x="13349" y="83001"/>
                    <a:pt x="13281" y="83342"/>
                  </a:cubicBezTo>
                  <a:cubicBezTo>
                    <a:pt x="13258" y="83411"/>
                    <a:pt x="13167" y="83092"/>
                    <a:pt x="13190" y="83115"/>
                  </a:cubicBezTo>
                  <a:cubicBezTo>
                    <a:pt x="13099" y="83070"/>
                    <a:pt x="13212" y="83752"/>
                    <a:pt x="13190" y="83888"/>
                  </a:cubicBezTo>
                  <a:cubicBezTo>
                    <a:pt x="12985" y="83934"/>
                    <a:pt x="13008" y="83729"/>
                    <a:pt x="13008" y="83547"/>
                  </a:cubicBezTo>
                  <a:cubicBezTo>
                    <a:pt x="12644" y="83229"/>
                    <a:pt x="12439" y="82751"/>
                    <a:pt x="12485" y="82001"/>
                  </a:cubicBezTo>
                  <a:cubicBezTo>
                    <a:pt x="12553" y="82069"/>
                    <a:pt x="12621" y="82137"/>
                    <a:pt x="12758" y="82114"/>
                  </a:cubicBezTo>
                  <a:cubicBezTo>
                    <a:pt x="12621" y="81910"/>
                    <a:pt x="12303" y="81910"/>
                    <a:pt x="12394" y="81455"/>
                  </a:cubicBezTo>
                  <a:cubicBezTo>
                    <a:pt x="12621" y="81500"/>
                    <a:pt x="12780" y="81432"/>
                    <a:pt x="12758" y="81137"/>
                  </a:cubicBezTo>
                  <a:cubicBezTo>
                    <a:pt x="13303" y="81250"/>
                    <a:pt x="13076" y="81819"/>
                    <a:pt x="13212" y="82251"/>
                  </a:cubicBezTo>
                  <a:cubicBezTo>
                    <a:pt x="12962" y="82251"/>
                    <a:pt x="13031" y="82046"/>
                    <a:pt x="12826" y="82228"/>
                  </a:cubicBezTo>
                  <a:cubicBezTo>
                    <a:pt x="12871" y="82410"/>
                    <a:pt x="13121" y="82342"/>
                    <a:pt x="13008" y="82683"/>
                  </a:cubicBezTo>
                  <a:close/>
                  <a:moveTo>
                    <a:pt x="14349" y="79636"/>
                  </a:moveTo>
                  <a:cubicBezTo>
                    <a:pt x="14213" y="79681"/>
                    <a:pt x="14236" y="79886"/>
                    <a:pt x="14145" y="79977"/>
                  </a:cubicBezTo>
                  <a:cubicBezTo>
                    <a:pt x="14509" y="80045"/>
                    <a:pt x="14418" y="79568"/>
                    <a:pt x="14440" y="79204"/>
                  </a:cubicBezTo>
                  <a:cubicBezTo>
                    <a:pt x="14418" y="78476"/>
                    <a:pt x="14281" y="79340"/>
                    <a:pt x="14349" y="79636"/>
                  </a:cubicBezTo>
                  <a:close/>
                  <a:moveTo>
                    <a:pt x="14190" y="77566"/>
                  </a:moveTo>
                  <a:cubicBezTo>
                    <a:pt x="14236" y="77999"/>
                    <a:pt x="14531" y="78385"/>
                    <a:pt x="14622" y="78772"/>
                  </a:cubicBezTo>
                  <a:cubicBezTo>
                    <a:pt x="14713" y="79067"/>
                    <a:pt x="14463" y="78931"/>
                    <a:pt x="14622" y="79204"/>
                  </a:cubicBezTo>
                  <a:cubicBezTo>
                    <a:pt x="14918" y="79772"/>
                    <a:pt x="14963" y="80750"/>
                    <a:pt x="15032" y="81955"/>
                  </a:cubicBezTo>
                  <a:cubicBezTo>
                    <a:pt x="14918" y="82069"/>
                    <a:pt x="14918" y="82319"/>
                    <a:pt x="14759" y="82387"/>
                  </a:cubicBezTo>
                  <a:cubicBezTo>
                    <a:pt x="14349" y="82410"/>
                    <a:pt x="14531" y="81751"/>
                    <a:pt x="14122" y="82046"/>
                  </a:cubicBezTo>
                  <a:cubicBezTo>
                    <a:pt x="13986" y="81660"/>
                    <a:pt x="14190" y="81546"/>
                    <a:pt x="14054" y="81159"/>
                  </a:cubicBezTo>
                  <a:cubicBezTo>
                    <a:pt x="13645" y="81159"/>
                    <a:pt x="13781" y="81819"/>
                    <a:pt x="13758" y="82251"/>
                  </a:cubicBezTo>
                  <a:cubicBezTo>
                    <a:pt x="13599" y="82274"/>
                    <a:pt x="13554" y="82114"/>
                    <a:pt x="13394" y="82137"/>
                  </a:cubicBezTo>
                  <a:cubicBezTo>
                    <a:pt x="13735" y="81591"/>
                    <a:pt x="13463" y="80864"/>
                    <a:pt x="13508" y="80068"/>
                  </a:cubicBezTo>
                  <a:cubicBezTo>
                    <a:pt x="13713" y="80022"/>
                    <a:pt x="13690" y="80227"/>
                    <a:pt x="13690" y="80386"/>
                  </a:cubicBezTo>
                  <a:cubicBezTo>
                    <a:pt x="13758" y="80636"/>
                    <a:pt x="13963" y="80727"/>
                    <a:pt x="14145" y="80841"/>
                  </a:cubicBezTo>
                  <a:cubicBezTo>
                    <a:pt x="14418" y="80454"/>
                    <a:pt x="14077" y="80500"/>
                    <a:pt x="13963" y="80295"/>
                  </a:cubicBezTo>
                  <a:cubicBezTo>
                    <a:pt x="14008" y="79431"/>
                    <a:pt x="14281" y="78681"/>
                    <a:pt x="14008" y="77999"/>
                  </a:cubicBezTo>
                  <a:cubicBezTo>
                    <a:pt x="14122" y="77930"/>
                    <a:pt x="14168" y="77771"/>
                    <a:pt x="14190" y="77566"/>
                  </a:cubicBezTo>
                  <a:close/>
                  <a:moveTo>
                    <a:pt x="12826" y="83661"/>
                  </a:moveTo>
                  <a:cubicBezTo>
                    <a:pt x="12780" y="84207"/>
                    <a:pt x="13121" y="84320"/>
                    <a:pt x="12985" y="84980"/>
                  </a:cubicBezTo>
                  <a:cubicBezTo>
                    <a:pt x="12780" y="84911"/>
                    <a:pt x="12803" y="85116"/>
                    <a:pt x="12780" y="85298"/>
                  </a:cubicBezTo>
                  <a:cubicBezTo>
                    <a:pt x="12394" y="85025"/>
                    <a:pt x="12417" y="84366"/>
                    <a:pt x="12712" y="83979"/>
                  </a:cubicBezTo>
                  <a:cubicBezTo>
                    <a:pt x="12485" y="83979"/>
                    <a:pt x="12439" y="84184"/>
                    <a:pt x="12257" y="83979"/>
                  </a:cubicBezTo>
                  <a:cubicBezTo>
                    <a:pt x="12326" y="84457"/>
                    <a:pt x="12303" y="85707"/>
                    <a:pt x="11780" y="85821"/>
                  </a:cubicBezTo>
                  <a:cubicBezTo>
                    <a:pt x="11803" y="85366"/>
                    <a:pt x="12030" y="85184"/>
                    <a:pt x="12075" y="84730"/>
                  </a:cubicBezTo>
                  <a:cubicBezTo>
                    <a:pt x="12098" y="84593"/>
                    <a:pt x="11803" y="84343"/>
                    <a:pt x="11803" y="84616"/>
                  </a:cubicBezTo>
                  <a:cubicBezTo>
                    <a:pt x="11507" y="83911"/>
                    <a:pt x="11939" y="82706"/>
                    <a:pt x="11734" y="82092"/>
                  </a:cubicBezTo>
                  <a:cubicBezTo>
                    <a:pt x="12075" y="82296"/>
                    <a:pt x="12007" y="82865"/>
                    <a:pt x="12098" y="83092"/>
                  </a:cubicBezTo>
                  <a:cubicBezTo>
                    <a:pt x="12303" y="83183"/>
                    <a:pt x="12485" y="82706"/>
                    <a:pt x="12280" y="82660"/>
                  </a:cubicBezTo>
                  <a:cubicBezTo>
                    <a:pt x="12508" y="82251"/>
                    <a:pt x="12462" y="83070"/>
                    <a:pt x="12462" y="83320"/>
                  </a:cubicBezTo>
                  <a:cubicBezTo>
                    <a:pt x="12280" y="83524"/>
                    <a:pt x="12189" y="83274"/>
                    <a:pt x="12007" y="83206"/>
                  </a:cubicBezTo>
                  <a:cubicBezTo>
                    <a:pt x="12053" y="83638"/>
                    <a:pt x="11894" y="83820"/>
                    <a:pt x="11894" y="84184"/>
                  </a:cubicBezTo>
                  <a:cubicBezTo>
                    <a:pt x="12235" y="84275"/>
                    <a:pt x="12098" y="83843"/>
                    <a:pt x="12166" y="83752"/>
                  </a:cubicBezTo>
                  <a:cubicBezTo>
                    <a:pt x="12189" y="83729"/>
                    <a:pt x="12326" y="83911"/>
                    <a:pt x="12348" y="83865"/>
                  </a:cubicBezTo>
                  <a:cubicBezTo>
                    <a:pt x="12417" y="83797"/>
                    <a:pt x="12348" y="83456"/>
                    <a:pt x="12644" y="83547"/>
                  </a:cubicBezTo>
                  <a:cubicBezTo>
                    <a:pt x="12644" y="83638"/>
                    <a:pt x="12735" y="83638"/>
                    <a:pt x="12826" y="83661"/>
                  </a:cubicBezTo>
                  <a:close/>
                  <a:moveTo>
                    <a:pt x="12826" y="77544"/>
                  </a:moveTo>
                  <a:cubicBezTo>
                    <a:pt x="13031" y="77635"/>
                    <a:pt x="12826" y="77885"/>
                    <a:pt x="12894" y="78089"/>
                  </a:cubicBezTo>
                  <a:cubicBezTo>
                    <a:pt x="12917" y="78158"/>
                    <a:pt x="13076" y="78180"/>
                    <a:pt x="13076" y="78203"/>
                  </a:cubicBezTo>
                  <a:cubicBezTo>
                    <a:pt x="13121" y="78362"/>
                    <a:pt x="12962" y="78385"/>
                    <a:pt x="12985" y="78522"/>
                  </a:cubicBezTo>
                  <a:cubicBezTo>
                    <a:pt x="13008" y="78612"/>
                    <a:pt x="13372" y="78840"/>
                    <a:pt x="13258" y="79181"/>
                  </a:cubicBezTo>
                  <a:cubicBezTo>
                    <a:pt x="12962" y="79295"/>
                    <a:pt x="13099" y="78931"/>
                    <a:pt x="13076" y="78749"/>
                  </a:cubicBezTo>
                  <a:cubicBezTo>
                    <a:pt x="12780" y="78794"/>
                    <a:pt x="12712" y="78476"/>
                    <a:pt x="12621" y="78840"/>
                  </a:cubicBezTo>
                  <a:cubicBezTo>
                    <a:pt x="12303" y="78703"/>
                    <a:pt x="12712" y="78612"/>
                    <a:pt x="12712" y="78522"/>
                  </a:cubicBezTo>
                  <a:cubicBezTo>
                    <a:pt x="12712" y="78362"/>
                    <a:pt x="12553" y="78476"/>
                    <a:pt x="12530" y="78408"/>
                  </a:cubicBezTo>
                  <a:cubicBezTo>
                    <a:pt x="12462" y="78226"/>
                    <a:pt x="12758" y="77953"/>
                    <a:pt x="12621" y="77635"/>
                  </a:cubicBezTo>
                  <a:cubicBezTo>
                    <a:pt x="12735" y="77657"/>
                    <a:pt x="12803" y="77612"/>
                    <a:pt x="12826" y="77544"/>
                  </a:cubicBezTo>
                  <a:close/>
                  <a:moveTo>
                    <a:pt x="13303" y="75133"/>
                  </a:moveTo>
                  <a:cubicBezTo>
                    <a:pt x="13554" y="75315"/>
                    <a:pt x="13303" y="75793"/>
                    <a:pt x="13212" y="75906"/>
                  </a:cubicBezTo>
                  <a:cubicBezTo>
                    <a:pt x="13212" y="76179"/>
                    <a:pt x="13372" y="76248"/>
                    <a:pt x="13190" y="76452"/>
                  </a:cubicBezTo>
                  <a:cubicBezTo>
                    <a:pt x="12940" y="76088"/>
                    <a:pt x="13235" y="75452"/>
                    <a:pt x="13303" y="75133"/>
                  </a:cubicBezTo>
                  <a:close/>
                  <a:moveTo>
                    <a:pt x="13554" y="77657"/>
                  </a:moveTo>
                  <a:cubicBezTo>
                    <a:pt x="13531" y="77976"/>
                    <a:pt x="13554" y="78317"/>
                    <a:pt x="13258" y="78317"/>
                  </a:cubicBezTo>
                  <a:cubicBezTo>
                    <a:pt x="13463" y="78226"/>
                    <a:pt x="13190" y="77544"/>
                    <a:pt x="13554" y="77657"/>
                  </a:cubicBezTo>
                  <a:close/>
                  <a:moveTo>
                    <a:pt x="12508" y="74019"/>
                  </a:moveTo>
                  <a:cubicBezTo>
                    <a:pt x="12962" y="74133"/>
                    <a:pt x="12644" y="74565"/>
                    <a:pt x="12576" y="74906"/>
                  </a:cubicBezTo>
                  <a:cubicBezTo>
                    <a:pt x="12371" y="74815"/>
                    <a:pt x="12553" y="74292"/>
                    <a:pt x="12508" y="74019"/>
                  </a:cubicBezTo>
                  <a:close/>
                  <a:moveTo>
                    <a:pt x="12280" y="76657"/>
                  </a:moveTo>
                  <a:cubicBezTo>
                    <a:pt x="12439" y="76793"/>
                    <a:pt x="12417" y="77134"/>
                    <a:pt x="12553" y="77316"/>
                  </a:cubicBezTo>
                  <a:cubicBezTo>
                    <a:pt x="12621" y="77271"/>
                    <a:pt x="12712" y="77225"/>
                    <a:pt x="12735" y="77089"/>
                  </a:cubicBezTo>
                  <a:cubicBezTo>
                    <a:pt x="13053" y="77271"/>
                    <a:pt x="12508" y="77248"/>
                    <a:pt x="12644" y="77521"/>
                  </a:cubicBezTo>
                  <a:cubicBezTo>
                    <a:pt x="12439" y="77316"/>
                    <a:pt x="12144" y="76884"/>
                    <a:pt x="12280" y="76657"/>
                  </a:cubicBezTo>
                  <a:close/>
                  <a:moveTo>
                    <a:pt x="33337" y="82774"/>
                  </a:moveTo>
                  <a:cubicBezTo>
                    <a:pt x="33315" y="82501"/>
                    <a:pt x="33838" y="82137"/>
                    <a:pt x="34042" y="81842"/>
                  </a:cubicBezTo>
                  <a:cubicBezTo>
                    <a:pt x="34065" y="82114"/>
                    <a:pt x="33542" y="82478"/>
                    <a:pt x="33337" y="82774"/>
                  </a:cubicBezTo>
                  <a:close/>
                  <a:moveTo>
                    <a:pt x="44207" y="21694"/>
                  </a:moveTo>
                  <a:cubicBezTo>
                    <a:pt x="44412" y="21581"/>
                    <a:pt x="44685" y="22058"/>
                    <a:pt x="44639" y="22240"/>
                  </a:cubicBezTo>
                  <a:cubicBezTo>
                    <a:pt x="44457" y="22331"/>
                    <a:pt x="44343" y="21854"/>
                    <a:pt x="44207" y="21694"/>
                  </a:cubicBezTo>
                  <a:close/>
                  <a:moveTo>
                    <a:pt x="47254" y="26629"/>
                  </a:moveTo>
                  <a:cubicBezTo>
                    <a:pt x="47595" y="26629"/>
                    <a:pt x="48096" y="27789"/>
                    <a:pt x="47823" y="27766"/>
                  </a:cubicBezTo>
                  <a:cubicBezTo>
                    <a:pt x="47777" y="27425"/>
                    <a:pt x="47459" y="27175"/>
                    <a:pt x="47254" y="26629"/>
                  </a:cubicBezTo>
                  <a:close/>
                  <a:moveTo>
                    <a:pt x="37430" y="13622"/>
                  </a:moveTo>
                  <a:cubicBezTo>
                    <a:pt x="37726" y="13508"/>
                    <a:pt x="37749" y="13872"/>
                    <a:pt x="37954" y="14077"/>
                  </a:cubicBezTo>
                  <a:cubicBezTo>
                    <a:pt x="38317" y="14395"/>
                    <a:pt x="38727" y="14827"/>
                    <a:pt x="39136" y="15259"/>
                  </a:cubicBezTo>
                  <a:cubicBezTo>
                    <a:pt x="39545" y="15691"/>
                    <a:pt x="39955" y="16100"/>
                    <a:pt x="40250" y="16487"/>
                  </a:cubicBezTo>
                  <a:cubicBezTo>
                    <a:pt x="39750" y="16669"/>
                    <a:pt x="39659" y="16010"/>
                    <a:pt x="39454" y="15805"/>
                  </a:cubicBezTo>
                  <a:cubicBezTo>
                    <a:pt x="38886" y="15191"/>
                    <a:pt x="38317" y="14577"/>
                    <a:pt x="37430" y="13622"/>
                  </a:cubicBezTo>
                  <a:close/>
                  <a:moveTo>
                    <a:pt x="43457" y="20535"/>
                  </a:moveTo>
                  <a:cubicBezTo>
                    <a:pt x="43866" y="20694"/>
                    <a:pt x="43889" y="21012"/>
                    <a:pt x="44162" y="21467"/>
                  </a:cubicBezTo>
                  <a:cubicBezTo>
                    <a:pt x="43889" y="21444"/>
                    <a:pt x="43707" y="20785"/>
                    <a:pt x="43457" y="20535"/>
                  </a:cubicBezTo>
                  <a:close/>
                  <a:moveTo>
                    <a:pt x="51711" y="38772"/>
                  </a:moveTo>
                  <a:cubicBezTo>
                    <a:pt x="52052" y="38658"/>
                    <a:pt x="52143" y="39955"/>
                    <a:pt x="52098" y="40205"/>
                  </a:cubicBezTo>
                  <a:cubicBezTo>
                    <a:pt x="51848" y="39977"/>
                    <a:pt x="51848" y="39204"/>
                    <a:pt x="51711" y="38772"/>
                  </a:cubicBezTo>
                  <a:close/>
                  <a:moveTo>
                    <a:pt x="52621" y="43980"/>
                  </a:moveTo>
                  <a:cubicBezTo>
                    <a:pt x="52780" y="44139"/>
                    <a:pt x="52825" y="44480"/>
                    <a:pt x="52894" y="44775"/>
                  </a:cubicBezTo>
                  <a:cubicBezTo>
                    <a:pt x="52553" y="44889"/>
                    <a:pt x="52712" y="44252"/>
                    <a:pt x="52621" y="43980"/>
                  </a:cubicBezTo>
                  <a:close/>
                  <a:moveTo>
                    <a:pt x="51484" y="37385"/>
                  </a:moveTo>
                  <a:cubicBezTo>
                    <a:pt x="51552" y="37590"/>
                    <a:pt x="51802" y="38204"/>
                    <a:pt x="51734" y="38522"/>
                  </a:cubicBezTo>
                  <a:cubicBezTo>
                    <a:pt x="51575" y="38408"/>
                    <a:pt x="51507" y="38226"/>
                    <a:pt x="51484" y="38022"/>
                  </a:cubicBezTo>
                  <a:cubicBezTo>
                    <a:pt x="51461" y="37817"/>
                    <a:pt x="51461" y="37590"/>
                    <a:pt x="51484" y="37385"/>
                  </a:cubicBezTo>
                  <a:close/>
                  <a:moveTo>
                    <a:pt x="47914" y="27971"/>
                  </a:moveTo>
                  <a:cubicBezTo>
                    <a:pt x="48277" y="28039"/>
                    <a:pt x="48414" y="28721"/>
                    <a:pt x="48573" y="29085"/>
                  </a:cubicBezTo>
                  <a:cubicBezTo>
                    <a:pt x="49051" y="30063"/>
                    <a:pt x="49323" y="30881"/>
                    <a:pt x="49642" y="31768"/>
                  </a:cubicBezTo>
                  <a:cubicBezTo>
                    <a:pt x="49801" y="32223"/>
                    <a:pt x="50370" y="32701"/>
                    <a:pt x="50006" y="32996"/>
                  </a:cubicBezTo>
                  <a:cubicBezTo>
                    <a:pt x="49892" y="32064"/>
                    <a:pt x="49255" y="31245"/>
                    <a:pt x="48914" y="30313"/>
                  </a:cubicBezTo>
                  <a:cubicBezTo>
                    <a:pt x="48619" y="29631"/>
                    <a:pt x="48346" y="28812"/>
                    <a:pt x="47914" y="27971"/>
                  </a:cubicBezTo>
                  <a:close/>
                  <a:moveTo>
                    <a:pt x="42274" y="71040"/>
                  </a:moveTo>
                  <a:cubicBezTo>
                    <a:pt x="42024" y="70835"/>
                    <a:pt x="42001" y="71358"/>
                    <a:pt x="41728" y="71131"/>
                  </a:cubicBezTo>
                  <a:cubicBezTo>
                    <a:pt x="41865" y="70813"/>
                    <a:pt x="42138" y="70926"/>
                    <a:pt x="42274" y="70585"/>
                  </a:cubicBezTo>
                  <a:cubicBezTo>
                    <a:pt x="42411" y="70676"/>
                    <a:pt x="42388" y="70835"/>
                    <a:pt x="42274" y="71040"/>
                  </a:cubicBezTo>
                  <a:close/>
                  <a:moveTo>
                    <a:pt x="41478" y="72109"/>
                  </a:moveTo>
                  <a:cubicBezTo>
                    <a:pt x="41615" y="71813"/>
                    <a:pt x="41751" y="71449"/>
                    <a:pt x="42024" y="71586"/>
                  </a:cubicBezTo>
                  <a:cubicBezTo>
                    <a:pt x="41819" y="71677"/>
                    <a:pt x="41751" y="72268"/>
                    <a:pt x="41478" y="72109"/>
                  </a:cubicBezTo>
                  <a:close/>
                  <a:moveTo>
                    <a:pt x="39523" y="75020"/>
                  </a:moveTo>
                  <a:cubicBezTo>
                    <a:pt x="39704" y="74610"/>
                    <a:pt x="40000" y="74656"/>
                    <a:pt x="40205" y="74383"/>
                  </a:cubicBezTo>
                  <a:cubicBezTo>
                    <a:pt x="40205" y="74406"/>
                    <a:pt x="39818" y="75338"/>
                    <a:pt x="39523" y="75020"/>
                  </a:cubicBezTo>
                  <a:close/>
                  <a:moveTo>
                    <a:pt x="41023" y="72223"/>
                  </a:moveTo>
                  <a:cubicBezTo>
                    <a:pt x="40773" y="72132"/>
                    <a:pt x="41319" y="71768"/>
                    <a:pt x="41069" y="71677"/>
                  </a:cubicBezTo>
                  <a:cubicBezTo>
                    <a:pt x="41296" y="71700"/>
                    <a:pt x="41296" y="70949"/>
                    <a:pt x="41615" y="71177"/>
                  </a:cubicBezTo>
                  <a:cubicBezTo>
                    <a:pt x="41433" y="71563"/>
                    <a:pt x="41183" y="71745"/>
                    <a:pt x="41023" y="72223"/>
                  </a:cubicBezTo>
                  <a:close/>
                  <a:moveTo>
                    <a:pt x="43661" y="65878"/>
                  </a:moveTo>
                  <a:cubicBezTo>
                    <a:pt x="43752" y="65628"/>
                    <a:pt x="43820" y="65378"/>
                    <a:pt x="44071" y="65469"/>
                  </a:cubicBezTo>
                  <a:cubicBezTo>
                    <a:pt x="44002" y="65764"/>
                    <a:pt x="43911" y="65992"/>
                    <a:pt x="43661" y="65878"/>
                  </a:cubicBezTo>
                  <a:close/>
                  <a:moveTo>
                    <a:pt x="44957" y="47322"/>
                  </a:moveTo>
                  <a:cubicBezTo>
                    <a:pt x="44821" y="47504"/>
                    <a:pt x="44775" y="47322"/>
                    <a:pt x="44753" y="47072"/>
                  </a:cubicBezTo>
                  <a:cubicBezTo>
                    <a:pt x="44730" y="46845"/>
                    <a:pt x="44707" y="46526"/>
                    <a:pt x="44616" y="46458"/>
                  </a:cubicBezTo>
                  <a:cubicBezTo>
                    <a:pt x="44707" y="46436"/>
                    <a:pt x="44662" y="46276"/>
                    <a:pt x="44662" y="46163"/>
                  </a:cubicBezTo>
                  <a:cubicBezTo>
                    <a:pt x="45071" y="46254"/>
                    <a:pt x="44821" y="47209"/>
                    <a:pt x="44957" y="47322"/>
                  </a:cubicBezTo>
                  <a:close/>
                  <a:moveTo>
                    <a:pt x="40569" y="71245"/>
                  </a:moveTo>
                  <a:cubicBezTo>
                    <a:pt x="40819" y="71108"/>
                    <a:pt x="40932" y="70654"/>
                    <a:pt x="41092" y="70290"/>
                  </a:cubicBezTo>
                  <a:cubicBezTo>
                    <a:pt x="41274" y="69926"/>
                    <a:pt x="41319" y="69380"/>
                    <a:pt x="41660" y="69471"/>
                  </a:cubicBezTo>
                  <a:cubicBezTo>
                    <a:pt x="41274" y="69994"/>
                    <a:pt x="41183" y="71336"/>
                    <a:pt x="40569" y="71245"/>
                  </a:cubicBezTo>
                  <a:close/>
                  <a:moveTo>
                    <a:pt x="32951" y="21035"/>
                  </a:moveTo>
                  <a:cubicBezTo>
                    <a:pt x="32837" y="21103"/>
                    <a:pt x="32473" y="20899"/>
                    <a:pt x="32359" y="20762"/>
                  </a:cubicBezTo>
                  <a:cubicBezTo>
                    <a:pt x="32269" y="20648"/>
                    <a:pt x="32064" y="20285"/>
                    <a:pt x="32269" y="20194"/>
                  </a:cubicBezTo>
                  <a:cubicBezTo>
                    <a:pt x="32450" y="20603"/>
                    <a:pt x="32632" y="20603"/>
                    <a:pt x="32951" y="21035"/>
                  </a:cubicBezTo>
                  <a:close/>
                  <a:moveTo>
                    <a:pt x="38408" y="75497"/>
                  </a:moveTo>
                  <a:lnTo>
                    <a:pt x="38749" y="74906"/>
                  </a:lnTo>
                  <a:cubicBezTo>
                    <a:pt x="38863" y="74997"/>
                    <a:pt x="38704" y="75725"/>
                    <a:pt x="38408" y="75497"/>
                  </a:cubicBezTo>
                  <a:close/>
                  <a:moveTo>
                    <a:pt x="50233" y="33155"/>
                  </a:moveTo>
                  <a:cubicBezTo>
                    <a:pt x="50574" y="33860"/>
                    <a:pt x="50779" y="34588"/>
                    <a:pt x="50961" y="35498"/>
                  </a:cubicBezTo>
                  <a:cubicBezTo>
                    <a:pt x="50642" y="34929"/>
                    <a:pt x="50370" y="34224"/>
                    <a:pt x="50142" y="33451"/>
                  </a:cubicBezTo>
                  <a:cubicBezTo>
                    <a:pt x="50051" y="33269"/>
                    <a:pt x="50142" y="33224"/>
                    <a:pt x="50233" y="33155"/>
                  </a:cubicBezTo>
                  <a:close/>
                  <a:moveTo>
                    <a:pt x="6618" y="45708"/>
                  </a:moveTo>
                  <a:cubicBezTo>
                    <a:pt x="6504" y="46163"/>
                    <a:pt x="6800" y="46140"/>
                    <a:pt x="6777" y="46481"/>
                  </a:cubicBezTo>
                  <a:cubicBezTo>
                    <a:pt x="6231" y="46731"/>
                    <a:pt x="6823" y="47186"/>
                    <a:pt x="6686" y="47459"/>
                  </a:cubicBezTo>
                  <a:cubicBezTo>
                    <a:pt x="6595" y="47391"/>
                    <a:pt x="6527" y="47345"/>
                    <a:pt x="6413" y="47345"/>
                  </a:cubicBezTo>
                  <a:cubicBezTo>
                    <a:pt x="6459" y="47118"/>
                    <a:pt x="6300" y="46617"/>
                    <a:pt x="6504" y="46572"/>
                  </a:cubicBezTo>
                  <a:cubicBezTo>
                    <a:pt x="6436" y="46322"/>
                    <a:pt x="6118" y="45685"/>
                    <a:pt x="6618" y="45708"/>
                  </a:cubicBezTo>
                  <a:close/>
                  <a:moveTo>
                    <a:pt x="8778" y="35361"/>
                  </a:moveTo>
                  <a:cubicBezTo>
                    <a:pt x="8960" y="35793"/>
                    <a:pt x="8801" y="36043"/>
                    <a:pt x="8664" y="36453"/>
                  </a:cubicBezTo>
                  <a:cubicBezTo>
                    <a:pt x="8528" y="36271"/>
                    <a:pt x="8483" y="35952"/>
                    <a:pt x="8505" y="35566"/>
                  </a:cubicBezTo>
                  <a:cubicBezTo>
                    <a:pt x="8664" y="35589"/>
                    <a:pt x="8733" y="35498"/>
                    <a:pt x="8778" y="35361"/>
                  </a:cubicBezTo>
                  <a:close/>
                  <a:moveTo>
                    <a:pt x="8619" y="33610"/>
                  </a:moveTo>
                  <a:cubicBezTo>
                    <a:pt x="8846" y="33769"/>
                    <a:pt x="8778" y="33997"/>
                    <a:pt x="8710" y="34270"/>
                  </a:cubicBezTo>
                  <a:cubicBezTo>
                    <a:pt x="8483" y="34110"/>
                    <a:pt x="8551" y="33883"/>
                    <a:pt x="8619" y="33610"/>
                  </a:cubicBezTo>
                  <a:close/>
                  <a:moveTo>
                    <a:pt x="8846" y="36680"/>
                  </a:moveTo>
                  <a:lnTo>
                    <a:pt x="8846" y="37772"/>
                  </a:lnTo>
                  <a:cubicBezTo>
                    <a:pt x="8778" y="37567"/>
                    <a:pt x="8460" y="36726"/>
                    <a:pt x="8846" y="36680"/>
                  </a:cubicBezTo>
                  <a:close/>
                  <a:moveTo>
                    <a:pt x="11007" y="57919"/>
                  </a:moveTo>
                  <a:cubicBezTo>
                    <a:pt x="11007" y="57305"/>
                    <a:pt x="11029" y="56578"/>
                    <a:pt x="11029" y="56077"/>
                  </a:cubicBezTo>
                  <a:cubicBezTo>
                    <a:pt x="11439" y="57101"/>
                    <a:pt x="10938" y="58010"/>
                    <a:pt x="11075" y="59465"/>
                  </a:cubicBezTo>
                  <a:cubicBezTo>
                    <a:pt x="10916" y="59670"/>
                    <a:pt x="11007" y="58397"/>
                    <a:pt x="11007" y="57919"/>
                  </a:cubicBezTo>
                  <a:close/>
                  <a:moveTo>
                    <a:pt x="11530" y="48209"/>
                  </a:moveTo>
                  <a:cubicBezTo>
                    <a:pt x="11734" y="48482"/>
                    <a:pt x="11530" y="49187"/>
                    <a:pt x="11598" y="49642"/>
                  </a:cubicBezTo>
                  <a:cubicBezTo>
                    <a:pt x="11348" y="49301"/>
                    <a:pt x="11530" y="48619"/>
                    <a:pt x="11530" y="48209"/>
                  </a:cubicBezTo>
                  <a:close/>
                  <a:moveTo>
                    <a:pt x="8392" y="37317"/>
                  </a:moveTo>
                  <a:cubicBezTo>
                    <a:pt x="8369" y="37521"/>
                    <a:pt x="8505" y="37567"/>
                    <a:pt x="8483" y="37772"/>
                  </a:cubicBezTo>
                  <a:cubicBezTo>
                    <a:pt x="8255" y="37863"/>
                    <a:pt x="8028" y="37954"/>
                    <a:pt x="7732" y="37976"/>
                  </a:cubicBezTo>
                  <a:cubicBezTo>
                    <a:pt x="7846" y="37635"/>
                    <a:pt x="8028" y="37362"/>
                    <a:pt x="8392" y="37317"/>
                  </a:cubicBezTo>
                  <a:close/>
                  <a:moveTo>
                    <a:pt x="11211" y="50392"/>
                  </a:moveTo>
                  <a:cubicBezTo>
                    <a:pt x="11712" y="50551"/>
                    <a:pt x="11416" y="51370"/>
                    <a:pt x="11371" y="51825"/>
                  </a:cubicBezTo>
                  <a:cubicBezTo>
                    <a:pt x="11348" y="52120"/>
                    <a:pt x="11530" y="52621"/>
                    <a:pt x="11189" y="52689"/>
                  </a:cubicBezTo>
                  <a:cubicBezTo>
                    <a:pt x="11371" y="51916"/>
                    <a:pt x="11257" y="50961"/>
                    <a:pt x="11211" y="50392"/>
                  </a:cubicBezTo>
                  <a:close/>
                  <a:moveTo>
                    <a:pt x="23400" y="98487"/>
                  </a:moveTo>
                  <a:cubicBezTo>
                    <a:pt x="23150" y="98737"/>
                    <a:pt x="22718" y="98874"/>
                    <a:pt x="22127" y="99169"/>
                  </a:cubicBezTo>
                  <a:cubicBezTo>
                    <a:pt x="22445" y="98896"/>
                    <a:pt x="23036" y="98555"/>
                    <a:pt x="23400" y="98487"/>
                  </a:cubicBezTo>
                  <a:close/>
                  <a:moveTo>
                    <a:pt x="36225" y="89391"/>
                  </a:moveTo>
                  <a:cubicBezTo>
                    <a:pt x="36180" y="89550"/>
                    <a:pt x="36021" y="89823"/>
                    <a:pt x="35816" y="90051"/>
                  </a:cubicBezTo>
                  <a:cubicBezTo>
                    <a:pt x="35589" y="90278"/>
                    <a:pt x="35338" y="90483"/>
                    <a:pt x="35134" y="90528"/>
                  </a:cubicBezTo>
                  <a:cubicBezTo>
                    <a:pt x="34861" y="90255"/>
                    <a:pt x="35270" y="90414"/>
                    <a:pt x="35384" y="90301"/>
                  </a:cubicBezTo>
                  <a:cubicBezTo>
                    <a:pt x="35475" y="89960"/>
                    <a:pt x="35975" y="89619"/>
                    <a:pt x="36225" y="89391"/>
                  </a:cubicBezTo>
                  <a:close/>
                  <a:moveTo>
                    <a:pt x="6231" y="40660"/>
                  </a:moveTo>
                  <a:cubicBezTo>
                    <a:pt x="6527" y="40728"/>
                    <a:pt x="6345" y="41092"/>
                    <a:pt x="6322" y="41319"/>
                  </a:cubicBezTo>
                  <a:cubicBezTo>
                    <a:pt x="6049" y="41205"/>
                    <a:pt x="6209" y="40887"/>
                    <a:pt x="6231" y="40660"/>
                  </a:cubicBezTo>
                  <a:close/>
                  <a:moveTo>
                    <a:pt x="51052" y="52757"/>
                  </a:moveTo>
                  <a:cubicBezTo>
                    <a:pt x="50802" y="52689"/>
                    <a:pt x="50688" y="52462"/>
                    <a:pt x="50688" y="52098"/>
                  </a:cubicBezTo>
                  <a:cubicBezTo>
                    <a:pt x="50802" y="52143"/>
                    <a:pt x="50893" y="52234"/>
                    <a:pt x="50870" y="52439"/>
                  </a:cubicBezTo>
                  <a:cubicBezTo>
                    <a:pt x="50938" y="52462"/>
                    <a:pt x="50961" y="52393"/>
                    <a:pt x="50961" y="52325"/>
                  </a:cubicBezTo>
                  <a:cubicBezTo>
                    <a:pt x="51097" y="52348"/>
                    <a:pt x="51029" y="52598"/>
                    <a:pt x="51052" y="52757"/>
                  </a:cubicBezTo>
                  <a:close/>
                  <a:moveTo>
                    <a:pt x="12303" y="92870"/>
                  </a:moveTo>
                  <a:cubicBezTo>
                    <a:pt x="11916" y="92961"/>
                    <a:pt x="12189" y="93325"/>
                    <a:pt x="12098" y="93530"/>
                  </a:cubicBezTo>
                  <a:cubicBezTo>
                    <a:pt x="12257" y="93462"/>
                    <a:pt x="12144" y="93666"/>
                    <a:pt x="12371" y="93575"/>
                  </a:cubicBezTo>
                  <a:cubicBezTo>
                    <a:pt x="12348" y="93257"/>
                    <a:pt x="12144" y="93257"/>
                    <a:pt x="12303" y="92870"/>
                  </a:cubicBezTo>
                  <a:close/>
                  <a:moveTo>
                    <a:pt x="12394" y="92870"/>
                  </a:moveTo>
                  <a:cubicBezTo>
                    <a:pt x="12462" y="92961"/>
                    <a:pt x="12189" y="93325"/>
                    <a:pt x="12553" y="93189"/>
                  </a:cubicBezTo>
                  <a:cubicBezTo>
                    <a:pt x="12485" y="93098"/>
                    <a:pt x="12758" y="92779"/>
                    <a:pt x="12394" y="92870"/>
                  </a:cubicBezTo>
                  <a:close/>
                  <a:moveTo>
                    <a:pt x="12098" y="93735"/>
                  </a:moveTo>
                  <a:cubicBezTo>
                    <a:pt x="12053" y="93871"/>
                    <a:pt x="12098" y="93916"/>
                    <a:pt x="12166" y="93939"/>
                  </a:cubicBezTo>
                  <a:cubicBezTo>
                    <a:pt x="12371" y="93871"/>
                    <a:pt x="12780" y="93598"/>
                    <a:pt x="12530" y="93689"/>
                  </a:cubicBezTo>
                  <a:cubicBezTo>
                    <a:pt x="12439" y="93825"/>
                    <a:pt x="12189" y="93757"/>
                    <a:pt x="12098" y="93735"/>
                  </a:cubicBezTo>
                  <a:close/>
                  <a:moveTo>
                    <a:pt x="11552" y="93644"/>
                  </a:moveTo>
                  <a:cubicBezTo>
                    <a:pt x="11439" y="93575"/>
                    <a:pt x="11416" y="93416"/>
                    <a:pt x="11189" y="93462"/>
                  </a:cubicBezTo>
                  <a:cubicBezTo>
                    <a:pt x="11257" y="93621"/>
                    <a:pt x="11052" y="93666"/>
                    <a:pt x="11098" y="93803"/>
                  </a:cubicBezTo>
                  <a:close/>
                  <a:moveTo>
                    <a:pt x="10757" y="96281"/>
                  </a:moveTo>
                  <a:cubicBezTo>
                    <a:pt x="10893" y="96418"/>
                    <a:pt x="10711" y="97077"/>
                    <a:pt x="11098" y="96782"/>
                  </a:cubicBezTo>
                  <a:cubicBezTo>
                    <a:pt x="11234" y="96532"/>
                    <a:pt x="11052" y="96759"/>
                    <a:pt x="11007" y="96668"/>
                  </a:cubicBezTo>
                  <a:cubicBezTo>
                    <a:pt x="10961" y="96509"/>
                    <a:pt x="11166" y="95940"/>
                    <a:pt x="10757" y="96281"/>
                  </a:cubicBezTo>
                  <a:close/>
                  <a:moveTo>
                    <a:pt x="12598" y="94803"/>
                  </a:moveTo>
                  <a:cubicBezTo>
                    <a:pt x="12371" y="95008"/>
                    <a:pt x="12212" y="95190"/>
                    <a:pt x="12030" y="95395"/>
                  </a:cubicBezTo>
                  <a:cubicBezTo>
                    <a:pt x="12280" y="95167"/>
                    <a:pt x="12712" y="94894"/>
                    <a:pt x="12598" y="94803"/>
                  </a:cubicBezTo>
                  <a:close/>
                  <a:moveTo>
                    <a:pt x="12121" y="95645"/>
                  </a:moveTo>
                  <a:cubicBezTo>
                    <a:pt x="12235" y="95554"/>
                    <a:pt x="12303" y="95531"/>
                    <a:pt x="12303" y="95622"/>
                  </a:cubicBezTo>
                  <a:cubicBezTo>
                    <a:pt x="12576" y="95349"/>
                    <a:pt x="12667" y="95190"/>
                    <a:pt x="12758" y="95031"/>
                  </a:cubicBezTo>
                  <a:cubicBezTo>
                    <a:pt x="12598" y="95190"/>
                    <a:pt x="12553" y="95190"/>
                    <a:pt x="12576" y="95076"/>
                  </a:cubicBezTo>
                  <a:cubicBezTo>
                    <a:pt x="12303" y="95304"/>
                    <a:pt x="12212" y="95463"/>
                    <a:pt x="12121" y="95645"/>
                  </a:cubicBezTo>
                  <a:close/>
                  <a:moveTo>
                    <a:pt x="12917" y="96645"/>
                  </a:moveTo>
                  <a:cubicBezTo>
                    <a:pt x="12871" y="96782"/>
                    <a:pt x="13121" y="96804"/>
                    <a:pt x="13303" y="96486"/>
                  </a:cubicBezTo>
                  <a:cubicBezTo>
                    <a:pt x="13031" y="96759"/>
                    <a:pt x="13167" y="96350"/>
                    <a:pt x="12917" y="96645"/>
                  </a:cubicBezTo>
                  <a:close/>
                  <a:moveTo>
                    <a:pt x="14622" y="97941"/>
                  </a:moveTo>
                  <a:cubicBezTo>
                    <a:pt x="14645" y="97987"/>
                    <a:pt x="14759" y="98283"/>
                    <a:pt x="14872" y="97964"/>
                  </a:cubicBezTo>
                  <a:cubicBezTo>
                    <a:pt x="14782" y="97555"/>
                    <a:pt x="15077" y="97873"/>
                    <a:pt x="15191" y="97691"/>
                  </a:cubicBezTo>
                  <a:cubicBezTo>
                    <a:pt x="15236" y="97100"/>
                    <a:pt x="14759" y="97691"/>
                    <a:pt x="14622" y="97941"/>
                  </a:cubicBezTo>
                  <a:close/>
                  <a:moveTo>
                    <a:pt x="15009" y="98032"/>
                  </a:moveTo>
                  <a:cubicBezTo>
                    <a:pt x="15191" y="98010"/>
                    <a:pt x="15350" y="97964"/>
                    <a:pt x="15441" y="97828"/>
                  </a:cubicBezTo>
                  <a:cubicBezTo>
                    <a:pt x="15441" y="97646"/>
                    <a:pt x="15418" y="97509"/>
                    <a:pt x="15350" y="97464"/>
                  </a:cubicBezTo>
                  <a:cubicBezTo>
                    <a:pt x="15395" y="97873"/>
                    <a:pt x="15123" y="97828"/>
                    <a:pt x="15009" y="98032"/>
                  </a:cubicBezTo>
                  <a:close/>
                  <a:moveTo>
                    <a:pt x="19557" y="93598"/>
                  </a:moveTo>
                  <a:cubicBezTo>
                    <a:pt x="19898" y="93507"/>
                    <a:pt x="20012" y="93530"/>
                    <a:pt x="20012" y="93212"/>
                  </a:cubicBezTo>
                  <a:cubicBezTo>
                    <a:pt x="19739" y="93121"/>
                    <a:pt x="19511" y="93393"/>
                    <a:pt x="19557" y="93598"/>
                  </a:cubicBezTo>
                  <a:close/>
                  <a:moveTo>
                    <a:pt x="21285" y="96236"/>
                  </a:moveTo>
                  <a:cubicBezTo>
                    <a:pt x="21513" y="96077"/>
                    <a:pt x="21785" y="95918"/>
                    <a:pt x="21831" y="95690"/>
                  </a:cubicBezTo>
                  <a:cubicBezTo>
                    <a:pt x="21399" y="95781"/>
                    <a:pt x="21353" y="95895"/>
                    <a:pt x="21285" y="96236"/>
                  </a:cubicBezTo>
                  <a:close/>
                  <a:moveTo>
                    <a:pt x="21603" y="92529"/>
                  </a:moveTo>
                  <a:cubicBezTo>
                    <a:pt x="21785" y="92575"/>
                    <a:pt x="22172" y="92325"/>
                    <a:pt x="22036" y="92075"/>
                  </a:cubicBezTo>
                  <a:cubicBezTo>
                    <a:pt x="21876" y="92347"/>
                    <a:pt x="21581" y="92165"/>
                    <a:pt x="21603" y="92529"/>
                  </a:cubicBezTo>
                  <a:close/>
                  <a:moveTo>
                    <a:pt x="22900" y="92029"/>
                  </a:moveTo>
                  <a:cubicBezTo>
                    <a:pt x="22945" y="92097"/>
                    <a:pt x="23104" y="92052"/>
                    <a:pt x="23059" y="91938"/>
                  </a:cubicBezTo>
                  <a:cubicBezTo>
                    <a:pt x="22854" y="91961"/>
                    <a:pt x="22718" y="91711"/>
                    <a:pt x="22468" y="91847"/>
                  </a:cubicBezTo>
                  <a:cubicBezTo>
                    <a:pt x="22536" y="92143"/>
                    <a:pt x="22763" y="91893"/>
                    <a:pt x="22900" y="92029"/>
                  </a:cubicBezTo>
                  <a:close/>
                  <a:moveTo>
                    <a:pt x="22968" y="91779"/>
                  </a:moveTo>
                  <a:cubicBezTo>
                    <a:pt x="23332" y="91574"/>
                    <a:pt x="23514" y="91642"/>
                    <a:pt x="23605" y="91301"/>
                  </a:cubicBezTo>
                  <a:cubicBezTo>
                    <a:pt x="23491" y="91347"/>
                    <a:pt x="23491" y="91233"/>
                    <a:pt x="23514" y="91142"/>
                  </a:cubicBezTo>
                  <a:cubicBezTo>
                    <a:pt x="23309" y="91438"/>
                    <a:pt x="22809" y="91210"/>
                    <a:pt x="22968" y="91779"/>
                  </a:cubicBezTo>
                  <a:close/>
                  <a:moveTo>
                    <a:pt x="37294" y="87777"/>
                  </a:moveTo>
                  <a:cubicBezTo>
                    <a:pt x="37521" y="87640"/>
                    <a:pt x="37817" y="87686"/>
                    <a:pt x="37885" y="87413"/>
                  </a:cubicBezTo>
                  <a:cubicBezTo>
                    <a:pt x="37794" y="87322"/>
                    <a:pt x="37703" y="87322"/>
                    <a:pt x="37612" y="87322"/>
                  </a:cubicBezTo>
                  <a:cubicBezTo>
                    <a:pt x="37658" y="86844"/>
                    <a:pt x="38226" y="86958"/>
                    <a:pt x="38204" y="86662"/>
                  </a:cubicBezTo>
                  <a:cubicBezTo>
                    <a:pt x="37931" y="86571"/>
                    <a:pt x="37612" y="87094"/>
                    <a:pt x="37340" y="87208"/>
                  </a:cubicBezTo>
                  <a:cubicBezTo>
                    <a:pt x="37408" y="87322"/>
                    <a:pt x="37612" y="87413"/>
                    <a:pt x="37521" y="87527"/>
                  </a:cubicBezTo>
                  <a:cubicBezTo>
                    <a:pt x="37385" y="87436"/>
                    <a:pt x="37226" y="87777"/>
                    <a:pt x="37089" y="87731"/>
                  </a:cubicBezTo>
                  <a:cubicBezTo>
                    <a:pt x="36794" y="88436"/>
                    <a:pt x="36953" y="87981"/>
                    <a:pt x="37294" y="87777"/>
                  </a:cubicBezTo>
                  <a:close/>
                  <a:moveTo>
                    <a:pt x="38363" y="86640"/>
                  </a:moveTo>
                  <a:cubicBezTo>
                    <a:pt x="38477" y="86458"/>
                    <a:pt x="38590" y="86526"/>
                    <a:pt x="38704" y="86367"/>
                  </a:cubicBezTo>
                  <a:cubicBezTo>
                    <a:pt x="38454" y="86253"/>
                    <a:pt x="38636" y="86094"/>
                    <a:pt x="38454" y="85980"/>
                  </a:cubicBezTo>
                  <a:cubicBezTo>
                    <a:pt x="38226" y="86230"/>
                    <a:pt x="38340" y="86435"/>
                    <a:pt x="38363" y="86640"/>
                  </a:cubicBezTo>
                  <a:close/>
                  <a:moveTo>
                    <a:pt x="41865" y="80955"/>
                  </a:moveTo>
                  <a:cubicBezTo>
                    <a:pt x="41933" y="80886"/>
                    <a:pt x="42001" y="80886"/>
                    <a:pt x="42069" y="80955"/>
                  </a:cubicBezTo>
                  <a:cubicBezTo>
                    <a:pt x="42320" y="80750"/>
                    <a:pt x="42365" y="80250"/>
                    <a:pt x="42501" y="80318"/>
                  </a:cubicBezTo>
                  <a:cubicBezTo>
                    <a:pt x="42638" y="80454"/>
                    <a:pt x="42251" y="80750"/>
                    <a:pt x="42479" y="80841"/>
                  </a:cubicBezTo>
                  <a:cubicBezTo>
                    <a:pt x="42843" y="80614"/>
                    <a:pt x="42683" y="80500"/>
                    <a:pt x="42843" y="80159"/>
                  </a:cubicBezTo>
                  <a:cubicBezTo>
                    <a:pt x="42524" y="80136"/>
                    <a:pt x="42570" y="79931"/>
                    <a:pt x="42320" y="79931"/>
                  </a:cubicBezTo>
                  <a:cubicBezTo>
                    <a:pt x="42206" y="80363"/>
                    <a:pt x="41978" y="80705"/>
                    <a:pt x="41865" y="80955"/>
                  </a:cubicBezTo>
                  <a:close/>
                  <a:moveTo>
                    <a:pt x="45048" y="75815"/>
                  </a:moveTo>
                  <a:cubicBezTo>
                    <a:pt x="45208" y="75565"/>
                    <a:pt x="45094" y="75429"/>
                    <a:pt x="44866" y="75338"/>
                  </a:cubicBezTo>
                  <a:cubicBezTo>
                    <a:pt x="44753" y="75611"/>
                    <a:pt x="44821" y="75906"/>
                    <a:pt x="45048" y="75815"/>
                  </a:cubicBezTo>
                  <a:close/>
                  <a:moveTo>
                    <a:pt x="46117" y="75111"/>
                  </a:moveTo>
                  <a:cubicBezTo>
                    <a:pt x="46163" y="74519"/>
                    <a:pt x="46731" y="74406"/>
                    <a:pt x="46526" y="74065"/>
                  </a:cubicBezTo>
                  <a:cubicBezTo>
                    <a:pt x="46299" y="74337"/>
                    <a:pt x="45981" y="74178"/>
                    <a:pt x="45776" y="74565"/>
                  </a:cubicBezTo>
                  <a:cubicBezTo>
                    <a:pt x="45844" y="74747"/>
                    <a:pt x="45935" y="74792"/>
                    <a:pt x="46094" y="74724"/>
                  </a:cubicBezTo>
                  <a:cubicBezTo>
                    <a:pt x="46026" y="74906"/>
                    <a:pt x="46049" y="75020"/>
                    <a:pt x="46117" y="75111"/>
                  </a:cubicBezTo>
                  <a:close/>
                  <a:moveTo>
                    <a:pt x="43093" y="70290"/>
                  </a:moveTo>
                  <a:cubicBezTo>
                    <a:pt x="43138" y="69994"/>
                    <a:pt x="43320" y="70108"/>
                    <a:pt x="43388" y="69858"/>
                  </a:cubicBezTo>
                  <a:cubicBezTo>
                    <a:pt x="43229" y="69789"/>
                    <a:pt x="43115" y="69767"/>
                    <a:pt x="43002" y="69812"/>
                  </a:cubicBezTo>
                  <a:cubicBezTo>
                    <a:pt x="42888" y="70040"/>
                    <a:pt x="43002" y="70153"/>
                    <a:pt x="43093" y="70290"/>
                  </a:cubicBezTo>
                  <a:close/>
                  <a:moveTo>
                    <a:pt x="47300" y="71859"/>
                  </a:moveTo>
                  <a:cubicBezTo>
                    <a:pt x="47595" y="71518"/>
                    <a:pt x="47163" y="71563"/>
                    <a:pt x="47345" y="71267"/>
                  </a:cubicBezTo>
                  <a:cubicBezTo>
                    <a:pt x="47504" y="71108"/>
                    <a:pt x="48141" y="70381"/>
                    <a:pt x="47800" y="70130"/>
                  </a:cubicBezTo>
                  <a:cubicBezTo>
                    <a:pt x="47573" y="70472"/>
                    <a:pt x="47618" y="70972"/>
                    <a:pt x="47345" y="71040"/>
                  </a:cubicBezTo>
                  <a:cubicBezTo>
                    <a:pt x="47391" y="71017"/>
                    <a:pt x="47413" y="70676"/>
                    <a:pt x="47300" y="70904"/>
                  </a:cubicBezTo>
                  <a:cubicBezTo>
                    <a:pt x="47436" y="71154"/>
                    <a:pt x="46845" y="71768"/>
                    <a:pt x="47300" y="71859"/>
                  </a:cubicBezTo>
                  <a:close/>
                  <a:moveTo>
                    <a:pt x="43593" y="69062"/>
                  </a:moveTo>
                  <a:cubicBezTo>
                    <a:pt x="43707" y="68834"/>
                    <a:pt x="43798" y="68607"/>
                    <a:pt x="43616" y="68516"/>
                  </a:cubicBezTo>
                  <a:cubicBezTo>
                    <a:pt x="43411" y="68607"/>
                    <a:pt x="43275" y="69016"/>
                    <a:pt x="43593" y="69062"/>
                  </a:cubicBezTo>
                  <a:close/>
                  <a:moveTo>
                    <a:pt x="43570" y="67538"/>
                  </a:moveTo>
                  <a:cubicBezTo>
                    <a:pt x="43320" y="67402"/>
                    <a:pt x="43229" y="67652"/>
                    <a:pt x="43161" y="67925"/>
                  </a:cubicBezTo>
                  <a:cubicBezTo>
                    <a:pt x="43411" y="68061"/>
                    <a:pt x="43502" y="67811"/>
                    <a:pt x="43570" y="67538"/>
                  </a:cubicBezTo>
                  <a:close/>
                  <a:moveTo>
                    <a:pt x="44162" y="67538"/>
                  </a:moveTo>
                  <a:cubicBezTo>
                    <a:pt x="44480" y="67333"/>
                    <a:pt x="44162" y="67015"/>
                    <a:pt x="44139" y="66765"/>
                  </a:cubicBezTo>
                  <a:cubicBezTo>
                    <a:pt x="44002" y="67106"/>
                    <a:pt x="44002" y="67356"/>
                    <a:pt x="44162" y="67538"/>
                  </a:cubicBezTo>
                  <a:close/>
                  <a:moveTo>
                    <a:pt x="49187" y="68993"/>
                  </a:moveTo>
                  <a:cubicBezTo>
                    <a:pt x="49528" y="69130"/>
                    <a:pt x="49505" y="68789"/>
                    <a:pt x="49551" y="68516"/>
                  </a:cubicBezTo>
                  <a:cubicBezTo>
                    <a:pt x="49301" y="68311"/>
                    <a:pt x="49301" y="68789"/>
                    <a:pt x="49187" y="68993"/>
                  </a:cubicBezTo>
                  <a:close/>
                  <a:moveTo>
                    <a:pt x="49733" y="68812"/>
                  </a:moveTo>
                  <a:cubicBezTo>
                    <a:pt x="49937" y="68698"/>
                    <a:pt x="50006" y="68289"/>
                    <a:pt x="49869" y="68129"/>
                  </a:cubicBezTo>
                  <a:cubicBezTo>
                    <a:pt x="49665" y="68266"/>
                    <a:pt x="49596" y="68675"/>
                    <a:pt x="49733" y="68812"/>
                  </a:cubicBezTo>
                  <a:close/>
                  <a:moveTo>
                    <a:pt x="50847" y="68357"/>
                  </a:moveTo>
                  <a:cubicBezTo>
                    <a:pt x="50961" y="68038"/>
                    <a:pt x="51029" y="67606"/>
                    <a:pt x="51211" y="67493"/>
                  </a:cubicBezTo>
                  <a:cubicBezTo>
                    <a:pt x="51029" y="67515"/>
                    <a:pt x="50551" y="67720"/>
                    <a:pt x="50688" y="67925"/>
                  </a:cubicBezTo>
                  <a:cubicBezTo>
                    <a:pt x="50711" y="67857"/>
                    <a:pt x="50756" y="67811"/>
                    <a:pt x="50824" y="67857"/>
                  </a:cubicBezTo>
                  <a:cubicBezTo>
                    <a:pt x="50756" y="68061"/>
                    <a:pt x="50756" y="68243"/>
                    <a:pt x="50847" y="68357"/>
                  </a:cubicBezTo>
                  <a:close/>
                  <a:moveTo>
                    <a:pt x="49960" y="64514"/>
                  </a:moveTo>
                  <a:cubicBezTo>
                    <a:pt x="49665" y="64355"/>
                    <a:pt x="49528" y="64809"/>
                    <a:pt x="49642" y="65014"/>
                  </a:cubicBezTo>
                  <a:cubicBezTo>
                    <a:pt x="49915" y="65173"/>
                    <a:pt x="50051" y="64718"/>
                    <a:pt x="49960" y="64514"/>
                  </a:cubicBezTo>
                  <a:close/>
                  <a:moveTo>
                    <a:pt x="50551" y="59306"/>
                  </a:moveTo>
                  <a:cubicBezTo>
                    <a:pt x="50779" y="58942"/>
                    <a:pt x="50574" y="58806"/>
                    <a:pt x="50574" y="58397"/>
                  </a:cubicBezTo>
                  <a:cubicBezTo>
                    <a:pt x="50938" y="58556"/>
                    <a:pt x="50733" y="57987"/>
                    <a:pt x="50733" y="57965"/>
                  </a:cubicBezTo>
                  <a:cubicBezTo>
                    <a:pt x="50779" y="57737"/>
                    <a:pt x="51029" y="57715"/>
                    <a:pt x="51074" y="57464"/>
                  </a:cubicBezTo>
                  <a:cubicBezTo>
                    <a:pt x="50665" y="57487"/>
                    <a:pt x="50983" y="56828"/>
                    <a:pt x="50711" y="56737"/>
                  </a:cubicBezTo>
                  <a:cubicBezTo>
                    <a:pt x="50733" y="56555"/>
                    <a:pt x="50665" y="56191"/>
                    <a:pt x="50915" y="56327"/>
                  </a:cubicBezTo>
                  <a:cubicBezTo>
                    <a:pt x="50938" y="56668"/>
                    <a:pt x="50665" y="56737"/>
                    <a:pt x="50961" y="56873"/>
                  </a:cubicBezTo>
                  <a:cubicBezTo>
                    <a:pt x="51074" y="56714"/>
                    <a:pt x="51120" y="56532"/>
                    <a:pt x="51097" y="56327"/>
                  </a:cubicBezTo>
                  <a:cubicBezTo>
                    <a:pt x="51074" y="56123"/>
                    <a:pt x="50529" y="55350"/>
                    <a:pt x="51006" y="55327"/>
                  </a:cubicBezTo>
                  <a:cubicBezTo>
                    <a:pt x="51006" y="55395"/>
                    <a:pt x="51074" y="55463"/>
                    <a:pt x="51097" y="55327"/>
                  </a:cubicBezTo>
                  <a:cubicBezTo>
                    <a:pt x="50847" y="55168"/>
                    <a:pt x="51552" y="54713"/>
                    <a:pt x="51074" y="54554"/>
                  </a:cubicBezTo>
                  <a:cubicBezTo>
                    <a:pt x="50938" y="54599"/>
                    <a:pt x="51006" y="54963"/>
                    <a:pt x="50847" y="54986"/>
                  </a:cubicBezTo>
                  <a:cubicBezTo>
                    <a:pt x="50847" y="54713"/>
                    <a:pt x="50938" y="54485"/>
                    <a:pt x="50961" y="54281"/>
                  </a:cubicBezTo>
                  <a:cubicBezTo>
                    <a:pt x="51006" y="54076"/>
                    <a:pt x="50983" y="53917"/>
                    <a:pt x="50824" y="53758"/>
                  </a:cubicBezTo>
                  <a:cubicBezTo>
                    <a:pt x="50824" y="53667"/>
                    <a:pt x="51097" y="53599"/>
                    <a:pt x="51120" y="53553"/>
                  </a:cubicBezTo>
                  <a:cubicBezTo>
                    <a:pt x="51143" y="53462"/>
                    <a:pt x="51097" y="52825"/>
                    <a:pt x="51143" y="52780"/>
                  </a:cubicBezTo>
                  <a:cubicBezTo>
                    <a:pt x="51143" y="52757"/>
                    <a:pt x="51325" y="52803"/>
                    <a:pt x="51325" y="52780"/>
                  </a:cubicBezTo>
                  <a:cubicBezTo>
                    <a:pt x="51347" y="52553"/>
                    <a:pt x="51143" y="52325"/>
                    <a:pt x="51256" y="52098"/>
                  </a:cubicBezTo>
                  <a:cubicBezTo>
                    <a:pt x="51347" y="52098"/>
                    <a:pt x="51507" y="52120"/>
                    <a:pt x="51529" y="52007"/>
                  </a:cubicBezTo>
                  <a:cubicBezTo>
                    <a:pt x="51347" y="51757"/>
                    <a:pt x="51234" y="52007"/>
                    <a:pt x="51074" y="52098"/>
                  </a:cubicBezTo>
                  <a:cubicBezTo>
                    <a:pt x="50983" y="51643"/>
                    <a:pt x="50711" y="51961"/>
                    <a:pt x="50620" y="51438"/>
                  </a:cubicBezTo>
                  <a:cubicBezTo>
                    <a:pt x="50620" y="51211"/>
                    <a:pt x="50870" y="51302"/>
                    <a:pt x="50802" y="50983"/>
                  </a:cubicBezTo>
                  <a:cubicBezTo>
                    <a:pt x="50642" y="50915"/>
                    <a:pt x="50620" y="50688"/>
                    <a:pt x="50597" y="50551"/>
                  </a:cubicBezTo>
                  <a:cubicBezTo>
                    <a:pt x="50483" y="49892"/>
                    <a:pt x="50483" y="49096"/>
                    <a:pt x="50529" y="48346"/>
                  </a:cubicBezTo>
                  <a:cubicBezTo>
                    <a:pt x="50392" y="48255"/>
                    <a:pt x="50233" y="48186"/>
                    <a:pt x="50233" y="47914"/>
                  </a:cubicBezTo>
                  <a:cubicBezTo>
                    <a:pt x="50142" y="47345"/>
                    <a:pt x="50097" y="46913"/>
                    <a:pt x="50028" y="46481"/>
                  </a:cubicBezTo>
                  <a:cubicBezTo>
                    <a:pt x="49960" y="46049"/>
                    <a:pt x="49869" y="45594"/>
                    <a:pt x="49801" y="45003"/>
                  </a:cubicBezTo>
                  <a:cubicBezTo>
                    <a:pt x="49142" y="44980"/>
                    <a:pt x="49710" y="45822"/>
                    <a:pt x="49733" y="46208"/>
                  </a:cubicBezTo>
                  <a:cubicBezTo>
                    <a:pt x="49801" y="46868"/>
                    <a:pt x="49687" y="47482"/>
                    <a:pt x="49687" y="48050"/>
                  </a:cubicBezTo>
                  <a:cubicBezTo>
                    <a:pt x="49846" y="48050"/>
                    <a:pt x="49937" y="48141"/>
                    <a:pt x="49983" y="48255"/>
                  </a:cubicBezTo>
                  <a:cubicBezTo>
                    <a:pt x="49892" y="49210"/>
                    <a:pt x="50119" y="49687"/>
                    <a:pt x="50233" y="50551"/>
                  </a:cubicBezTo>
                  <a:cubicBezTo>
                    <a:pt x="50028" y="50620"/>
                    <a:pt x="49937" y="50233"/>
                    <a:pt x="49960" y="50665"/>
                  </a:cubicBezTo>
                  <a:cubicBezTo>
                    <a:pt x="50142" y="50779"/>
                    <a:pt x="50165" y="51074"/>
                    <a:pt x="50347" y="51211"/>
                  </a:cubicBezTo>
                  <a:cubicBezTo>
                    <a:pt x="50279" y="52007"/>
                    <a:pt x="50460" y="52780"/>
                    <a:pt x="50210" y="53167"/>
                  </a:cubicBezTo>
                  <a:cubicBezTo>
                    <a:pt x="50370" y="53599"/>
                    <a:pt x="50347" y="54076"/>
                    <a:pt x="50165" y="54372"/>
                  </a:cubicBezTo>
                  <a:cubicBezTo>
                    <a:pt x="50620" y="54281"/>
                    <a:pt x="50324" y="54940"/>
                    <a:pt x="50460" y="55168"/>
                  </a:cubicBezTo>
                  <a:cubicBezTo>
                    <a:pt x="50279" y="55122"/>
                    <a:pt x="50301" y="54849"/>
                    <a:pt x="50119" y="54804"/>
                  </a:cubicBezTo>
                  <a:cubicBezTo>
                    <a:pt x="50256" y="55190"/>
                    <a:pt x="50074" y="55327"/>
                    <a:pt x="50051" y="55782"/>
                  </a:cubicBezTo>
                  <a:cubicBezTo>
                    <a:pt x="50392" y="56009"/>
                    <a:pt x="50119" y="55327"/>
                    <a:pt x="50347" y="55372"/>
                  </a:cubicBezTo>
                  <a:cubicBezTo>
                    <a:pt x="50688" y="55486"/>
                    <a:pt x="50279" y="55895"/>
                    <a:pt x="50370" y="56373"/>
                  </a:cubicBezTo>
                  <a:cubicBezTo>
                    <a:pt x="50483" y="56396"/>
                    <a:pt x="50574" y="56418"/>
                    <a:pt x="50529" y="56623"/>
                  </a:cubicBezTo>
                  <a:cubicBezTo>
                    <a:pt x="50256" y="56373"/>
                    <a:pt x="50460" y="56646"/>
                    <a:pt x="50415" y="56941"/>
                  </a:cubicBezTo>
                  <a:cubicBezTo>
                    <a:pt x="50301" y="57396"/>
                    <a:pt x="50233" y="57737"/>
                    <a:pt x="50460" y="57942"/>
                  </a:cubicBezTo>
                  <a:cubicBezTo>
                    <a:pt x="50301" y="57919"/>
                    <a:pt x="50188" y="57874"/>
                    <a:pt x="50119" y="57783"/>
                  </a:cubicBezTo>
                  <a:cubicBezTo>
                    <a:pt x="49960" y="58169"/>
                    <a:pt x="50256" y="58169"/>
                    <a:pt x="50301" y="58374"/>
                  </a:cubicBezTo>
                  <a:cubicBezTo>
                    <a:pt x="50233" y="58715"/>
                    <a:pt x="50165" y="59056"/>
                    <a:pt x="50119" y="59306"/>
                  </a:cubicBezTo>
                  <a:cubicBezTo>
                    <a:pt x="50028" y="59579"/>
                    <a:pt x="49937" y="59784"/>
                    <a:pt x="49824" y="59852"/>
                  </a:cubicBezTo>
                  <a:cubicBezTo>
                    <a:pt x="49710" y="59807"/>
                    <a:pt x="49642" y="59625"/>
                    <a:pt x="49551" y="59807"/>
                  </a:cubicBezTo>
                  <a:cubicBezTo>
                    <a:pt x="49619" y="59966"/>
                    <a:pt x="49846" y="60034"/>
                    <a:pt x="49937" y="60193"/>
                  </a:cubicBezTo>
                  <a:cubicBezTo>
                    <a:pt x="49892" y="60489"/>
                    <a:pt x="49460" y="60625"/>
                    <a:pt x="49824" y="60853"/>
                  </a:cubicBezTo>
                  <a:cubicBezTo>
                    <a:pt x="50028" y="60398"/>
                    <a:pt x="49892" y="60011"/>
                    <a:pt x="50188" y="59898"/>
                  </a:cubicBezTo>
                  <a:cubicBezTo>
                    <a:pt x="50233" y="60102"/>
                    <a:pt x="50210" y="60421"/>
                    <a:pt x="50210" y="60693"/>
                  </a:cubicBezTo>
                  <a:cubicBezTo>
                    <a:pt x="50233" y="61194"/>
                    <a:pt x="50142" y="60853"/>
                    <a:pt x="50028" y="61239"/>
                  </a:cubicBezTo>
                  <a:cubicBezTo>
                    <a:pt x="50529" y="61899"/>
                    <a:pt x="50824" y="59284"/>
                    <a:pt x="50551" y="59306"/>
                  </a:cubicBezTo>
                  <a:close/>
                  <a:moveTo>
                    <a:pt x="45685" y="59033"/>
                  </a:moveTo>
                  <a:cubicBezTo>
                    <a:pt x="45844" y="58942"/>
                    <a:pt x="45912" y="58579"/>
                    <a:pt x="45662" y="58533"/>
                  </a:cubicBezTo>
                  <a:cubicBezTo>
                    <a:pt x="45526" y="58624"/>
                    <a:pt x="45458" y="58988"/>
                    <a:pt x="45685" y="59033"/>
                  </a:cubicBezTo>
                  <a:close/>
                  <a:moveTo>
                    <a:pt x="45981" y="53303"/>
                  </a:moveTo>
                  <a:cubicBezTo>
                    <a:pt x="45799" y="52916"/>
                    <a:pt x="46117" y="52939"/>
                    <a:pt x="46185" y="52598"/>
                  </a:cubicBezTo>
                  <a:cubicBezTo>
                    <a:pt x="45958" y="52575"/>
                    <a:pt x="45912" y="52416"/>
                    <a:pt x="45731" y="52598"/>
                  </a:cubicBezTo>
                  <a:cubicBezTo>
                    <a:pt x="45890" y="52757"/>
                    <a:pt x="45662" y="53326"/>
                    <a:pt x="45981" y="53303"/>
                  </a:cubicBezTo>
                  <a:close/>
                  <a:moveTo>
                    <a:pt x="45844" y="50574"/>
                  </a:moveTo>
                  <a:cubicBezTo>
                    <a:pt x="46003" y="50392"/>
                    <a:pt x="45867" y="49960"/>
                    <a:pt x="45731" y="49778"/>
                  </a:cubicBezTo>
                  <a:cubicBezTo>
                    <a:pt x="45776" y="50188"/>
                    <a:pt x="45526" y="50392"/>
                    <a:pt x="45844" y="50574"/>
                  </a:cubicBezTo>
                  <a:close/>
                  <a:moveTo>
                    <a:pt x="49710" y="44343"/>
                  </a:moveTo>
                  <a:cubicBezTo>
                    <a:pt x="49437" y="44343"/>
                    <a:pt x="49460" y="44616"/>
                    <a:pt x="49187" y="44616"/>
                  </a:cubicBezTo>
                  <a:cubicBezTo>
                    <a:pt x="49164" y="44548"/>
                    <a:pt x="49164" y="44412"/>
                    <a:pt x="49073" y="44412"/>
                  </a:cubicBezTo>
                  <a:cubicBezTo>
                    <a:pt x="49187" y="45003"/>
                    <a:pt x="49778" y="45003"/>
                    <a:pt x="49710" y="44343"/>
                  </a:cubicBezTo>
                  <a:close/>
                  <a:moveTo>
                    <a:pt x="52007" y="58147"/>
                  </a:moveTo>
                  <a:cubicBezTo>
                    <a:pt x="52075" y="57874"/>
                    <a:pt x="52348" y="57987"/>
                    <a:pt x="52348" y="57624"/>
                  </a:cubicBezTo>
                  <a:cubicBezTo>
                    <a:pt x="52189" y="56987"/>
                    <a:pt x="51575" y="57896"/>
                    <a:pt x="52007" y="58147"/>
                  </a:cubicBezTo>
                  <a:close/>
                  <a:moveTo>
                    <a:pt x="52530" y="57646"/>
                  </a:moveTo>
                  <a:cubicBezTo>
                    <a:pt x="52280" y="58056"/>
                    <a:pt x="52894" y="58147"/>
                    <a:pt x="52962" y="57919"/>
                  </a:cubicBezTo>
                  <a:cubicBezTo>
                    <a:pt x="52666" y="57965"/>
                    <a:pt x="52894" y="57510"/>
                    <a:pt x="52530" y="57646"/>
                  </a:cubicBezTo>
                  <a:close/>
                  <a:moveTo>
                    <a:pt x="52894" y="59784"/>
                  </a:moveTo>
                  <a:cubicBezTo>
                    <a:pt x="52962" y="59534"/>
                    <a:pt x="53144" y="59352"/>
                    <a:pt x="52985" y="59102"/>
                  </a:cubicBezTo>
                  <a:cubicBezTo>
                    <a:pt x="52666" y="58942"/>
                    <a:pt x="52689" y="59829"/>
                    <a:pt x="52894" y="59784"/>
                  </a:cubicBezTo>
                  <a:close/>
                  <a:moveTo>
                    <a:pt x="49323" y="44162"/>
                  </a:moveTo>
                  <a:cubicBezTo>
                    <a:pt x="49346" y="43911"/>
                    <a:pt x="49505" y="43638"/>
                    <a:pt x="49483" y="43388"/>
                  </a:cubicBezTo>
                  <a:cubicBezTo>
                    <a:pt x="49460" y="43093"/>
                    <a:pt x="49278" y="43070"/>
                    <a:pt x="49233" y="42865"/>
                  </a:cubicBezTo>
                  <a:cubicBezTo>
                    <a:pt x="49187" y="42752"/>
                    <a:pt x="49301" y="42774"/>
                    <a:pt x="49301" y="42752"/>
                  </a:cubicBezTo>
                  <a:cubicBezTo>
                    <a:pt x="49301" y="42638"/>
                    <a:pt x="49187" y="42661"/>
                    <a:pt x="49187" y="42661"/>
                  </a:cubicBezTo>
                  <a:cubicBezTo>
                    <a:pt x="49073" y="42115"/>
                    <a:pt x="48960" y="41819"/>
                    <a:pt x="48664" y="41751"/>
                  </a:cubicBezTo>
                  <a:cubicBezTo>
                    <a:pt x="48641" y="42160"/>
                    <a:pt x="48982" y="42729"/>
                    <a:pt x="49119" y="43320"/>
                  </a:cubicBezTo>
                  <a:cubicBezTo>
                    <a:pt x="49187" y="43616"/>
                    <a:pt x="48937" y="44093"/>
                    <a:pt x="49323" y="44162"/>
                  </a:cubicBezTo>
                  <a:close/>
                  <a:moveTo>
                    <a:pt x="45662" y="31586"/>
                  </a:moveTo>
                  <a:cubicBezTo>
                    <a:pt x="45503" y="31336"/>
                    <a:pt x="45776" y="31336"/>
                    <a:pt x="45799" y="31177"/>
                  </a:cubicBezTo>
                  <a:cubicBezTo>
                    <a:pt x="45662" y="30768"/>
                    <a:pt x="45480" y="30449"/>
                    <a:pt x="45253" y="30358"/>
                  </a:cubicBezTo>
                  <a:cubicBezTo>
                    <a:pt x="45344" y="30290"/>
                    <a:pt x="45253" y="30108"/>
                    <a:pt x="45276" y="29995"/>
                  </a:cubicBezTo>
                  <a:cubicBezTo>
                    <a:pt x="45026" y="29790"/>
                    <a:pt x="44844" y="29472"/>
                    <a:pt x="44707" y="29130"/>
                  </a:cubicBezTo>
                  <a:cubicBezTo>
                    <a:pt x="44548" y="28812"/>
                    <a:pt x="44434" y="28448"/>
                    <a:pt x="44321" y="28153"/>
                  </a:cubicBezTo>
                  <a:cubicBezTo>
                    <a:pt x="44230" y="28312"/>
                    <a:pt x="44002" y="27607"/>
                    <a:pt x="44071" y="28039"/>
                  </a:cubicBezTo>
                  <a:cubicBezTo>
                    <a:pt x="44139" y="28221"/>
                    <a:pt x="44275" y="28198"/>
                    <a:pt x="44343" y="28380"/>
                  </a:cubicBezTo>
                  <a:cubicBezTo>
                    <a:pt x="44162" y="28516"/>
                    <a:pt x="44230" y="28903"/>
                    <a:pt x="44298" y="29130"/>
                  </a:cubicBezTo>
                  <a:cubicBezTo>
                    <a:pt x="44343" y="29312"/>
                    <a:pt x="44503" y="29335"/>
                    <a:pt x="44616" y="29562"/>
                  </a:cubicBezTo>
                  <a:cubicBezTo>
                    <a:pt x="44707" y="29813"/>
                    <a:pt x="44685" y="30199"/>
                    <a:pt x="44775" y="30427"/>
                  </a:cubicBezTo>
                  <a:cubicBezTo>
                    <a:pt x="44821" y="30563"/>
                    <a:pt x="44935" y="30518"/>
                    <a:pt x="44980" y="30699"/>
                  </a:cubicBezTo>
                  <a:cubicBezTo>
                    <a:pt x="45071" y="30972"/>
                    <a:pt x="45299" y="31723"/>
                    <a:pt x="45662" y="31586"/>
                  </a:cubicBezTo>
                  <a:close/>
                  <a:moveTo>
                    <a:pt x="44844" y="27539"/>
                  </a:moveTo>
                  <a:cubicBezTo>
                    <a:pt x="44503" y="27675"/>
                    <a:pt x="45071" y="28130"/>
                    <a:pt x="45185" y="28221"/>
                  </a:cubicBezTo>
                  <a:cubicBezTo>
                    <a:pt x="45117" y="27993"/>
                    <a:pt x="45094" y="27652"/>
                    <a:pt x="44844" y="27539"/>
                  </a:cubicBezTo>
                  <a:close/>
                  <a:moveTo>
                    <a:pt x="43275" y="27220"/>
                  </a:moveTo>
                  <a:cubicBezTo>
                    <a:pt x="43206" y="26970"/>
                    <a:pt x="43479" y="26856"/>
                    <a:pt x="43206" y="26538"/>
                  </a:cubicBezTo>
                  <a:cubicBezTo>
                    <a:pt x="43025" y="26629"/>
                    <a:pt x="43002" y="27175"/>
                    <a:pt x="43275" y="27220"/>
                  </a:cubicBezTo>
                  <a:close/>
                  <a:moveTo>
                    <a:pt x="43161" y="25697"/>
                  </a:moveTo>
                  <a:cubicBezTo>
                    <a:pt x="43025" y="25401"/>
                    <a:pt x="42570" y="24810"/>
                    <a:pt x="42570" y="25015"/>
                  </a:cubicBezTo>
                  <a:cubicBezTo>
                    <a:pt x="42752" y="25174"/>
                    <a:pt x="43161" y="25924"/>
                    <a:pt x="43161" y="25697"/>
                  </a:cubicBezTo>
                  <a:close/>
                  <a:moveTo>
                    <a:pt x="34656" y="14963"/>
                  </a:moveTo>
                  <a:lnTo>
                    <a:pt x="34406" y="15214"/>
                  </a:lnTo>
                  <a:lnTo>
                    <a:pt x="34611" y="15441"/>
                  </a:lnTo>
                  <a:cubicBezTo>
                    <a:pt x="34815" y="15305"/>
                    <a:pt x="34884" y="15145"/>
                    <a:pt x="34656" y="14963"/>
                  </a:cubicBezTo>
                  <a:close/>
                  <a:moveTo>
                    <a:pt x="30108" y="7573"/>
                  </a:moveTo>
                  <a:cubicBezTo>
                    <a:pt x="30313" y="7755"/>
                    <a:pt x="30085" y="7937"/>
                    <a:pt x="30381" y="8142"/>
                  </a:cubicBezTo>
                  <a:cubicBezTo>
                    <a:pt x="30586" y="7982"/>
                    <a:pt x="30313" y="7482"/>
                    <a:pt x="30108" y="7573"/>
                  </a:cubicBezTo>
                  <a:close/>
                  <a:moveTo>
                    <a:pt x="20739" y="10143"/>
                  </a:moveTo>
                  <a:cubicBezTo>
                    <a:pt x="20512" y="10256"/>
                    <a:pt x="20216" y="10097"/>
                    <a:pt x="20057" y="10393"/>
                  </a:cubicBezTo>
                  <a:cubicBezTo>
                    <a:pt x="20376" y="10688"/>
                    <a:pt x="21035" y="10484"/>
                    <a:pt x="20739" y="10143"/>
                  </a:cubicBezTo>
                  <a:close/>
                  <a:moveTo>
                    <a:pt x="19489" y="9983"/>
                  </a:moveTo>
                  <a:cubicBezTo>
                    <a:pt x="19284" y="9892"/>
                    <a:pt x="18875" y="9892"/>
                    <a:pt x="18852" y="10165"/>
                  </a:cubicBezTo>
                  <a:cubicBezTo>
                    <a:pt x="19193" y="10302"/>
                    <a:pt x="19625" y="9915"/>
                    <a:pt x="19830" y="10370"/>
                  </a:cubicBezTo>
                  <a:cubicBezTo>
                    <a:pt x="20034" y="10165"/>
                    <a:pt x="19648" y="10052"/>
                    <a:pt x="19489" y="9983"/>
                  </a:cubicBezTo>
                  <a:close/>
                  <a:moveTo>
                    <a:pt x="22559" y="2820"/>
                  </a:moveTo>
                  <a:cubicBezTo>
                    <a:pt x="22240" y="2752"/>
                    <a:pt x="21694" y="2161"/>
                    <a:pt x="21558" y="2502"/>
                  </a:cubicBezTo>
                  <a:cubicBezTo>
                    <a:pt x="21535" y="2798"/>
                    <a:pt x="21808" y="2388"/>
                    <a:pt x="22013" y="2638"/>
                  </a:cubicBezTo>
                  <a:cubicBezTo>
                    <a:pt x="21967" y="2729"/>
                    <a:pt x="21945" y="2843"/>
                    <a:pt x="22127" y="2911"/>
                  </a:cubicBezTo>
                  <a:cubicBezTo>
                    <a:pt x="22127" y="2525"/>
                    <a:pt x="22513" y="3025"/>
                    <a:pt x="22559" y="2820"/>
                  </a:cubicBezTo>
                  <a:close/>
                  <a:moveTo>
                    <a:pt x="18397" y="10256"/>
                  </a:moveTo>
                  <a:cubicBezTo>
                    <a:pt x="18488" y="10097"/>
                    <a:pt x="18352" y="10029"/>
                    <a:pt x="18352" y="9915"/>
                  </a:cubicBezTo>
                  <a:cubicBezTo>
                    <a:pt x="18511" y="9733"/>
                    <a:pt x="18738" y="9574"/>
                    <a:pt x="18374" y="9415"/>
                  </a:cubicBezTo>
                  <a:cubicBezTo>
                    <a:pt x="18329" y="9529"/>
                    <a:pt x="18329" y="9620"/>
                    <a:pt x="18352" y="9711"/>
                  </a:cubicBezTo>
                  <a:cubicBezTo>
                    <a:pt x="18170" y="9597"/>
                    <a:pt x="18033" y="9642"/>
                    <a:pt x="17965" y="9824"/>
                  </a:cubicBezTo>
                  <a:cubicBezTo>
                    <a:pt x="18283" y="9915"/>
                    <a:pt x="18283" y="10097"/>
                    <a:pt x="18397" y="10256"/>
                  </a:cubicBezTo>
                  <a:close/>
                  <a:moveTo>
                    <a:pt x="16237" y="9028"/>
                  </a:moveTo>
                  <a:cubicBezTo>
                    <a:pt x="16169" y="8846"/>
                    <a:pt x="16487" y="8505"/>
                    <a:pt x="16191" y="8414"/>
                  </a:cubicBezTo>
                  <a:cubicBezTo>
                    <a:pt x="16078" y="8483"/>
                    <a:pt x="15964" y="8596"/>
                    <a:pt x="15919" y="8801"/>
                  </a:cubicBezTo>
                  <a:cubicBezTo>
                    <a:pt x="16100" y="8846"/>
                    <a:pt x="16078" y="8983"/>
                    <a:pt x="16237" y="9028"/>
                  </a:cubicBezTo>
                  <a:close/>
                  <a:moveTo>
                    <a:pt x="17760" y="2138"/>
                  </a:moveTo>
                  <a:cubicBezTo>
                    <a:pt x="17874" y="1865"/>
                    <a:pt x="17556" y="1752"/>
                    <a:pt x="17237" y="1638"/>
                  </a:cubicBezTo>
                  <a:cubicBezTo>
                    <a:pt x="17056" y="1934"/>
                    <a:pt x="17442" y="2024"/>
                    <a:pt x="17760" y="2138"/>
                  </a:cubicBezTo>
                  <a:close/>
                  <a:moveTo>
                    <a:pt x="14850" y="1297"/>
                  </a:moveTo>
                  <a:cubicBezTo>
                    <a:pt x="14463" y="1092"/>
                    <a:pt x="14304" y="1592"/>
                    <a:pt x="14736" y="1638"/>
                  </a:cubicBezTo>
                  <a:close/>
                  <a:moveTo>
                    <a:pt x="41183" y="20148"/>
                  </a:moveTo>
                  <a:cubicBezTo>
                    <a:pt x="40955" y="20262"/>
                    <a:pt x="41228" y="20853"/>
                    <a:pt x="41410" y="20808"/>
                  </a:cubicBezTo>
                  <a:cubicBezTo>
                    <a:pt x="41365" y="20603"/>
                    <a:pt x="41319" y="20398"/>
                    <a:pt x="41183" y="20148"/>
                  </a:cubicBezTo>
                  <a:close/>
                  <a:moveTo>
                    <a:pt x="42729" y="21422"/>
                  </a:moveTo>
                  <a:cubicBezTo>
                    <a:pt x="42843" y="21581"/>
                    <a:pt x="42797" y="21694"/>
                    <a:pt x="42615" y="21763"/>
                  </a:cubicBezTo>
                  <a:cubicBezTo>
                    <a:pt x="42774" y="22081"/>
                    <a:pt x="42956" y="22013"/>
                    <a:pt x="43115" y="22377"/>
                  </a:cubicBezTo>
                  <a:cubicBezTo>
                    <a:pt x="43275" y="22331"/>
                    <a:pt x="43161" y="21694"/>
                    <a:pt x="43070" y="21604"/>
                  </a:cubicBezTo>
                  <a:cubicBezTo>
                    <a:pt x="43025" y="21581"/>
                    <a:pt x="42888" y="21740"/>
                    <a:pt x="42843" y="21604"/>
                  </a:cubicBezTo>
                  <a:cubicBezTo>
                    <a:pt x="42956" y="21535"/>
                    <a:pt x="42934" y="21194"/>
                    <a:pt x="42729" y="21422"/>
                  </a:cubicBezTo>
                  <a:close/>
                  <a:moveTo>
                    <a:pt x="43070" y="23195"/>
                  </a:moveTo>
                  <a:cubicBezTo>
                    <a:pt x="43275" y="23400"/>
                    <a:pt x="42979" y="23787"/>
                    <a:pt x="43366" y="23809"/>
                  </a:cubicBezTo>
                  <a:cubicBezTo>
                    <a:pt x="43343" y="23673"/>
                    <a:pt x="43388" y="23195"/>
                    <a:pt x="43070" y="23195"/>
                  </a:cubicBezTo>
                  <a:close/>
                  <a:moveTo>
                    <a:pt x="46640" y="76520"/>
                  </a:moveTo>
                  <a:cubicBezTo>
                    <a:pt x="46572" y="76589"/>
                    <a:pt x="46504" y="76611"/>
                    <a:pt x="46413" y="76543"/>
                  </a:cubicBezTo>
                  <a:cubicBezTo>
                    <a:pt x="46185" y="76839"/>
                    <a:pt x="46413" y="76952"/>
                    <a:pt x="46390" y="77180"/>
                  </a:cubicBezTo>
                  <a:cubicBezTo>
                    <a:pt x="46436" y="76975"/>
                    <a:pt x="46799" y="76634"/>
                    <a:pt x="46640" y="76520"/>
                  </a:cubicBezTo>
                  <a:close/>
                  <a:moveTo>
                    <a:pt x="45594" y="78817"/>
                  </a:moveTo>
                  <a:cubicBezTo>
                    <a:pt x="45753" y="78863"/>
                    <a:pt x="45685" y="79158"/>
                    <a:pt x="45617" y="79499"/>
                  </a:cubicBezTo>
                  <a:cubicBezTo>
                    <a:pt x="45731" y="79295"/>
                    <a:pt x="45912" y="79499"/>
                    <a:pt x="46003" y="79181"/>
                  </a:cubicBezTo>
                  <a:cubicBezTo>
                    <a:pt x="45935" y="79067"/>
                    <a:pt x="45799" y="78385"/>
                    <a:pt x="45594" y="78817"/>
                  </a:cubicBezTo>
                  <a:close/>
                  <a:moveTo>
                    <a:pt x="11052" y="102330"/>
                  </a:moveTo>
                  <a:cubicBezTo>
                    <a:pt x="10734" y="102376"/>
                    <a:pt x="10438" y="102467"/>
                    <a:pt x="10234" y="102649"/>
                  </a:cubicBezTo>
                  <a:cubicBezTo>
                    <a:pt x="10597" y="102580"/>
                    <a:pt x="10484" y="102808"/>
                    <a:pt x="10848" y="102740"/>
                  </a:cubicBezTo>
                  <a:close/>
                  <a:moveTo>
                    <a:pt x="6754" y="99169"/>
                  </a:moveTo>
                  <a:cubicBezTo>
                    <a:pt x="7004" y="98828"/>
                    <a:pt x="7323" y="98555"/>
                    <a:pt x="7300" y="98055"/>
                  </a:cubicBezTo>
                  <a:cubicBezTo>
                    <a:pt x="6959" y="98146"/>
                    <a:pt x="7118" y="98328"/>
                    <a:pt x="6936" y="98533"/>
                  </a:cubicBezTo>
                  <a:cubicBezTo>
                    <a:pt x="6959" y="98510"/>
                    <a:pt x="6800" y="98442"/>
                    <a:pt x="6754" y="98669"/>
                  </a:cubicBezTo>
                  <a:close/>
                  <a:moveTo>
                    <a:pt x="6845" y="98237"/>
                  </a:moveTo>
                  <a:cubicBezTo>
                    <a:pt x="6868" y="97941"/>
                    <a:pt x="6823" y="97805"/>
                    <a:pt x="6663" y="97850"/>
                  </a:cubicBezTo>
                  <a:cubicBezTo>
                    <a:pt x="6618" y="98055"/>
                    <a:pt x="6527" y="98169"/>
                    <a:pt x="6572" y="98419"/>
                  </a:cubicBezTo>
                  <a:close/>
                  <a:moveTo>
                    <a:pt x="6686" y="95940"/>
                  </a:moveTo>
                  <a:cubicBezTo>
                    <a:pt x="6709" y="95827"/>
                    <a:pt x="6754" y="95758"/>
                    <a:pt x="6868" y="95758"/>
                  </a:cubicBezTo>
                  <a:cubicBezTo>
                    <a:pt x="6800" y="95395"/>
                    <a:pt x="6800" y="95531"/>
                    <a:pt x="6868" y="95122"/>
                  </a:cubicBezTo>
                  <a:cubicBezTo>
                    <a:pt x="6595" y="95099"/>
                    <a:pt x="6618" y="96054"/>
                    <a:pt x="6686" y="95940"/>
                  </a:cubicBezTo>
                  <a:close/>
                  <a:moveTo>
                    <a:pt x="6868" y="89641"/>
                  </a:moveTo>
                  <a:cubicBezTo>
                    <a:pt x="7232" y="89732"/>
                    <a:pt x="6982" y="89050"/>
                    <a:pt x="7050" y="88777"/>
                  </a:cubicBezTo>
                  <a:cubicBezTo>
                    <a:pt x="7027" y="88641"/>
                    <a:pt x="6936" y="88573"/>
                    <a:pt x="6982" y="88345"/>
                  </a:cubicBezTo>
                  <a:cubicBezTo>
                    <a:pt x="7209" y="88413"/>
                    <a:pt x="7300" y="88300"/>
                    <a:pt x="7255" y="88027"/>
                  </a:cubicBezTo>
                  <a:cubicBezTo>
                    <a:pt x="6982" y="87936"/>
                    <a:pt x="7073" y="88322"/>
                    <a:pt x="6800" y="88231"/>
                  </a:cubicBezTo>
                  <a:cubicBezTo>
                    <a:pt x="6868" y="87799"/>
                    <a:pt x="6641" y="87754"/>
                    <a:pt x="6527" y="87572"/>
                  </a:cubicBezTo>
                  <a:cubicBezTo>
                    <a:pt x="6618" y="88231"/>
                    <a:pt x="7004" y="89073"/>
                    <a:pt x="6868" y="89641"/>
                  </a:cubicBezTo>
                  <a:close/>
                  <a:moveTo>
                    <a:pt x="6527" y="86913"/>
                  </a:moveTo>
                  <a:cubicBezTo>
                    <a:pt x="6595" y="87390"/>
                    <a:pt x="6800" y="87663"/>
                    <a:pt x="7073" y="87913"/>
                  </a:cubicBezTo>
                  <a:cubicBezTo>
                    <a:pt x="7050" y="87595"/>
                    <a:pt x="7346" y="87140"/>
                    <a:pt x="7095" y="86913"/>
                  </a:cubicBezTo>
                  <a:cubicBezTo>
                    <a:pt x="7050" y="87163"/>
                    <a:pt x="6595" y="87004"/>
                    <a:pt x="6527" y="86913"/>
                  </a:cubicBezTo>
                  <a:close/>
                  <a:moveTo>
                    <a:pt x="3866" y="88595"/>
                  </a:moveTo>
                  <a:cubicBezTo>
                    <a:pt x="3593" y="88936"/>
                    <a:pt x="3866" y="89323"/>
                    <a:pt x="3571" y="89687"/>
                  </a:cubicBezTo>
                  <a:cubicBezTo>
                    <a:pt x="3798" y="89755"/>
                    <a:pt x="3684" y="89505"/>
                    <a:pt x="3753" y="89368"/>
                  </a:cubicBezTo>
                  <a:cubicBezTo>
                    <a:pt x="3889" y="89118"/>
                    <a:pt x="4230" y="88732"/>
                    <a:pt x="3866" y="88595"/>
                  </a:cubicBezTo>
                  <a:close/>
                  <a:moveTo>
                    <a:pt x="5663" y="90710"/>
                  </a:moveTo>
                  <a:cubicBezTo>
                    <a:pt x="5390" y="90778"/>
                    <a:pt x="5253" y="91051"/>
                    <a:pt x="5276" y="91483"/>
                  </a:cubicBezTo>
                  <a:cubicBezTo>
                    <a:pt x="5776" y="91665"/>
                    <a:pt x="5640" y="91097"/>
                    <a:pt x="5663" y="90710"/>
                  </a:cubicBezTo>
                  <a:close/>
                  <a:moveTo>
                    <a:pt x="4253" y="93644"/>
                  </a:moveTo>
                  <a:cubicBezTo>
                    <a:pt x="4185" y="94212"/>
                    <a:pt x="4435" y="94962"/>
                    <a:pt x="4594" y="94553"/>
                  </a:cubicBezTo>
                  <a:cubicBezTo>
                    <a:pt x="4480" y="94508"/>
                    <a:pt x="4799" y="93325"/>
                    <a:pt x="4253" y="93644"/>
                  </a:cubicBezTo>
                  <a:close/>
                  <a:moveTo>
                    <a:pt x="3935" y="96327"/>
                  </a:moveTo>
                  <a:cubicBezTo>
                    <a:pt x="3935" y="96759"/>
                    <a:pt x="3889" y="97305"/>
                    <a:pt x="4116" y="97236"/>
                  </a:cubicBezTo>
                  <a:cubicBezTo>
                    <a:pt x="4071" y="96918"/>
                    <a:pt x="4276" y="96054"/>
                    <a:pt x="3935" y="96327"/>
                  </a:cubicBezTo>
                  <a:close/>
                  <a:moveTo>
                    <a:pt x="5299" y="97055"/>
                  </a:moveTo>
                  <a:lnTo>
                    <a:pt x="5299" y="97782"/>
                  </a:lnTo>
                  <a:cubicBezTo>
                    <a:pt x="5663" y="97737"/>
                    <a:pt x="5663" y="96759"/>
                    <a:pt x="5299" y="97055"/>
                  </a:cubicBezTo>
                  <a:close/>
                  <a:moveTo>
                    <a:pt x="3571" y="102148"/>
                  </a:moveTo>
                  <a:cubicBezTo>
                    <a:pt x="3571" y="102626"/>
                    <a:pt x="3639" y="102944"/>
                    <a:pt x="3798" y="102967"/>
                  </a:cubicBezTo>
                  <a:cubicBezTo>
                    <a:pt x="3707" y="102421"/>
                    <a:pt x="4003" y="101853"/>
                    <a:pt x="3571" y="102148"/>
                  </a:cubicBezTo>
                  <a:close/>
                  <a:moveTo>
                    <a:pt x="7869" y="106969"/>
                  </a:moveTo>
                  <a:cubicBezTo>
                    <a:pt x="8437" y="106764"/>
                    <a:pt x="8164" y="107060"/>
                    <a:pt x="8414" y="107060"/>
                  </a:cubicBezTo>
                  <a:cubicBezTo>
                    <a:pt x="8596" y="106764"/>
                    <a:pt x="8278" y="106764"/>
                    <a:pt x="8187" y="106628"/>
                  </a:cubicBezTo>
                  <a:cubicBezTo>
                    <a:pt x="8301" y="106446"/>
                    <a:pt x="8687" y="106446"/>
                    <a:pt x="8733" y="106196"/>
                  </a:cubicBezTo>
                  <a:cubicBezTo>
                    <a:pt x="7823" y="106264"/>
                    <a:pt x="8210" y="106492"/>
                    <a:pt x="7869" y="106969"/>
                  </a:cubicBezTo>
                  <a:close/>
                  <a:moveTo>
                    <a:pt x="11439" y="104104"/>
                  </a:moveTo>
                  <a:cubicBezTo>
                    <a:pt x="11985" y="103967"/>
                    <a:pt x="11552" y="104513"/>
                    <a:pt x="12326" y="104240"/>
                  </a:cubicBezTo>
                  <a:cubicBezTo>
                    <a:pt x="12485" y="103922"/>
                    <a:pt x="11916" y="104058"/>
                    <a:pt x="12326" y="103763"/>
                  </a:cubicBezTo>
                  <a:cubicBezTo>
                    <a:pt x="11939" y="103808"/>
                    <a:pt x="11643" y="103922"/>
                    <a:pt x="11439" y="104104"/>
                  </a:cubicBezTo>
                  <a:close/>
                  <a:moveTo>
                    <a:pt x="18147" y="104513"/>
                  </a:moveTo>
                  <a:cubicBezTo>
                    <a:pt x="18283" y="104354"/>
                    <a:pt x="18238" y="104127"/>
                    <a:pt x="18374" y="103967"/>
                  </a:cubicBezTo>
                  <a:cubicBezTo>
                    <a:pt x="18170" y="104036"/>
                    <a:pt x="17965" y="104104"/>
                    <a:pt x="17760" y="104149"/>
                  </a:cubicBezTo>
                  <a:cubicBezTo>
                    <a:pt x="17760" y="104377"/>
                    <a:pt x="17783" y="104604"/>
                    <a:pt x="18147" y="104513"/>
                  </a:cubicBezTo>
                  <a:close/>
                  <a:moveTo>
                    <a:pt x="29221" y="99465"/>
                  </a:moveTo>
                  <a:cubicBezTo>
                    <a:pt x="29381" y="99101"/>
                    <a:pt x="29881" y="99238"/>
                    <a:pt x="29995" y="98874"/>
                  </a:cubicBezTo>
                  <a:cubicBezTo>
                    <a:pt x="29835" y="98874"/>
                    <a:pt x="28971" y="99215"/>
                    <a:pt x="29221" y="99465"/>
                  </a:cubicBezTo>
                  <a:close/>
                  <a:moveTo>
                    <a:pt x="30677" y="98419"/>
                  </a:moveTo>
                  <a:cubicBezTo>
                    <a:pt x="30950" y="98169"/>
                    <a:pt x="31109" y="98260"/>
                    <a:pt x="31336" y="98101"/>
                  </a:cubicBezTo>
                  <a:cubicBezTo>
                    <a:pt x="31200" y="97873"/>
                    <a:pt x="30540" y="98169"/>
                    <a:pt x="30677" y="98419"/>
                  </a:cubicBezTo>
                  <a:close/>
                  <a:moveTo>
                    <a:pt x="33724" y="93234"/>
                  </a:moveTo>
                  <a:cubicBezTo>
                    <a:pt x="34110" y="92916"/>
                    <a:pt x="34406" y="92825"/>
                    <a:pt x="34543" y="92416"/>
                  </a:cubicBezTo>
                  <a:cubicBezTo>
                    <a:pt x="34406" y="92461"/>
                    <a:pt x="33815" y="92961"/>
                    <a:pt x="33724" y="93234"/>
                  </a:cubicBezTo>
                  <a:close/>
                  <a:moveTo>
                    <a:pt x="39568" y="90983"/>
                  </a:moveTo>
                  <a:cubicBezTo>
                    <a:pt x="39659" y="90869"/>
                    <a:pt x="39818" y="90756"/>
                    <a:pt x="39750" y="90665"/>
                  </a:cubicBezTo>
                  <a:cubicBezTo>
                    <a:pt x="39409" y="90938"/>
                    <a:pt x="39636" y="90096"/>
                    <a:pt x="39318" y="90574"/>
                  </a:cubicBezTo>
                  <a:cubicBezTo>
                    <a:pt x="39295" y="90733"/>
                    <a:pt x="39409" y="90710"/>
                    <a:pt x="39568" y="90983"/>
                  </a:cubicBezTo>
                  <a:close/>
                  <a:moveTo>
                    <a:pt x="7118" y="85616"/>
                  </a:moveTo>
                  <a:cubicBezTo>
                    <a:pt x="7095" y="85730"/>
                    <a:pt x="7004" y="85685"/>
                    <a:pt x="6913" y="85616"/>
                  </a:cubicBezTo>
                  <a:cubicBezTo>
                    <a:pt x="6913" y="85889"/>
                    <a:pt x="6641" y="85844"/>
                    <a:pt x="6641" y="86139"/>
                  </a:cubicBezTo>
                  <a:cubicBezTo>
                    <a:pt x="6777" y="86367"/>
                    <a:pt x="7368" y="85844"/>
                    <a:pt x="7118" y="85616"/>
                  </a:cubicBezTo>
                  <a:close/>
                  <a:moveTo>
                    <a:pt x="6641" y="85480"/>
                  </a:moveTo>
                  <a:cubicBezTo>
                    <a:pt x="6618" y="84752"/>
                    <a:pt x="6959" y="85594"/>
                    <a:pt x="7118" y="85275"/>
                  </a:cubicBezTo>
                  <a:cubicBezTo>
                    <a:pt x="7164" y="84798"/>
                    <a:pt x="7073" y="84457"/>
                    <a:pt x="7050" y="84070"/>
                  </a:cubicBezTo>
                  <a:cubicBezTo>
                    <a:pt x="6913" y="83797"/>
                    <a:pt x="6754" y="84275"/>
                    <a:pt x="6663" y="83956"/>
                  </a:cubicBezTo>
                  <a:cubicBezTo>
                    <a:pt x="6868" y="83706"/>
                    <a:pt x="7073" y="83502"/>
                    <a:pt x="7141" y="83092"/>
                  </a:cubicBezTo>
                  <a:cubicBezTo>
                    <a:pt x="7027" y="82910"/>
                    <a:pt x="6845" y="82797"/>
                    <a:pt x="6595" y="82751"/>
                  </a:cubicBezTo>
                  <a:cubicBezTo>
                    <a:pt x="6595" y="83160"/>
                    <a:pt x="6550" y="83638"/>
                    <a:pt x="6777" y="83206"/>
                  </a:cubicBezTo>
                  <a:cubicBezTo>
                    <a:pt x="6732" y="83570"/>
                    <a:pt x="6527" y="83774"/>
                    <a:pt x="6481" y="84184"/>
                  </a:cubicBezTo>
                  <a:cubicBezTo>
                    <a:pt x="6913" y="84434"/>
                    <a:pt x="6390" y="85162"/>
                    <a:pt x="6641" y="85480"/>
                  </a:cubicBezTo>
                  <a:close/>
                  <a:moveTo>
                    <a:pt x="5822" y="85366"/>
                  </a:moveTo>
                  <a:cubicBezTo>
                    <a:pt x="5936" y="85230"/>
                    <a:pt x="5936" y="84980"/>
                    <a:pt x="5936" y="84707"/>
                  </a:cubicBezTo>
                  <a:cubicBezTo>
                    <a:pt x="5640" y="84548"/>
                    <a:pt x="5686" y="85366"/>
                    <a:pt x="5822" y="85366"/>
                  </a:cubicBezTo>
                  <a:close/>
                  <a:moveTo>
                    <a:pt x="4094" y="84661"/>
                  </a:moveTo>
                  <a:cubicBezTo>
                    <a:pt x="3957" y="84343"/>
                    <a:pt x="4207" y="84275"/>
                    <a:pt x="3935" y="84116"/>
                  </a:cubicBezTo>
                  <a:cubicBezTo>
                    <a:pt x="3798" y="84366"/>
                    <a:pt x="3935" y="84320"/>
                    <a:pt x="3821" y="84661"/>
                  </a:cubicBezTo>
                  <a:close/>
                  <a:moveTo>
                    <a:pt x="6800" y="82433"/>
                  </a:moveTo>
                  <a:cubicBezTo>
                    <a:pt x="6823" y="82046"/>
                    <a:pt x="6777" y="81728"/>
                    <a:pt x="6709" y="81455"/>
                  </a:cubicBezTo>
                  <a:cubicBezTo>
                    <a:pt x="6913" y="81409"/>
                    <a:pt x="6800" y="81773"/>
                    <a:pt x="6982" y="81773"/>
                  </a:cubicBezTo>
                  <a:cubicBezTo>
                    <a:pt x="7004" y="81705"/>
                    <a:pt x="6982" y="81569"/>
                    <a:pt x="7073" y="81569"/>
                  </a:cubicBezTo>
                  <a:lnTo>
                    <a:pt x="7073" y="81341"/>
                  </a:lnTo>
                  <a:cubicBezTo>
                    <a:pt x="6936" y="81319"/>
                    <a:pt x="6732" y="81387"/>
                    <a:pt x="6709" y="81228"/>
                  </a:cubicBezTo>
                  <a:cubicBezTo>
                    <a:pt x="7118" y="81091"/>
                    <a:pt x="6732" y="80659"/>
                    <a:pt x="6732" y="80363"/>
                  </a:cubicBezTo>
                  <a:lnTo>
                    <a:pt x="7004" y="80363"/>
                  </a:lnTo>
                  <a:cubicBezTo>
                    <a:pt x="6709" y="79909"/>
                    <a:pt x="7346" y="79226"/>
                    <a:pt x="6936" y="79158"/>
                  </a:cubicBezTo>
                  <a:cubicBezTo>
                    <a:pt x="7004" y="79613"/>
                    <a:pt x="6709" y="79954"/>
                    <a:pt x="6459" y="79704"/>
                  </a:cubicBezTo>
                  <a:cubicBezTo>
                    <a:pt x="6459" y="80113"/>
                    <a:pt x="6504" y="80500"/>
                    <a:pt x="6732" y="80682"/>
                  </a:cubicBezTo>
                  <a:cubicBezTo>
                    <a:pt x="6800" y="81250"/>
                    <a:pt x="6163" y="82228"/>
                    <a:pt x="6800" y="82433"/>
                  </a:cubicBezTo>
                  <a:close/>
                  <a:moveTo>
                    <a:pt x="6459" y="79363"/>
                  </a:moveTo>
                  <a:cubicBezTo>
                    <a:pt x="6732" y="79317"/>
                    <a:pt x="7232" y="78976"/>
                    <a:pt x="6936" y="78612"/>
                  </a:cubicBezTo>
                  <a:cubicBezTo>
                    <a:pt x="6913" y="78726"/>
                    <a:pt x="6823" y="78772"/>
                    <a:pt x="6754" y="78817"/>
                  </a:cubicBezTo>
                  <a:cubicBezTo>
                    <a:pt x="6618" y="78681"/>
                    <a:pt x="6663" y="78340"/>
                    <a:pt x="6663" y="78067"/>
                  </a:cubicBezTo>
                  <a:cubicBezTo>
                    <a:pt x="6959" y="78180"/>
                    <a:pt x="6891" y="77885"/>
                    <a:pt x="7050" y="77839"/>
                  </a:cubicBezTo>
                  <a:cubicBezTo>
                    <a:pt x="7118" y="77475"/>
                    <a:pt x="6913" y="77430"/>
                    <a:pt x="6959" y="77089"/>
                  </a:cubicBezTo>
                  <a:cubicBezTo>
                    <a:pt x="6686" y="77157"/>
                    <a:pt x="6777" y="77157"/>
                    <a:pt x="6504" y="77066"/>
                  </a:cubicBezTo>
                  <a:close/>
                  <a:moveTo>
                    <a:pt x="4389" y="77248"/>
                  </a:moveTo>
                  <a:cubicBezTo>
                    <a:pt x="4526" y="77225"/>
                    <a:pt x="4730" y="77294"/>
                    <a:pt x="4753" y="77134"/>
                  </a:cubicBezTo>
                  <a:cubicBezTo>
                    <a:pt x="4571" y="77180"/>
                    <a:pt x="4776" y="76816"/>
                    <a:pt x="4867" y="76816"/>
                  </a:cubicBezTo>
                  <a:cubicBezTo>
                    <a:pt x="5003" y="76839"/>
                    <a:pt x="4935" y="77089"/>
                    <a:pt x="5140" y="77043"/>
                  </a:cubicBezTo>
                  <a:cubicBezTo>
                    <a:pt x="5163" y="76566"/>
                    <a:pt x="4981" y="75906"/>
                    <a:pt x="5072" y="75406"/>
                  </a:cubicBezTo>
                  <a:cubicBezTo>
                    <a:pt x="5117" y="75133"/>
                    <a:pt x="5413" y="75020"/>
                    <a:pt x="5435" y="74747"/>
                  </a:cubicBezTo>
                  <a:cubicBezTo>
                    <a:pt x="5458" y="75111"/>
                    <a:pt x="5708" y="75725"/>
                    <a:pt x="5890" y="75520"/>
                  </a:cubicBezTo>
                  <a:cubicBezTo>
                    <a:pt x="5595" y="75292"/>
                    <a:pt x="5617" y="74565"/>
                    <a:pt x="5344" y="74428"/>
                  </a:cubicBezTo>
                  <a:cubicBezTo>
                    <a:pt x="5390" y="74428"/>
                    <a:pt x="5299" y="74769"/>
                    <a:pt x="5163" y="74633"/>
                  </a:cubicBezTo>
                  <a:cubicBezTo>
                    <a:pt x="5231" y="74451"/>
                    <a:pt x="4912" y="74178"/>
                    <a:pt x="5185" y="74087"/>
                  </a:cubicBezTo>
                  <a:cubicBezTo>
                    <a:pt x="5185" y="74224"/>
                    <a:pt x="5163" y="74406"/>
                    <a:pt x="5253" y="74428"/>
                  </a:cubicBezTo>
                  <a:cubicBezTo>
                    <a:pt x="5367" y="74269"/>
                    <a:pt x="5390" y="73974"/>
                    <a:pt x="5549" y="73883"/>
                  </a:cubicBezTo>
                  <a:cubicBezTo>
                    <a:pt x="5686" y="73996"/>
                    <a:pt x="5776" y="73996"/>
                    <a:pt x="5822" y="73769"/>
                  </a:cubicBezTo>
                  <a:cubicBezTo>
                    <a:pt x="5526" y="73860"/>
                    <a:pt x="5708" y="73405"/>
                    <a:pt x="5367" y="73541"/>
                  </a:cubicBezTo>
                  <a:cubicBezTo>
                    <a:pt x="5367" y="73814"/>
                    <a:pt x="5526" y="73905"/>
                    <a:pt x="5276" y="73974"/>
                  </a:cubicBezTo>
                  <a:cubicBezTo>
                    <a:pt x="5003" y="73860"/>
                    <a:pt x="4730" y="73746"/>
                    <a:pt x="4458" y="73632"/>
                  </a:cubicBezTo>
                  <a:lnTo>
                    <a:pt x="4435" y="74065"/>
                  </a:lnTo>
                  <a:cubicBezTo>
                    <a:pt x="4662" y="74224"/>
                    <a:pt x="4730" y="73655"/>
                    <a:pt x="4799" y="73974"/>
                  </a:cubicBezTo>
                  <a:cubicBezTo>
                    <a:pt x="4821" y="74087"/>
                    <a:pt x="4821" y="74451"/>
                    <a:pt x="4708" y="74406"/>
                  </a:cubicBezTo>
                  <a:cubicBezTo>
                    <a:pt x="4730" y="74428"/>
                    <a:pt x="4662" y="74110"/>
                    <a:pt x="4617" y="74178"/>
                  </a:cubicBezTo>
                  <a:cubicBezTo>
                    <a:pt x="4503" y="74497"/>
                    <a:pt x="4617" y="74815"/>
                    <a:pt x="4617" y="75179"/>
                  </a:cubicBezTo>
                  <a:cubicBezTo>
                    <a:pt x="4617" y="75406"/>
                    <a:pt x="4367" y="75793"/>
                    <a:pt x="4685" y="75838"/>
                  </a:cubicBezTo>
                  <a:cubicBezTo>
                    <a:pt x="4685" y="75315"/>
                    <a:pt x="5003" y="75179"/>
                    <a:pt x="5072" y="74747"/>
                  </a:cubicBezTo>
                  <a:cubicBezTo>
                    <a:pt x="5367" y="75065"/>
                    <a:pt x="4867" y="75383"/>
                    <a:pt x="4776" y="75611"/>
                  </a:cubicBezTo>
                  <a:cubicBezTo>
                    <a:pt x="4821" y="75838"/>
                    <a:pt x="5003" y="76429"/>
                    <a:pt x="4776" y="76589"/>
                  </a:cubicBezTo>
                  <a:cubicBezTo>
                    <a:pt x="4503" y="76611"/>
                    <a:pt x="4890" y="75884"/>
                    <a:pt x="4503" y="76043"/>
                  </a:cubicBezTo>
                  <a:cubicBezTo>
                    <a:pt x="4662" y="76566"/>
                    <a:pt x="4435" y="76702"/>
                    <a:pt x="4389" y="77248"/>
                  </a:cubicBezTo>
                  <a:close/>
                  <a:moveTo>
                    <a:pt x="5595" y="76407"/>
                  </a:moveTo>
                  <a:cubicBezTo>
                    <a:pt x="5572" y="76520"/>
                    <a:pt x="5458" y="76520"/>
                    <a:pt x="5322" y="76498"/>
                  </a:cubicBezTo>
                  <a:cubicBezTo>
                    <a:pt x="5322" y="76680"/>
                    <a:pt x="5344" y="76839"/>
                    <a:pt x="5413" y="76930"/>
                  </a:cubicBezTo>
                  <a:cubicBezTo>
                    <a:pt x="5640" y="77021"/>
                    <a:pt x="5799" y="76475"/>
                    <a:pt x="5595" y="76407"/>
                  </a:cubicBezTo>
                  <a:close/>
                  <a:moveTo>
                    <a:pt x="5276" y="73428"/>
                  </a:moveTo>
                  <a:cubicBezTo>
                    <a:pt x="5413" y="72837"/>
                    <a:pt x="5822" y="73860"/>
                    <a:pt x="5822" y="73132"/>
                  </a:cubicBezTo>
                  <a:cubicBezTo>
                    <a:pt x="5549" y="72950"/>
                    <a:pt x="5094" y="73155"/>
                    <a:pt x="5276" y="73428"/>
                  </a:cubicBezTo>
                  <a:close/>
                  <a:moveTo>
                    <a:pt x="4821" y="73109"/>
                  </a:moveTo>
                  <a:cubicBezTo>
                    <a:pt x="5049" y="72996"/>
                    <a:pt x="5413" y="73087"/>
                    <a:pt x="5390" y="72677"/>
                  </a:cubicBezTo>
                  <a:cubicBezTo>
                    <a:pt x="5026" y="72609"/>
                    <a:pt x="4958" y="72905"/>
                    <a:pt x="4821" y="73109"/>
                  </a:cubicBezTo>
                  <a:close/>
                  <a:moveTo>
                    <a:pt x="5663" y="71813"/>
                  </a:moveTo>
                  <a:cubicBezTo>
                    <a:pt x="5549" y="71427"/>
                    <a:pt x="6027" y="71245"/>
                    <a:pt x="5776" y="71040"/>
                  </a:cubicBezTo>
                  <a:cubicBezTo>
                    <a:pt x="5663" y="71472"/>
                    <a:pt x="5549" y="71290"/>
                    <a:pt x="5413" y="71040"/>
                  </a:cubicBezTo>
                  <a:cubicBezTo>
                    <a:pt x="5435" y="71358"/>
                    <a:pt x="5458" y="71700"/>
                    <a:pt x="5663" y="71813"/>
                  </a:cubicBezTo>
                  <a:close/>
                  <a:moveTo>
                    <a:pt x="5776" y="70608"/>
                  </a:moveTo>
                  <a:cubicBezTo>
                    <a:pt x="5776" y="70244"/>
                    <a:pt x="6049" y="70199"/>
                    <a:pt x="5981" y="69744"/>
                  </a:cubicBezTo>
                  <a:cubicBezTo>
                    <a:pt x="5526" y="69721"/>
                    <a:pt x="5617" y="70267"/>
                    <a:pt x="5776" y="70608"/>
                  </a:cubicBezTo>
                  <a:close/>
                  <a:moveTo>
                    <a:pt x="7800" y="76657"/>
                  </a:moveTo>
                  <a:cubicBezTo>
                    <a:pt x="7914" y="76520"/>
                    <a:pt x="7960" y="76020"/>
                    <a:pt x="7709" y="75997"/>
                  </a:cubicBezTo>
                  <a:cubicBezTo>
                    <a:pt x="7755" y="76202"/>
                    <a:pt x="7596" y="76634"/>
                    <a:pt x="7800" y="76657"/>
                  </a:cubicBezTo>
                  <a:close/>
                  <a:moveTo>
                    <a:pt x="6800" y="75770"/>
                  </a:moveTo>
                  <a:cubicBezTo>
                    <a:pt x="7232" y="75815"/>
                    <a:pt x="6823" y="75315"/>
                    <a:pt x="6800" y="75111"/>
                  </a:cubicBezTo>
                  <a:cubicBezTo>
                    <a:pt x="6800" y="74838"/>
                    <a:pt x="7073" y="74360"/>
                    <a:pt x="6732" y="74224"/>
                  </a:cubicBezTo>
                  <a:cubicBezTo>
                    <a:pt x="6754" y="74724"/>
                    <a:pt x="6618" y="75429"/>
                    <a:pt x="6800" y="75770"/>
                  </a:cubicBezTo>
                  <a:close/>
                  <a:moveTo>
                    <a:pt x="7186" y="74246"/>
                  </a:moveTo>
                  <a:cubicBezTo>
                    <a:pt x="7346" y="73883"/>
                    <a:pt x="7277" y="73428"/>
                    <a:pt x="6823" y="73473"/>
                  </a:cubicBezTo>
                  <a:cubicBezTo>
                    <a:pt x="6800" y="73541"/>
                    <a:pt x="6595" y="73883"/>
                    <a:pt x="6823" y="73905"/>
                  </a:cubicBezTo>
                  <a:cubicBezTo>
                    <a:pt x="6823" y="73837"/>
                    <a:pt x="6845" y="73769"/>
                    <a:pt x="6913" y="73792"/>
                  </a:cubicBezTo>
                  <a:cubicBezTo>
                    <a:pt x="6845" y="74155"/>
                    <a:pt x="7050" y="74155"/>
                    <a:pt x="7186" y="74246"/>
                  </a:cubicBezTo>
                  <a:close/>
                  <a:moveTo>
                    <a:pt x="6845" y="73360"/>
                  </a:moveTo>
                  <a:cubicBezTo>
                    <a:pt x="6868" y="73200"/>
                    <a:pt x="7118" y="73269"/>
                    <a:pt x="7027" y="72928"/>
                  </a:cubicBezTo>
                  <a:lnTo>
                    <a:pt x="6754" y="72928"/>
                  </a:lnTo>
                  <a:cubicBezTo>
                    <a:pt x="6754" y="73087"/>
                    <a:pt x="6709" y="73314"/>
                    <a:pt x="6845" y="73360"/>
                  </a:cubicBezTo>
                  <a:close/>
                  <a:moveTo>
                    <a:pt x="8050" y="71313"/>
                  </a:moveTo>
                  <a:cubicBezTo>
                    <a:pt x="8141" y="71063"/>
                    <a:pt x="8437" y="70517"/>
                    <a:pt x="8164" y="70221"/>
                  </a:cubicBezTo>
                  <a:cubicBezTo>
                    <a:pt x="8096" y="70494"/>
                    <a:pt x="7891" y="71131"/>
                    <a:pt x="8050" y="71313"/>
                  </a:cubicBezTo>
                  <a:close/>
                  <a:moveTo>
                    <a:pt x="8983" y="71222"/>
                  </a:moveTo>
                  <a:cubicBezTo>
                    <a:pt x="9119" y="71017"/>
                    <a:pt x="8960" y="71086"/>
                    <a:pt x="8983" y="70790"/>
                  </a:cubicBezTo>
                  <a:cubicBezTo>
                    <a:pt x="8619" y="70699"/>
                    <a:pt x="8619" y="71290"/>
                    <a:pt x="8983" y="71222"/>
                  </a:cubicBezTo>
                  <a:close/>
                  <a:moveTo>
                    <a:pt x="8369" y="68812"/>
                  </a:moveTo>
                  <a:cubicBezTo>
                    <a:pt x="8323" y="68607"/>
                    <a:pt x="8483" y="68175"/>
                    <a:pt x="8278" y="68152"/>
                  </a:cubicBezTo>
                  <a:cubicBezTo>
                    <a:pt x="8164" y="68289"/>
                    <a:pt x="8119" y="68789"/>
                    <a:pt x="8369" y="68812"/>
                  </a:cubicBezTo>
                  <a:close/>
                  <a:moveTo>
                    <a:pt x="7573" y="67584"/>
                  </a:moveTo>
                  <a:cubicBezTo>
                    <a:pt x="7687" y="67584"/>
                    <a:pt x="7755" y="67538"/>
                    <a:pt x="7846" y="67470"/>
                  </a:cubicBezTo>
                  <a:cubicBezTo>
                    <a:pt x="7869" y="67197"/>
                    <a:pt x="7709" y="67129"/>
                    <a:pt x="7573" y="67038"/>
                  </a:cubicBezTo>
                  <a:cubicBezTo>
                    <a:pt x="7459" y="67174"/>
                    <a:pt x="7437" y="67447"/>
                    <a:pt x="7573" y="67584"/>
                  </a:cubicBezTo>
                  <a:close/>
                  <a:moveTo>
                    <a:pt x="7800" y="64627"/>
                  </a:moveTo>
                  <a:cubicBezTo>
                    <a:pt x="7891" y="64059"/>
                    <a:pt x="7641" y="64377"/>
                    <a:pt x="7618" y="64195"/>
                  </a:cubicBezTo>
                  <a:cubicBezTo>
                    <a:pt x="7550" y="63741"/>
                    <a:pt x="7846" y="63240"/>
                    <a:pt x="7732" y="62876"/>
                  </a:cubicBezTo>
                  <a:cubicBezTo>
                    <a:pt x="7709" y="63058"/>
                    <a:pt x="7505" y="62990"/>
                    <a:pt x="7368" y="62990"/>
                  </a:cubicBezTo>
                  <a:cubicBezTo>
                    <a:pt x="7618" y="63490"/>
                    <a:pt x="7414" y="63877"/>
                    <a:pt x="7414" y="64627"/>
                  </a:cubicBezTo>
                  <a:close/>
                  <a:moveTo>
                    <a:pt x="8141" y="62922"/>
                  </a:moveTo>
                  <a:cubicBezTo>
                    <a:pt x="8141" y="62967"/>
                    <a:pt x="8119" y="63013"/>
                    <a:pt x="8096" y="63104"/>
                  </a:cubicBezTo>
                  <a:cubicBezTo>
                    <a:pt x="8050" y="63240"/>
                    <a:pt x="7914" y="63195"/>
                    <a:pt x="7891" y="63445"/>
                  </a:cubicBezTo>
                  <a:cubicBezTo>
                    <a:pt x="7891" y="63513"/>
                    <a:pt x="7846" y="63854"/>
                    <a:pt x="8073" y="63877"/>
                  </a:cubicBezTo>
                  <a:cubicBezTo>
                    <a:pt x="8141" y="63695"/>
                    <a:pt x="7982" y="63240"/>
                    <a:pt x="8187" y="63218"/>
                  </a:cubicBezTo>
                  <a:cubicBezTo>
                    <a:pt x="8096" y="63741"/>
                    <a:pt x="8392" y="63536"/>
                    <a:pt x="8437" y="63672"/>
                  </a:cubicBezTo>
                  <a:cubicBezTo>
                    <a:pt x="8346" y="63786"/>
                    <a:pt x="8346" y="64059"/>
                    <a:pt x="8346" y="64332"/>
                  </a:cubicBezTo>
                  <a:cubicBezTo>
                    <a:pt x="8755" y="64264"/>
                    <a:pt x="8551" y="63468"/>
                    <a:pt x="8733" y="63127"/>
                  </a:cubicBezTo>
                  <a:cubicBezTo>
                    <a:pt x="8824" y="63127"/>
                    <a:pt x="8846" y="63218"/>
                    <a:pt x="8915" y="63240"/>
                  </a:cubicBezTo>
                  <a:cubicBezTo>
                    <a:pt x="8983" y="62899"/>
                    <a:pt x="8983" y="63036"/>
                    <a:pt x="8915" y="62695"/>
                  </a:cubicBezTo>
                  <a:cubicBezTo>
                    <a:pt x="8574" y="62535"/>
                    <a:pt x="8892" y="63172"/>
                    <a:pt x="8551" y="63013"/>
                  </a:cubicBezTo>
                  <a:lnTo>
                    <a:pt x="8551" y="62467"/>
                  </a:lnTo>
                  <a:cubicBezTo>
                    <a:pt x="8164" y="62353"/>
                    <a:pt x="8505" y="62967"/>
                    <a:pt x="8278" y="63013"/>
                  </a:cubicBezTo>
                  <a:cubicBezTo>
                    <a:pt x="8164" y="63036"/>
                    <a:pt x="8141" y="62967"/>
                    <a:pt x="8141" y="62922"/>
                  </a:cubicBezTo>
                  <a:cubicBezTo>
                    <a:pt x="8187" y="62808"/>
                    <a:pt x="8141" y="62854"/>
                    <a:pt x="8141" y="62922"/>
                  </a:cubicBezTo>
                  <a:close/>
                  <a:moveTo>
                    <a:pt x="7732" y="62558"/>
                  </a:moveTo>
                  <a:cubicBezTo>
                    <a:pt x="7891" y="62353"/>
                    <a:pt x="7800" y="61830"/>
                    <a:pt x="7846" y="61467"/>
                  </a:cubicBezTo>
                  <a:cubicBezTo>
                    <a:pt x="7300" y="61535"/>
                    <a:pt x="7527" y="62240"/>
                    <a:pt x="7732" y="62558"/>
                  </a:cubicBezTo>
                  <a:close/>
                  <a:moveTo>
                    <a:pt x="8483" y="61580"/>
                  </a:moveTo>
                  <a:cubicBezTo>
                    <a:pt x="8528" y="61398"/>
                    <a:pt x="8528" y="61148"/>
                    <a:pt x="8664" y="61057"/>
                  </a:cubicBezTo>
                  <a:lnTo>
                    <a:pt x="8664" y="61808"/>
                  </a:lnTo>
                  <a:cubicBezTo>
                    <a:pt x="8755" y="61899"/>
                    <a:pt x="8892" y="61967"/>
                    <a:pt x="9119" y="61944"/>
                  </a:cubicBezTo>
                  <a:cubicBezTo>
                    <a:pt x="9233" y="61285"/>
                    <a:pt x="8846" y="61262"/>
                    <a:pt x="8846" y="60716"/>
                  </a:cubicBezTo>
                  <a:cubicBezTo>
                    <a:pt x="8664" y="60648"/>
                    <a:pt x="8687" y="60921"/>
                    <a:pt x="8574" y="60944"/>
                  </a:cubicBezTo>
                  <a:cubicBezTo>
                    <a:pt x="8596" y="60944"/>
                    <a:pt x="8460" y="60716"/>
                    <a:pt x="8392" y="60716"/>
                  </a:cubicBezTo>
                  <a:cubicBezTo>
                    <a:pt x="8437" y="60716"/>
                    <a:pt x="8323" y="60921"/>
                    <a:pt x="8301" y="60944"/>
                  </a:cubicBezTo>
                  <a:cubicBezTo>
                    <a:pt x="8210" y="60989"/>
                    <a:pt x="8096" y="60693"/>
                    <a:pt x="8119" y="61035"/>
                  </a:cubicBezTo>
                  <a:cubicBezTo>
                    <a:pt x="8574" y="60830"/>
                    <a:pt x="8255" y="61535"/>
                    <a:pt x="8483" y="61580"/>
                  </a:cubicBezTo>
                  <a:close/>
                  <a:moveTo>
                    <a:pt x="7755" y="60375"/>
                  </a:moveTo>
                  <a:cubicBezTo>
                    <a:pt x="8005" y="59966"/>
                    <a:pt x="8096" y="60170"/>
                    <a:pt x="7869" y="59829"/>
                  </a:cubicBezTo>
                  <a:cubicBezTo>
                    <a:pt x="8210" y="59943"/>
                    <a:pt x="8119" y="59556"/>
                    <a:pt x="8414" y="59625"/>
                  </a:cubicBezTo>
                  <a:cubicBezTo>
                    <a:pt x="8505" y="59397"/>
                    <a:pt x="8119" y="59193"/>
                    <a:pt x="8141" y="59397"/>
                  </a:cubicBezTo>
                  <a:cubicBezTo>
                    <a:pt x="8232" y="59397"/>
                    <a:pt x="8255" y="59602"/>
                    <a:pt x="8141" y="59625"/>
                  </a:cubicBezTo>
                  <a:lnTo>
                    <a:pt x="7960" y="59602"/>
                  </a:lnTo>
                  <a:cubicBezTo>
                    <a:pt x="7914" y="59375"/>
                    <a:pt x="8073" y="58897"/>
                    <a:pt x="7869" y="58851"/>
                  </a:cubicBezTo>
                  <a:cubicBezTo>
                    <a:pt x="7687" y="59056"/>
                    <a:pt x="7823" y="59352"/>
                    <a:pt x="7869" y="59602"/>
                  </a:cubicBezTo>
                  <a:cubicBezTo>
                    <a:pt x="7527" y="59898"/>
                    <a:pt x="7687" y="60261"/>
                    <a:pt x="7573" y="60693"/>
                  </a:cubicBezTo>
                  <a:cubicBezTo>
                    <a:pt x="7823" y="60784"/>
                    <a:pt x="7687" y="60512"/>
                    <a:pt x="7755" y="60375"/>
                  </a:cubicBezTo>
                  <a:close/>
                  <a:moveTo>
                    <a:pt x="7209" y="60466"/>
                  </a:moveTo>
                  <a:cubicBezTo>
                    <a:pt x="7141" y="60170"/>
                    <a:pt x="7391" y="60261"/>
                    <a:pt x="7391" y="60034"/>
                  </a:cubicBezTo>
                  <a:cubicBezTo>
                    <a:pt x="7277" y="59784"/>
                    <a:pt x="7186" y="60170"/>
                    <a:pt x="7118" y="59920"/>
                  </a:cubicBezTo>
                  <a:cubicBezTo>
                    <a:pt x="7277" y="59875"/>
                    <a:pt x="7118" y="59784"/>
                    <a:pt x="7141" y="59602"/>
                  </a:cubicBezTo>
                  <a:cubicBezTo>
                    <a:pt x="7437" y="59534"/>
                    <a:pt x="7414" y="59807"/>
                    <a:pt x="7596" y="59602"/>
                  </a:cubicBezTo>
                  <a:cubicBezTo>
                    <a:pt x="7573" y="59443"/>
                    <a:pt x="7641" y="59193"/>
                    <a:pt x="7505" y="59170"/>
                  </a:cubicBezTo>
                  <a:cubicBezTo>
                    <a:pt x="7505" y="59215"/>
                    <a:pt x="7437" y="59284"/>
                    <a:pt x="7414" y="59170"/>
                  </a:cubicBezTo>
                  <a:cubicBezTo>
                    <a:pt x="7300" y="58601"/>
                    <a:pt x="7709" y="58692"/>
                    <a:pt x="7800" y="58397"/>
                  </a:cubicBezTo>
                  <a:cubicBezTo>
                    <a:pt x="7437" y="58442"/>
                    <a:pt x="7277" y="58192"/>
                    <a:pt x="6868" y="58283"/>
                  </a:cubicBezTo>
                  <a:cubicBezTo>
                    <a:pt x="6982" y="58738"/>
                    <a:pt x="6868" y="58806"/>
                    <a:pt x="6777" y="59261"/>
                  </a:cubicBezTo>
                  <a:cubicBezTo>
                    <a:pt x="6891" y="59284"/>
                    <a:pt x="6982" y="59306"/>
                    <a:pt x="6959" y="59488"/>
                  </a:cubicBezTo>
                  <a:cubicBezTo>
                    <a:pt x="6959" y="59829"/>
                    <a:pt x="6663" y="59784"/>
                    <a:pt x="6754" y="60239"/>
                  </a:cubicBezTo>
                  <a:cubicBezTo>
                    <a:pt x="6936" y="60284"/>
                    <a:pt x="6913" y="60557"/>
                    <a:pt x="7209" y="60466"/>
                  </a:cubicBezTo>
                  <a:close/>
                  <a:moveTo>
                    <a:pt x="8528" y="58851"/>
                  </a:moveTo>
                  <a:lnTo>
                    <a:pt x="8983" y="58874"/>
                  </a:lnTo>
                  <a:cubicBezTo>
                    <a:pt x="9097" y="58874"/>
                    <a:pt x="9028" y="59647"/>
                    <a:pt x="9165" y="59306"/>
                  </a:cubicBezTo>
                  <a:cubicBezTo>
                    <a:pt x="9142" y="58897"/>
                    <a:pt x="9165" y="58510"/>
                    <a:pt x="9256" y="58215"/>
                  </a:cubicBezTo>
                  <a:cubicBezTo>
                    <a:pt x="8824" y="58033"/>
                    <a:pt x="9119" y="58783"/>
                    <a:pt x="8710" y="58647"/>
                  </a:cubicBezTo>
                  <a:cubicBezTo>
                    <a:pt x="8733" y="58442"/>
                    <a:pt x="8596" y="58397"/>
                    <a:pt x="8619" y="58215"/>
                  </a:cubicBezTo>
                  <a:cubicBezTo>
                    <a:pt x="9097" y="58283"/>
                    <a:pt x="9460" y="57191"/>
                    <a:pt x="8915" y="57010"/>
                  </a:cubicBezTo>
                  <a:cubicBezTo>
                    <a:pt x="8892" y="57442"/>
                    <a:pt x="8846" y="57851"/>
                    <a:pt x="8801" y="57987"/>
                  </a:cubicBezTo>
                  <a:cubicBezTo>
                    <a:pt x="8346" y="58192"/>
                    <a:pt x="8574" y="57624"/>
                    <a:pt x="8255" y="57646"/>
                  </a:cubicBezTo>
                  <a:cubicBezTo>
                    <a:pt x="8255" y="58169"/>
                    <a:pt x="8596" y="58260"/>
                    <a:pt x="8528" y="58851"/>
                  </a:cubicBezTo>
                  <a:close/>
                  <a:moveTo>
                    <a:pt x="8642" y="57442"/>
                  </a:moveTo>
                  <a:cubicBezTo>
                    <a:pt x="8710" y="58556"/>
                    <a:pt x="8892" y="57010"/>
                    <a:pt x="8551" y="57010"/>
                  </a:cubicBezTo>
                  <a:cubicBezTo>
                    <a:pt x="8551" y="57214"/>
                    <a:pt x="8619" y="57237"/>
                    <a:pt x="8642" y="57442"/>
                  </a:cubicBezTo>
                  <a:close/>
                  <a:moveTo>
                    <a:pt x="7255" y="57737"/>
                  </a:moveTo>
                  <a:cubicBezTo>
                    <a:pt x="7368" y="57169"/>
                    <a:pt x="7118" y="57032"/>
                    <a:pt x="7095" y="56646"/>
                  </a:cubicBezTo>
                  <a:cubicBezTo>
                    <a:pt x="7323" y="56646"/>
                    <a:pt x="7323" y="56941"/>
                    <a:pt x="7437" y="57078"/>
                  </a:cubicBezTo>
                  <a:cubicBezTo>
                    <a:pt x="7687" y="56759"/>
                    <a:pt x="7277" y="56487"/>
                    <a:pt x="7095" y="56305"/>
                  </a:cubicBezTo>
                  <a:cubicBezTo>
                    <a:pt x="6959" y="56896"/>
                    <a:pt x="7164" y="57260"/>
                    <a:pt x="6800" y="57624"/>
                  </a:cubicBezTo>
                  <a:cubicBezTo>
                    <a:pt x="7050" y="57533"/>
                    <a:pt x="7027" y="57783"/>
                    <a:pt x="7255" y="57737"/>
                  </a:cubicBezTo>
                  <a:close/>
                  <a:moveTo>
                    <a:pt x="9006" y="56236"/>
                  </a:moveTo>
                  <a:cubicBezTo>
                    <a:pt x="9256" y="56282"/>
                    <a:pt x="9301" y="56077"/>
                    <a:pt x="9392" y="55918"/>
                  </a:cubicBezTo>
                  <a:cubicBezTo>
                    <a:pt x="9256" y="55895"/>
                    <a:pt x="9210" y="55759"/>
                    <a:pt x="9028" y="55804"/>
                  </a:cubicBezTo>
                  <a:close/>
                  <a:moveTo>
                    <a:pt x="7277" y="55873"/>
                  </a:moveTo>
                  <a:cubicBezTo>
                    <a:pt x="7300" y="55964"/>
                    <a:pt x="7277" y="56100"/>
                    <a:pt x="7368" y="56100"/>
                  </a:cubicBezTo>
                  <a:cubicBezTo>
                    <a:pt x="7459" y="55668"/>
                    <a:pt x="7118" y="55759"/>
                    <a:pt x="6913" y="55645"/>
                  </a:cubicBezTo>
                  <a:lnTo>
                    <a:pt x="6913" y="56100"/>
                  </a:lnTo>
                  <a:cubicBezTo>
                    <a:pt x="7164" y="56168"/>
                    <a:pt x="7095" y="55873"/>
                    <a:pt x="7277" y="55873"/>
                  </a:cubicBezTo>
                  <a:close/>
                  <a:moveTo>
                    <a:pt x="9051" y="59647"/>
                  </a:moveTo>
                  <a:cubicBezTo>
                    <a:pt x="9051" y="59898"/>
                    <a:pt x="8892" y="59966"/>
                    <a:pt x="8960" y="60284"/>
                  </a:cubicBezTo>
                  <a:cubicBezTo>
                    <a:pt x="9256" y="60443"/>
                    <a:pt x="9187" y="59647"/>
                    <a:pt x="9051" y="59647"/>
                  </a:cubicBezTo>
                  <a:close/>
                  <a:moveTo>
                    <a:pt x="9210" y="55600"/>
                  </a:moveTo>
                  <a:cubicBezTo>
                    <a:pt x="9392" y="55327"/>
                    <a:pt x="9278" y="54713"/>
                    <a:pt x="9324" y="54281"/>
                  </a:cubicBezTo>
                  <a:cubicBezTo>
                    <a:pt x="8960" y="54167"/>
                    <a:pt x="9278" y="54895"/>
                    <a:pt x="8937" y="54827"/>
                  </a:cubicBezTo>
                  <a:cubicBezTo>
                    <a:pt x="8937" y="54667"/>
                    <a:pt x="8710" y="54713"/>
                    <a:pt x="8755" y="54940"/>
                  </a:cubicBezTo>
                  <a:cubicBezTo>
                    <a:pt x="8892" y="54986"/>
                    <a:pt x="9233" y="54804"/>
                    <a:pt x="9210" y="55054"/>
                  </a:cubicBezTo>
                  <a:cubicBezTo>
                    <a:pt x="9006" y="55145"/>
                    <a:pt x="9006" y="55441"/>
                    <a:pt x="9210" y="55600"/>
                  </a:cubicBezTo>
                  <a:close/>
                  <a:moveTo>
                    <a:pt x="8392" y="55577"/>
                  </a:moveTo>
                  <a:cubicBezTo>
                    <a:pt x="8346" y="55304"/>
                    <a:pt x="8801" y="55077"/>
                    <a:pt x="8574" y="54917"/>
                  </a:cubicBezTo>
                  <a:cubicBezTo>
                    <a:pt x="8414" y="55054"/>
                    <a:pt x="8005" y="55441"/>
                    <a:pt x="8392" y="55577"/>
                  </a:cubicBezTo>
                  <a:close/>
                  <a:moveTo>
                    <a:pt x="7482" y="55122"/>
                  </a:moveTo>
                  <a:cubicBezTo>
                    <a:pt x="7527" y="54849"/>
                    <a:pt x="7846" y="54258"/>
                    <a:pt x="7482" y="54144"/>
                  </a:cubicBezTo>
                  <a:cubicBezTo>
                    <a:pt x="7437" y="54417"/>
                    <a:pt x="7186" y="55077"/>
                    <a:pt x="7482" y="55122"/>
                  </a:cubicBezTo>
                  <a:close/>
                  <a:moveTo>
                    <a:pt x="7209" y="53917"/>
                  </a:moveTo>
                  <a:cubicBezTo>
                    <a:pt x="7300" y="53599"/>
                    <a:pt x="7527" y="53462"/>
                    <a:pt x="7505" y="53053"/>
                  </a:cubicBezTo>
                  <a:cubicBezTo>
                    <a:pt x="7186" y="52985"/>
                    <a:pt x="7004" y="53667"/>
                    <a:pt x="7209" y="53917"/>
                  </a:cubicBezTo>
                  <a:close/>
                  <a:moveTo>
                    <a:pt x="8050" y="53485"/>
                  </a:moveTo>
                  <a:cubicBezTo>
                    <a:pt x="8346" y="53621"/>
                    <a:pt x="8392" y="52553"/>
                    <a:pt x="8255" y="52848"/>
                  </a:cubicBezTo>
                  <a:cubicBezTo>
                    <a:pt x="8346" y="53280"/>
                    <a:pt x="7937" y="53053"/>
                    <a:pt x="8050" y="53485"/>
                  </a:cubicBezTo>
                  <a:close/>
                  <a:moveTo>
                    <a:pt x="7141" y="52598"/>
                  </a:moveTo>
                  <a:cubicBezTo>
                    <a:pt x="7277" y="52257"/>
                    <a:pt x="6845" y="52507"/>
                    <a:pt x="6982" y="52166"/>
                  </a:cubicBezTo>
                  <a:cubicBezTo>
                    <a:pt x="6982" y="51984"/>
                    <a:pt x="7209" y="52075"/>
                    <a:pt x="7164" y="51825"/>
                  </a:cubicBezTo>
                  <a:cubicBezTo>
                    <a:pt x="7027" y="51825"/>
                    <a:pt x="6913" y="51825"/>
                    <a:pt x="6800" y="51825"/>
                  </a:cubicBezTo>
                  <a:cubicBezTo>
                    <a:pt x="6868" y="52234"/>
                    <a:pt x="6663" y="52348"/>
                    <a:pt x="6686" y="52689"/>
                  </a:cubicBezTo>
                  <a:cubicBezTo>
                    <a:pt x="6982" y="52757"/>
                    <a:pt x="6936" y="52325"/>
                    <a:pt x="7141" y="52598"/>
                  </a:cubicBezTo>
                  <a:close/>
                  <a:moveTo>
                    <a:pt x="7527" y="51734"/>
                  </a:moveTo>
                  <a:cubicBezTo>
                    <a:pt x="7459" y="51870"/>
                    <a:pt x="7277" y="52780"/>
                    <a:pt x="7414" y="52507"/>
                  </a:cubicBezTo>
                  <a:cubicBezTo>
                    <a:pt x="7596" y="52484"/>
                    <a:pt x="7755" y="51870"/>
                    <a:pt x="7527" y="51734"/>
                  </a:cubicBezTo>
                  <a:close/>
                  <a:moveTo>
                    <a:pt x="8710" y="52098"/>
                  </a:moveTo>
                  <a:cubicBezTo>
                    <a:pt x="8505" y="52189"/>
                    <a:pt x="7869" y="52280"/>
                    <a:pt x="8164" y="52621"/>
                  </a:cubicBezTo>
                  <a:cubicBezTo>
                    <a:pt x="8187" y="52439"/>
                    <a:pt x="8323" y="52371"/>
                    <a:pt x="8528" y="52416"/>
                  </a:cubicBezTo>
                  <a:cubicBezTo>
                    <a:pt x="8551" y="52598"/>
                    <a:pt x="8414" y="52962"/>
                    <a:pt x="8710" y="52848"/>
                  </a:cubicBezTo>
                  <a:cubicBezTo>
                    <a:pt x="8664" y="52484"/>
                    <a:pt x="8755" y="52234"/>
                    <a:pt x="8801" y="51984"/>
                  </a:cubicBezTo>
                  <a:cubicBezTo>
                    <a:pt x="8824" y="51825"/>
                    <a:pt x="8824" y="51188"/>
                    <a:pt x="8710" y="51529"/>
                  </a:cubicBezTo>
                  <a:close/>
                  <a:moveTo>
                    <a:pt x="8164" y="51643"/>
                  </a:moveTo>
                  <a:cubicBezTo>
                    <a:pt x="8278" y="51507"/>
                    <a:pt x="8278" y="51256"/>
                    <a:pt x="8278" y="50983"/>
                  </a:cubicBezTo>
                  <a:cubicBezTo>
                    <a:pt x="7982" y="50847"/>
                    <a:pt x="8187" y="51347"/>
                    <a:pt x="7891" y="51188"/>
                  </a:cubicBezTo>
                  <a:cubicBezTo>
                    <a:pt x="7846" y="50870"/>
                    <a:pt x="8005" y="50802"/>
                    <a:pt x="8005" y="50551"/>
                  </a:cubicBezTo>
                  <a:cubicBezTo>
                    <a:pt x="7823" y="50347"/>
                    <a:pt x="7891" y="50551"/>
                    <a:pt x="7641" y="50529"/>
                  </a:cubicBezTo>
                  <a:cubicBezTo>
                    <a:pt x="7732" y="50870"/>
                    <a:pt x="7618" y="51416"/>
                    <a:pt x="7891" y="51529"/>
                  </a:cubicBezTo>
                  <a:cubicBezTo>
                    <a:pt x="7914" y="51006"/>
                    <a:pt x="8073" y="51597"/>
                    <a:pt x="8164" y="51643"/>
                  </a:cubicBezTo>
                  <a:close/>
                  <a:moveTo>
                    <a:pt x="8824" y="50347"/>
                  </a:moveTo>
                  <a:cubicBezTo>
                    <a:pt x="8937" y="50688"/>
                    <a:pt x="8528" y="50415"/>
                    <a:pt x="8642" y="50779"/>
                  </a:cubicBezTo>
                  <a:cubicBezTo>
                    <a:pt x="8687" y="50938"/>
                    <a:pt x="8937" y="50870"/>
                    <a:pt x="8824" y="51211"/>
                  </a:cubicBezTo>
                  <a:cubicBezTo>
                    <a:pt x="9119" y="51347"/>
                    <a:pt x="8892" y="50870"/>
                    <a:pt x="9187" y="51006"/>
                  </a:cubicBezTo>
                  <a:cubicBezTo>
                    <a:pt x="9210" y="51325"/>
                    <a:pt x="8824" y="51529"/>
                    <a:pt x="9187" y="51666"/>
                  </a:cubicBezTo>
                  <a:cubicBezTo>
                    <a:pt x="9165" y="51347"/>
                    <a:pt x="9392" y="51325"/>
                    <a:pt x="9369" y="51006"/>
                  </a:cubicBezTo>
                  <a:cubicBezTo>
                    <a:pt x="9233" y="50597"/>
                    <a:pt x="8960" y="50347"/>
                    <a:pt x="8937" y="49801"/>
                  </a:cubicBezTo>
                  <a:cubicBezTo>
                    <a:pt x="8824" y="49778"/>
                    <a:pt x="8664" y="49801"/>
                    <a:pt x="8664" y="49687"/>
                  </a:cubicBezTo>
                  <a:cubicBezTo>
                    <a:pt x="8551" y="49142"/>
                    <a:pt x="8551" y="49983"/>
                    <a:pt x="8755" y="50006"/>
                  </a:cubicBezTo>
                  <a:cubicBezTo>
                    <a:pt x="8755" y="50165"/>
                    <a:pt x="8369" y="50324"/>
                    <a:pt x="8642" y="50438"/>
                  </a:cubicBezTo>
                  <a:cubicBezTo>
                    <a:pt x="8664" y="50324"/>
                    <a:pt x="8801" y="50188"/>
                    <a:pt x="8824" y="50347"/>
                  </a:cubicBezTo>
                  <a:close/>
                  <a:moveTo>
                    <a:pt x="9028" y="49574"/>
                  </a:moveTo>
                  <a:cubicBezTo>
                    <a:pt x="9006" y="49392"/>
                    <a:pt x="9301" y="49051"/>
                    <a:pt x="9028" y="48914"/>
                  </a:cubicBezTo>
                  <a:cubicBezTo>
                    <a:pt x="9006" y="49005"/>
                    <a:pt x="8960" y="49051"/>
                    <a:pt x="8846" y="49028"/>
                  </a:cubicBezTo>
                  <a:cubicBezTo>
                    <a:pt x="8824" y="49301"/>
                    <a:pt x="8824" y="49551"/>
                    <a:pt x="9028" y="49574"/>
                  </a:cubicBezTo>
                  <a:close/>
                  <a:moveTo>
                    <a:pt x="8574" y="48914"/>
                  </a:moveTo>
                  <a:cubicBezTo>
                    <a:pt x="8619" y="48437"/>
                    <a:pt x="8323" y="48778"/>
                    <a:pt x="8301" y="48573"/>
                  </a:cubicBezTo>
                  <a:cubicBezTo>
                    <a:pt x="8301" y="48300"/>
                    <a:pt x="8369" y="47936"/>
                    <a:pt x="8141" y="47914"/>
                  </a:cubicBezTo>
                  <a:cubicBezTo>
                    <a:pt x="8050" y="48346"/>
                    <a:pt x="8278" y="48619"/>
                    <a:pt x="8119" y="48800"/>
                  </a:cubicBezTo>
                  <a:cubicBezTo>
                    <a:pt x="8392" y="48709"/>
                    <a:pt x="8346" y="48960"/>
                    <a:pt x="8574" y="48914"/>
                  </a:cubicBezTo>
                  <a:close/>
                  <a:moveTo>
                    <a:pt x="7664" y="48232"/>
                  </a:moveTo>
                  <a:cubicBezTo>
                    <a:pt x="7755" y="48550"/>
                    <a:pt x="7550" y="48528"/>
                    <a:pt x="7573" y="48778"/>
                  </a:cubicBezTo>
                  <a:cubicBezTo>
                    <a:pt x="7982" y="48982"/>
                    <a:pt x="7914" y="48209"/>
                    <a:pt x="7664" y="48232"/>
                  </a:cubicBezTo>
                  <a:close/>
                  <a:moveTo>
                    <a:pt x="9324" y="47732"/>
                  </a:moveTo>
                  <a:cubicBezTo>
                    <a:pt x="9278" y="47300"/>
                    <a:pt x="9119" y="46981"/>
                    <a:pt x="8983" y="46617"/>
                  </a:cubicBezTo>
                  <a:cubicBezTo>
                    <a:pt x="9142" y="46231"/>
                    <a:pt x="9187" y="45685"/>
                    <a:pt x="9187" y="45094"/>
                  </a:cubicBezTo>
                  <a:cubicBezTo>
                    <a:pt x="8983" y="45071"/>
                    <a:pt x="8824" y="45117"/>
                    <a:pt x="8733" y="45208"/>
                  </a:cubicBezTo>
                  <a:cubicBezTo>
                    <a:pt x="8824" y="45389"/>
                    <a:pt x="8733" y="45844"/>
                    <a:pt x="8892" y="45981"/>
                  </a:cubicBezTo>
                  <a:cubicBezTo>
                    <a:pt x="9051" y="45685"/>
                    <a:pt x="8801" y="45594"/>
                    <a:pt x="9006" y="45435"/>
                  </a:cubicBezTo>
                  <a:cubicBezTo>
                    <a:pt x="9210" y="45731"/>
                    <a:pt x="8983" y="46140"/>
                    <a:pt x="8801" y="46299"/>
                  </a:cubicBezTo>
                  <a:cubicBezTo>
                    <a:pt x="8664" y="45708"/>
                    <a:pt x="8437" y="46117"/>
                    <a:pt x="8255" y="45731"/>
                  </a:cubicBezTo>
                  <a:cubicBezTo>
                    <a:pt x="8232" y="45526"/>
                    <a:pt x="8369" y="45503"/>
                    <a:pt x="8369" y="45299"/>
                  </a:cubicBezTo>
                  <a:cubicBezTo>
                    <a:pt x="8096" y="45276"/>
                    <a:pt x="8141" y="45617"/>
                    <a:pt x="7891" y="45617"/>
                  </a:cubicBezTo>
                  <a:cubicBezTo>
                    <a:pt x="7846" y="45571"/>
                    <a:pt x="7778" y="45094"/>
                    <a:pt x="7709" y="45389"/>
                  </a:cubicBezTo>
                  <a:cubicBezTo>
                    <a:pt x="7800" y="45753"/>
                    <a:pt x="8210" y="45753"/>
                    <a:pt x="8164" y="46276"/>
                  </a:cubicBezTo>
                  <a:cubicBezTo>
                    <a:pt x="8574" y="46003"/>
                    <a:pt x="8596" y="46458"/>
                    <a:pt x="8619" y="46617"/>
                  </a:cubicBezTo>
                  <a:cubicBezTo>
                    <a:pt x="8619" y="46413"/>
                    <a:pt x="8960" y="46686"/>
                    <a:pt x="8983" y="46845"/>
                  </a:cubicBezTo>
                  <a:cubicBezTo>
                    <a:pt x="8505" y="46799"/>
                    <a:pt x="8755" y="47618"/>
                    <a:pt x="8414" y="47709"/>
                  </a:cubicBezTo>
                  <a:lnTo>
                    <a:pt x="8869" y="47709"/>
                  </a:lnTo>
                  <a:cubicBezTo>
                    <a:pt x="8869" y="47436"/>
                    <a:pt x="8824" y="47072"/>
                    <a:pt x="9074" y="47072"/>
                  </a:cubicBezTo>
                  <a:cubicBezTo>
                    <a:pt x="9097" y="47368"/>
                    <a:pt x="8915" y="47868"/>
                    <a:pt x="9324" y="47732"/>
                  </a:cubicBezTo>
                  <a:close/>
                  <a:moveTo>
                    <a:pt x="8073" y="46504"/>
                  </a:moveTo>
                  <a:cubicBezTo>
                    <a:pt x="7505" y="46595"/>
                    <a:pt x="8232" y="45594"/>
                    <a:pt x="7618" y="45935"/>
                  </a:cubicBezTo>
                  <a:cubicBezTo>
                    <a:pt x="7687" y="45571"/>
                    <a:pt x="7527" y="45480"/>
                    <a:pt x="7437" y="45276"/>
                  </a:cubicBezTo>
                  <a:cubicBezTo>
                    <a:pt x="7641" y="44912"/>
                    <a:pt x="7823" y="44571"/>
                    <a:pt x="7914" y="44093"/>
                  </a:cubicBezTo>
                  <a:lnTo>
                    <a:pt x="7550" y="44093"/>
                  </a:lnTo>
                  <a:cubicBezTo>
                    <a:pt x="7573" y="44571"/>
                    <a:pt x="7505" y="44844"/>
                    <a:pt x="7186" y="44616"/>
                  </a:cubicBezTo>
                  <a:cubicBezTo>
                    <a:pt x="7209" y="45208"/>
                    <a:pt x="7368" y="45617"/>
                    <a:pt x="7437" y="46163"/>
                  </a:cubicBezTo>
                  <a:cubicBezTo>
                    <a:pt x="7846" y="46026"/>
                    <a:pt x="7732" y="47186"/>
                    <a:pt x="8073" y="46504"/>
                  </a:cubicBezTo>
                  <a:close/>
                  <a:moveTo>
                    <a:pt x="8642" y="44002"/>
                  </a:moveTo>
                  <a:cubicBezTo>
                    <a:pt x="8551" y="44298"/>
                    <a:pt x="8073" y="44184"/>
                    <a:pt x="8187" y="44753"/>
                  </a:cubicBezTo>
                  <a:cubicBezTo>
                    <a:pt x="8392" y="44866"/>
                    <a:pt x="8369" y="44548"/>
                    <a:pt x="8551" y="44548"/>
                  </a:cubicBezTo>
                  <a:cubicBezTo>
                    <a:pt x="8596" y="44548"/>
                    <a:pt x="8664" y="44798"/>
                    <a:pt x="8824" y="44775"/>
                  </a:cubicBezTo>
                  <a:cubicBezTo>
                    <a:pt x="8915" y="44753"/>
                    <a:pt x="9051" y="44730"/>
                    <a:pt x="9006" y="44343"/>
                  </a:cubicBezTo>
                  <a:cubicBezTo>
                    <a:pt x="8505" y="44434"/>
                    <a:pt x="8824" y="44162"/>
                    <a:pt x="8642" y="44002"/>
                  </a:cubicBezTo>
                  <a:close/>
                  <a:moveTo>
                    <a:pt x="7277" y="43866"/>
                  </a:moveTo>
                  <a:cubicBezTo>
                    <a:pt x="7209" y="43502"/>
                    <a:pt x="7437" y="43525"/>
                    <a:pt x="7573" y="43434"/>
                  </a:cubicBezTo>
                  <a:cubicBezTo>
                    <a:pt x="7550" y="43229"/>
                    <a:pt x="7505" y="43070"/>
                    <a:pt x="7391" y="42979"/>
                  </a:cubicBezTo>
                  <a:cubicBezTo>
                    <a:pt x="7346" y="43411"/>
                    <a:pt x="7209" y="43457"/>
                    <a:pt x="7027" y="43206"/>
                  </a:cubicBezTo>
                  <a:cubicBezTo>
                    <a:pt x="7004" y="43479"/>
                    <a:pt x="7232" y="44002"/>
                    <a:pt x="7277" y="43866"/>
                  </a:cubicBezTo>
                  <a:close/>
                  <a:moveTo>
                    <a:pt x="6641" y="43843"/>
                  </a:moveTo>
                  <a:cubicBezTo>
                    <a:pt x="7004" y="43911"/>
                    <a:pt x="6754" y="43252"/>
                    <a:pt x="6845" y="42979"/>
                  </a:cubicBezTo>
                  <a:cubicBezTo>
                    <a:pt x="7141" y="43161"/>
                    <a:pt x="7186" y="42956"/>
                    <a:pt x="7209" y="42547"/>
                  </a:cubicBezTo>
                  <a:cubicBezTo>
                    <a:pt x="6618" y="42433"/>
                    <a:pt x="6572" y="43502"/>
                    <a:pt x="6641" y="43843"/>
                  </a:cubicBezTo>
                  <a:close/>
                  <a:moveTo>
                    <a:pt x="8301" y="43775"/>
                  </a:moveTo>
                  <a:cubicBezTo>
                    <a:pt x="8346" y="43775"/>
                    <a:pt x="8392" y="43798"/>
                    <a:pt x="8369" y="43889"/>
                  </a:cubicBezTo>
                  <a:cubicBezTo>
                    <a:pt x="8619" y="43911"/>
                    <a:pt x="8687" y="43729"/>
                    <a:pt x="8664" y="43457"/>
                  </a:cubicBezTo>
                  <a:cubicBezTo>
                    <a:pt x="8414" y="43411"/>
                    <a:pt x="8255" y="43479"/>
                    <a:pt x="8301" y="43775"/>
                  </a:cubicBezTo>
                  <a:close/>
                  <a:moveTo>
                    <a:pt x="4207" y="47845"/>
                  </a:moveTo>
                  <a:cubicBezTo>
                    <a:pt x="4207" y="47345"/>
                    <a:pt x="4640" y="46777"/>
                    <a:pt x="4207" y="46413"/>
                  </a:cubicBezTo>
                  <a:cubicBezTo>
                    <a:pt x="4344" y="46981"/>
                    <a:pt x="3957" y="47482"/>
                    <a:pt x="4207" y="47845"/>
                  </a:cubicBezTo>
                  <a:close/>
                  <a:moveTo>
                    <a:pt x="5208" y="47413"/>
                  </a:moveTo>
                  <a:cubicBezTo>
                    <a:pt x="5504" y="47072"/>
                    <a:pt x="4935" y="46572"/>
                    <a:pt x="5231" y="46208"/>
                  </a:cubicBezTo>
                  <a:cubicBezTo>
                    <a:pt x="4730" y="46390"/>
                    <a:pt x="5072" y="47072"/>
                    <a:pt x="5208" y="47413"/>
                  </a:cubicBezTo>
                  <a:close/>
                  <a:moveTo>
                    <a:pt x="5231" y="45890"/>
                  </a:moveTo>
                  <a:cubicBezTo>
                    <a:pt x="5185" y="45344"/>
                    <a:pt x="5617" y="44957"/>
                    <a:pt x="5344" y="44480"/>
                  </a:cubicBezTo>
                  <a:cubicBezTo>
                    <a:pt x="4867" y="44343"/>
                    <a:pt x="4958" y="44957"/>
                    <a:pt x="5163" y="45117"/>
                  </a:cubicBezTo>
                  <a:cubicBezTo>
                    <a:pt x="5185" y="45549"/>
                    <a:pt x="4958" y="45685"/>
                    <a:pt x="5231" y="45890"/>
                  </a:cubicBezTo>
                  <a:close/>
                  <a:moveTo>
                    <a:pt x="4253" y="44775"/>
                  </a:moveTo>
                  <a:cubicBezTo>
                    <a:pt x="4321" y="44685"/>
                    <a:pt x="4503" y="43934"/>
                    <a:pt x="4162" y="44002"/>
                  </a:cubicBezTo>
                  <a:cubicBezTo>
                    <a:pt x="3980" y="44093"/>
                    <a:pt x="4026" y="44821"/>
                    <a:pt x="4253" y="44775"/>
                  </a:cubicBezTo>
                  <a:close/>
                  <a:moveTo>
                    <a:pt x="5367" y="42502"/>
                  </a:moveTo>
                  <a:cubicBezTo>
                    <a:pt x="5390" y="42183"/>
                    <a:pt x="5367" y="41956"/>
                    <a:pt x="5208" y="41842"/>
                  </a:cubicBezTo>
                  <a:cubicBezTo>
                    <a:pt x="5367" y="42251"/>
                    <a:pt x="5185" y="42160"/>
                    <a:pt x="5094" y="42502"/>
                  </a:cubicBezTo>
                  <a:close/>
                  <a:moveTo>
                    <a:pt x="7118" y="42320"/>
                  </a:moveTo>
                  <a:cubicBezTo>
                    <a:pt x="7368" y="41978"/>
                    <a:pt x="7027" y="41637"/>
                    <a:pt x="7141" y="41114"/>
                  </a:cubicBezTo>
                  <a:cubicBezTo>
                    <a:pt x="7277" y="41092"/>
                    <a:pt x="7300" y="40955"/>
                    <a:pt x="7414" y="40910"/>
                  </a:cubicBezTo>
                  <a:cubicBezTo>
                    <a:pt x="7527" y="40910"/>
                    <a:pt x="7505" y="41092"/>
                    <a:pt x="7596" y="41137"/>
                  </a:cubicBezTo>
                  <a:cubicBezTo>
                    <a:pt x="7687" y="40864"/>
                    <a:pt x="8005" y="40887"/>
                    <a:pt x="7982" y="40478"/>
                  </a:cubicBezTo>
                  <a:cubicBezTo>
                    <a:pt x="7960" y="40250"/>
                    <a:pt x="7800" y="40182"/>
                    <a:pt x="7709" y="40046"/>
                  </a:cubicBezTo>
                  <a:cubicBezTo>
                    <a:pt x="7255" y="40068"/>
                    <a:pt x="6936" y="40273"/>
                    <a:pt x="6868" y="40796"/>
                  </a:cubicBezTo>
                  <a:cubicBezTo>
                    <a:pt x="7050" y="40864"/>
                    <a:pt x="6982" y="40637"/>
                    <a:pt x="7050" y="40569"/>
                  </a:cubicBezTo>
                  <a:cubicBezTo>
                    <a:pt x="7164" y="40455"/>
                    <a:pt x="7459" y="40250"/>
                    <a:pt x="7505" y="40478"/>
                  </a:cubicBezTo>
                  <a:cubicBezTo>
                    <a:pt x="7437" y="40751"/>
                    <a:pt x="7300" y="40932"/>
                    <a:pt x="6959" y="40910"/>
                  </a:cubicBezTo>
                  <a:cubicBezTo>
                    <a:pt x="6936" y="41455"/>
                    <a:pt x="6982" y="41956"/>
                    <a:pt x="7118" y="42320"/>
                  </a:cubicBezTo>
                  <a:close/>
                  <a:moveTo>
                    <a:pt x="8346" y="40273"/>
                  </a:moveTo>
                  <a:cubicBezTo>
                    <a:pt x="8460" y="40318"/>
                    <a:pt x="8505" y="40432"/>
                    <a:pt x="8710" y="40387"/>
                  </a:cubicBezTo>
                  <a:cubicBezTo>
                    <a:pt x="8710" y="40205"/>
                    <a:pt x="8733" y="40046"/>
                    <a:pt x="8801" y="39955"/>
                  </a:cubicBezTo>
                  <a:cubicBezTo>
                    <a:pt x="8551" y="39932"/>
                    <a:pt x="8301" y="39932"/>
                    <a:pt x="8346" y="40273"/>
                  </a:cubicBezTo>
                  <a:close/>
                  <a:moveTo>
                    <a:pt x="7346" y="39704"/>
                  </a:moveTo>
                  <a:cubicBezTo>
                    <a:pt x="7209" y="39682"/>
                    <a:pt x="7186" y="39523"/>
                    <a:pt x="7073" y="39477"/>
                  </a:cubicBezTo>
                  <a:cubicBezTo>
                    <a:pt x="7050" y="39636"/>
                    <a:pt x="6936" y="39682"/>
                    <a:pt x="6982" y="39909"/>
                  </a:cubicBezTo>
                  <a:cubicBezTo>
                    <a:pt x="7186" y="39955"/>
                    <a:pt x="7323" y="39886"/>
                    <a:pt x="7346" y="39704"/>
                  </a:cubicBezTo>
                  <a:close/>
                  <a:moveTo>
                    <a:pt x="7891" y="39614"/>
                  </a:moveTo>
                  <a:cubicBezTo>
                    <a:pt x="8164" y="39614"/>
                    <a:pt x="8414" y="40091"/>
                    <a:pt x="8437" y="39500"/>
                  </a:cubicBezTo>
                  <a:cubicBezTo>
                    <a:pt x="8096" y="39614"/>
                    <a:pt x="8164" y="39272"/>
                    <a:pt x="7982" y="39181"/>
                  </a:cubicBezTo>
                  <a:cubicBezTo>
                    <a:pt x="8005" y="39386"/>
                    <a:pt x="7891" y="39409"/>
                    <a:pt x="7891" y="39614"/>
                  </a:cubicBezTo>
                  <a:close/>
                  <a:moveTo>
                    <a:pt x="8323" y="41592"/>
                  </a:moveTo>
                  <a:cubicBezTo>
                    <a:pt x="8596" y="41819"/>
                    <a:pt x="8755" y="41706"/>
                    <a:pt x="8960" y="42138"/>
                  </a:cubicBezTo>
                  <a:cubicBezTo>
                    <a:pt x="8937" y="41751"/>
                    <a:pt x="8528" y="41092"/>
                    <a:pt x="8323" y="41592"/>
                  </a:cubicBezTo>
                  <a:close/>
                  <a:moveTo>
                    <a:pt x="7505" y="41797"/>
                  </a:moveTo>
                  <a:lnTo>
                    <a:pt x="7482" y="42115"/>
                  </a:lnTo>
                  <a:cubicBezTo>
                    <a:pt x="7778" y="42047"/>
                    <a:pt x="7823" y="42229"/>
                    <a:pt x="8028" y="42229"/>
                  </a:cubicBezTo>
                  <a:cubicBezTo>
                    <a:pt x="8073" y="41842"/>
                    <a:pt x="7709" y="41888"/>
                    <a:pt x="7505" y="41797"/>
                  </a:cubicBezTo>
                  <a:close/>
                  <a:moveTo>
                    <a:pt x="7755" y="36657"/>
                  </a:moveTo>
                  <a:cubicBezTo>
                    <a:pt x="7641" y="36407"/>
                    <a:pt x="7687" y="35952"/>
                    <a:pt x="7300" y="35998"/>
                  </a:cubicBezTo>
                  <a:cubicBezTo>
                    <a:pt x="7232" y="36339"/>
                    <a:pt x="7550" y="36225"/>
                    <a:pt x="7573" y="36430"/>
                  </a:cubicBezTo>
                  <a:cubicBezTo>
                    <a:pt x="7346" y="36407"/>
                    <a:pt x="7141" y="36407"/>
                    <a:pt x="7118" y="36635"/>
                  </a:cubicBezTo>
                  <a:cubicBezTo>
                    <a:pt x="7323" y="36635"/>
                    <a:pt x="7550" y="36657"/>
                    <a:pt x="7755" y="36657"/>
                  </a:cubicBezTo>
                  <a:close/>
                  <a:moveTo>
                    <a:pt x="11552" y="88664"/>
                  </a:moveTo>
                  <a:cubicBezTo>
                    <a:pt x="11598" y="88345"/>
                    <a:pt x="12075" y="88573"/>
                    <a:pt x="11916" y="88004"/>
                  </a:cubicBezTo>
                  <a:cubicBezTo>
                    <a:pt x="11643" y="87868"/>
                    <a:pt x="11712" y="88186"/>
                    <a:pt x="11552" y="88209"/>
                  </a:cubicBezTo>
                  <a:cubicBezTo>
                    <a:pt x="11416" y="88141"/>
                    <a:pt x="11393" y="88732"/>
                    <a:pt x="11552" y="88664"/>
                  </a:cubicBezTo>
                  <a:close/>
                  <a:moveTo>
                    <a:pt x="11848" y="80363"/>
                  </a:moveTo>
                  <a:lnTo>
                    <a:pt x="11848" y="80682"/>
                  </a:lnTo>
                  <a:cubicBezTo>
                    <a:pt x="12121" y="80591"/>
                    <a:pt x="12485" y="80591"/>
                    <a:pt x="12417" y="80045"/>
                  </a:cubicBezTo>
                  <a:cubicBezTo>
                    <a:pt x="11985" y="79840"/>
                    <a:pt x="12280" y="80545"/>
                    <a:pt x="11848" y="80363"/>
                  </a:cubicBezTo>
                  <a:close/>
                  <a:moveTo>
                    <a:pt x="13053" y="80272"/>
                  </a:moveTo>
                  <a:cubicBezTo>
                    <a:pt x="12758" y="80295"/>
                    <a:pt x="12508" y="80341"/>
                    <a:pt x="12485" y="80705"/>
                  </a:cubicBezTo>
                  <a:lnTo>
                    <a:pt x="13053" y="80705"/>
                  </a:lnTo>
                  <a:close/>
                  <a:moveTo>
                    <a:pt x="12326" y="91733"/>
                  </a:moveTo>
                  <a:cubicBezTo>
                    <a:pt x="12530" y="91756"/>
                    <a:pt x="12667" y="91824"/>
                    <a:pt x="12780" y="91915"/>
                  </a:cubicBezTo>
                  <a:cubicBezTo>
                    <a:pt x="12826" y="91984"/>
                    <a:pt x="12871" y="92029"/>
                    <a:pt x="12894" y="92097"/>
                  </a:cubicBezTo>
                  <a:cubicBezTo>
                    <a:pt x="12917" y="92143"/>
                    <a:pt x="12940" y="92165"/>
                    <a:pt x="12940" y="92211"/>
                  </a:cubicBezTo>
                  <a:cubicBezTo>
                    <a:pt x="12962" y="92256"/>
                    <a:pt x="12962" y="92256"/>
                    <a:pt x="12962" y="92279"/>
                  </a:cubicBezTo>
                  <a:cubicBezTo>
                    <a:pt x="13031" y="92370"/>
                    <a:pt x="12940" y="92507"/>
                    <a:pt x="12758" y="92666"/>
                  </a:cubicBezTo>
                  <a:cubicBezTo>
                    <a:pt x="12780" y="92734"/>
                    <a:pt x="12917" y="92643"/>
                    <a:pt x="12940" y="92598"/>
                  </a:cubicBezTo>
                  <a:cubicBezTo>
                    <a:pt x="13235" y="92666"/>
                    <a:pt x="12803" y="92870"/>
                    <a:pt x="12758" y="93007"/>
                  </a:cubicBezTo>
                  <a:cubicBezTo>
                    <a:pt x="12735" y="93052"/>
                    <a:pt x="12849" y="92984"/>
                    <a:pt x="12849" y="92984"/>
                  </a:cubicBezTo>
                  <a:cubicBezTo>
                    <a:pt x="12940" y="93052"/>
                    <a:pt x="12917" y="93302"/>
                    <a:pt x="12735" y="93462"/>
                  </a:cubicBezTo>
                  <a:cubicBezTo>
                    <a:pt x="12871" y="93484"/>
                    <a:pt x="12735" y="93689"/>
                    <a:pt x="13076" y="93507"/>
                  </a:cubicBezTo>
                  <a:cubicBezTo>
                    <a:pt x="12803" y="93803"/>
                    <a:pt x="12940" y="93916"/>
                    <a:pt x="12962" y="94098"/>
                  </a:cubicBezTo>
                  <a:cubicBezTo>
                    <a:pt x="12849" y="94280"/>
                    <a:pt x="12508" y="94508"/>
                    <a:pt x="12508" y="94690"/>
                  </a:cubicBezTo>
                  <a:cubicBezTo>
                    <a:pt x="12689" y="94644"/>
                    <a:pt x="12712" y="94303"/>
                    <a:pt x="13053" y="94189"/>
                  </a:cubicBezTo>
                  <a:cubicBezTo>
                    <a:pt x="13076" y="94258"/>
                    <a:pt x="13031" y="94326"/>
                    <a:pt x="12871" y="94462"/>
                  </a:cubicBezTo>
                  <a:cubicBezTo>
                    <a:pt x="12917" y="94690"/>
                    <a:pt x="12735" y="95213"/>
                    <a:pt x="12917" y="95235"/>
                  </a:cubicBezTo>
                  <a:cubicBezTo>
                    <a:pt x="12940" y="95304"/>
                    <a:pt x="12849" y="95440"/>
                    <a:pt x="12644" y="95645"/>
                  </a:cubicBezTo>
                  <a:cubicBezTo>
                    <a:pt x="12803" y="95508"/>
                    <a:pt x="12894" y="95485"/>
                    <a:pt x="12917" y="95554"/>
                  </a:cubicBezTo>
                  <a:cubicBezTo>
                    <a:pt x="12917" y="95576"/>
                    <a:pt x="12917" y="95622"/>
                    <a:pt x="12894" y="95713"/>
                  </a:cubicBezTo>
                  <a:cubicBezTo>
                    <a:pt x="12894" y="95736"/>
                    <a:pt x="12871" y="95781"/>
                    <a:pt x="12871" y="95827"/>
                  </a:cubicBezTo>
                  <a:cubicBezTo>
                    <a:pt x="12849" y="95872"/>
                    <a:pt x="12871" y="95872"/>
                    <a:pt x="12871" y="95895"/>
                  </a:cubicBezTo>
                  <a:cubicBezTo>
                    <a:pt x="13144" y="95599"/>
                    <a:pt x="13235" y="95667"/>
                    <a:pt x="13417" y="95531"/>
                  </a:cubicBezTo>
                  <a:cubicBezTo>
                    <a:pt x="13281" y="95758"/>
                    <a:pt x="13212" y="95758"/>
                    <a:pt x="13144" y="95758"/>
                  </a:cubicBezTo>
                  <a:cubicBezTo>
                    <a:pt x="13008" y="96099"/>
                    <a:pt x="13485" y="95576"/>
                    <a:pt x="13417" y="95849"/>
                  </a:cubicBezTo>
                  <a:cubicBezTo>
                    <a:pt x="13485" y="95827"/>
                    <a:pt x="13508" y="95736"/>
                    <a:pt x="13485" y="95736"/>
                  </a:cubicBezTo>
                  <a:cubicBezTo>
                    <a:pt x="13804" y="95304"/>
                    <a:pt x="13508" y="95804"/>
                    <a:pt x="13531" y="95827"/>
                  </a:cubicBezTo>
                  <a:cubicBezTo>
                    <a:pt x="13531" y="95827"/>
                    <a:pt x="13713" y="95804"/>
                    <a:pt x="13735" y="95804"/>
                  </a:cubicBezTo>
                  <a:cubicBezTo>
                    <a:pt x="13781" y="95827"/>
                    <a:pt x="13872" y="95758"/>
                    <a:pt x="13940" y="95781"/>
                  </a:cubicBezTo>
                  <a:cubicBezTo>
                    <a:pt x="13963" y="95804"/>
                    <a:pt x="13940" y="95986"/>
                    <a:pt x="13940" y="95986"/>
                  </a:cubicBezTo>
                  <a:cubicBezTo>
                    <a:pt x="14008" y="95986"/>
                    <a:pt x="14190" y="95690"/>
                    <a:pt x="14258" y="95645"/>
                  </a:cubicBezTo>
                  <a:cubicBezTo>
                    <a:pt x="14349" y="95576"/>
                    <a:pt x="14281" y="95736"/>
                    <a:pt x="14327" y="95736"/>
                  </a:cubicBezTo>
                  <a:cubicBezTo>
                    <a:pt x="14372" y="95713"/>
                    <a:pt x="14418" y="95599"/>
                    <a:pt x="14440" y="95599"/>
                  </a:cubicBezTo>
                  <a:cubicBezTo>
                    <a:pt x="14577" y="95622"/>
                    <a:pt x="14622" y="95804"/>
                    <a:pt x="14782" y="95645"/>
                  </a:cubicBezTo>
                  <a:cubicBezTo>
                    <a:pt x="14782" y="95622"/>
                    <a:pt x="14736" y="95531"/>
                    <a:pt x="14713" y="95554"/>
                  </a:cubicBezTo>
                  <a:cubicBezTo>
                    <a:pt x="14918" y="95372"/>
                    <a:pt x="15032" y="95554"/>
                    <a:pt x="15214" y="95554"/>
                  </a:cubicBezTo>
                  <a:cubicBezTo>
                    <a:pt x="15282" y="95554"/>
                    <a:pt x="15350" y="95417"/>
                    <a:pt x="15418" y="95395"/>
                  </a:cubicBezTo>
                  <a:cubicBezTo>
                    <a:pt x="15441" y="95395"/>
                    <a:pt x="15509" y="95508"/>
                    <a:pt x="15577" y="95463"/>
                  </a:cubicBezTo>
                  <a:cubicBezTo>
                    <a:pt x="15646" y="95440"/>
                    <a:pt x="15600" y="95326"/>
                    <a:pt x="15623" y="95258"/>
                  </a:cubicBezTo>
                  <a:cubicBezTo>
                    <a:pt x="15691" y="95144"/>
                    <a:pt x="15828" y="95304"/>
                    <a:pt x="15896" y="95190"/>
                  </a:cubicBezTo>
                  <a:cubicBezTo>
                    <a:pt x="15896" y="95349"/>
                    <a:pt x="15828" y="95417"/>
                    <a:pt x="15737" y="95417"/>
                  </a:cubicBezTo>
                  <a:cubicBezTo>
                    <a:pt x="15919" y="95531"/>
                    <a:pt x="15691" y="95804"/>
                    <a:pt x="15782" y="95986"/>
                  </a:cubicBezTo>
                  <a:cubicBezTo>
                    <a:pt x="15828" y="95963"/>
                    <a:pt x="15828" y="95872"/>
                    <a:pt x="15873" y="95872"/>
                  </a:cubicBezTo>
                  <a:cubicBezTo>
                    <a:pt x="16009" y="95758"/>
                    <a:pt x="15828" y="95667"/>
                    <a:pt x="15873" y="95485"/>
                  </a:cubicBezTo>
                  <a:cubicBezTo>
                    <a:pt x="15896" y="95326"/>
                    <a:pt x="15964" y="95508"/>
                    <a:pt x="16032" y="95440"/>
                  </a:cubicBezTo>
                  <a:cubicBezTo>
                    <a:pt x="16055" y="95417"/>
                    <a:pt x="16123" y="95213"/>
                    <a:pt x="16146" y="95213"/>
                  </a:cubicBezTo>
                  <a:cubicBezTo>
                    <a:pt x="16146" y="95213"/>
                    <a:pt x="16373" y="95463"/>
                    <a:pt x="16282" y="95076"/>
                  </a:cubicBezTo>
                  <a:cubicBezTo>
                    <a:pt x="16351" y="95008"/>
                    <a:pt x="16373" y="95235"/>
                    <a:pt x="16442" y="95235"/>
                  </a:cubicBezTo>
                  <a:cubicBezTo>
                    <a:pt x="16510" y="95235"/>
                    <a:pt x="16487" y="95144"/>
                    <a:pt x="16464" y="95031"/>
                  </a:cubicBezTo>
                  <a:cubicBezTo>
                    <a:pt x="16555" y="95099"/>
                    <a:pt x="16646" y="95122"/>
                    <a:pt x="16714" y="95122"/>
                  </a:cubicBezTo>
                  <a:cubicBezTo>
                    <a:pt x="16737" y="95122"/>
                    <a:pt x="16783" y="95099"/>
                    <a:pt x="16828" y="95076"/>
                  </a:cubicBezTo>
                  <a:cubicBezTo>
                    <a:pt x="16874" y="95053"/>
                    <a:pt x="16919" y="95031"/>
                    <a:pt x="16942" y="95008"/>
                  </a:cubicBezTo>
                  <a:cubicBezTo>
                    <a:pt x="17033" y="94940"/>
                    <a:pt x="17124" y="94872"/>
                    <a:pt x="17192" y="94781"/>
                  </a:cubicBezTo>
                  <a:cubicBezTo>
                    <a:pt x="17465" y="94781"/>
                    <a:pt x="17692" y="94849"/>
                    <a:pt x="18011" y="94758"/>
                  </a:cubicBezTo>
                  <a:cubicBezTo>
                    <a:pt x="17988" y="94599"/>
                    <a:pt x="17897" y="94621"/>
                    <a:pt x="17783" y="94644"/>
                  </a:cubicBezTo>
                  <a:cubicBezTo>
                    <a:pt x="17874" y="94462"/>
                    <a:pt x="18124" y="94553"/>
                    <a:pt x="18374" y="94303"/>
                  </a:cubicBezTo>
                  <a:cubicBezTo>
                    <a:pt x="18534" y="94235"/>
                    <a:pt x="18306" y="94007"/>
                    <a:pt x="18420" y="93894"/>
                  </a:cubicBezTo>
                  <a:cubicBezTo>
                    <a:pt x="18738" y="93916"/>
                    <a:pt x="18716" y="93530"/>
                    <a:pt x="18829" y="93416"/>
                  </a:cubicBezTo>
                  <a:cubicBezTo>
                    <a:pt x="18897" y="93371"/>
                    <a:pt x="19148" y="93325"/>
                    <a:pt x="19284" y="93234"/>
                  </a:cubicBezTo>
                  <a:cubicBezTo>
                    <a:pt x="19557" y="93007"/>
                    <a:pt x="20012" y="92802"/>
                    <a:pt x="20512" y="92575"/>
                  </a:cubicBezTo>
                  <a:cubicBezTo>
                    <a:pt x="21012" y="92347"/>
                    <a:pt x="21558" y="92120"/>
                    <a:pt x="22036" y="91870"/>
                  </a:cubicBezTo>
                  <a:cubicBezTo>
                    <a:pt x="22217" y="91779"/>
                    <a:pt x="22399" y="91392"/>
                    <a:pt x="22672" y="91620"/>
                  </a:cubicBezTo>
                  <a:cubicBezTo>
                    <a:pt x="22877" y="91574"/>
                    <a:pt x="22695" y="91415"/>
                    <a:pt x="22831" y="91324"/>
                  </a:cubicBezTo>
                  <a:cubicBezTo>
                    <a:pt x="23809" y="90801"/>
                    <a:pt x="24423" y="90278"/>
                    <a:pt x="25242" y="90051"/>
                  </a:cubicBezTo>
                  <a:cubicBezTo>
                    <a:pt x="25083" y="90460"/>
                    <a:pt x="24537" y="90392"/>
                    <a:pt x="24310" y="90778"/>
                  </a:cubicBezTo>
                  <a:cubicBezTo>
                    <a:pt x="24355" y="91119"/>
                    <a:pt x="24696" y="90756"/>
                    <a:pt x="24901" y="90619"/>
                  </a:cubicBezTo>
                  <a:cubicBezTo>
                    <a:pt x="24992" y="90551"/>
                    <a:pt x="25196" y="90528"/>
                    <a:pt x="25196" y="90528"/>
                  </a:cubicBezTo>
                  <a:cubicBezTo>
                    <a:pt x="25378" y="90369"/>
                    <a:pt x="25356" y="90164"/>
                    <a:pt x="25492" y="90096"/>
                  </a:cubicBezTo>
                  <a:cubicBezTo>
                    <a:pt x="26038" y="90005"/>
                    <a:pt x="26606" y="89641"/>
                    <a:pt x="26652" y="89187"/>
                  </a:cubicBezTo>
                  <a:cubicBezTo>
                    <a:pt x="27425" y="88800"/>
                    <a:pt x="27811" y="88118"/>
                    <a:pt x="28471" y="88050"/>
                  </a:cubicBezTo>
                  <a:cubicBezTo>
                    <a:pt x="28607" y="87731"/>
                    <a:pt x="28903" y="87458"/>
                    <a:pt x="29244" y="87208"/>
                  </a:cubicBezTo>
                  <a:cubicBezTo>
                    <a:pt x="29608" y="86958"/>
                    <a:pt x="29995" y="86731"/>
                    <a:pt x="30290" y="86526"/>
                  </a:cubicBezTo>
                  <a:cubicBezTo>
                    <a:pt x="30199" y="86094"/>
                    <a:pt x="30972" y="85798"/>
                    <a:pt x="31473" y="85321"/>
                  </a:cubicBezTo>
                  <a:cubicBezTo>
                    <a:pt x="31836" y="84957"/>
                    <a:pt x="32064" y="84479"/>
                    <a:pt x="32382" y="84161"/>
                  </a:cubicBezTo>
                  <a:cubicBezTo>
                    <a:pt x="32837" y="83729"/>
                    <a:pt x="33246" y="83274"/>
                    <a:pt x="33610" y="82888"/>
                  </a:cubicBezTo>
                  <a:cubicBezTo>
                    <a:pt x="33951" y="82478"/>
                    <a:pt x="34497" y="82205"/>
                    <a:pt x="34497" y="81728"/>
                  </a:cubicBezTo>
                  <a:cubicBezTo>
                    <a:pt x="34884" y="81705"/>
                    <a:pt x="34815" y="81364"/>
                    <a:pt x="34997" y="81114"/>
                  </a:cubicBezTo>
                  <a:cubicBezTo>
                    <a:pt x="35088" y="80977"/>
                    <a:pt x="35179" y="81046"/>
                    <a:pt x="35247" y="80932"/>
                  </a:cubicBezTo>
                  <a:cubicBezTo>
                    <a:pt x="35611" y="80523"/>
                    <a:pt x="35884" y="79886"/>
                    <a:pt x="36248" y="79363"/>
                  </a:cubicBezTo>
                  <a:cubicBezTo>
                    <a:pt x="36453" y="79067"/>
                    <a:pt x="36726" y="78885"/>
                    <a:pt x="36907" y="78612"/>
                  </a:cubicBezTo>
                  <a:cubicBezTo>
                    <a:pt x="37021" y="78453"/>
                    <a:pt x="36998" y="78226"/>
                    <a:pt x="37089" y="78021"/>
                  </a:cubicBezTo>
                  <a:cubicBezTo>
                    <a:pt x="37180" y="77839"/>
                    <a:pt x="37430" y="77726"/>
                    <a:pt x="37544" y="77521"/>
                  </a:cubicBezTo>
                  <a:cubicBezTo>
                    <a:pt x="37726" y="77225"/>
                    <a:pt x="37703" y="76839"/>
                    <a:pt x="37999" y="76634"/>
                  </a:cubicBezTo>
                  <a:cubicBezTo>
                    <a:pt x="38067" y="76566"/>
                    <a:pt x="37954" y="76520"/>
                    <a:pt x="37908" y="76452"/>
                  </a:cubicBezTo>
                  <a:cubicBezTo>
                    <a:pt x="38067" y="76293"/>
                    <a:pt x="38249" y="76157"/>
                    <a:pt x="38408" y="75838"/>
                  </a:cubicBezTo>
                  <a:cubicBezTo>
                    <a:pt x="38749" y="75702"/>
                    <a:pt x="39113" y="75725"/>
                    <a:pt x="39341" y="75156"/>
                  </a:cubicBezTo>
                  <a:cubicBezTo>
                    <a:pt x="39682" y="75111"/>
                    <a:pt x="39523" y="75725"/>
                    <a:pt x="39977" y="75861"/>
                  </a:cubicBezTo>
                  <a:cubicBezTo>
                    <a:pt x="40250" y="75884"/>
                    <a:pt x="40250" y="75406"/>
                    <a:pt x="40341" y="75270"/>
                  </a:cubicBezTo>
                  <a:cubicBezTo>
                    <a:pt x="40341" y="75088"/>
                    <a:pt x="40205" y="75224"/>
                    <a:pt x="40068" y="74997"/>
                  </a:cubicBezTo>
                  <a:cubicBezTo>
                    <a:pt x="40205" y="74633"/>
                    <a:pt x="40478" y="74974"/>
                    <a:pt x="40637" y="74724"/>
                  </a:cubicBezTo>
                  <a:cubicBezTo>
                    <a:pt x="40910" y="74451"/>
                    <a:pt x="40569" y="74360"/>
                    <a:pt x="40773" y="74110"/>
                  </a:cubicBezTo>
                  <a:cubicBezTo>
                    <a:pt x="40910" y="74201"/>
                    <a:pt x="41001" y="74087"/>
                    <a:pt x="41137" y="74201"/>
                  </a:cubicBezTo>
                  <a:cubicBezTo>
                    <a:pt x="41365" y="73928"/>
                    <a:pt x="41183" y="73792"/>
                    <a:pt x="41387" y="73519"/>
                  </a:cubicBezTo>
                  <a:cubicBezTo>
                    <a:pt x="41524" y="73564"/>
                    <a:pt x="41478" y="73678"/>
                    <a:pt x="41569" y="73746"/>
                  </a:cubicBezTo>
                  <a:cubicBezTo>
                    <a:pt x="41706" y="73382"/>
                    <a:pt x="41751" y="73041"/>
                    <a:pt x="42069" y="72973"/>
                  </a:cubicBezTo>
                  <a:cubicBezTo>
                    <a:pt x="42115" y="72859"/>
                    <a:pt x="42001" y="72882"/>
                    <a:pt x="42001" y="72928"/>
                  </a:cubicBezTo>
                  <a:cubicBezTo>
                    <a:pt x="42024" y="72609"/>
                    <a:pt x="42320" y="72018"/>
                    <a:pt x="42615" y="71859"/>
                  </a:cubicBezTo>
                  <a:cubicBezTo>
                    <a:pt x="42615" y="71654"/>
                    <a:pt x="42388" y="71677"/>
                    <a:pt x="42661" y="71540"/>
                  </a:cubicBezTo>
                  <a:cubicBezTo>
                    <a:pt x="42706" y="71267"/>
                    <a:pt x="42683" y="71040"/>
                    <a:pt x="42570" y="70835"/>
                  </a:cubicBezTo>
                  <a:cubicBezTo>
                    <a:pt x="42706" y="70744"/>
                    <a:pt x="42888" y="70835"/>
                    <a:pt x="43025" y="70699"/>
                  </a:cubicBezTo>
                  <a:cubicBezTo>
                    <a:pt x="43002" y="70608"/>
                    <a:pt x="43002" y="70517"/>
                    <a:pt x="43047" y="70381"/>
                  </a:cubicBezTo>
                  <a:cubicBezTo>
                    <a:pt x="42865" y="70290"/>
                    <a:pt x="42729" y="70449"/>
                    <a:pt x="42501" y="70267"/>
                  </a:cubicBezTo>
                  <a:cubicBezTo>
                    <a:pt x="42615" y="70017"/>
                    <a:pt x="42615" y="70176"/>
                    <a:pt x="42729" y="70244"/>
                  </a:cubicBezTo>
                  <a:cubicBezTo>
                    <a:pt x="42911" y="70017"/>
                    <a:pt x="42683" y="69949"/>
                    <a:pt x="42843" y="69744"/>
                  </a:cubicBezTo>
                  <a:cubicBezTo>
                    <a:pt x="42979" y="69539"/>
                    <a:pt x="43729" y="69539"/>
                    <a:pt x="43252" y="69153"/>
                  </a:cubicBezTo>
                  <a:cubicBezTo>
                    <a:pt x="43138" y="69130"/>
                    <a:pt x="43047" y="69380"/>
                    <a:pt x="43161" y="69426"/>
                  </a:cubicBezTo>
                  <a:cubicBezTo>
                    <a:pt x="43002" y="69562"/>
                    <a:pt x="42752" y="69380"/>
                    <a:pt x="42570" y="69403"/>
                  </a:cubicBezTo>
                  <a:cubicBezTo>
                    <a:pt x="42615" y="69175"/>
                    <a:pt x="42615" y="68948"/>
                    <a:pt x="42774" y="68630"/>
                  </a:cubicBezTo>
                  <a:cubicBezTo>
                    <a:pt x="42956" y="68743"/>
                    <a:pt x="42570" y="69130"/>
                    <a:pt x="42843" y="69198"/>
                  </a:cubicBezTo>
                  <a:cubicBezTo>
                    <a:pt x="43184" y="68925"/>
                    <a:pt x="43275" y="68129"/>
                    <a:pt x="43070" y="67879"/>
                  </a:cubicBezTo>
                  <a:cubicBezTo>
                    <a:pt x="43275" y="67606"/>
                    <a:pt x="43297" y="66970"/>
                    <a:pt x="43707" y="67152"/>
                  </a:cubicBezTo>
                  <a:cubicBezTo>
                    <a:pt x="43934" y="66833"/>
                    <a:pt x="43593" y="66810"/>
                    <a:pt x="43729" y="66538"/>
                  </a:cubicBezTo>
                  <a:cubicBezTo>
                    <a:pt x="43866" y="66378"/>
                    <a:pt x="43820" y="66629"/>
                    <a:pt x="43752" y="66742"/>
                  </a:cubicBezTo>
                  <a:cubicBezTo>
                    <a:pt x="44048" y="66810"/>
                    <a:pt x="44321" y="66265"/>
                    <a:pt x="44548" y="66697"/>
                  </a:cubicBezTo>
                  <a:cubicBezTo>
                    <a:pt x="44730" y="66606"/>
                    <a:pt x="44844" y="66174"/>
                    <a:pt x="44775" y="66015"/>
                  </a:cubicBezTo>
                  <a:cubicBezTo>
                    <a:pt x="44616" y="66060"/>
                    <a:pt x="44548" y="66287"/>
                    <a:pt x="44434" y="66447"/>
                  </a:cubicBezTo>
                  <a:cubicBezTo>
                    <a:pt x="44366" y="66242"/>
                    <a:pt x="43889" y="66424"/>
                    <a:pt x="44002" y="65992"/>
                  </a:cubicBezTo>
                  <a:cubicBezTo>
                    <a:pt x="44162" y="65537"/>
                    <a:pt x="44093" y="66128"/>
                    <a:pt x="44366" y="66106"/>
                  </a:cubicBezTo>
                  <a:cubicBezTo>
                    <a:pt x="44457" y="65764"/>
                    <a:pt x="44184" y="65583"/>
                    <a:pt x="44548" y="65514"/>
                  </a:cubicBezTo>
                  <a:cubicBezTo>
                    <a:pt x="44571" y="65219"/>
                    <a:pt x="44321" y="65560"/>
                    <a:pt x="44184" y="65401"/>
                  </a:cubicBezTo>
                  <a:cubicBezTo>
                    <a:pt x="44389" y="65264"/>
                    <a:pt x="44457" y="64787"/>
                    <a:pt x="44571" y="64468"/>
                  </a:cubicBezTo>
                  <a:cubicBezTo>
                    <a:pt x="44753" y="64309"/>
                    <a:pt x="44889" y="64741"/>
                    <a:pt x="45071" y="64400"/>
                  </a:cubicBezTo>
                  <a:cubicBezTo>
                    <a:pt x="45117" y="64241"/>
                    <a:pt x="45071" y="64127"/>
                    <a:pt x="44957" y="64059"/>
                  </a:cubicBezTo>
                  <a:cubicBezTo>
                    <a:pt x="44821" y="64036"/>
                    <a:pt x="44844" y="64332"/>
                    <a:pt x="44707" y="64286"/>
                  </a:cubicBezTo>
                  <a:cubicBezTo>
                    <a:pt x="44389" y="64309"/>
                    <a:pt x="44662" y="63945"/>
                    <a:pt x="44662" y="63763"/>
                  </a:cubicBezTo>
                  <a:cubicBezTo>
                    <a:pt x="44298" y="63763"/>
                    <a:pt x="44503" y="64127"/>
                    <a:pt x="44389" y="64423"/>
                  </a:cubicBezTo>
                  <a:cubicBezTo>
                    <a:pt x="43980" y="64127"/>
                    <a:pt x="44457" y="63718"/>
                    <a:pt x="44525" y="63195"/>
                  </a:cubicBezTo>
                  <a:cubicBezTo>
                    <a:pt x="44639" y="63263"/>
                    <a:pt x="44616" y="63422"/>
                    <a:pt x="44730" y="63468"/>
                  </a:cubicBezTo>
                  <a:cubicBezTo>
                    <a:pt x="44753" y="62786"/>
                    <a:pt x="45162" y="62922"/>
                    <a:pt x="45412" y="62695"/>
                  </a:cubicBezTo>
                  <a:cubicBezTo>
                    <a:pt x="45412" y="62626"/>
                    <a:pt x="45344" y="62581"/>
                    <a:pt x="45367" y="62490"/>
                  </a:cubicBezTo>
                  <a:cubicBezTo>
                    <a:pt x="45048" y="62558"/>
                    <a:pt x="44821" y="62786"/>
                    <a:pt x="44457" y="62763"/>
                  </a:cubicBezTo>
                  <a:cubicBezTo>
                    <a:pt x="44571" y="62581"/>
                    <a:pt x="44730" y="62422"/>
                    <a:pt x="44980" y="62490"/>
                  </a:cubicBezTo>
                  <a:cubicBezTo>
                    <a:pt x="45094" y="62194"/>
                    <a:pt x="44957" y="62058"/>
                    <a:pt x="44844" y="61944"/>
                  </a:cubicBezTo>
                  <a:cubicBezTo>
                    <a:pt x="44912" y="61830"/>
                    <a:pt x="45071" y="61808"/>
                    <a:pt x="45230" y="61830"/>
                  </a:cubicBezTo>
                  <a:cubicBezTo>
                    <a:pt x="45253" y="61489"/>
                    <a:pt x="45048" y="61671"/>
                    <a:pt x="45276" y="61216"/>
                  </a:cubicBezTo>
                  <a:cubicBezTo>
                    <a:pt x="45344" y="61080"/>
                    <a:pt x="45412" y="60830"/>
                    <a:pt x="45526" y="60853"/>
                  </a:cubicBezTo>
                  <a:cubicBezTo>
                    <a:pt x="45526" y="60489"/>
                    <a:pt x="45253" y="60853"/>
                    <a:pt x="45117" y="60557"/>
                  </a:cubicBezTo>
                  <a:lnTo>
                    <a:pt x="45071" y="60853"/>
                  </a:lnTo>
                  <a:cubicBezTo>
                    <a:pt x="44912" y="60739"/>
                    <a:pt x="45139" y="60148"/>
                    <a:pt x="45458" y="60330"/>
                  </a:cubicBezTo>
                  <a:cubicBezTo>
                    <a:pt x="45458" y="59875"/>
                    <a:pt x="45685" y="59761"/>
                    <a:pt x="45731" y="59352"/>
                  </a:cubicBezTo>
                  <a:cubicBezTo>
                    <a:pt x="45503" y="59556"/>
                    <a:pt x="45344" y="60375"/>
                    <a:pt x="45026" y="60034"/>
                  </a:cubicBezTo>
                  <a:cubicBezTo>
                    <a:pt x="45071" y="59761"/>
                    <a:pt x="45344" y="59852"/>
                    <a:pt x="45389" y="59602"/>
                  </a:cubicBezTo>
                  <a:cubicBezTo>
                    <a:pt x="45389" y="59511"/>
                    <a:pt x="45321" y="59488"/>
                    <a:pt x="45344" y="59397"/>
                  </a:cubicBezTo>
                  <a:cubicBezTo>
                    <a:pt x="45185" y="59352"/>
                    <a:pt x="45117" y="59465"/>
                    <a:pt x="44957" y="59420"/>
                  </a:cubicBezTo>
                  <a:cubicBezTo>
                    <a:pt x="44889" y="59625"/>
                    <a:pt x="44980" y="59693"/>
                    <a:pt x="44980" y="59829"/>
                  </a:cubicBezTo>
                  <a:cubicBezTo>
                    <a:pt x="44707" y="59966"/>
                    <a:pt x="44912" y="59193"/>
                    <a:pt x="45117" y="59056"/>
                  </a:cubicBezTo>
                  <a:cubicBezTo>
                    <a:pt x="45299" y="59056"/>
                    <a:pt x="45299" y="59193"/>
                    <a:pt x="45458" y="59215"/>
                  </a:cubicBezTo>
                  <a:cubicBezTo>
                    <a:pt x="45389" y="58806"/>
                    <a:pt x="45480" y="58147"/>
                    <a:pt x="45822" y="58033"/>
                  </a:cubicBezTo>
                  <a:cubicBezTo>
                    <a:pt x="45685" y="57828"/>
                    <a:pt x="45503" y="58078"/>
                    <a:pt x="45344" y="58169"/>
                  </a:cubicBezTo>
                  <a:cubicBezTo>
                    <a:pt x="45162" y="57601"/>
                    <a:pt x="45981" y="57214"/>
                    <a:pt x="45753" y="56509"/>
                  </a:cubicBezTo>
                  <a:cubicBezTo>
                    <a:pt x="45731" y="56191"/>
                    <a:pt x="46072" y="56418"/>
                    <a:pt x="45981" y="56032"/>
                  </a:cubicBezTo>
                  <a:cubicBezTo>
                    <a:pt x="46094" y="55713"/>
                    <a:pt x="45753" y="55804"/>
                    <a:pt x="45731" y="55600"/>
                  </a:cubicBezTo>
                  <a:cubicBezTo>
                    <a:pt x="45958" y="55145"/>
                    <a:pt x="45822" y="54827"/>
                    <a:pt x="46117" y="54508"/>
                  </a:cubicBezTo>
                  <a:cubicBezTo>
                    <a:pt x="46049" y="54417"/>
                    <a:pt x="45912" y="54394"/>
                    <a:pt x="45958" y="54213"/>
                  </a:cubicBezTo>
                  <a:cubicBezTo>
                    <a:pt x="45867" y="54053"/>
                    <a:pt x="45662" y="54053"/>
                    <a:pt x="45594" y="53894"/>
                  </a:cubicBezTo>
                  <a:cubicBezTo>
                    <a:pt x="45480" y="53985"/>
                    <a:pt x="45412" y="53962"/>
                    <a:pt x="45412" y="53780"/>
                  </a:cubicBezTo>
                  <a:cubicBezTo>
                    <a:pt x="45685" y="53758"/>
                    <a:pt x="45981" y="54076"/>
                    <a:pt x="46072" y="53712"/>
                  </a:cubicBezTo>
                  <a:cubicBezTo>
                    <a:pt x="46049" y="53439"/>
                    <a:pt x="45912" y="53849"/>
                    <a:pt x="45708" y="53690"/>
                  </a:cubicBezTo>
                  <a:cubicBezTo>
                    <a:pt x="45776" y="53303"/>
                    <a:pt x="45526" y="53053"/>
                    <a:pt x="45549" y="52780"/>
                  </a:cubicBezTo>
                  <a:cubicBezTo>
                    <a:pt x="45571" y="52416"/>
                    <a:pt x="45890" y="52166"/>
                    <a:pt x="45867" y="51688"/>
                  </a:cubicBezTo>
                  <a:cubicBezTo>
                    <a:pt x="45890" y="51438"/>
                    <a:pt x="45435" y="51734"/>
                    <a:pt x="45571" y="51393"/>
                  </a:cubicBezTo>
                  <a:cubicBezTo>
                    <a:pt x="45549" y="51074"/>
                    <a:pt x="45685" y="51347"/>
                    <a:pt x="45753" y="51279"/>
                  </a:cubicBezTo>
                  <a:cubicBezTo>
                    <a:pt x="45844" y="51234"/>
                    <a:pt x="45799" y="50961"/>
                    <a:pt x="46026" y="50983"/>
                  </a:cubicBezTo>
                  <a:cubicBezTo>
                    <a:pt x="45912" y="50574"/>
                    <a:pt x="45708" y="50870"/>
                    <a:pt x="45480" y="50688"/>
                  </a:cubicBezTo>
                  <a:cubicBezTo>
                    <a:pt x="45594" y="50392"/>
                    <a:pt x="45594" y="49892"/>
                    <a:pt x="45458" y="49596"/>
                  </a:cubicBezTo>
                  <a:cubicBezTo>
                    <a:pt x="45640" y="49369"/>
                    <a:pt x="45753" y="49596"/>
                    <a:pt x="45912" y="49687"/>
                  </a:cubicBezTo>
                  <a:cubicBezTo>
                    <a:pt x="46026" y="49596"/>
                    <a:pt x="46003" y="49437"/>
                    <a:pt x="45981" y="49255"/>
                  </a:cubicBezTo>
                  <a:cubicBezTo>
                    <a:pt x="45935" y="49073"/>
                    <a:pt x="45844" y="48869"/>
                    <a:pt x="45776" y="48687"/>
                  </a:cubicBezTo>
                  <a:cubicBezTo>
                    <a:pt x="46117" y="48755"/>
                    <a:pt x="46185" y="48596"/>
                    <a:pt x="46345" y="48960"/>
                  </a:cubicBezTo>
                  <a:cubicBezTo>
                    <a:pt x="46481" y="48914"/>
                    <a:pt x="46413" y="48687"/>
                    <a:pt x="46413" y="48550"/>
                  </a:cubicBezTo>
                  <a:cubicBezTo>
                    <a:pt x="46390" y="48323"/>
                    <a:pt x="46026" y="48528"/>
                    <a:pt x="45867" y="48459"/>
                  </a:cubicBezTo>
                  <a:cubicBezTo>
                    <a:pt x="45844" y="48164"/>
                    <a:pt x="45526" y="48255"/>
                    <a:pt x="45549" y="47891"/>
                  </a:cubicBezTo>
                  <a:cubicBezTo>
                    <a:pt x="45526" y="47777"/>
                    <a:pt x="45389" y="47823"/>
                    <a:pt x="45276" y="47800"/>
                  </a:cubicBezTo>
                  <a:cubicBezTo>
                    <a:pt x="45321" y="47482"/>
                    <a:pt x="45299" y="47163"/>
                    <a:pt x="45276" y="46868"/>
                  </a:cubicBezTo>
                  <a:cubicBezTo>
                    <a:pt x="45230" y="46572"/>
                    <a:pt x="45185" y="46276"/>
                    <a:pt x="45208" y="46003"/>
                  </a:cubicBezTo>
                  <a:cubicBezTo>
                    <a:pt x="45185" y="45912"/>
                    <a:pt x="45094" y="45935"/>
                    <a:pt x="45003" y="45935"/>
                  </a:cubicBezTo>
                  <a:cubicBezTo>
                    <a:pt x="45003" y="45503"/>
                    <a:pt x="44866" y="45208"/>
                    <a:pt x="44889" y="44935"/>
                  </a:cubicBezTo>
                  <a:cubicBezTo>
                    <a:pt x="44912" y="44912"/>
                    <a:pt x="45071" y="44935"/>
                    <a:pt x="45071" y="44912"/>
                  </a:cubicBezTo>
                  <a:cubicBezTo>
                    <a:pt x="45139" y="44821"/>
                    <a:pt x="44980" y="44525"/>
                    <a:pt x="45026" y="44412"/>
                  </a:cubicBezTo>
                  <a:cubicBezTo>
                    <a:pt x="44980" y="44321"/>
                    <a:pt x="44821" y="44366"/>
                    <a:pt x="44798" y="44252"/>
                  </a:cubicBezTo>
                  <a:cubicBezTo>
                    <a:pt x="44503" y="44162"/>
                    <a:pt x="44798" y="44571"/>
                    <a:pt x="44480" y="44503"/>
                  </a:cubicBezTo>
                  <a:cubicBezTo>
                    <a:pt x="44139" y="44093"/>
                    <a:pt x="44957" y="44184"/>
                    <a:pt x="44525" y="43684"/>
                  </a:cubicBezTo>
                  <a:cubicBezTo>
                    <a:pt x="44662" y="43638"/>
                    <a:pt x="44707" y="43752"/>
                    <a:pt x="44821" y="43752"/>
                  </a:cubicBezTo>
                  <a:cubicBezTo>
                    <a:pt x="44889" y="43411"/>
                    <a:pt x="44457" y="43229"/>
                    <a:pt x="44707" y="43047"/>
                  </a:cubicBezTo>
                  <a:cubicBezTo>
                    <a:pt x="44662" y="42934"/>
                    <a:pt x="44525" y="43002"/>
                    <a:pt x="44412" y="43002"/>
                  </a:cubicBezTo>
                  <a:cubicBezTo>
                    <a:pt x="44457" y="42683"/>
                    <a:pt x="44412" y="42456"/>
                    <a:pt x="44343" y="42229"/>
                  </a:cubicBezTo>
                  <a:cubicBezTo>
                    <a:pt x="44275" y="42001"/>
                    <a:pt x="44162" y="41797"/>
                    <a:pt x="44048" y="41546"/>
                  </a:cubicBezTo>
                  <a:cubicBezTo>
                    <a:pt x="44184" y="41546"/>
                    <a:pt x="44139" y="41842"/>
                    <a:pt x="44298" y="41819"/>
                  </a:cubicBezTo>
                  <a:cubicBezTo>
                    <a:pt x="44571" y="41637"/>
                    <a:pt x="43707" y="40819"/>
                    <a:pt x="43957" y="41478"/>
                  </a:cubicBezTo>
                  <a:cubicBezTo>
                    <a:pt x="43729" y="41478"/>
                    <a:pt x="43820" y="41001"/>
                    <a:pt x="43707" y="40819"/>
                  </a:cubicBezTo>
                  <a:cubicBezTo>
                    <a:pt x="43911" y="40819"/>
                    <a:pt x="43934" y="40705"/>
                    <a:pt x="44048" y="40637"/>
                  </a:cubicBezTo>
                  <a:cubicBezTo>
                    <a:pt x="44002" y="40546"/>
                    <a:pt x="43957" y="40614"/>
                    <a:pt x="43957" y="40660"/>
                  </a:cubicBezTo>
                  <a:cubicBezTo>
                    <a:pt x="43593" y="40500"/>
                    <a:pt x="44048" y="39659"/>
                    <a:pt x="43548" y="39636"/>
                  </a:cubicBezTo>
                  <a:cubicBezTo>
                    <a:pt x="43411" y="39341"/>
                    <a:pt x="43752" y="39363"/>
                    <a:pt x="43570" y="39022"/>
                  </a:cubicBezTo>
                  <a:cubicBezTo>
                    <a:pt x="43366" y="39022"/>
                    <a:pt x="43434" y="39204"/>
                    <a:pt x="43457" y="39363"/>
                  </a:cubicBezTo>
                  <a:cubicBezTo>
                    <a:pt x="43252" y="39318"/>
                    <a:pt x="43343" y="38795"/>
                    <a:pt x="43388" y="38658"/>
                  </a:cubicBezTo>
                  <a:cubicBezTo>
                    <a:pt x="43297" y="38499"/>
                    <a:pt x="43093" y="38863"/>
                    <a:pt x="43047" y="38454"/>
                  </a:cubicBezTo>
                  <a:cubicBezTo>
                    <a:pt x="42934" y="38249"/>
                    <a:pt x="43115" y="38226"/>
                    <a:pt x="43252" y="38181"/>
                  </a:cubicBezTo>
                  <a:cubicBezTo>
                    <a:pt x="43252" y="38022"/>
                    <a:pt x="43161" y="37885"/>
                    <a:pt x="43047" y="37749"/>
                  </a:cubicBezTo>
                  <a:cubicBezTo>
                    <a:pt x="42934" y="37612"/>
                    <a:pt x="42797" y="37476"/>
                    <a:pt x="42706" y="37317"/>
                  </a:cubicBezTo>
                  <a:cubicBezTo>
                    <a:pt x="42683" y="37249"/>
                    <a:pt x="42752" y="37180"/>
                    <a:pt x="42752" y="37089"/>
                  </a:cubicBezTo>
                  <a:cubicBezTo>
                    <a:pt x="42706" y="36976"/>
                    <a:pt x="42592" y="36953"/>
                    <a:pt x="42592" y="36930"/>
                  </a:cubicBezTo>
                  <a:cubicBezTo>
                    <a:pt x="42524" y="36703"/>
                    <a:pt x="42433" y="36271"/>
                    <a:pt x="42274" y="35907"/>
                  </a:cubicBezTo>
                  <a:cubicBezTo>
                    <a:pt x="42206" y="35725"/>
                    <a:pt x="42115" y="35429"/>
                    <a:pt x="42047" y="35247"/>
                  </a:cubicBezTo>
                  <a:cubicBezTo>
                    <a:pt x="41956" y="34997"/>
                    <a:pt x="41637" y="34884"/>
                    <a:pt x="41797" y="34588"/>
                  </a:cubicBezTo>
                  <a:cubicBezTo>
                    <a:pt x="41842" y="34543"/>
                    <a:pt x="41865" y="34315"/>
                    <a:pt x="41751" y="34201"/>
                  </a:cubicBezTo>
                  <a:cubicBezTo>
                    <a:pt x="41751" y="34179"/>
                    <a:pt x="41546" y="34179"/>
                    <a:pt x="41546" y="34179"/>
                  </a:cubicBezTo>
                  <a:cubicBezTo>
                    <a:pt x="41546" y="34133"/>
                    <a:pt x="41706" y="33360"/>
                    <a:pt x="41183" y="33474"/>
                  </a:cubicBezTo>
                  <a:cubicBezTo>
                    <a:pt x="41023" y="33110"/>
                    <a:pt x="40887" y="32928"/>
                    <a:pt x="40637" y="32428"/>
                  </a:cubicBezTo>
                  <a:cubicBezTo>
                    <a:pt x="40591" y="32314"/>
                    <a:pt x="40409" y="32064"/>
                    <a:pt x="40409" y="32087"/>
                  </a:cubicBezTo>
                  <a:cubicBezTo>
                    <a:pt x="40364" y="31973"/>
                    <a:pt x="40523" y="31882"/>
                    <a:pt x="40455" y="31746"/>
                  </a:cubicBezTo>
                  <a:cubicBezTo>
                    <a:pt x="40341" y="31450"/>
                    <a:pt x="40068" y="31632"/>
                    <a:pt x="40273" y="31291"/>
                  </a:cubicBezTo>
                  <a:cubicBezTo>
                    <a:pt x="40137" y="31245"/>
                    <a:pt x="40023" y="31200"/>
                    <a:pt x="39886" y="31154"/>
                  </a:cubicBezTo>
                  <a:cubicBezTo>
                    <a:pt x="39545" y="30518"/>
                    <a:pt x="39204" y="29881"/>
                    <a:pt x="38840" y="29312"/>
                  </a:cubicBezTo>
                  <a:cubicBezTo>
                    <a:pt x="38477" y="28744"/>
                    <a:pt x="38090" y="28198"/>
                    <a:pt x="37681" y="27721"/>
                  </a:cubicBezTo>
                  <a:cubicBezTo>
                    <a:pt x="37703" y="27607"/>
                    <a:pt x="37749" y="27493"/>
                    <a:pt x="37817" y="27402"/>
                  </a:cubicBezTo>
                  <a:cubicBezTo>
                    <a:pt x="37385" y="27129"/>
                    <a:pt x="37044" y="26788"/>
                    <a:pt x="36748" y="26424"/>
                  </a:cubicBezTo>
                  <a:cubicBezTo>
                    <a:pt x="36453" y="26061"/>
                    <a:pt x="36203" y="25674"/>
                    <a:pt x="35861" y="25333"/>
                  </a:cubicBezTo>
                  <a:cubicBezTo>
                    <a:pt x="35725" y="25105"/>
                    <a:pt x="35520" y="25469"/>
                    <a:pt x="35407" y="25174"/>
                  </a:cubicBezTo>
                  <a:cubicBezTo>
                    <a:pt x="35680" y="25037"/>
                    <a:pt x="35657" y="24855"/>
                    <a:pt x="35611" y="24673"/>
                  </a:cubicBezTo>
                  <a:cubicBezTo>
                    <a:pt x="35338" y="24764"/>
                    <a:pt x="35634" y="24992"/>
                    <a:pt x="35361" y="25083"/>
                  </a:cubicBezTo>
                  <a:cubicBezTo>
                    <a:pt x="35202" y="24901"/>
                    <a:pt x="35066" y="24696"/>
                    <a:pt x="35225" y="24582"/>
                  </a:cubicBezTo>
                  <a:cubicBezTo>
                    <a:pt x="35111" y="24514"/>
                    <a:pt x="34952" y="24537"/>
                    <a:pt x="34815" y="24628"/>
                  </a:cubicBezTo>
                  <a:cubicBezTo>
                    <a:pt x="34383" y="24105"/>
                    <a:pt x="34292" y="23900"/>
                    <a:pt x="33838" y="23309"/>
                  </a:cubicBezTo>
                  <a:cubicBezTo>
                    <a:pt x="34338" y="23264"/>
                    <a:pt x="34383" y="23218"/>
                    <a:pt x="34815" y="22922"/>
                  </a:cubicBezTo>
                  <a:cubicBezTo>
                    <a:pt x="34724" y="22741"/>
                    <a:pt x="34611" y="22854"/>
                    <a:pt x="34474" y="22945"/>
                  </a:cubicBezTo>
                  <a:cubicBezTo>
                    <a:pt x="34361" y="22695"/>
                    <a:pt x="34588" y="22513"/>
                    <a:pt x="34679" y="22286"/>
                  </a:cubicBezTo>
                  <a:cubicBezTo>
                    <a:pt x="34247" y="22036"/>
                    <a:pt x="34270" y="21444"/>
                    <a:pt x="33815" y="21467"/>
                  </a:cubicBezTo>
                  <a:cubicBezTo>
                    <a:pt x="33633" y="21331"/>
                    <a:pt x="33860" y="21262"/>
                    <a:pt x="33769" y="21126"/>
                  </a:cubicBezTo>
                  <a:cubicBezTo>
                    <a:pt x="33678" y="21058"/>
                    <a:pt x="33587" y="21194"/>
                    <a:pt x="33496" y="21103"/>
                  </a:cubicBezTo>
                  <a:cubicBezTo>
                    <a:pt x="33224" y="20876"/>
                    <a:pt x="33360" y="20717"/>
                    <a:pt x="33110" y="20512"/>
                  </a:cubicBezTo>
                  <a:cubicBezTo>
                    <a:pt x="33224" y="20330"/>
                    <a:pt x="33292" y="20171"/>
                    <a:pt x="33019" y="19944"/>
                  </a:cubicBezTo>
                  <a:cubicBezTo>
                    <a:pt x="32632" y="19966"/>
                    <a:pt x="33451" y="20626"/>
                    <a:pt x="32928" y="20285"/>
                  </a:cubicBezTo>
                  <a:cubicBezTo>
                    <a:pt x="32792" y="20194"/>
                    <a:pt x="32701" y="19989"/>
                    <a:pt x="32678" y="19966"/>
                  </a:cubicBezTo>
                  <a:cubicBezTo>
                    <a:pt x="32473" y="19830"/>
                    <a:pt x="32359" y="19853"/>
                    <a:pt x="32269" y="19807"/>
                  </a:cubicBezTo>
                  <a:cubicBezTo>
                    <a:pt x="32155" y="19671"/>
                    <a:pt x="32200" y="19580"/>
                    <a:pt x="32087" y="19443"/>
                  </a:cubicBezTo>
                  <a:cubicBezTo>
                    <a:pt x="31541" y="18897"/>
                    <a:pt x="30790" y="18306"/>
                    <a:pt x="30518" y="17920"/>
                  </a:cubicBezTo>
                  <a:cubicBezTo>
                    <a:pt x="30427" y="17851"/>
                    <a:pt x="30358" y="17988"/>
                    <a:pt x="30267" y="18056"/>
                  </a:cubicBezTo>
                  <a:cubicBezTo>
                    <a:pt x="30040" y="17601"/>
                    <a:pt x="29358" y="17101"/>
                    <a:pt x="28812" y="17010"/>
                  </a:cubicBezTo>
                  <a:cubicBezTo>
                    <a:pt x="28653" y="16919"/>
                    <a:pt x="28653" y="16737"/>
                    <a:pt x="28516" y="16623"/>
                  </a:cubicBezTo>
                  <a:cubicBezTo>
                    <a:pt x="28380" y="16510"/>
                    <a:pt x="28221" y="16601"/>
                    <a:pt x="28175" y="16578"/>
                  </a:cubicBezTo>
                  <a:cubicBezTo>
                    <a:pt x="28084" y="16487"/>
                    <a:pt x="28198" y="16351"/>
                    <a:pt x="28153" y="16305"/>
                  </a:cubicBezTo>
                  <a:cubicBezTo>
                    <a:pt x="28130" y="16260"/>
                    <a:pt x="27766" y="16078"/>
                    <a:pt x="27743" y="16055"/>
                  </a:cubicBezTo>
                  <a:cubicBezTo>
                    <a:pt x="27584" y="15941"/>
                    <a:pt x="27425" y="15941"/>
                    <a:pt x="27243" y="15737"/>
                  </a:cubicBezTo>
                  <a:cubicBezTo>
                    <a:pt x="27175" y="15850"/>
                    <a:pt x="27379" y="15941"/>
                    <a:pt x="27470" y="16055"/>
                  </a:cubicBezTo>
                  <a:cubicBezTo>
                    <a:pt x="27539" y="16351"/>
                    <a:pt x="26970" y="15668"/>
                    <a:pt x="26765" y="15555"/>
                  </a:cubicBezTo>
                  <a:cubicBezTo>
                    <a:pt x="27084" y="15532"/>
                    <a:pt x="26720" y="15168"/>
                    <a:pt x="27129" y="15259"/>
                  </a:cubicBezTo>
                  <a:cubicBezTo>
                    <a:pt x="27220" y="15032"/>
                    <a:pt x="26834" y="15350"/>
                    <a:pt x="26697" y="15032"/>
                  </a:cubicBezTo>
                  <a:cubicBezTo>
                    <a:pt x="26447" y="15123"/>
                    <a:pt x="26674" y="15464"/>
                    <a:pt x="26470" y="15327"/>
                  </a:cubicBezTo>
                  <a:cubicBezTo>
                    <a:pt x="26151" y="15100"/>
                    <a:pt x="26584" y="15236"/>
                    <a:pt x="26493" y="14986"/>
                  </a:cubicBezTo>
                  <a:cubicBezTo>
                    <a:pt x="26379" y="14850"/>
                    <a:pt x="26242" y="15077"/>
                    <a:pt x="26151" y="15077"/>
                  </a:cubicBezTo>
                  <a:cubicBezTo>
                    <a:pt x="26061" y="15077"/>
                    <a:pt x="25833" y="14668"/>
                    <a:pt x="25742" y="14986"/>
                  </a:cubicBezTo>
                  <a:cubicBezTo>
                    <a:pt x="25310" y="14691"/>
                    <a:pt x="25083" y="14349"/>
                    <a:pt x="24742" y="14077"/>
                  </a:cubicBezTo>
                  <a:cubicBezTo>
                    <a:pt x="24969" y="13872"/>
                    <a:pt x="24787" y="13667"/>
                    <a:pt x="25083" y="13645"/>
                  </a:cubicBezTo>
                  <a:cubicBezTo>
                    <a:pt x="24855" y="13303"/>
                    <a:pt x="24082" y="12735"/>
                    <a:pt x="23673" y="12621"/>
                  </a:cubicBezTo>
                  <a:cubicBezTo>
                    <a:pt x="23582" y="12599"/>
                    <a:pt x="23536" y="12644"/>
                    <a:pt x="23491" y="12712"/>
                  </a:cubicBezTo>
                  <a:cubicBezTo>
                    <a:pt x="22740" y="12394"/>
                    <a:pt x="22195" y="11598"/>
                    <a:pt x="21649" y="11643"/>
                  </a:cubicBezTo>
                  <a:cubicBezTo>
                    <a:pt x="21353" y="11371"/>
                    <a:pt x="20876" y="10893"/>
                    <a:pt x="20648" y="11257"/>
                  </a:cubicBezTo>
                  <a:cubicBezTo>
                    <a:pt x="20466" y="11052"/>
                    <a:pt x="20194" y="11075"/>
                    <a:pt x="19943" y="10961"/>
                  </a:cubicBezTo>
                  <a:cubicBezTo>
                    <a:pt x="19784" y="10870"/>
                    <a:pt x="19648" y="10643"/>
                    <a:pt x="19489" y="10597"/>
                  </a:cubicBezTo>
                  <a:cubicBezTo>
                    <a:pt x="19398" y="10552"/>
                    <a:pt x="19216" y="10643"/>
                    <a:pt x="19148" y="10643"/>
                  </a:cubicBezTo>
                  <a:cubicBezTo>
                    <a:pt x="18761" y="10552"/>
                    <a:pt x="18374" y="10302"/>
                    <a:pt x="18011" y="10165"/>
                  </a:cubicBezTo>
                  <a:cubicBezTo>
                    <a:pt x="17851" y="10097"/>
                    <a:pt x="17669" y="9983"/>
                    <a:pt x="17442" y="9892"/>
                  </a:cubicBezTo>
                  <a:cubicBezTo>
                    <a:pt x="17192" y="9779"/>
                    <a:pt x="16942" y="9688"/>
                    <a:pt x="16692" y="9642"/>
                  </a:cubicBezTo>
                  <a:cubicBezTo>
                    <a:pt x="16373" y="9574"/>
                    <a:pt x="16100" y="9642"/>
                    <a:pt x="15805" y="9551"/>
                  </a:cubicBezTo>
                  <a:cubicBezTo>
                    <a:pt x="15486" y="9415"/>
                    <a:pt x="15191" y="9233"/>
                    <a:pt x="14827" y="9256"/>
                  </a:cubicBezTo>
                  <a:cubicBezTo>
                    <a:pt x="14986" y="9006"/>
                    <a:pt x="14850" y="8915"/>
                    <a:pt x="14941" y="8710"/>
                  </a:cubicBezTo>
                  <a:cubicBezTo>
                    <a:pt x="15236" y="8892"/>
                    <a:pt x="15259" y="8460"/>
                    <a:pt x="15509" y="8528"/>
                  </a:cubicBezTo>
                  <a:cubicBezTo>
                    <a:pt x="15532" y="8278"/>
                    <a:pt x="15191" y="8551"/>
                    <a:pt x="14986" y="8323"/>
                  </a:cubicBezTo>
                  <a:cubicBezTo>
                    <a:pt x="15305" y="8142"/>
                    <a:pt x="15577" y="7687"/>
                    <a:pt x="15259" y="7346"/>
                  </a:cubicBezTo>
                  <a:cubicBezTo>
                    <a:pt x="15214" y="7323"/>
                    <a:pt x="14986" y="7437"/>
                    <a:pt x="14918" y="7414"/>
                  </a:cubicBezTo>
                  <a:cubicBezTo>
                    <a:pt x="14713" y="7391"/>
                    <a:pt x="14304" y="7141"/>
                    <a:pt x="13917" y="7050"/>
                  </a:cubicBezTo>
                  <a:cubicBezTo>
                    <a:pt x="13554" y="6982"/>
                    <a:pt x="13326" y="7164"/>
                    <a:pt x="13053" y="6868"/>
                  </a:cubicBezTo>
                  <a:cubicBezTo>
                    <a:pt x="12894" y="7005"/>
                    <a:pt x="12576" y="6959"/>
                    <a:pt x="12235" y="6891"/>
                  </a:cubicBezTo>
                  <a:cubicBezTo>
                    <a:pt x="12075" y="6845"/>
                    <a:pt x="11871" y="6800"/>
                    <a:pt x="11689" y="6754"/>
                  </a:cubicBezTo>
                  <a:cubicBezTo>
                    <a:pt x="11507" y="6732"/>
                    <a:pt x="11348" y="6709"/>
                    <a:pt x="11189" y="6709"/>
                  </a:cubicBezTo>
                  <a:cubicBezTo>
                    <a:pt x="10984" y="6686"/>
                    <a:pt x="10848" y="6845"/>
                    <a:pt x="10643" y="6845"/>
                  </a:cubicBezTo>
                  <a:cubicBezTo>
                    <a:pt x="10074" y="6891"/>
                    <a:pt x="9574" y="6504"/>
                    <a:pt x="9074" y="6391"/>
                  </a:cubicBezTo>
                  <a:cubicBezTo>
                    <a:pt x="9210" y="6049"/>
                    <a:pt x="8915" y="5958"/>
                    <a:pt x="8937" y="5708"/>
                  </a:cubicBezTo>
                  <a:cubicBezTo>
                    <a:pt x="8437" y="5481"/>
                    <a:pt x="8483" y="4867"/>
                    <a:pt x="8028" y="4594"/>
                  </a:cubicBezTo>
                  <a:cubicBezTo>
                    <a:pt x="8301" y="4321"/>
                    <a:pt x="8096" y="4253"/>
                    <a:pt x="7823" y="4094"/>
                  </a:cubicBezTo>
                  <a:cubicBezTo>
                    <a:pt x="8255" y="3730"/>
                    <a:pt x="7664" y="3412"/>
                    <a:pt x="7687" y="3048"/>
                  </a:cubicBezTo>
                  <a:cubicBezTo>
                    <a:pt x="7846" y="3093"/>
                    <a:pt x="7869" y="3002"/>
                    <a:pt x="8005" y="3002"/>
                  </a:cubicBezTo>
                  <a:cubicBezTo>
                    <a:pt x="8005" y="2889"/>
                    <a:pt x="7755" y="2889"/>
                    <a:pt x="7618" y="2843"/>
                  </a:cubicBezTo>
                  <a:cubicBezTo>
                    <a:pt x="7891" y="2661"/>
                    <a:pt x="7709" y="2570"/>
                    <a:pt x="8005" y="2457"/>
                  </a:cubicBezTo>
                  <a:cubicBezTo>
                    <a:pt x="8050" y="2297"/>
                    <a:pt x="7937" y="2275"/>
                    <a:pt x="7823" y="2229"/>
                  </a:cubicBezTo>
                  <a:cubicBezTo>
                    <a:pt x="7960" y="2206"/>
                    <a:pt x="7937" y="2002"/>
                    <a:pt x="8096" y="1911"/>
                  </a:cubicBezTo>
                  <a:cubicBezTo>
                    <a:pt x="8119" y="1888"/>
                    <a:pt x="8278" y="1979"/>
                    <a:pt x="8301" y="1956"/>
                  </a:cubicBezTo>
                  <a:cubicBezTo>
                    <a:pt x="8437" y="1820"/>
                    <a:pt x="8323" y="1524"/>
                    <a:pt x="8483" y="1524"/>
                  </a:cubicBezTo>
                  <a:cubicBezTo>
                    <a:pt x="8551" y="1524"/>
                    <a:pt x="8574" y="1661"/>
                    <a:pt x="8664" y="1638"/>
                  </a:cubicBezTo>
                  <a:cubicBezTo>
                    <a:pt x="8892" y="1615"/>
                    <a:pt x="9006" y="1524"/>
                    <a:pt x="9187" y="1274"/>
                  </a:cubicBezTo>
                  <a:cubicBezTo>
                    <a:pt x="9529" y="1410"/>
                    <a:pt x="9620" y="1229"/>
                    <a:pt x="9961" y="1320"/>
                  </a:cubicBezTo>
                  <a:cubicBezTo>
                    <a:pt x="10074" y="1342"/>
                    <a:pt x="10074" y="1183"/>
                    <a:pt x="10120" y="1069"/>
                  </a:cubicBezTo>
                  <a:cubicBezTo>
                    <a:pt x="10552" y="1501"/>
                    <a:pt x="11575" y="1706"/>
                    <a:pt x="11848" y="2229"/>
                  </a:cubicBezTo>
                  <a:lnTo>
                    <a:pt x="12667" y="2457"/>
                  </a:lnTo>
                  <a:cubicBezTo>
                    <a:pt x="12871" y="1934"/>
                    <a:pt x="12553" y="1638"/>
                    <a:pt x="12576" y="1183"/>
                  </a:cubicBezTo>
                  <a:cubicBezTo>
                    <a:pt x="13303" y="1297"/>
                    <a:pt x="12644" y="637"/>
                    <a:pt x="13008" y="455"/>
                  </a:cubicBezTo>
                  <a:cubicBezTo>
                    <a:pt x="13144" y="478"/>
                    <a:pt x="13303" y="524"/>
                    <a:pt x="13440" y="569"/>
                  </a:cubicBezTo>
                  <a:cubicBezTo>
                    <a:pt x="13508" y="364"/>
                    <a:pt x="13326" y="251"/>
                    <a:pt x="13485" y="1"/>
                  </a:cubicBezTo>
                  <a:cubicBezTo>
                    <a:pt x="14054" y="251"/>
                    <a:pt x="14168" y="273"/>
                    <a:pt x="14645" y="455"/>
                  </a:cubicBezTo>
                  <a:cubicBezTo>
                    <a:pt x="14668" y="660"/>
                    <a:pt x="14759" y="819"/>
                    <a:pt x="14963" y="956"/>
                  </a:cubicBezTo>
                  <a:cubicBezTo>
                    <a:pt x="15350" y="1047"/>
                    <a:pt x="15032" y="706"/>
                    <a:pt x="15282" y="751"/>
                  </a:cubicBezTo>
                  <a:lnTo>
                    <a:pt x="15714" y="887"/>
                  </a:lnTo>
                  <a:lnTo>
                    <a:pt x="15577" y="1229"/>
                  </a:lnTo>
                  <a:cubicBezTo>
                    <a:pt x="16032" y="1274"/>
                    <a:pt x="16214" y="1752"/>
                    <a:pt x="16464" y="1456"/>
                  </a:cubicBezTo>
                  <a:cubicBezTo>
                    <a:pt x="16510" y="1320"/>
                    <a:pt x="15782" y="1388"/>
                    <a:pt x="16032" y="1001"/>
                  </a:cubicBezTo>
                  <a:cubicBezTo>
                    <a:pt x="17124" y="1410"/>
                    <a:pt x="18238" y="1774"/>
                    <a:pt x="19284" y="2275"/>
                  </a:cubicBezTo>
                  <a:cubicBezTo>
                    <a:pt x="19443" y="2297"/>
                    <a:pt x="19511" y="2206"/>
                    <a:pt x="19671" y="2252"/>
                  </a:cubicBezTo>
                  <a:cubicBezTo>
                    <a:pt x="19762" y="2047"/>
                    <a:pt x="19602" y="1911"/>
                    <a:pt x="19784" y="1706"/>
                  </a:cubicBezTo>
                  <a:cubicBezTo>
                    <a:pt x="20330" y="1843"/>
                    <a:pt x="20376" y="1592"/>
                    <a:pt x="20921" y="2002"/>
                  </a:cubicBezTo>
                  <a:cubicBezTo>
                    <a:pt x="21149" y="1797"/>
                    <a:pt x="20762" y="1752"/>
                    <a:pt x="20580" y="1638"/>
                  </a:cubicBezTo>
                  <a:cubicBezTo>
                    <a:pt x="20285" y="1433"/>
                    <a:pt x="20808" y="1615"/>
                    <a:pt x="20944" y="1706"/>
                  </a:cubicBezTo>
                  <a:cubicBezTo>
                    <a:pt x="21626" y="2115"/>
                    <a:pt x="22968" y="2457"/>
                    <a:pt x="22968" y="3025"/>
                  </a:cubicBezTo>
                  <a:cubicBezTo>
                    <a:pt x="23241" y="2980"/>
                    <a:pt x="23491" y="2843"/>
                    <a:pt x="23923" y="3207"/>
                  </a:cubicBezTo>
                  <a:cubicBezTo>
                    <a:pt x="23832" y="3321"/>
                    <a:pt x="23605" y="3070"/>
                    <a:pt x="23536" y="3207"/>
                  </a:cubicBezTo>
                  <a:cubicBezTo>
                    <a:pt x="23514" y="3275"/>
                    <a:pt x="23582" y="3343"/>
                    <a:pt x="23536" y="3412"/>
                  </a:cubicBezTo>
                  <a:cubicBezTo>
                    <a:pt x="23809" y="3503"/>
                    <a:pt x="24059" y="3571"/>
                    <a:pt x="24219" y="3389"/>
                  </a:cubicBezTo>
                  <a:cubicBezTo>
                    <a:pt x="24969" y="3707"/>
                    <a:pt x="25356" y="4298"/>
                    <a:pt x="26015" y="4412"/>
                  </a:cubicBezTo>
                  <a:cubicBezTo>
                    <a:pt x="25378" y="4344"/>
                    <a:pt x="26311" y="4867"/>
                    <a:pt x="26493" y="4731"/>
                  </a:cubicBezTo>
                  <a:cubicBezTo>
                    <a:pt x="27107" y="5117"/>
                    <a:pt x="27789" y="5617"/>
                    <a:pt x="28335" y="5936"/>
                  </a:cubicBezTo>
                  <a:cubicBezTo>
                    <a:pt x="29039" y="6368"/>
                    <a:pt x="29813" y="6959"/>
                    <a:pt x="30495" y="7528"/>
                  </a:cubicBezTo>
                  <a:cubicBezTo>
                    <a:pt x="31177" y="8119"/>
                    <a:pt x="31836" y="8642"/>
                    <a:pt x="32450" y="8869"/>
                  </a:cubicBezTo>
                  <a:cubicBezTo>
                    <a:pt x="32564" y="9051"/>
                    <a:pt x="32359" y="9006"/>
                    <a:pt x="32291" y="9074"/>
                  </a:cubicBezTo>
                  <a:cubicBezTo>
                    <a:pt x="32405" y="9142"/>
                    <a:pt x="32428" y="9210"/>
                    <a:pt x="32405" y="9278"/>
                  </a:cubicBezTo>
                  <a:cubicBezTo>
                    <a:pt x="32655" y="9506"/>
                    <a:pt x="32723" y="9347"/>
                    <a:pt x="32951" y="9529"/>
                  </a:cubicBezTo>
                  <a:cubicBezTo>
                    <a:pt x="33110" y="9665"/>
                    <a:pt x="33178" y="9983"/>
                    <a:pt x="33337" y="10120"/>
                  </a:cubicBezTo>
                  <a:cubicBezTo>
                    <a:pt x="33519" y="10279"/>
                    <a:pt x="33701" y="10165"/>
                    <a:pt x="33883" y="10370"/>
                  </a:cubicBezTo>
                  <a:cubicBezTo>
                    <a:pt x="34088" y="10529"/>
                    <a:pt x="34110" y="10666"/>
                    <a:pt x="33951" y="10802"/>
                  </a:cubicBezTo>
                  <a:cubicBezTo>
                    <a:pt x="34201" y="10870"/>
                    <a:pt x="34429" y="10688"/>
                    <a:pt x="34724" y="11143"/>
                  </a:cubicBezTo>
                  <a:cubicBezTo>
                    <a:pt x="34633" y="11189"/>
                    <a:pt x="34520" y="11029"/>
                    <a:pt x="34429" y="11120"/>
                  </a:cubicBezTo>
                  <a:cubicBezTo>
                    <a:pt x="34429" y="11325"/>
                    <a:pt x="34770" y="11439"/>
                    <a:pt x="34929" y="11734"/>
                  </a:cubicBezTo>
                  <a:cubicBezTo>
                    <a:pt x="34952" y="11780"/>
                    <a:pt x="34952" y="12007"/>
                    <a:pt x="34975" y="12030"/>
                  </a:cubicBezTo>
                  <a:cubicBezTo>
                    <a:pt x="35247" y="12348"/>
                    <a:pt x="35589" y="12621"/>
                    <a:pt x="35884" y="12871"/>
                  </a:cubicBezTo>
                  <a:cubicBezTo>
                    <a:pt x="36203" y="13122"/>
                    <a:pt x="36475" y="13372"/>
                    <a:pt x="36635" y="13576"/>
                  </a:cubicBezTo>
                  <a:cubicBezTo>
                    <a:pt x="36748" y="13599"/>
                    <a:pt x="36862" y="13599"/>
                    <a:pt x="36976" y="13554"/>
                  </a:cubicBezTo>
                  <a:cubicBezTo>
                    <a:pt x="37044" y="14099"/>
                    <a:pt x="37772" y="14509"/>
                    <a:pt x="38204" y="14895"/>
                  </a:cubicBezTo>
                  <a:lnTo>
                    <a:pt x="37999" y="15077"/>
                  </a:lnTo>
                  <a:cubicBezTo>
                    <a:pt x="38226" y="15236"/>
                    <a:pt x="38454" y="15509"/>
                    <a:pt x="38658" y="15418"/>
                  </a:cubicBezTo>
                  <a:cubicBezTo>
                    <a:pt x="38818" y="15737"/>
                    <a:pt x="38386" y="15486"/>
                    <a:pt x="38295" y="15577"/>
                  </a:cubicBezTo>
                  <a:cubicBezTo>
                    <a:pt x="38545" y="15873"/>
                    <a:pt x="38772" y="15873"/>
                    <a:pt x="39022" y="16010"/>
                  </a:cubicBezTo>
                  <a:cubicBezTo>
                    <a:pt x="39272" y="16442"/>
                    <a:pt x="39750" y="16919"/>
                    <a:pt x="40182" y="17124"/>
                  </a:cubicBezTo>
                  <a:cubicBezTo>
                    <a:pt x="40250" y="17283"/>
                    <a:pt x="40250" y="17442"/>
                    <a:pt x="40296" y="17601"/>
                  </a:cubicBezTo>
                  <a:cubicBezTo>
                    <a:pt x="40955" y="18102"/>
                    <a:pt x="41615" y="18716"/>
                    <a:pt x="42183" y="19420"/>
                  </a:cubicBezTo>
                  <a:cubicBezTo>
                    <a:pt x="42752" y="20125"/>
                    <a:pt x="43297" y="20899"/>
                    <a:pt x="43684" y="21763"/>
                  </a:cubicBezTo>
                  <a:cubicBezTo>
                    <a:pt x="43911" y="21945"/>
                    <a:pt x="44116" y="22127"/>
                    <a:pt x="44343" y="22286"/>
                  </a:cubicBezTo>
                  <a:cubicBezTo>
                    <a:pt x="44525" y="22718"/>
                    <a:pt x="44639" y="23082"/>
                    <a:pt x="44912" y="23559"/>
                  </a:cubicBezTo>
                  <a:lnTo>
                    <a:pt x="44594" y="23741"/>
                  </a:lnTo>
                  <a:cubicBezTo>
                    <a:pt x="44912" y="24014"/>
                    <a:pt x="45617" y="24446"/>
                    <a:pt x="45480" y="24946"/>
                  </a:cubicBezTo>
                  <a:cubicBezTo>
                    <a:pt x="45185" y="24946"/>
                    <a:pt x="45185" y="24423"/>
                    <a:pt x="45071" y="24241"/>
                  </a:cubicBezTo>
                  <a:cubicBezTo>
                    <a:pt x="44866" y="24037"/>
                    <a:pt x="44594" y="24219"/>
                    <a:pt x="44434" y="23832"/>
                  </a:cubicBezTo>
                  <a:cubicBezTo>
                    <a:pt x="44366" y="23968"/>
                    <a:pt x="44389" y="24128"/>
                    <a:pt x="44480" y="24310"/>
                  </a:cubicBezTo>
                  <a:cubicBezTo>
                    <a:pt x="44184" y="24082"/>
                    <a:pt x="43911" y="24446"/>
                    <a:pt x="43684" y="24378"/>
                  </a:cubicBezTo>
                  <a:cubicBezTo>
                    <a:pt x="43161" y="24219"/>
                    <a:pt x="43070" y="23605"/>
                    <a:pt x="42570" y="23241"/>
                  </a:cubicBezTo>
                  <a:cubicBezTo>
                    <a:pt x="42479" y="23036"/>
                    <a:pt x="42342" y="22809"/>
                    <a:pt x="42570" y="22718"/>
                  </a:cubicBezTo>
                  <a:cubicBezTo>
                    <a:pt x="42433" y="22604"/>
                    <a:pt x="42297" y="22559"/>
                    <a:pt x="42183" y="22445"/>
                  </a:cubicBezTo>
                  <a:cubicBezTo>
                    <a:pt x="42047" y="22559"/>
                    <a:pt x="42092" y="22718"/>
                    <a:pt x="42251" y="22922"/>
                  </a:cubicBezTo>
                  <a:cubicBezTo>
                    <a:pt x="41933" y="22809"/>
                    <a:pt x="41660" y="22058"/>
                    <a:pt x="41546" y="21785"/>
                  </a:cubicBezTo>
                  <a:cubicBezTo>
                    <a:pt x="41842" y="21740"/>
                    <a:pt x="41774" y="21694"/>
                    <a:pt x="41865" y="21444"/>
                  </a:cubicBezTo>
                  <a:cubicBezTo>
                    <a:pt x="41683" y="21240"/>
                    <a:pt x="41365" y="21331"/>
                    <a:pt x="41410" y="20944"/>
                  </a:cubicBezTo>
                  <a:cubicBezTo>
                    <a:pt x="41319" y="21035"/>
                    <a:pt x="41251" y="21035"/>
                    <a:pt x="41183" y="20967"/>
                  </a:cubicBezTo>
                  <a:cubicBezTo>
                    <a:pt x="40978" y="21149"/>
                    <a:pt x="41819" y="21626"/>
                    <a:pt x="41410" y="21763"/>
                  </a:cubicBezTo>
                  <a:cubicBezTo>
                    <a:pt x="41137" y="21353"/>
                    <a:pt x="40819" y="20967"/>
                    <a:pt x="40728" y="20626"/>
                  </a:cubicBezTo>
                  <a:cubicBezTo>
                    <a:pt x="40432" y="20307"/>
                    <a:pt x="40455" y="20785"/>
                    <a:pt x="40228" y="20694"/>
                  </a:cubicBezTo>
                  <a:cubicBezTo>
                    <a:pt x="40409" y="20990"/>
                    <a:pt x="40751" y="21081"/>
                    <a:pt x="40728" y="21422"/>
                  </a:cubicBezTo>
                  <a:cubicBezTo>
                    <a:pt x="40569" y="21490"/>
                    <a:pt x="40432" y="21535"/>
                    <a:pt x="40296" y="21444"/>
                  </a:cubicBezTo>
                  <a:cubicBezTo>
                    <a:pt x="40228" y="21558"/>
                    <a:pt x="40205" y="21717"/>
                    <a:pt x="40250" y="21876"/>
                  </a:cubicBezTo>
                  <a:cubicBezTo>
                    <a:pt x="40614" y="22104"/>
                    <a:pt x="40364" y="21558"/>
                    <a:pt x="40569" y="21513"/>
                  </a:cubicBezTo>
                  <a:cubicBezTo>
                    <a:pt x="40660" y="21740"/>
                    <a:pt x="40796" y="21626"/>
                    <a:pt x="40932" y="21535"/>
                  </a:cubicBezTo>
                  <a:cubicBezTo>
                    <a:pt x="41160" y="21785"/>
                    <a:pt x="41069" y="21922"/>
                    <a:pt x="41228" y="22127"/>
                  </a:cubicBezTo>
                  <a:cubicBezTo>
                    <a:pt x="41092" y="22172"/>
                    <a:pt x="41001" y="21945"/>
                    <a:pt x="40887" y="21831"/>
                  </a:cubicBezTo>
                  <a:cubicBezTo>
                    <a:pt x="40660" y="22195"/>
                    <a:pt x="41274" y="22263"/>
                    <a:pt x="41478" y="22354"/>
                  </a:cubicBezTo>
                  <a:cubicBezTo>
                    <a:pt x="41706" y="22695"/>
                    <a:pt x="41569" y="22945"/>
                    <a:pt x="41569" y="23218"/>
                  </a:cubicBezTo>
                  <a:cubicBezTo>
                    <a:pt x="41751" y="23355"/>
                    <a:pt x="41978" y="22991"/>
                    <a:pt x="42115" y="23377"/>
                  </a:cubicBezTo>
                  <a:cubicBezTo>
                    <a:pt x="42138" y="23582"/>
                    <a:pt x="42001" y="23741"/>
                    <a:pt x="41910" y="23900"/>
                  </a:cubicBezTo>
                  <a:cubicBezTo>
                    <a:pt x="42047" y="23968"/>
                    <a:pt x="42251" y="23855"/>
                    <a:pt x="42388" y="23991"/>
                  </a:cubicBezTo>
                  <a:cubicBezTo>
                    <a:pt x="42706" y="24401"/>
                    <a:pt x="42979" y="24946"/>
                    <a:pt x="43275" y="25515"/>
                  </a:cubicBezTo>
                  <a:cubicBezTo>
                    <a:pt x="43570" y="26061"/>
                    <a:pt x="43911" y="26652"/>
                    <a:pt x="44184" y="27243"/>
                  </a:cubicBezTo>
                  <a:cubicBezTo>
                    <a:pt x="44275" y="27493"/>
                    <a:pt x="44480" y="27243"/>
                    <a:pt x="44594" y="27425"/>
                  </a:cubicBezTo>
                  <a:cubicBezTo>
                    <a:pt x="44662" y="27289"/>
                    <a:pt x="44639" y="27129"/>
                    <a:pt x="44548" y="26947"/>
                  </a:cubicBezTo>
                  <a:cubicBezTo>
                    <a:pt x="44957" y="27084"/>
                    <a:pt x="45003" y="26561"/>
                    <a:pt x="45185" y="26379"/>
                  </a:cubicBezTo>
                  <a:lnTo>
                    <a:pt x="45299" y="26561"/>
                  </a:lnTo>
                  <a:lnTo>
                    <a:pt x="45389" y="26765"/>
                  </a:lnTo>
                  <a:cubicBezTo>
                    <a:pt x="45071" y="26743"/>
                    <a:pt x="44866" y="26925"/>
                    <a:pt x="45048" y="27311"/>
                  </a:cubicBezTo>
                  <a:cubicBezTo>
                    <a:pt x="45344" y="27266"/>
                    <a:pt x="44980" y="26925"/>
                    <a:pt x="45367" y="26902"/>
                  </a:cubicBezTo>
                  <a:cubicBezTo>
                    <a:pt x="45321" y="27425"/>
                    <a:pt x="45594" y="27630"/>
                    <a:pt x="45935" y="27880"/>
                  </a:cubicBezTo>
                  <a:cubicBezTo>
                    <a:pt x="46026" y="27630"/>
                    <a:pt x="45731" y="27493"/>
                    <a:pt x="45640" y="27266"/>
                  </a:cubicBezTo>
                  <a:cubicBezTo>
                    <a:pt x="45480" y="26879"/>
                    <a:pt x="45594" y="26561"/>
                    <a:pt x="45526" y="26197"/>
                  </a:cubicBezTo>
                  <a:cubicBezTo>
                    <a:pt x="45685" y="26288"/>
                    <a:pt x="46140" y="26356"/>
                    <a:pt x="46003" y="25947"/>
                  </a:cubicBezTo>
                  <a:cubicBezTo>
                    <a:pt x="46299" y="26242"/>
                    <a:pt x="46572" y="26493"/>
                    <a:pt x="46868" y="26675"/>
                  </a:cubicBezTo>
                  <a:cubicBezTo>
                    <a:pt x="47072" y="26925"/>
                    <a:pt x="46822" y="26970"/>
                    <a:pt x="46913" y="27175"/>
                  </a:cubicBezTo>
                  <a:cubicBezTo>
                    <a:pt x="46981" y="27493"/>
                    <a:pt x="47231" y="27652"/>
                    <a:pt x="47391" y="27948"/>
                  </a:cubicBezTo>
                  <a:cubicBezTo>
                    <a:pt x="47482" y="28130"/>
                    <a:pt x="47391" y="28175"/>
                    <a:pt x="47459" y="28312"/>
                  </a:cubicBezTo>
                  <a:cubicBezTo>
                    <a:pt x="47618" y="28653"/>
                    <a:pt x="47845" y="28880"/>
                    <a:pt x="47936" y="29221"/>
                  </a:cubicBezTo>
                  <a:cubicBezTo>
                    <a:pt x="48050" y="29562"/>
                    <a:pt x="48255" y="30040"/>
                    <a:pt x="48459" y="30540"/>
                  </a:cubicBezTo>
                  <a:cubicBezTo>
                    <a:pt x="48664" y="31041"/>
                    <a:pt x="48869" y="31541"/>
                    <a:pt x="49005" y="31882"/>
                  </a:cubicBezTo>
                  <a:cubicBezTo>
                    <a:pt x="49073" y="32087"/>
                    <a:pt x="48960" y="32496"/>
                    <a:pt x="49323" y="32496"/>
                  </a:cubicBezTo>
                  <a:cubicBezTo>
                    <a:pt x="49505" y="32769"/>
                    <a:pt x="49233" y="32769"/>
                    <a:pt x="49323" y="32996"/>
                  </a:cubicBezTo>
                  <a:cubicBezTo>
                    <a:pt x="49346" y="33178"/>
                    <a:pt x="49460" y="33178"/>
                    <a:pt x="49551" y="33155"/>
                  </a:cubicBezTo>
                  <a:cubicBezTo>
                    <a:pt x="49756" y="33474"/>
                    <a:pt x="49323" y="33383"/>
                    <a:pt x="49437" y="33656"/>
                  </a:cubicBezTo>
                  <a:cubicBezTo>
                    <a:pt x="49505" y="34088"/>
                    <a:pt x="49846" y="34201"/>
                    <a:pt x="49710" y="34543"/>
                  </a:cubicBezTo>
                  <a:cubicBezTo>
                    <a:pt x="49778" y="34656"/>
                    <a:pt x="49892" y="34588"/>
                    <a:pt x="50006" y="34565"/>
                  </a:cubicBezTo>
                  <a:cubicBezTo>
                    <a:pt x="49937" y="34952"/>
                    <a:pt x="50074" y="35452"/>
                    <a:pt x="50256" y="36043"/>
                  </a:cubicBezTo>
                  <a:cubicBezTo>
                    <a:pt x="50347" y="36134"/>
                    <a:pt x="50460" y="36157"/>
                    <a:pt x="50597" y="36180"/>
                  </a:cubicBezTo>
                  <a:cubicBezTo>
                    <a:pt x="50665" y="36498"/>
                    <a:pt x="50779" y="36907"/>
                    <a:pt x="50893" y="37408"/>
                  </a:cubicBezTo>
                  <a:cubicBezTo>
                    <a:pt x="50961" y="37658"/>
                    <a:pt x="51029" y="37908"/>
                    <a:pt x="51097" y="38181"/>
                  </a:cubicBezTo>
                  <a:cubicBezTo>
                    <a:pt x="51143" y="38477"/>
                    <a:pt x="51211" y="38749"/>
                    <a:pt x="51279" y="39045"/>
                  </a:cubicBezTo>
                  <a:cubicBezTo>
                    <a:pt x="51416" y="39636"/>
                    <a:pt x="51552" y="40250"/>
                    <a:pt x="51688" y="40841"/>
                  </a:cubicBezTo>
                  <a:cubicBezTo>
                    <a:pt x="51802" y="41455"/>
                    <a:pt x="51916" y="42047"/>
                    <a:pt x="52052" y="42547"/>
                  </a:cubicBezTo>
                  <a:cubicBezTo>
                    <a:pt x="52120" y="42865"/>
                    <a:pt x="52280" y="43093"/>
                    <a:pt x="52371" y="43434"/>
                  </a:cubicBezTo>
                  <a:cubicBezTo>
                    <a:pt x="52530" y="44184"/>
                    <a:pt x="52462" y="44912"/>
                    <a:pt x="52712" y="45480"/>
                  </a:cubicBezTo>
                  <a:cubicBezTo>
                    <a:pt x="52712" y="44889"/>
                    <a:pt x="52916" y="45048"/>
                    <a:pt x="53007" y="45685"/>
                  </a:cubicBezTo>
                  <a:cubicBezTo>
                    <a:pt x="52985" y="45321"/>
                    <a:pt x="53144" y="48050"/>
                    <a:pt x="53235" y="49028"/>
                  </a:cubicBezTo>
                  <a:cubicBezTo>
                    <a:pt x="53257" y="49233"/>
                    <a:pt x="53144" y="49233"/>
                    <a:pt x="53144" y="49392"/>
                  </a:cubicBezTo>
                  <a:cubicBezTo>
                    <a:pt x="53167" y="49596"/>
                    <a:pt x="53257" y="49892"/>
                    <a:pt x="53257" y="50188"/>
                  </a:cubicBezTo>
                  <a:cubicBezTo>
                    <a:pt x="53235" y="50438"/>
                    <a:pt x="53167" y="50642"/>
                    <a:pt x="53167" y="50779"/>
                  </a:cubicBezTo>
                  <a:cubicBezTo>
                    <a:pt x="53189" y="51029"/>
                    <a:pt x="53462" y="51234"/>
                    <a:pt x="53371" y="51802"/>
                  </a:cubicBezTo>
                  <a:cubicBezTo>
                    <a:pt x="53348" y="51939"/>
                    <a:pt x="53167" y="52189"/>
                    <a:pt x="53167" y="52143"/>
                  </a:cubicBezTo>
                  <a:cubicBezTo>
                    <a:pt x="53167" y="52325"/>
                    <a:pt x="53394" y="52530"/>
                    <a:pt x="53417" y="52734"/>
                  </a:cubicBezTo>
                  <a:cubicBezTo>
                    <a:pt x="53439" y="52803"/>
                    <a:pt x="53326" y="52939"/>
                    <a:pt x="53326" y="53076"/>
                  </a:cubicBezTo>
                  <a:cubicBezTo>
                    <a:pt x="53326" y="53371"/>
                    <a:pt x="53485" y="53690"/>
                    <a:pt x="53485" y="54008"/>
                  </a:cubicBezTo>
                  <a:cubicBezTo>
                    <a:pt x="53485" y="54326"/>
                    <a:pt x="53303" y="55554"/>
                    <a:pt x="53348" y="55986"/>
                  </a:cubicBezTo>
                  <a:cubicBezTo>
                    <a:pt x="53348" y="56123"/>
                    <a:pt x="53576" y="56123"/>
                    <a:pt x="53485" y="56350"/>
                  </a:cubicBezTo>
                  <a:cubicBezTo>
                    <a:pt x="53348" y="56373"/>
                    <a:pt x="53348" y="56236"/>
                    <a:pt x="53235" y="56214"/>
                  </a:cubicBezTo>
                  <a:cubicBezTo>
                    <a:pt x="53189" y="56418"/>
                    <a:pt x="53326" y="56464"/>
                    <a:pt x="53280" y="56691"/>
                  </a:cubicBezTo>
                  <a:cubicBezTo>
                    <a:pt x="53394" y="56714"/>
                    <a:pt x="53439" y="56668"/>
                    <a:pt x="53462" y="56578"/>
                  </a:cubicBezTo>
                  <a:cubicBezTo>
                    <a:pt x="53712" y="56668"/>
                    <a:pt x="53439" y="56941"/>
                    <a:pt x="53280" y="56805"/>
                  </a:cubicBezTo>
                  <a:cubicBezTo>
                    <a:pt x="53371" y="57078"/>
                    <a:pt x="53348" y="57214"/>
                    <a:pt x="53280" y="57510"/>
                  </a:cubicBezTo>
                  <a:cubicBezTo>
                    <a:pt x="53257" y="57578"/>
                    <a:pt x="53394" y="58147"/>
                    <a:pt x="53371" y="58328"/>
                  </a:cubicBezTo>
                  <a:cubicBezTo>
                    <a:pt x="53326" y="58556"/>
                    <a:pt x="53212" y="58761"/>
                    <a:pt x="53189" y="59011"/>
                  </a:cubicBezTo>
                  <a:cubicBezTo>
                    <a:pt x="53144" y="59716"/>
                    <a:pt x="53053" y="60602"/>
                    <a:pt x="52916" y="61216"/>
                  </a:cubicBezTo>
                  <a:cubicBezTo>
                    <a:pt x="52848" y="61512"/>
                    <a:pt x="52985" y="61876"/>
                    <a:pt x="52939" y="62172"/>
                  </a:cubicBezTo>
                  <a:cubicBezTo>
                    <a:pt x="52894" y="62353"/>
                    <a:pt x="52825" y="62353"/>
                    <a:pt x="52780" y="62490"/>
                  </a:cubicBezTo>
                  <a:cubicBezTo>
                    <a:pt x="52666" y="62831"/>
                    <a:pt x="52734" y="63172"/>
                    <a:pt x="52666" y="63422"/>
                  </a:cubicBezTo>
                  <a:cubicBezTo>
                    <a:pt x="52598" y="63650"/>
                    <a:pt x="52416" y="63809"/>
                    <a:pt x="52348" y="63945"/>
                  </a:cubicBezTo>
                  <a:cubicBezTo>
                    <a:pt x="52280" y="64150"/>
                    <a:pt x="52143" y="64468"/>
                    <a:pt x="52120" y="64605"/>
                  </a:cubicBezTo>
                  <a:cubicBezTo>
                    <a:pt x="52098" y="64718"/>
                    <a:pt x="52211" y="64946"/>
                    <a:pt x="52211" y="64991"/>
                  </a:cubicBezTo>
                  <a:cubicBezTo>
                    <a:pt x="52166" y="65173"/>
                    <a:pt x="52075" y="65173"/>
                    <a:pt x="52030" y="65310"/>
                  </a:cubicBezTo>
                  <a:cubicBezTo>
                    <a:pt x="51961" y="65514"/>
                    <a:pt x="52052" y="65583"/>
                    <a:pt x="51984" y="65787"/>
                  </a:cubicBezTo>
                  <a:cubicBezTo>
                    <a:pt x="51916" y="66015"/>
                    <a:pt x="51757" y="66196"/>
                    <a:pt x="51711" y="66424"/>
                  </a:cubicBezTo>
                  <a:cubicBezTo>
                    <a:pt x="51666" y="66765"/>
                    <a:pt x="51734" y="67720"/>
                    <a:pt x="51279" y="68243"/>
                  </a:cubicBezTo>
                  <a:cubicBezTo>
                    <a:pt x="51416" y="68402"/>
                    <a:pt x="51234" y="69244"/>
                    <a:pt x="51006" y="69880"/>
                  </a:cubicBezTo>
                  <a:cubicBezTo>
                    <a:pt x="50961" y="70040"/>
                    <a:pt x="50779" y="70221"/>
                    <a:pt x="50733" y="70403"/>
                  </a:cubicBezTo>
                  <a:cubicBezTo>
                    <a:pt x="50347" y="71586"/>
                    <a:pt x="50119" y="72905"/>
                    <a:pt x="49551" y="73837"/>
                  </a:cubicBezTo>
                  <a:cubicBezTo>
                    <a:pt x="49437" y="74042"/>
                    <a:pt x="49119" y="74110"/>
                    <a:pt x="49187" y="74428"/>
                  </a:cubicBezTo>
                  <a:cubicBezTo>
                    <a:pt x="49278" y="74474"/>
                    <a:pt x="49346" y="74269"/>
                    <a:pt x="49414" y="74155"/>
                  </a:cubicBezTo>
                  <a:cubicBezTo>
                    <a:pt x="49460" y="74451"/>
                    <a:pt x="49028" y="75452"/>
                    <a:pt x="48710" y="75247"/>
                  </a:cubicBezTo>
                  <a:cubicBezTo>
                    <a:pt x="48869" y="75406"/>
                    <a:pt x="48664" y="75543"/>
                    <a:pt x="48573" y="75952"/>
                  </a:cubicBezTo>
                  <a:cubicBezTo>
                    <a:pt x="48505" y="76157"/>
                    <a:pt x="48641" y="76543"/>
                    <a:pt x="48255" y="76975"/>
                  </a:cubicBezTo>
                  <a:cubicBezTo>
                    <a:pt x="48050" y="76952"/>
                    <a:pt x="48186" y="76748"/>
                    <a:pt x="48255" y="76589"/>
                  </a:cubicBezTo>
                  <a:cubicBezTo>
                    <a:pt x="48141" y="76611"/>
                    <a:pt x="47823" y="76680"/>
                    <a:pt x="48073" y="76361"/>
                  </a:cubicBezTo>
                  <a:cubicBezTo>
                    <a:pt x="47777" y="76293"/>
                    <a:pt x="48027" y="76611"/>
                    <a:pt x="47845" y="76771"/>
                  </a:cubicBezTo>
                  <a:cubicBezTo>
                    <a:pt x="47823" y="76657"/>
                    <a:pt x="47732" y="76566"/>
                    <a:pt x="47573" y="76498"/>
                  </a:cubicBezTo>
                  <a:cubicBezTo>
                    <a:pt x="47368" y="76748"/>
                    <a:pt x="47550" y="76816"/>
                    <a:pt x="47391" y="77043"/>
                  </a:cubicBezTo>
                  <a:cubicBezTo>
                    <a:pt x="47118" y="76771"/>
                    <a:pt x="46822" y="77157"/>
                    <a:pt x="46890" y="77430"/>
                  </a:cubicBezTo>
                  <a:cubicBezTo>
                    <a:pt x="47231" y="77453"/>
                    <a:pt x="47482" y="77043"/>
                    <a:pt x="47845" y="77157"/>
                  </a:cubicBezTo>
                  <a:cubicBezTo>
                    <a:pt x="47891" y="77385"/>
                    <a:pt x="47754" y="77680"/>
                    <a:pt x="47891" y="77862"/>
                  </a:cubicBezTo>
                  <a:cubicBezTo>
                    <a:pt x="47732" y="77953"/>
                    <a:pt x="47504" y="77839"/>
                    <a:pt x="47322" y="77953"/>
                  </a:cubicBezTo>
                  <a:cubicBezTo>
                    <a:pt x="47186" y="78249"/>
                    <a:pt x="47573" y="78408"/>
                    <a:pt x="47709" y="78021"/>
                  </a:cubicBezTo>
                  <a:cubicBezTo>
                    <a:pt x="47800" y="78544"/>
                    <a:pt x="47163" y="78590"/>
                    <a:pt x="46913" y="78522"/>
                  </a:cubicBezTo>
                  <a:cubicBezTo>
                    <a:pt x="46981" y="78794"/>
                    <a:pt x="46731" y="79204"/>
                    <a:pt x="47186" y="79340"/>
                  </a:cubicBezTo>
                  <a:cubicBezTo>
                    <a:pt x="47095" y="79477"/>
                    <a:pt x="47004" y="79636"/>
                    <a:pt x="47072" y="79704"/>
                  </a:cubicBezTo>
                  <a:cubicBezTo>
                    <a:pt x="46799" y="79818"/>
                    <a:pt x="46595" y="80318"/>
                    <a:pt x="46276" y="80182"/>
                  </a:cubicBezTo>
                  <a:cubicBezTo>
                    <a:pt x="46413" y="79909"/>
                    <a:pt x="46549" y="79659"/>
                    <a:pt x="46754" y="79909"/>
                  </a:cubicBezTo>
                  <a:lnTo>
                    <a:pt x="47049" y="79408"/>
                  </a:lnTo>
                  <a:cubicBezTo>
                    <a:pt x="46777" y="79136"/>
                    <a:pt x="46663" y="79840"/>
                    <a:pt x="46413" y="79568"/>
                  </a:cubicBezTo>
                  <a:cubicBezTo>
                    <a:pt x="46504" y="79204"/>
                    <a:pt x="46526" y="79295"/>
                    <a:pt x="46777" y="79113"/>
                  </a:cubicBezTo>
                  <a:cubicBezTo>
                    <a:pt x="46504" y="78999"/>
                    <a:pt x="46299" y="79431"/>
                    <a:pt x="46026" y="79340"/>
                  </a:cubicBezTo>
                  <a:cubicBezTo>
                    <a:pt x="45844" y="79636"/>
                    <a:pt x="46049" y="79954"/>
                    <a:pt x="45685" y="80091"/>
                  </a:cubicBezTo>
                  <a:cubicBezTo>
                    <a:pt x="45344" y="79863"/>
                    <a:pt x="45526" y="79022"/>
                    <a:pt x="45253" y="79022"/>
                  </a:cubicBezTo>
                  <a:cubicBezTo>
                    <a:pt x="45230" y="78703"/>
                    <a:pt x="45640" y="78522"/>
                    <a:pt x="45685" y="78089"/>
                  </a:cubicBezTo>
                  <a:cubicBezTo>
                    <a:pt x="45753" y="78340"/>
                    <a:pt x="45799" y="78135"/>
                    <a:pt x="46003" y="78271"/>
                  </a:cubicBezTo>
                  <a:cubicBezTo>
                    <a:pt x="46299" y="77817"/>
                    <a:pt x="45571" y="77771"/>
                    <a:pt x="45912" y="77294"/>
                  </a:cubicBezTo>
                  <a:cubicBezTo>
                    <a:pt x="46049" y="77043"/>
                    <a:pt x="46049" y="77203"/>
                    <a:pt x="46140" y="77294"/>
                  </a:cubicBezTo>
                  <a:cubicBezTo>
                    <a:pt x="46299" y="77089"/>
                    <a:pt x="46049" y="77066"/>
                    <a:pt x="46117" y="76907"/>
                  </a:cubicBezTo>
                  <a:cubicBezTo>
                    <a:pt x="46276" y="76384"/>
                    <a:pt x="46549" y="76611"/>
                    <a:pt x="46708" y="76179"/>
                  </a:cubicBezTo>
                  <a:cubicBezTo>
                    <a:pt x="46754" y="75770"/>
                    <a:pt x="46413" y="76293"/>
                    <a:pt x="46254" y="76066"/>
                  </a:cubicBezTo>
                  <a:cubicBezTo>
                    <a:pt x="46436" y="76088"/>
                    <a:pt x="46504" y="75588"/>
                    <a:pt x="46686" y="75656"/>
                  </a:cubicBezTo>
                  <a:cubicBezTo>
                    <a:pt x="46777" y="75406"/>
                    <a:pt x="46413" y="75656"/>
                    <a:pt x="46322" y="75725"/>
                  </a:cubicBezTo>
                  <a:cubicBezTo>
                    <a:pt x="46322" y="75406"/>
                    <a:pt x="46754" y="75042"/>
                    <a:pt x="46663" y="74633"/>
                  </a:cubicBezTo>
                  <a:cubicBezTo>
                    <a:pt x="46276" y="74678"/>
                    <a:pt x="46640" y="75065"/>
                    <a:pt x="46458" y="75270"/>
                  </a:cubicBezTo>
                  <a:cubicBezTo>
                    <a:pt x="46231" y="75224"/>
                    <a:pt x="46003" y="75611"/>
                    <a:pt x="45935" y="75270"/>
                  </a:cubicBezTo>
                  <a:cubicBezTo>
                    <a:pt x="45617" y="75679"/>
                    <a:pt x="45958" y="75770"/>
                    <a:pt x="45685" y="76157"/>
                  </a:cubicBezTo>
                  <a:cubicBezTo>
                    <a:pt x="45480" y="76475"/>
                    <a:pt x="45458" y="76134"/>
                    <a:pt x="45344" y="76611"/>
                  </a:cubicBezTo>
                  <a:cubicBezTo>
                    <a:pt x="45299" y="76816"/>
                    <a:pt x="45344" y="76975"/>
                    <a:pt x="45253" y="77180"/>
                  </a:cubicBezTo>
                  <a:cubicBezTo>
                    <a:pt x="45026" y="77316"/>
                    <a:pt x="44821" y="77498"/>
                    <a:pt x="44616" y="77726"/>
                  </a:cubicBezTo>
                  <a:cubicBezTo>
                    <a:pt x="44525" y="78112"/>
                    <a:pt x="44798" y="77475"/>
                    <a:pt x="44912" y="77771"/>
                  </a:cubicBezTo>
                  <a:cubicBezTo>
                    <a:pt x="44957" y="78294"/>
                    <a:pt x="44093" y="78908"/>
                    <a:pt x="44275" y="79226"/>
                  </a:cubicBezTo>
                  <a:cubicBezTo>
                    <a:pt x="44071" y="79317"/>
                    <a:pt x="43889" y="79408"/>
                    <a:pt x="43707" y="79795"/>
                  </a:cubicBezTo>
                  <a:cubicBezTo>
                    <a:pt x="43388" y="79363"/>
                    <a:pt x="44207" y="79363"/>
                    <a:pt x="44116" y="78976"/>
                  </a:cubicBezTo>
                  <a:cubicBezTo>
                    <a:pt x="43593" y="79113"/>
                    <a:pt x="43115" y="79431"/>
                    <a:pt x="42638" y="79613"/>
                  </a:cubicBezTo>
                  <a:cubicBezTo>
                    <a:pt x="42683" y="80113"/>
                    <a:pt x="43184" y="79636"/>
                    <a:pt x="43388" y="79454"/>
                  </a:cubicBezTo>
                  <a:cubicBezTo>
                    <a:pt x="43638" y="79659"/>
                    <a:pt x="42956" y="80182"/>
                    <a:pt x="43502" y="80318"/>
                  </a:cubicBezTo>
                  <a:cubicBezTo>
                    <a:pt x="43388" y="80477"/>
                    <a:pt x="43275" y="80523"/>
                    <a:pt x="43161" y="80500"/>
                  </a:cubicBezTo>
                  <a:cubicBezTo>
                    <a:pt x="43252" y="80796"/>
                    <a:pt x="42888" y="81205"/>
                    <a:pt x="42615" y="81614"/>
                  </a:cubicBezTo>
                  <a:cubicBezTo>
                    <a:pt x="42479" y="81478"/>
                    <a:pt x="42888" y="81205"/>
                    <a:pt x="42638" y="81091"/>
                  </a:cubicBezTo>
                  <a:cubicBezTo>
                    <a:pt x="42433" y="81228"/>
                    <a:pt x="42206" y="81409"/>
                    <a:pt x="41978" y="81569"/>
                  </a:cubicBezTo>
                  <a:cubicBezTo>
                    <a:pt x="41842" y="81819"/>
                    <a:pt x="42115" y="81933"/>
                    <a:pt x="42320" y="82092"/>
                  </a:cubicBezTo>
                  <a:cubicBezTo>
                    <a:pt x="42115" y="82274"/>
                    <a:pt x="41933" y="82797"/>
                    <a:pt x="41706" y="82751"/>
                  </a:cubicBezTo>
                  <a:cubicBezTo>
                    <a:pt x="41342" y="82524"/>
                    <a:pt x="42092" y="82433"/>
                    <a:pt x="41956" y="82114"/>
                  </a:cubicBezTo>
                  <a:cubicBezTo>
                    <a:pt x="41433" y="82114"/>
                    <a:pt x="41660" y="82683"/>
                    <a:pt x="41296" y="82865"/>
                  </a:cubicBezTo>
                  <a:cubicBezTo>
                    <a:pt x="41410" y="82979"/>
                    <a:pt x="41524" y="82865"/>
                    <a:pt x="41660" y="82979"/>
                  </a:cubicBezTo>
                  <a:lnTo>
                    <a:pt x="41046" y="83797"/>
                  </a:lnTo>
                  <a:cubicBezTo>
                    <a:pt x="40682" y="83956"/>
                    <a:pt x="41569" y="83183"/>
                    <a:pt x="41228" y="83092"/>
                  </a:cubicBezTo>
                  <a:cubicBezTo>
                    <a:pt x="40910" y="83183"/>
                    <a:pt x="40864" y="83820"/>
                    <a:pt x="40569" y="84138"/>
                  </a:cubicBezTo>
                  <a:cubicBezTo>
                    <a:pt x="41183" y="83843"/>
                    <a:pt x="40296" y="84707"/>
                    <a:pt x="40068" y="85025"/>
                  </a:cubicBezTo>
                  <a:cubicBezTo>
                    <a:pt x="39750" y="85184"/>
                    <a:pt x="40387" y="84548"/>
                    <a:pt x="40500" y="84366"/>
                  </a:cubicBezTo>
                  <a:cubicBezTo>
                    <a:pt x="40091" y="84252"/>
                    <a:pt x="39886" y="84980"/>
                    <a:pt x="39795" y="85230"/>
                  </a:cubicBezTo>
                  <a:cubicBezTo>
                    <a:pt x="39432" y="85321"/>
                    <a:pt x="38772" y="85821"/>
                    <a:pt x="38795" y="86276"/>
                  </a:cubicBezTo>
                  <a:cubicBezTo>
                    <a:pt x="39045" y="86299"/>
                    <a:pt x="39318" y="85707"/>
                    <a:pt x="39591" y="85503"/>
                  </a:cubicBezTo>
                  <a:cubicBezTo>
                    <a:pt x="39750" y="85616"/>
                    <a:pt x="39363" y="85821"/>
                    <a:pt x="39295" y="85980"/>
                  </a:cubicBezTo>
                  <a:cubicBezTo>
                    <a:pt x="39022" y="86276"/>
                    <a:pt x="38681" y="86617"/>
                    <a:pt x="38772" y="86867"/>
                  </a:cubicBezTo>
                  <a:cubicBezTo>
                    <a:pt x="38158" y="87163"/>
                    <a:pt x="37954" y="87595"/>
                    <a:pt x="37340" y="88141"/>
                  </a:cubicBezTo>
                  <a:cubicBezTo>
                    <a:pt x="37271" y="88231"/>
                    <a:pt x="37408" y="88322"/>
                    <a:pt x="37317" y="88436"/>
                  </a:cubicBezTo>
                  <a:cubicBezTo>
                    <a:pt x="37135" y="88664"/>
                    <a:pt x="36976" y="88595"/>
                    <a:pt x="36817" y="88413"/>
                  </a:cubicBezTo>
                  <a:cubicBezTo>
                    <a:pt x="36498" y="89141"/>
                    <a:pt x="35816" y="89141"/>
                    <a:pt x="35475" y="89732"/>
                  </a:cubicBezTo>
                  <a:cubicBezTo>
                    <a:pt x="35179" y="89755"/>
                    <a:pt x="35384" y="89573"/>
                    <a:pt x="35293" y="89391"/>
                  </a:cubicBezTo>
                  <a:cubicBezTo>
                    <a:pt x="35179" y="89528"/>
                    <a:pt x="35111" y="89459"/>
                    <a:pt x="34997" y="89550"/>
                  </a:cubicBezTo>
                  <a:cubicBezTo>
                    <a:pt x="34906" y="89664"/>
                    <a:pt x="35066" y="89846"/>
                    <a:pt x="35179" y="89755"/>
                  </a:cubicBezTo>
                  <a:cubicBezTo>
                    <a:pt x="35202" y="90233"/>
                    <a:pt x="34702" y="90414"/>
                    <a:pt x="34452" y="90778"/>
                  </a:cubicBezTo>
                  <a:cubicBezTo>
                    <a:pt x="34543" y="90892"/>
                    <a:pt x="34611" y="90983"/>
                    <a:pt x="34724" y="90915"/>
                  </a:cubicBezTo>
                  <a:cubicBezTo>
                    <a:pt x="34656" y="91210"/>
                    <a:pt x="34224" y="91256"/>
                    <a:pt x="34019" y="91642"/>
                  </a:cubicBezTo>
                  <a:cubicBezTo>
                    <a:pt x="34088" y="91347"/>
                    <a:pt x="33724" y="91233"/>
                    <a:pt x="33496" y="91370"/>
                  </a:cubicBezTo>
                  <a:cubicBezTo>
                    <a:pt x="33383" y="91119"/>
                    <a:pt x="33747" y="91279"/>
                    <a:pt x="33838" y="91097"/>
                  </a:cubicBezTo>
                  <a:cubicBezTo>
                    <a:pt x="33724" y="90915"/>
                    <a:pt x="33587" y="90915"/>
                    <a:pt x="33406" y="91097"/>
                  </a:cubicBezTo>
                  <a:cubicBezTo>
                    <a:pt x="33087" y="91461"/>
                    <a:pt x="33769" y="91415"/>
                    <a:pt x="33656" y="91733"/>
                  </a:cubicBezTo>
                  <a:cubicBezTo>
                    <a:pt x="33155" y="91915"/>
                    <a:pt x="33133" y="91961"/>
                    <a:pt x="32587" y="92370"/>
                  </a:cubicBezTo>
                  <a:lnTo>
                    <a:pt x="32428" y="92165"/>
                  </a:lnTo>
                  <a:cubicBezTo>
                    <a:pt x="31996" y="92507"/>
                    <a:pt x="32064" y="92848"/>
                    <a:pt x="31541" y="93189"/>
                  </a:cubicBezTo>
                  <a:cubicBezTo>
                    <a:pt x="31518" y="92916"/>
                    <a:pt x="31268" y="93143"/>
                    <a:pt x="31200" y="93121"/>
                  </a:cubicBezTo>
                  <a:cubicBezTo>
                    <a:pt x="31086" y="93075"/>
                    <a:pt x="31018" y="92757"/>
                    <a:pt x="30813" y="92961"/>
                  </a:cubicBezTo>
                  <a:cubicBezTo>
                    <a:pt x="30654" y="93371"/>
                    <a:pt x="31291" y="92939"/>
                    <a:pt x="31359" y="93348"/>
                  </a:cubicBezTo>
                  <a:cubicBezTo>
                    <a:pt x="31063" y="93666"/>
                    <a:pt x="30904" y="93257"/>
                    <a:pt x="30586" y="93575"/>
                  </a:cubicBezTo>
                  <a:cubicBezTo>
                    <a:pt x="30472" y="93689"/>
                    <a:pt x="30677" y="93712"/>
                    <a:pt x="30790" y="93666"/>
                  </a:cubicBezTo>
                  <a:cubicBezTo>
                    <a:pt x="30722" y="94007"/>
                    <a:pt x="30336" y="93871"/>
                    <a:pt x="30085" y="94053"/>
                  </a:cubicBezTo>
                  <a:cubicBezTo>
                    <a:pt x="29881" y="94189"/>
                    <a:pt x="29699" y="94530"/>
                    <a:pt x="29472" y="94712"/>
                  </a:cubicBezTo>
                  <a:cubicBezTo>
                    <a:pt x="29244" y="94894"/>
                    <a:pt x="28948" y="94894"/>
                    <a:pt x="28835" y="95144"/>
                  </a:cubicBezTo>
                  <a:cubicBezTo>
                    <a:pt x="28721" y="95031"/>
                    <a:pt x="28835" y="94962"/>
                    <a:pt x="28767" y="94849"/>
                  </a:cubicBezTo>
                  <a:cubicBezTo>
                    <a:pt x="28471" y="95008"/>
                    <a:pt x="28562" y="95349"/>
                    <a:pt x="28266" y="95304"/>
                  </a:cubicBezTo>
                  <a:cubicBezTo>
                    <a:pt x="28130" y="95144"/>
                    <a:pt x="28471" y="95031"/>
                    <a:pt x="28403" y="94894"/>
                  </a:cubicBezTo>
                  <a:cubicBezTo>
                    <a:pt x="27993" y="95031"/>
                    <a:pt x="28244" y="95258"/>
                    <a:pt x="27948" y="95417"/>
                  </a:cubicBezTo>
                  <a:cubicBezTo>
                    <a:pt x="28130" y="95576"/>
                    <a:pt x="28448" y="95349"/>
                    <a:pt x="28607" y="95622"/>
                  </a:cubicBezTo>
                  <a:cubicBezTo>
                    <a:pt x="28516" y="95622"/>
                    <a:pt x="28312" y="95895"/>
                    <a:pt x="28221" y="95872"/>
                  </a:cubicBezTo>
                  <a:cubicBezTo>
                    <a:pt x="28175" y="95872"/>
                    <a:pt x="28312" y="95667"/>
                    <a:pt x="28221" y="95645"/>
                  </a:cubicBezTo>
                  <a:cubicBezTo>
                    <a:pt x="27902" y="95622"/>
                    <a:pt x="27584" y="95622"/>
                    <a:pt x="27038" y="95849"/>
                  </a:cubicBezTo>
                  <a:cubicBezTo>
                    <a:pt x="26834" y="96077"/>
                    <a:pt x="27448" y="95849"/>
                    <a:pt x="27243" y="96168"/>
                  </a:cubicBezTo>
                  <a:cubicBezTo>
                    <a:pt x="26947" y="96281"/>
                    <a:pt x="26674" y="96350"/>
                    <a:pt x="26379" y="96463"/>
                  </a:cubicBezTo>
                  <a:lnTo>
                    <a:pt x="26242" y="96236"/>
                  </a:lnTo>
                  <a:cubicBezTo>
                    <a:pt x="25970" y="96259"/>
                    <a:pt x="26038" y="96395"/>
                    <a:pt x="25856" y="96463"/>
                  </a:cubicBezTo>
                  <a:cubicBezTo>
                    <a:pt x="25492" y="96577"/>
                    <a:pt x="25356" y="96372"/>
                    <a:pt x="25333" y="96850"/>
                  </a:cubicBezTo>
                  <a:cubicBezTo>
                    <a:pt x="25560" y="96827"/>
                    <a:pt x="26106" y="96782"/>
                    <a:pt x="25606" y="97123"/>
                  </a:cubicBezTo>
                  <a:cubicBezTo>
                    <a:pt x="25879" y="97214"/>
                    <a:pt x="26356" y="96736"/>
                    <a:pt x="26697" y="96600"/>
                  </a:cubicBezTo>
                  <a:cubicBezTo>
                    <a:pt x="26902" y="96850"/>
                    <a:pt x="26356" y="97009"/>
                    <a:pt x="26129" y="97146"/>
                  </a:cubicBezTo>
                  <a:cubicBezTo>
                    <a:pt x="25810" y="97327"/>
                    <a:pt x="25447" y="97509"/>
                    <a:pt x="25242" y="97623"/>
                  </a:cubicBezTo>
                  <a:lnTo>
                    <a:pt x="25037" y="97236"/>
                  </a:lnTo>
                  <a:cubicBezTo>
                    <a:pt x="24628" y="97441"/>
                    <a:pt x="24582" y="97691"/>
                    <a:pt x="24855" y="97850"/>
                  </a:cubicBezTo>
                  <a:cubicBezTo>
                    <a:pt x="24651" y="97964"/>
                    <a:pt x="24446" y="98055"/>
                    <a:pt x="24241" y="98169"/>
                  </a:cubicBezTo>
                  <a:cubicBezTo>
                    <a:pt x="24241" y="98032"/>
                    <a:pt x="24355" y="97941"/>
                    <a:pt x="24332" y="97805"/>
                  </a:cubicBezTo>
                  <a:cubicBezTo>
                    <a:pt x="23900" y="98078"/>
                    <a:pt x="23627" y="97987"/>
                    <a:pt x="23195" y="98283"/>
                  </a:cubicBezTo>
                  <a:cubicBezTo>
                    <a:pt x="23173" y="98192"/>
                    <a:pt x="23241" y="98146"/>
                    <a:pt x="23218" y="98055"/>
                  </a:cubicBezTo>
                  <a:cubicBezTo>
                    <a:pt x="22399" y="98351"/>
                    <a:pt x="22013" y="98624"/>
                    <a:pt x="21262" y="98851"/>
                  </a:cubicBezTo>
                  <a:cubicBezTo>
                    <a:pt x="21308" y="99192"/>
                    <a:pt x="21058" y="99442"/>
                    <a:pt x="20489" y="99579"/>
                  </a:cubicBezTo>
                  <a:cubicBezTo>
                    <a:pt x="20648" y="99897"/>
                    <a:pt x="21035" y="99260"/>
                    <a:pt x="21376" y="99420"/>
                  </a:cubicBezTo>
                  <a:cubicBezTo>
                    <a:pt x="21285" y="99692"/>
                    <a:pt x="20603" y="99761"/>
                    <a:pt x="20285" y="99965"/>
                  </a:cubicBezTo>
                  <a:cubicBezTo>
                    <a:pt x="20194" y="99829"/>
                    <a:pt x="20307" y="99761"/>
                    <a:pt x="20421" y="99715"/>
                  </a:cubicBezTo>
                  <a:cubicBezTo>
                    <a:pt x="20012" y="99761"/>
                    <a:pt x="20307" y="99374"/>
                    <a:pt x="20034" y="99374"/>
                  </a:cubicBezTo>
                  <a:cubicBezTo>
                    <a:pt x="19534" y="99488"/>
                    <a:pt x="20262" y="99533"/>
                    <a:pt x="19943" y="99692"/>
                  </a:cubicBezTo>
                  <a:cubicBezTo>
                    <a:pt x="19511" y="99988"/>
                    <a:pt x="19557" y="99420"/>
                    <a:pt x="19125" y="99738"/>
                  </a:cubicBezTo>
                  <a:cubicBezTo>
                    <a:pt x="18920" y="99806"/>
                    <a:pt x="19398" y="99988"/>
                    <a:pt x="19170" y="100193"/>
                  </a:cubicBezTo>
                  <a:cubicBezTo>
                    <a:pt x="19011" y="100124"/>
                    <a:pt x="18806" y="100261"/>
                    <a:pt x="18647" y="100329"/>
                  </a:cubicBezTo>
                  <a:cubicBezTo>
                    <a:pt x="18488" y="100420"/>
                    <a:pt x="18374" y="100466"/>
                    <a:pt x="18465" y="100238"/>
                  </a:cubicBezTo>
                  <a:cubicBezTo>
                    <a:pt x="17965" y="100602"/>
                    <a:pt x="17419" y="100807"/>
                    <a:pt x="16919" y="100875"/>
                  </a:cubicBezTo>
                  <a:cubicBezTo>
                    <a:pt x="16783" y="101352"/>
                    <a:pt x="17442" y="100966"/>
                    <a:pt x="17760" y="100875"/>
                  </a:cubicBezTo>
                  <a:cubicBezTo>
                    <a:pt x="17738" y="101284"/>
                    <a:pt x="17260" y="101102"/>
                    <a:pt x="16942" y="101239"/>
                  </a:cubicBezTo>
                  <a:cubicBezTo>
                    <a:pt x="16669" y="101352"/>
                    <a:pt x="16555" y="101603"/>
                    <a:pt x="16237" y="101625"/>
                  </a:cubicBezTo>
                  <a:cubicBezTo>
                    <a:pt x="16123" y="101352"/>
                    <a:pt x="16396" y="101284"/>
                    <a:pt x="16714" y="101216"/>
                  </a:cubicBezTo>
                  <a:cubicBezTo>
                    <a:pt x="16669" y="101011"/>
                    <a:pt x="16396" y="101102"/>
                    <a:pt x="16123" y="101193"/>
                  </a:cubicBezTo>
                  <a:cubicBezTo>
                    <a:pt x="16169" y="100943"/>
                    <a:pt x="16260" y="100829"/>
                    <a:pt x="15987" y="100761"/>
                  </a:cubicBezTo>
                  <a:cubicBezTo>
                    <a:pt x="15850" y="100852"/>
                    <a:pt x="16146" y="101125"/>
                    <a:pt x="15759" y="101307"/>
                  </a:cubicBezTo>
                  <a:cubicBezTo>
                    <a:pt x="15623" y="101580"/>
                    <a:pt x="16282" y="101489"/>
                    <a:pt x="15873" y="101739"/>
                  </a:cubicBezTo>
                  <a:cubicBezTo>
                    <a:pt x="15577" y="101830"/>
                    <a:pt x="15737" y="101716"/>
                    <a:pt x="15759" y="101580"/>
                  </a:cubicBezTo>
                  <a:cubicBezTo>
                    <a:pt x="15145" y="101875"/>
                    <a:pt x="14986" y="101807"/>
                    <a:pt x="14327" y="101944"/>
                  </a:cubicBezTo>
                  <a:cubicBezTo>
                    <a:pt x="14395" y="101466"/>
                    <a:pt x="14918" y="101944"/>
                    <a:pt x="14963" y="101512"/>
                  </a:cubicBezTo>
                  <a:cubicBezTo>
                    <a:pt x="14759" y="101307"/>
                    <a:pt x="14645" y="101534"/>
                    <a:pt x="14304" y="101489"/>
                  </a:cubicBezTo>
                  <a:cubicBezTo>
                    <a:pt x="14054" y="101534"/>
                    <a:pt x="14236" y="101807"/>
                    <a:pt x="14258" y="101784"/>
                  </a:cubicBezTo>
                  <a:cubicBezTo>
                    <a:pt x="14077" y="102148"/>
                    <a:pt x="13849" y="101807"/>
                    <a:pt x="13826" y="102262"/>
                  </a:cubicBezTo>
                  <a:cubicBezTo>
                    <a:pt x="13394" y="102307"/>
                    <a:pt x="12985" y="102671"/>
                    <a:pt x="12735" y="102489"/>
                  </a:cubicBezTo>
                  <a:cubicBezTo>
                    <a:pt x="12553" y="102671"/>
                    <a:pt x="12189" y="102762"/>
                    <a:pt x="11757" y="102853"/>
                  </a:cubicBezTo>
                  <a:cubicBezTo>
                    <a:pt x="11325" y="102944"/>
                    <a:pt x="10825" y="102990"/>
                    <a:pt x="10347" y="103103"/>
                  </a:cubicBezTo>
                  <a:cubicBezTo>
                    <a:pt x="9801" y="103217"/>
                    <a:pt x="9688" y="103331"/>
                    <a:pt x="9415" y="103149"/>
                  </a:cubicBezTo>
                  <a:cubicBezTo>
                    <a:pt x="9278" y="103194"/>
                    <a:pt x="9210" y="103354"/>
                    <a:pt x="9051" y="103376"/>
                  </a:cubicBezTo>
                  <a:cubicBezTo>
                    <a:pt x="8278" y="103444"/>
                    <a:pt x="7596" y="103581"/>
                    <a:pt x="6959" y="103695"/>
                  </a:cubicBezTo>
                  <a:lnTo>
                    <a:pt x="6732" y="103740"/>
                  </a:lnTo>
                  <a:cubicBezTo>
                    <a:pt x="6641" y="103740"/>
                    <a:pt x="6550" y="103786"/>
                    <a:pt x="6572" y="103695"/>
                  </a:cubicBezTo>
                  <a:cubicBezTo>
                    <a:pt x="6550" y="103535"/>
                    <a:pt x="6550" y="103399"/>
                    <a:pt x="6550" y="103240"/>
                  </a:cubicBezTo>
                  <a:cubicBezTo>
                    <a:pt x="6550" y="102921"/>
                    <a:pt x="6572" y="102580"/>
                    <a:pt x="6618" y="102194"/>
                  </a:cubicBezTo>
                  <a:cubicBezTo>
                    <a:pt x="6595" y="102080"/>
                    <a:pt x="6459" y="102285"/>
                    <a:pt x="6436" y="102103"/>
                  </a:cubicBezTo>
                  <a:cubicBezTo>
                    <a:pt x="6413" y="101830"/>
                    <a:pt x="6595" y="101671"/>
                    <a:pt x="6527" y="101398"/>
                  </a:cubicBezTo>
                  <a:cubicBezTo>
                    <a:pt x="6845" y="100943"/>
                    <a:pt x="6800" y="101375"/>
                    <a:pt x="6959" y="101352"/>
                  </a:cubicBezTo>
                  <a:cubicBezTo>
                    <a:pt x="6800" y="101716"/>
                    <a:pt x="6572" y="102489"/>
                    <a:pt x="6800" y="102626"/>
                  </a:cubicBezTo>
                  <a:cubicBezTo>
                    <a:pt x="7050" y="102285"/>
                    <a:pt x="6823" y="102148"/>
                    <a:pt x="6959" y="101716"/>
                  </a:cubicBezTo>
                  <a:cubicBezTo>
                    <a:pt x="6982" y="101603"/>
                    <a:pt x="7186" y="101398"/>
                    <a:pt x="7209" y="101330"/>
                  </a:cubicBezTo>
                  <a:cubicBezTo>
                    <a:pt x="7300" y="101034"/>
                    <a:pt x="7255" y="100829"/>
                    <a:pt x="7300" y="100534"/>
                  </a:cubicBezTo>
                  <a:cubicBezTo>
                    <a:pt x="7027" y="100647"/>
                    <a:pt x="7232" y="100989"/>
                    <a:pt x="6959" y="101102"/>
                  </a:cubicBezTo>
                  <a:cubicBezTo>
                    <a:pt x="6823" y="101034"/>
                    <a:pt x="6641" y="100420"/>
                    <a:pt x="6527" y="101125"/>
                  </a:cubicBezTo>
                  <a:cubicBezTo>
                    <a:pt x="6390" y="101193"/>
                    <a:pt x="6277" y="100170"/>
                    <a:pt x="6595" y="100056"/>
                  </a:cubicBezTo>
                  <a:cubicBezTo>
                    <a:pt x="6436" y="99852"/>
                    <a:pt x="6390" y="99465"/>
                    <a:pt x="6413" y="99010"/>
                  </a:cubicBezTo>
                  <a:cubicBezTo>
                    <a:pt x="6413" y="98533"/>
                    <a:pt x="6459" y="98010"/>
                    <a:pt x="6481" y="97441"/>
                  </a:cubicBezTo>
                  <a:cubicBezTo>
                    <a:pt x="6504" y="96259"/>
                    <a:pt x="6390" y="94803"/>
                    <a:pt x="6345" y="93848"/>
                  </a:cubicBezTo>
                  <a:cubicBezTo>
                    <a:pt x="6277" y="93484"/>
                    <a:pt x="6527" y="93553"/>
                    <a:pt x="6527" y="93302"/>
                  </a:cubicBezTo>
                  <a:cubicBezTo>
                    <a:pt x="6436" y="93030"/>
                    <a:pt x="6550" y="92688"/>
                    <a:pt x="6550" y="92666"/>
                  </a:cubicBezTo>
                  <a:cubicBezTo>
                    <a:pt x="6527" y="92552"/>
                    <a:pt x="6436" y="92507"/>
                    <a:pt x="6390" y="92416"/>
                  </a:cubicBezTo>
                  <a:cubicBezTo>
                    <a:pt x="6322" y="92347"/>
                    <a:pt x="6300" y="92234"/>
                    <a:pt x="6368" y="92052"/>
                  </a:cubicBezTo>
                  <a:cubicBezTo>
                    <a:pt x="6686" y="91847"/>
                    <a:pt x="6550" y="92211"/>
                    <a:pt x="6641" y="92393"/>
                  </a:cubicBezTo>
                  <a:cubicBezTo>
                    <a:pt x="6686" y="92484"/>
                    <a:pt x="6891" y="92575"/>
                    <a:pt x="6913" y="92643"/>
                  </a:cubicBezTo>
                  <a:cubicBezTo>
                    <a:pt x="6959" y="92802"/>
                    <a:pt x="6641" y="93371"/>
                    <a:pt x="6982" y="93257"/>
                  </a:cubicBezTo>
                  <a:cubicBezTo>
                    <a:pt x="7141" y="93212"/>
                    <a:pt x="6936" y="93098"/>
                    <a:pt x="7004" y="92893"/>
                  </a:cubicBezTo>
                  <a:cubicBezTo>
                    <a:pt x="7027" y="92825"/>
                    <a:pt x="7459" y="92779"/>
                    <a:pt x="7277" y="92393"/>
                  </a:cubicBezTo>
                  <a:cubicBezTo>
                    <a:pt x="7050" y="92347"/>
                    <a:pt x="7323" y="92939"/>
                    <a:pt x="7004" y="92779"/>
                  </a:cubicBezTo>
                  <a:cubicBezTo>
                    <a:pt x="6891" y="92165"/>
                    <a:pt x="7232" y="91574"/>
                    <a:pt x="7209" y="91074"/>
                  </a:cubicBezTo>
                  <a:cubicBezTo>
                    <a:pt x="6868" y="91074"/>
                    <a:pt x="7118" y="91779"/>
                    <a:pt x="6913" y="91938"/>
                  </a:cubicBezTo>
                  <a:cubicBezTo>
                    <a:pt x="6550" y="92097"/>
                    <a:pt x="6641" y="91711"/>
                    <a:pt x="6368" y="91711"/>
                  </a:cubicBezTo>
                  <a:cubicBezTo>
                    <a:pt x="6231" y="90619"/>
                    <a:pt x="6436" y="89710"/>
                    <a:pt x="6595" y="88868"/>
                  </a:cubicBezTo>
                  <a:cubicBezTo>
                    <a:pt x="6322" y="88231"/>
                    <a:pt x="6277" y="87481"/>
                    <a:pt x="6459" y="86799"/>
                  </a:cubicBezTo>
                  <a:cubicBezTo>
                    <a:pt x="6095" y="86708"/>
                    <a:pt x="6004" y="86913"/>
                    <a:pt x="5981" y="87231"/>
                  </a:cubicBezTo>
                  <a:cubicBezTo>
                    <a:pt x="5776" y="87185"/>
                    <a:pt x="5890" y="86753"/>
                    <a:pt x="5708" y="86662"/>
                  </a:cubicBezTo>
                  <a:cubicBezTo>
                    <a:pt x="5367" y="86685"/>
                    <a:pt x="5708" y="86981"/>
                    <a:pt x="5708" y="87117"/>
                  </a:cubicBezTo>
                  <a:cubicBezTo>
                    <a:pt x="5731" y="87481"/>
                    <a:pt x="5595" y="87868"/>
                    <a:pt x="5595" y="88300"/>
                  </a:cubicBezTo>
                  <a:cubicBezTo>
                    <a:pt x="5617" y="88436"/>
                    <a:pt x="5776" y="88391"/>
                    <a:pt x="5776" y="88527"/>
                  </a:cubicBezTo>
                  <a:cubicBezTo>
                    <a:pt x="5822" y="88936"/>
                    <a:pt x="5663" y="89050"/>
                    <a:pt x="5595" y="89300"/>
                  </a:cubicBezTo>
                  <a:cubicBezTo>
                    <a:pt x="5640" y="89550"/>
                    <a:pt x="5731" y="89164"/>
                    <a:pt x="5867" y="89414"/>
                  </a:cubicBezTo>
                  <a:cubicBezTo>
                    <a:pt x="5663" y="90164"/>
                    <a:pt x="5981" y="90983"/>
                    <a:pt x="5731" y="91711"/>
                  </a:cubicBezTo>
                  <a:cubicBezTo>
                    <a:pt x="5572" y="91551"/>
                    <a:pt x="5526" y="91711"/>
                    <a:pt x="5458" y="91893"/>
                  </a:cubicBezTo>
                  <a:cubicBezTo>
                    <a:pt x="5435" y="91984"/>
                    <a:pt x="5390" y="92097"/>
                    <a:pt x="5344" y="92188"/>
                  </a:cubicBezTo>
                  <a:cubicBezTo>
                    <a:pt x="5299" y="92256"/>
                    <a:pt x="5253" y="92370"/>
                    <a:pt x="5163" y="92393"/>
                  </a:cubicBezTo>
                  <a:cubicBezTo>
                    <a:pt x="5140" y="92779"/>
                    <a:pt x="5686" y="92256"/>
                    <a:pt x="5526" y="92825"/>
                  </a:cubicBezTo>
                  <a:cubicBezTo>
                    <a:pt x="5640" y="92779"/>
                    <a:pt x="5617" y="92552"/>
                    <a:pt x="5640" y="92393"/>
                  </a:cubicBezTo>
                  <a:cubicBezTo>
                    <a:pt x="5708" y="91938"/>
                    <a:pt x="5754" y="92643"/>
                    <a:pt x="5708" y="92802"/>
                  </a:cubicBezTo>
                  <a:cubicBezTo>
                    <a:pt x="5617" y="93143"/>
                    <a:pt x="5435" y="93325"/>
                    <a:pt x="5435" y="93825"/>
                  </a:cubicBezTo>
                  <a:cubicBezTo>
                    <a:pt x="5708" y="93939"/>
                    <a:pt x="5595" y="93484"/>
                    <a:pt x="5617" y="93234"/>
                  </a:cubicBezTo>
                  <a:cubicBezTo>
                    <a:pt x="5936" y="93234"/>
                    <a:pt x="5686" y="93644"/>
                    <a:pt x="5708" y="93939"/>
                  </a:cubicBezTo>
                  <a:cubicBezTo>
                    <a:pt x="5731" y="94508"/>
                    <a:pt x="5845" y="95349"/>
                    <a:pt x="5776" y="96145"/>
                  </a:cubicBezTo>
                  <a:cubicBezTo>
                    <a:pt x="5572" y="96281"/>
                    <a:pt x="5595" y="96009"/>
                    <a:pt x="5595" y="95804"/>
                  </a:cubicBezTo>
                  <a:cubicBezTo>
                    <a:pt x="5163" y="96213"/>
                    <a:pt x="5617" y="96600"/>
                    <a:pt x="5754" y="96713"/>
                  </a:cubicBezTo>
                  <a:cubicBezTo>
                    <a:pt x="5754" y="97282"/>
                    <a:pt x="5640" y="97646"/>
                    <a:pt x="5526" y="98010"/>
                  </a:cubicBezTo>
                  <a:cubicBezTo>
                    <a:pt x="5435" y="98351"/>
                    <a:pt x="5322" y="98715"/>
                    <a:pt x="5390" y="99169"/>
                  </a:cubicBezTo>
                  <a:cubicBezTo>
                    <a:pt x="5572" y="99124"/>
                    <a:pt x="5595" y="98942"/>
                    <a:pt x="5572" y="98737"/>
                  </a:cubicBezTo>
                  <a:cubicBezTo>
                    <a:pt x="5572" y="98510"/>
                    <a:pt x="5526" y="98260"/>
                    <a:pt x="5572" y="98078"/>
                  </a:cubicBezTo>
                  <a:cubicBezTo>
                    <a:pt x="5776" y="98510"/>
                    <a:pt x="5799" y="99078"/>
                    <a:pt x="5754" y="99692"/>
                  </a:cubicBezTo>
                  <a:cubicBezTo>
                    <a:pt x="5731" y="100284"/>
                    <a:pt x="5663" y="100920"/>
                    <a:pt x="5731" y="101307"/>
                  </a:cubicBezTo>
                  <a:cubicBezTo>
                    <a:pt x="5731" y="101398"/>
                    <a:pt x="5913" y="101398"/>
                    <a:pt x="5913" y="101421"/>
                  </a:cubicBezTo>
                  <a:cubicBezTo>
                    <a:pt x="5913" y="101625"/>
                    <a:pt x="5731" y="101557"/>
                    <a:pt x="5731" y="101580"/>
                  </a:cubicBezTo>
                  <a:cubicBezTo>
                    <a:pt x="5731" y="101853"/>
                    <a:pt x="5913" y="101989"/>
                    <a:pt x="5936" y="102239"/>
                  </a:cubicBezTo>
                  <a:cubicBezTo>
                    <a:pt x="5936" y="102740"/>
                    <a:pt x="5663" y="103172"/>
                    <a:pt x="5708" y="103581"/>
                  </a:cubicBezTo>
                  <a:cubicBezTo>
                    <a:pt x="5731" y="103717"/>
                    <a:pt x="5867" y="103535"/>
                    <a:pt x="5958" y="103444"/>
                  </a:cubicBezTo>
                  <a:cubicBezTo>
                    <a:pt x="5936" y="103786"/>
                    <a:pt x="5958" y="104081"/>
                    <a:pt x="5981" y="104377"/>
                  </a:cubicBezTo>
                  <a:lnTo>
                    <a:pt x="5981" y="104468"/>
                  </a:lnTo>
                  <a:lnTo>
                    <a:pt x="5981" y="104491"/>
                  </a:lnTo>
                  <a:cubicBezTo>
                    <a:pt x="5981" y="104513"/>
                    <a:pt x="6004" y="104491"/>
                    <a:pt x="6004" y="104491"/>
                  </a:cubicBezTo>
                  <a:lnTo>
                    <a:pt x="6072" y="104491"/>
                  </a:lnTo>
                  <a:cubicBezTo>
                    <a:pt x="6140" y="104468"/>
                    <a:pt x="6209" y="104468"/>
                    <a:pt x="6300" y="104445"/>
                  </a:cubicBezTo>
                  <a:cubicBezTo>
                    <a:pt x="6436" y="104422"/>
                    <a:pt x="6595" y="104400"/>
                    <a:pt x="6732" y="104354"/>
                  </a:cubicBezTo>
                  <a:cubicBezTo>
                    <a:pt x="7300" y="104263"/>
                    <a:pt x="7778" y="104195"/>
                    <a:pt x="8073" y="104331"/>
                  </a:cubicBezTo>
                  <a:cubicBezTo>
                    <a:pt x="8255" y="104331"/>
                    <a:pt x="8232" y="104218"/>
                    <a:pt x="8141" y="104240"/>
                  </a:cubicBezTo>
                  <a:cubicBezTo>
                    <a:pt x="8710" y="104013"/>
                    <a:pt x="9892" y="103854"/>
                    <a:pt x="10097" y="104058"/>
                  </a:cubicBezTo>
                  <a:cubicBezTo>
                    <a:pt x="10415" y="103922"/>
                    <a:pt x="10757" y="103808"/>
                    <a:pt x="11029" y="103626"/>
                  </a:cubicBezTo>
                  <a:cubicBezTo>
                    <a:pt x="11530" y="103558"/>
                    <a:pt x="12121" y="103513"/>
                    <a:pt x="12758" y="103490"/>
                  </a:cubicBezTo>
                  <a:cubicBezTo>
                    <a:pt x="13372" y="103467"/>
                    <a:pt x="14031" y="103399"/>
                    <a:pt x="14622" y="103376"/>
                  </a:cubicBezTo>
                  <a:cubicBezTo>
                    <a:pt x="14759" y="103786"/>
                    <a:pt x="15168" y="103831"/>
                    <a:pt x="15100" y="104218"/>
                  </a:cubicBezTo>
                  <a:cubicBezTo>
                    <a:pt x="15759" y="104013"/>
                    <a:pt x="16214" y="103854"/>
                    <a:pt x="16692" y="103740"/>
                  </a:cubicBezTo>
                  <a:cubicBezTo>
                    <a:pt x="17169" y="103626"/>
                    <a:pt x="17624" y="103535"/>
                    <a:pt x="18261" y="103331"/>
                  </a:cubicBezTo>
                  <a:cubicBezTo>
                    <a:pt x="18397" y="103217"/>
                    <a:pt x="18443" y="103081"/>
                    <a:pt x="18488" y="102967"/>
                  </a:cubicBezTo>
                  <a:cubicBezTo>
                    <a:pt x="18829" y="102808"/>
                    <a:pt x="19079" y="102762"/>
                    <a:pt x="19261" y="102785"/>
                  </a:cubicBezTo>
                  <a:cubicBezTo>
                    <a:pt x="19625" y="102626"/>
                    <a:pt x="19034" y="102603"/>
                    <a:pt x="18897" y="102626"/>
                  </a:cubicBezTo>
                  <a:cubicBezTo>
                    <a:pt x="18556" y="102694"/>
                    <a:pt x="18374" y="102853"/>
                    <a:pt x="18215" y="102990"/>
                  </a:cubicBezTo>
                  <a:cubicBezTo>
                    <a:pt x="18033" y="103103"/>
                    <a:pt x="17874" y="103217"/>
                    <a:pt x="17601" y="103149"/>
                  </a:cubicBezTo>
                  <a:cubicBezTo>
                    <a:pt x="17874" y="102876"/>
                    <a:pt x="18283" y="102649"/>
                    <a:pt x="18852" y="102444"/>
                  </a:cubicBezTo>
                  <a:cubicBezTo>
                    <a:pt x="18761" y="102398"/>
                    <a:pt x="18670" y="102330"/>
                    <a:pt x="18511" y="102376"/>
                  </a:cubicBezTo>
                  <a:cubicBezTo>
                    <a:pt x="18556" y="102171"/>
                    <a:pt x="18716" y="102262"/>
                    <a:pt x="18806" y="102262"/>
                  </a:cubicBezTo>
                  <a:cubicBezTo>
                    <a:pt x="18920" y="102285"/>
                    <a:pt x="19193" y="102239"/>
                    <a:pt x="19193" y="102512"/>
                  </a:cubicBezTo>
                  <a:cubicBezTo>
                    <a:pt x="19284" y="102489"/>
                    <a:pt x="19375" y="102444"/>
                    <a:pt x="19489" y="102421"/>
                  </a:cubicBezTo>
                  <a:cubicBezTo>
                    <a:pt x="19557" y="102398"/>
                    <a:pt x="19625" y="102353"/>
                    <a:pt x="19693" y="102330"/>
                  </a:cubicBezTo>
                  <a:cubicBezTo>
                    <a:pt x="19853" y="102307"/>
                    <a:pt x="20103" y="102398"/>
                    <a:pt x="20103" y="102398"/>
                  </a:cubicBezTo>
                  <a:cubicBezTo>
                    <a:pt x="20285" y="102330"/>
                    <a:pt x="20194" y="102035"/>
                    <a:pt x="20580" y="102012"/>
                  </a:cubicBezTo>
                  <a:cubicBezTo>
                    <a:pt x="20717" y="102330"/>
                    <a:pt x="21262" y="101966"/>
                    <a:pt x="21422" y="102262"/>
                  </a:cubicBezTo>
                  <a:cubicBezTo>
                    <a:pt x="21717" y="102035"/>
                    <a:pt x="21149" y="102012"/>
                    <a:pt x="21376" y="101784"/>
                  </a:cubicBezTo>
                  <a:cubicBezTo>
                    <a:pt x="21694" y="101625"/>
                    <a:pt x="21945" y="101693"/>
                    <a:pt x="21785" y="101921"/>
                  </a:cubicBezTo>
                  <a:cubicBezTo>
                    <a:pt x="21967" y="101557"/>
                    <a:pt x="22695" y="101784"/>
                    <a:pt x="22445" y="101352"/>
                  </a:cubicBezTo>
                  <a:cubicBezTo>
                    <a:pt x="22240" y="101080"/>
                    <a:pt x="22058" y="101830"/>
                    <a:pt x="21899" y="101580"/>
                  </a:cubicBezTo>
                  <a:cubicBezTo>
                    <a:pt x="21672" y="101352"/>
                    <a:pt x="22308" y="101239"/>
                    <a:pt x="22490" y="101125"/>
                  </a:cubicBezTo>
                  <a:cubicBezTo>
                    <a:pt x="22559" y="101080"/>
                    <a:pt x="22672" y="100852"/>
                    <a:pt x="22718" y="100807"/>
                  </a:cubicBezTo>
                  <a:cubicBezTo>
                    <a:pt x="22991" y="100647"/>
                    <a:pt x="23332" y="100466"/>
                    <a:pt x="23673" y="100352"/>
                  </a:cubicBezTo>
                  <a:cubicBezTo>
                    <a:pt x="23991" y="100215"/>
                    <a:pt x="24287" y="100124"/>
                    <a:pt x="24491" y="100193"/>
                  </a:cubicBezTo>
                  <a:cubicBezTo>
                    <a:pt x="24696" y="99920"/>
                    <a:pt x="25265" y="99874"/>
                    <a:pt x="25628" y="99624"/>
                  </a:cubicBezTo>
                  <a:cubicBezTo>
                    <a:pt x="25856" y="99442"/>
                    <a:pt x="26015" y="99192"/>
                    <a:pt x="26129" y="99033"/>
                  </a:cubicBezTo>
                  <a:cubicBezTo>
                    <a:pt x="25833" y="99033"/>
                    <a:pt x="25651" y="99169"/>
                    <a:pt x="25469" y="99329"/>
                  </a:cubicBezTo>
                  <a:cubicBezTo>
                    <a:pt x="25287" y="99465"/>
                    <a:pt x="25128" y="99624"/>
                    <a:pt x="24878" y="99692"/>
                  </a:cubicBezTo>
                  <a:cubicBezTo>
                    <a:pt x="24924" y="99306"/>
                    <a:pt x="25378" y="99147"/>
                    <a:pt x="25697" y="98965"/>
                  </a:cubicBezTo>
                  <a:cubicBezTo>
                    <a:pt x="25992" y="98783"/>
                    <a:pt x="26493" y="98715"/>
                    <a:pt x="26947" y="98373"/>
                  </a:cubicBezTo>
                  <a:cubicBezTo>
                    <a:pt x="27175" y="98578"/>
                    <a:pt x="26765" y="98669"/>
                    <a:pt x="26811" y="98851"/>
                  </a:cubicBezTo>
                  <a:cubicBezTo>
                    <a:pt x="27084" y="98601"/>
                    <a:pt x="27175" y="98328"/>
                    <a:pt x="27448" y="98078"/>
                  </a:cubicBezTo>
                  <a:cubicBezTo>
                    <a:pt x="27789" y="98192"/>
                    <a:pt x="27902" y="97873"/>
                    <a:pt x="28425" y="97691"/>
                  </a:cubicBezTo>
                  <a:cubicBezTo>
                    <a:pt x="28335" y="97464"/>
                    <a:pt x="27902" y="98101"/>
                    <a:pt x="27880" y="97691"/>
                  </a:cubicBezTo>
                  <a:cubicBezTo>
                    <a:pt x="28175" y="97487"/>
                    <a:pt x="28698" y="97327"/>
                    <a:pt x="28585" y="97055"/>
                  </a:cubicBezTo>
                  <a:cubicBezTo>
                    <a:pt x="28903" y="97032"/>
                    <a:pt x="29244" y="96850"/>
                    <a:pt x="29494" y="97009"/>
                  </a:cubicBezTo>
                  <a:cubicBezTo>
                    <a:pt x="29585" y="96850"/>
                    <a:pt x="29835" y="96691"/>
                    <a:pt x="29585" y="96509"/>
                  </a:cubicBezTo>
                  <a:cubicBezTo>
                    <a:pt x="29767" y="96259"/>
                    <a:pt x="30154" y="96463"/>
                    <a:pt x="29926" y="96190"/>
                  </a:cubicBezTo>
                  <a:cubicBezTo>
                    <a:pt x="30267" y="95940"/>
                    <a:pt x="30472" y="96213"/>
                    <a:pt x="30745" y="96168"/>
                  </a:cubicBezTo>
                  <a:cubicBezTo>
                    <a:pt x="30950" y="95918"/>
                    <a:pt x="30404" y="96213"/>
                    <a:pt x="30404" y="95872"/>
                  </a:cubicBezTo>
                  <a:cubicBezTo>
                    <a:pt x="31222" y="95645"/>
                    <a:pt x="31541" y="94962"/>
                    <a:pt x="32223" y="94644"/>
                  </a:cubicBezTo>
                  <a:cubicBezTo>
                    <a:pt x="32269" y="94530"/>
                    <a:pt x="32178" y="94417"/>
                    <a:pt x="32382" y="94303"/>
                  </a:cubicBezTo>
                  <a:cubicBezTo>
                    <a:pt x="32382" y="94803"/>
                    <a:pt x="32678" y="94258"/>
                    <a:pt x="32928" y="94439"/>
                  </a:cubicBezTo>
                  <a:cubicBezTo>
                    <a:pt x="32928" y="94235"/>
                    <a:pt x="33474" y="93644"/>
                    <a:pt x="33178" y="93666"/>
                  </a:cubicBezTo>
                  <a:cubicBezTo>
                    <a:pt x="33087" y="93348"/>
                    <a:pt x="33428" y="93598"/>
                    <a:pt x="33519" y="93530"/>
                  </a:cubicBezTo>
                  <a:cubicBezTo>
                    <a:pt x="33701" y="93257"/>
                    <a:pt x="33224" y="93439"/>
                    <a:pt x="33383" y="93166"/>
                  </a:cubicBezTo>
                  <a:cubicBezTo>
                    <a:pt x="34247" y="92507"/>
                    <a:pt x="34929" y="91779"/>
                    <a:pt x="35543" y="91165"/>
                  </a:cubicBezTo>
                  <a:cubicBezTo>
                    <a:pt x="35680" y="91028"/>
                    <a:pt x="35748" y="91097"/>
                    <a:pt x="35861" y="90983"/>
                  </a:cubicBezTo>
                  <a:cubicBezTo>
                    <a:pt x="36066" y="90778"/>
                    <a:pt x="36112" y="90483"/>
                    <a:pt x="36407" y="90233"/>
                  </a:cubicBezTo>
                  <a:cubicBezTo>
                    <a:pt x="36498" y="90164"/>
                    <a:pt x="36657" y="90005"/>
                    <a:pt x="36839" y="90051"/>
                  </a:cubicBezTo>
                  <a:cubicBezTo>
                    <a:pt x="37112" y="89732"/>
                    <a:pt x="37476" y="89368"/>
                    <a:pt x="37772" y="89027"/>
                  </a:cubicBezTo>
                  <a:cubicBezTo>
                    <a:pt x="38545" y="88027"/>
                    <a:pt x="39227" y="87367"/>
                    <a:pt x="40159" y="87345"/>
                  </a:cubicBezTo>
                  <a:cubicBezTo>
                    <a:pt x="40409" y="87617"/>
                    <a:pt x="40660" y="87799"/>
                    <a:pt x="40932" y="87572"/>
                  </a:cubicBezTo>
                  <a:cubicBezTo>
                    <a:pt x="41046" y="87686"/>
                    <a:pt x="40978" y="87845"/>
                    <a:pt x="40773" y="88050"/>
                  </a:cubicBezTo>
                  <a:cubicBezTo>
                    <a:pt x="41069" y="87959"/>
                    <a:pt x="41114" y="88709"/>
                    <a:pt x="41546" y="88254"/>
                  </a:cubicBezTo>
                  <a:cubicBezTo>
                    <a:pt x="41342" y="88618"/>
                    <a:pt x="41660" y="88868"/>
                    <a:pt x="41637" y="89141"/>
                  </a:cubicBezTo>
                  <a:cubicBezTo>
                    <a:pt x="41637" y="89255"/>
                    <a:pt x="41274" y="89459"/>
                    <a:pt x="41546" y="89528"/>
                  </a:cubicBezTo>
                  <a:cubicBezTo>
                    <a:pt x="41046" y="89914"/>
                    <a:pt x="40569" y="90369"/>
                    <a:pt x="40091" y="90824"/>
                  </a:cubicBezTo>
                  <a:cubicBezTo>
                    <a:pt x="39636" y="91279"/>
                    <a:pt x="39136" y="91733"/>
                    <a:pt x="38658" y="92120"/>
                  </a:cubicBezTo>
                  <a:cubicBezTo>
                    <a:pt x="38499" y="92256"/>
                    <a:pt x="38272" y="92256"/>
                    <a:pt x="38113" y="92416"/>
                  </a:cubicBezTo>
                  <a:cubicBezTo>
                    <a:pt x="37863" y="92598"/>
                    <a:pt x="37749" y="92916"/>
                    <a:pt x="37476" y="93121"/>
                  </a:cubicBezTo>
                  <a:cubicBezTo>
                    <a:pt x="37294" y="93257"/>
                    <a:pt x="37203" y="93234"/>
                    <a:pt x="37044" y="93371"/>
                  </a:cubicBezTo>
                  <a:cubicBezTo>
                    <a:pt x="36748" y="93666"/>
                    <a:pt x="36771" y="94053"/>
                    <a:pt x="36339" y="94007"/>
                  </a:cubicBezTo>
                  <a:cubicBezTo>
                    <a:pt x="36248" y="94098"/>
                    <a:pt x="36407" y="94189"/>
                    <a:pt x="36271" y="94303"/>
                  </a:cubicBezTo>
                  <a:cubicBezTo>
                    <a:pt x="35998" y="94485"/>
                    <a:pt x="35816" y="94758"/>
                    <a:pt x="35543" y="94917"/>
                  </a:cubicBezTo>
                  <a:cubicBezTo>
                    <a:pt x="35475" y="94962"/>
                    <a:pt x="35384" y="94985"/>
                    <a:pt x="35316" y="94985"/>
                  </a:cubicBezTo>
                  <a:cubicBezTo>
                    <a:pt x="35225" y="95008"/>
                    <a:pt x="35156" y="95008"/>
                    <a:pt x="35156" y="95008"/>
                  </a:cubicBezTo>
                  <a:cubicBezTo>
                    <a:pt x="35066" y="95099"/>
                    <a:pt x="35088" y="95281"/>
                    <a:pt x="34997" y="95372"/>
                  </a:cubicBezTo>
                  <a:cubicBezTo>
                    <a:pt x="34815" y="95599"/>
                    <a:pt x="34452" y="95667"/>
                    <a:pt x="34270" y="95827"/>
                  </a:cubicBezTo>
                  <a:cubicBezTo>
                    <a:pt x="34110" y="95986"/>
                    <a:pt x="34156" y="96122"/>
                    <a:pt x="34019" y="96259"/>
                  </a:cubicBezTo>
                  <a:cubicBezTo>
                    <a:pt x="33747" y="96577"/>
                    <a:pt x="33406" y="96759"/>
                    <a:pt x="32996" y="96918"/>
                  </a:cubicBezTo>
                  <a:cubicBezTo>
                    <a:pt x="32814" y="97009"/>
                    <a:pt x="32860" y="97100"/>
                    <a:pt x="32905" y="97214"/>
                  </a:cubicBezTo>
                  <a:cubicBezTo>
                    <a:pt x="32587" y="97350"/>
                    <a:pt x="32223" y="97600"/>
                    <a:pt x="31859" y="97896"/>
                  </a:cubicBezTo>
                  <a:cubicBezTo>
                    <a:pt x="31473" y="98169"/>
                    <a:pt x="31063" y="98464"/>
                    <a:pt x="30631" y="98783"/>
                  </a:cubicBezTo>
                  <a:cubicBezTo>
                    <a:pt x="30358" y="98806"/>
                    <a:pt x="30609" y="98351"/>
                    <a:pt x="30176" y="98533"/>
                  </a:cubicBezTo>
                  <a:cubicBezTo>
                    <a:pt x="29949" y="98828"/>
                    <a:pt x="30518" y="98737"/>
                    <a:pt x="30336" y="98987"/>
                  </a:cubicBezTo>
                  <a:cubicBezTo>
                    <a:pt x="29517" y="99465"/>
                    <a:pt x="29221" y="99601"/>
                    <a:pt x="28471" y="100124"/>
                  </a:cubicBezTo>
                  <a:cubicBezTo>
                    <a:pt x="28471" y="99988"/>
                    <a:pt x="28516" y="99874"/>
                    <a:pt x="28698" y="99783"/>
                  </a:cubicBezTo>
                  <a:cubicBezTo>
                    <a:pt x="28175" y="99692"/>
                    <a:pt x="28289" y="100306"/>
                    <a:pt x="28312" y="100329"/>
                  </a:cubicBezTo>
                  <a:cubicBezTo>
                    <a:pt x="27857" y="100670"/>
                    <a:pt x="28357" y="100033"/>
                    <a:pt x="27971" y="100215"/>
                  </a:cubicBezTo>
                  <a:cubicBezTo>
                    <a:pt x="27721" y="100284"/>
                    <a:pt x="27834" y="100420"/>
                    <a:pt x="27902" y="100556"/>
                  </a:cubicBezTo>
                  <a:lnTo>
                    <a:pt x="27152" y="100966"/>
                  </a:lnTo>
                  <a:cubicBezTo>
                    <a:pt x="26902" y="100920"/>
                    <a:pt x="27107" y="100875"/>
                    <a:pt x="26970" y="100647"/>
                  </a:cubicBezTo>
                  <a:lnTo>
                    <a:pt x="26674" y="100829"/>
                  </a:lnTo>
                  <a:cubicBezTo>
                    <a:pt x="26470" y="100989"/>
                    <a:pt x="27243" y="100943"/>
                    <a:pt x="26629" y="101261"/>
                  </a:cubicBezTo>
                  <a:cubicBezTo>
                    <a:pt x="26197" y="101512"/>
                    <a:pt x="26584" y="101148"/>
                    <a:pt x="26356" y="100989"/>
                  </a:cubicBezTo>
                  <a:cubicBezTo>
                    <a:pt x="26061" y="101148"/>
                    <a:pt x="26061" y="100966"/>
                    <a:pt x="25924" y="101216"/>
                  </a:cubicBezTo>
                  <a:cubicBezTo>
                    <a:pt x="25697" y="101352"/>
                    <a:pt x="26038" y="101580"/>
                    <a:pt x="26061" y="101762"/>
                  </a:cubicBezTo>
                  <a:lnTo>
                    <a:pt x="25287" y="102148"/>
                  </a:lnTo>
                  <a:cubicBezTo>
                    <a:pt x="25356" y="102035"/>
                    <a:pt x="25333" y="101898"/>
                    <a:pt x="25242" y="101762"/>
                  </a:cubicBezTo>
                  <a:cubicBezTo>
                    <a:pt x="25174" y="101944"/>
                    <a:pt x="24673" y="102057"/>
                    <a:pt x="24969" y="102307"/>
                  </a:cubicBezTo>
                  <a:cubicBezTo>
                    <a:pt x="24401" y="102671"/>
                    <a:pt x="23991" y="102649"/>
                    <a:pt x="23718" y="102489"/>
                  </a:cubicBezTo>
                  <a:cubicBezTo>
                    <a:pt x="23491" y="102535"/>
                    <a:pt x="23400" y="103126"/>
                    <a:pt x="23173" y="102717"/>
                  </a:cubicBezTo>
                  <a:cubicBezTo>
                    <a:pt x="22900" y="102944"/>
                    <a:pt x="23559" y="102944"/>
                    <a:pt x="22945" y="103126"/>
                  </a:cubicBezTo>
                  <a:cubicBezTo>
                    <a:pt x="23013" y="103194"/>
                    <a:pt x="23104" y="103240"/>
                    <a:pt x="23241" y="103194"/>
                  </a:cubicBezTo>
                  <a:cubicBezTo>
                    <a:pt x="23195" y="103263"/>
                    <a:pt x="22308" y="103899"/>
                    <a:pt x="22377" y="103354"/>
                  </a:cubicBezTo>
                  <a:cubicBezTo>
                    <a:pt x="22036" y="103490"/>
                    <a:pt x="22240" y="103786"/>
                    <a:pt x="21808" y="103899"/>
                  </a:cubicBezTo>
                  <a:lnTo>
                    <a:pt x="21694" y="103626"/>
                  </a:lnTo>
                  <a:cubicBezTo>
                    <a:pt x="21694" y="103808"/>
                    <a:pt x="21422" y="103922"/>
                    <a:pt x="21353" y="104081"/>
                  </a:cubicBezTo>
                  <a:cubicBezTo>
                    <a:pt x="21012" y="104195"/>
                    <a:pt x="20853" y="104036"/>
                    <a:pt x="20648" y="103945"/>
                  </a:cubicBezTo>
                  <a:cubicBezTo>
                    <a:pt x="20717" y="104149"/>
                    <a:pt x="20512" y="104263"/>
                    <a:pt x="20285" y="104377"/>
                  </a:cubicBezTo>
                  <a:lnTo>
                    <a:pt x="20194" y="104400"/>
                  </a:lnTo>
                  <a:lnTo>
                    <a:pt x="20057" y="104445"/>
                  </a:lnTo>
                  <a:cubicBezTo>
                    <a:pt x="19966" y="104491"/>
                    <a:pt x="19875" y="104513"/>
                    <a:pt x="19807" y="104536"/>
                  </a:cubicBezTo>
                  <a:cubicBezTo>
                    <a:pt x="19648" y="104581"/>
                    <a:pt x="19511" y="104627"/>
                    <a:pt x="19443" y="104672"/>
                  </a:cubicBezTo>
                  <a:cubicBezTo>
                    <a:pt x="19398" y="104695"/>
                    <a:pt x="19853" y="104672"/>
                    <a:pt x="19989" y="104559"/>
                  </a:cubicBezTo>
                  <a:cubicBezTo>
                    <a:pt x="19557" y="104877"/>
                    <a:pt x="18988" y="105059"/>
                    <a:pt x="18420" y="105173"/>
                  </a:cubicBezTo>
                  <a:cubicBezTo>
                    <a:pt x="17851" y="105309"/>
                    <a:pt x="17260" y="105377"/>
                    <a:pt x="16692" y="105582"/>
                  </a:cubicBezTo>
                  <a:cubicBezTo>
                    <a:pt x="16373" y="105355"/>
                    <a:pt x="16169" y="105150"/>
                    <a:pt x="15509" y="105059"/>
                  </a:cubicBezTo>
                  <a:cubicBezTo>
                    <a:pt x="15032" y="105127"/>
                    <a:pt x="15191" y="105400"/>
                    <a:pt x="14691" y="105446"/>
                  </a:cubicBezTo>
                  <a:cubicBezTo>
                    <a:pt x="15145" y="105696"/>
                    <a:pt x="14099" y="105991"/>
                    <a:pt x="14804" y="105991"/>
                  </a:cubicBezTo>
                  <a:cubicBezTo>
                    <a:pt x="14554" y="106241"/>
                    <a:pt x="13576" y="106196"/>
                    <a:pt x="13872" y="106651"/>
                  </a:cubicBezTo>
                  <a:cubicBezTo>
                    <a:pt x="13349" y="106833"/>
                    <a:pt x="12780" y="106969"/>
                    <a:pt x="12189" y="107106"/>
                  </a:cubicBezTo>
                  <a:cubicBezTo>
                    <a:pt x="11621" y="107197"/>
                    <a:pt x="11029" y="107265"/>
                    <a:pt x="10461" y="107333"/>
                  </a:cubicBezTo>
                  <a:cubicBezTo>
                    <a:pt x="9301" y="107492"/>
                    <a:pt x="8210" y="107583"/>
                    <a:pt x="7232" y="107788"/>
                  </a:cubicBezTo>
                  <a:cubicBezTo>
                    <a:pt x="7550" y="107401"/>
                    <a:pt x="8369" y="107469"/>
                    <a:pt x="9051" y="107356"/>
                  </a:cubicBezTo>
                  <a:cubicBezTo>
                    <a:pt x="9688" y="107242"/>
                    <a:pt x="10347" y="107197"/>
                    <a:pt x="10802" y="107015"/>
                  </a:cubicBezTo>
                  <a:cubicBezTo>
                    <a:pt x="10529" y="106924"/>
                    <a:pt x="10006" y="106969"/>
                    <a:pt x="9961" y="106764"/>
                  </a:cubicBezTo>
                  <a:cubicBezTo>
                    <a:pt x="9324" y="106787"/>
                    <a:pt x="9347" y="107242"/>
                    <a:pt x="8755" y="107310"/>
                  </a:cubicBezTo>
                  <a:lnTo>
                    <a:pt x="8869" y="107106"/>
                  </a:lnTo>
                  <a:cubicBezTo>
                    <a:pt x="8050" y="107242"/>
                    <a:pt x="7664" y="107151"/>
                    <a:pt x="7368" y="107015"/>
                  </a:cubicBezTo>
                  <a:cubicBezTo>
                    <a:pt x="7186" y="107083"/>
                    <a:pt x="7141" y="107242"/>
                    <a:pt x="6913" y="107265"/>
                  </a:cubicBezTo>
                  <a:lnTo>
                    <a:pt x="5754" y="107424"/>
                  </a:lnTo>
                  <a:cubicBezTo>
                    <a:pt x="5435" y="107333"/>
                    <a:pt x="5776" y="107219"/>
                    <a:pt x="5617" y="107151"/>
                  </a:cubicBezTo>
                  <a:cubicBezTo>
                    <a:pt x="4981" y="107219"/>
                    <a:pt x="5572" y="107310"/>
                    <a:pt x="5072" y="107492"/>
                  </a:cubicBezTo>
                  <a:cubicBezTo>
                    <a:pt x="4617" y="107560"/>
                    <a:pt x="4071" y="107538"/>
                    <a:pt x="3980" y="107924"/>
                  </a:cubicBezTo>
                  <a:cubicBezTo>
                    <a:pt x="3866" y="107901"/>
                    <a:pt x="3753" y="107901"/>
                    <a:pt x="3616" y="107901"/>
                  </a:cubicBezTo>
                  <a:cubicBezTo>
                    <a:pt x="3548" y="107901"/>
                    <a:pt x="3480" y="107901"/>
                    <a:pt x="3412" y="107901"/>
                  </a:cubicBezTo>
                  <a:cubicBezTo>
                    <a:pt x="3343" y="107901"/>
                    <a:pt x="3252" y="107947"/>
                    <a:pt x="3275" y="107833"/>
                  </a:cubicBezTo>
                  <a:cubicBezTo>
                    <a:pt x="3252" y="107538"/>
                    <a:pt x="3230" y="107219"/>
                    <a:pt x="3207" y="106924"/>
                  </a:cubicBezTo>
                  <a:cubicBezTo>
                    <a:pt x="3161" y="106332"/>
                    <a:pt x="3116" y="105764"/>
                    <a:pt x="3116" y="105309"/>
                  </a:cubicBezTo>
                  <a:cubicBezTo>
                    <a:pt x="3230" y="105491"/>
                    <a:pt x="3275" y="105946"/>
                    <a:pt x="3298" y="106446"/>
                  </a:cubicBezTo>
                  <a:cubicBezTo>
                    <a:pt x="3298" y="106696"/>
                    <a:pt x="3298" y="106969"/>
                    <a:pt x="3321" y="107219"/>
                  </a:cubicBezTo>
                  <a:cubicBezTo>
                    <a:pt x="3321" y="107333"/>
                    <a:pt x="3343" y="107469"/>
                    <a:pt x="3343" y="107583"/>
                  </a:cubicBezTo>
                  <a:cubicBezTo>
                    <a:pt x="3343" y="107629"/>
                    <a:pt x="3343" y="107697"/>
                    <a:pt x="3343" y="107742"/>
                  </a:cubicBezTo>
                  <a:cubicBezTo>
                    <a:pt x="3366" y="107765"/>
                    <a:pt x="3343" y="107811"/>
                    <a:pt x="3366" y="107811"/>
                  </a:cubicBezTo>
                  <a:lnTo>
                    <a:pt x="3457" y="107788"/>
                  </a:lnTo>
                  <a:cubicBezTo>
                    <a:pt x="3775" y="107606"/>
                    <a:pt x="4162" y="107469"/>
                    <a:pt x="4367" y="107219"/>
                  </a:cubicBezTo>
                  <a:cubicBezTo>
                    <a:pt x="4162" y="107219"/>
                    <a:pt x="3980" y="107265"/>
                    <a:pt x="3844" y="107310"/>
                  </a:cubicBezTo>
                  <a:cubicBezTo>
                    <a:pt x="3798" y="107333"/>
                    <a:pt x="3753" y="107356"/>
                    <a:pt x="3730" y="107378"/>
                  </a:cubicBezTo>
                  <a:cubicBezTo>
                    <a:pt x="3684" y="107401"/>
                    <a:pt x="3684" y="107378"/>
                    <a:pt x="3662" y="107401"/>
                  </a:cubicBezTo>
                  <a:cubicBezTo>
                    <a:pt x="3616" y="107401"/>
                    <a:pt x="3571" y="107447"/>
                    <a:pt x="3525" y="107538"/>
                  </a:cubicBezTo>
                  <a:cubicBezTo>
                    <a:pt x="3662" y="106696"/>
                    <a:pt x="3389" y="106514"/>
                    <a:pt x="3412" y="105559"/>
                  </a:cubicBezTo>
                  <a:cubicBezTo>
                    <a:pt x="3525" y="105627"/>
                    <a:pt x="3548" y="105468"/>
                    <a:pt x="3662" y="105286"/>
                  </a:cubicBezTo>
                  <a:cubicBezTo>
                    <a:pt x="3480" y="103990"/>
                    <a:pt x="3366" y="102671"/>
                    <a:pt x="3230" y="100898"/>
                  </a:cubicBezTo>
                  <a:cubicBezTo>
                    <a:pt x="3321" y="100420"/>
                    <a:pt x="3503" y="100989"/>
                    <a:pt x="3571" y="100488"/>
                  </a:cubicBezTo>
                  <a:cubicBezTo>
                    <a:pt x="3548" y="100147"/>
                    <a:pt x="3434" y="100284"/>
                    <a:pt x="3343" y="100352"/>
                  </a:cubicBezTo>
                  <a:cubicBezTo>
                    <a:pt x="3275" y="100397"/>
                    <a:pt x="3230" y="100420"/>
                    <a:pt x="3207" y="100375"/>
                  </a:cubicBezTo>
                  <a:cubicBezTo>
                    <a:pt x="3161" y="100329"/>
                    <a:pt x="3139" y="100193"/>
                    <a:pt x="3184" y="99897"/>
                  </a:cubicBezTo>
                  <a:cubicBezTo>
                    <a:pt x="3412" y="99397"/>
                    <a:pt x="3639" y="99874"/>
                    <a:pt x="3753" y="100215"/>
                  </a:cubicBezTo>
                  <a:cubicBezTo>
                    <a:pt x="3912" y="100056"/>
                    <a:pt x="3935" y="99783"/>
                    <a:pt x="3866" y="99601"/>
                  </a:cubicBezTo>
                  <a:cubicBezTo>
                    <a:pt x="3821" y="99420"/>
                    <a:pt x="3662" y="99306"/>
                    <a:pt x="3457" y="99556"/>
                  </a:cubicBezTo>
                  <a:cubicBezTo>
                    <a:pt x="3503" y="99215"/>
                    <a:pt x="3389" y="98965"/>
                    <a:pt x="3366" y="99260"/>
                  </a:cubicBezTo>
                  <a:cubicBezTo>
                    <a:pt x="3343" y="97578"/>
                    <a:pt x="3412" y="95485"/>
                    <a:pt x="3434" y="93416"/>
                  </a:cubicBezTo>
                  <a:cubicBezTo>
                    <a:pt x="3434" y="92961"/>
                    <a:pt x="3457" y="92484"/>
                    <a:pt x="3457" y="92029"/>
                  </a:cubicBezTo>
                  <a:cubicBezTo>
                    <a:pt x="3457" y="91688"/>
                    <a:pt x="3457" y="91392"/>
                    <a:pt x="3457" y="91074"/>
                  </a:cubicBezTo>
                  <a:cubicBezTo>
                    <a:pt x="3457" y="90460"/>
                    <a:pt x="3434" y="89869"/>
                    <a:pt x="3389" y="89346"/>
                  </a:cubicBezTo>
                  <a:cubicBezTo>
                    <a:pt x="3366" y="89232"/>
                    <a:pt x="3298" y="89300"/>
                    <a:pt x="3298" y="89346"/>
                  </a:cubicBezTo>
                  <a:cubicBezTo>
                    <a:pt x="3230" y="89096"/>
                    <a:pt x="3275" y="88641"/>
                    <a:pt x="3230" y="88141"/>
                  </a:cubicBezTo>
                  <a:cubicBezTo>
                    <a:pt x="3525" y="88095"/>
                    <a:pt x="3343" y="88550"/>
                    <a:pt x="3593" y="88277"/>
                  </a:cubicBezTo>
                  <a:cubicBezTo>
                    <a:pt x="3798" y="87981"/>
                    <a:pt x="3662" y="87822"/>
                    <a:pt x="3684" y="87731"/>
                  </a:cubicBezTo>
                  <a:cubicBezTo>
                    <a:pt x="3798" y="87436"/>
                    <a:pt x="3684" y="88118"/>
                    <a:pt x="3866" y="88277"/>
                  </a:cubicBezTo>
                  <a:cubicBezTo>
                    <a:pt x="3980" y="87868"/>
                    <a:pt x="4162" y="87527"/>
                    <a:pt x="4253" y="87072"/>
                  </a:cubicBezTo>
                  <a:cubicBezTo>
                    <a:pt x="3821" y="86958"/>
                    <a:pt x="3639" y="86549"/>
                    <a:pt x="3434" y="86185"/>
                  </a:cubicBezTo>
                  <a:cubicBezTo>
                    <a:pt x="3480" y="85912"/>
                    <a:pt x="3525" y="85616"/>
                    <a:pt x="3798" y="85639"/>
                  </a:cubicBezTo>
                  <a:cubicBezTo>
                    <a:pt x="3503" y="85139"/>
                    <a:pt x="3821" y="84502"/>
                    <a:pt x="3753" y="83456"/>
                  </a:cubicBezTo>
                  <a:cubicBezTo>
                    <a:pt x="3844" y="83388"/>
                    <a:pt x="3957" y="83342"/>
                    <a:pt x="4116" y="83365"/>
                  </a:cubicBezTo>
                  <a:cubicBezTo>
                    <a:pt x="4162" y="83138"/>
                    <a:pt x="3980" y="83138"/>
                    <a:pt x="3844" y="83138"/>
                  </a:cubicBezTo>
                  <a:cubicBezTo>
                    <a:pt x="3935" y="82637"/>
                    <a:pt x="3866" y="82046"/>
                    <a:pt x="3866" y="81387"/>
                  </a:cubicBezTo>
                  <a:cubicBezTo>
                    <a:pt x="3889" y="80409"/>
                    <a:pt x="4116" y="79477"/>
                    <a:pt x="4185" y="78658"/>
                  </a:cubicBezTo>
                  <a:cubicBezTo>
                    <a:pt x="4230" y="78271"/>
                    <a:pt x="4026" y="77885"/>
                    <a:pt x="4298" y="77680"/>
                  </a:cubicBezTo>
                  <a:cubicBezTo>
                    <a:pt x="4276" y="77544"/>
                    <a:pt x="4139" y="77498"/>
                    <a:pt x="4116" y="77339"/>
                  </a:cubicBezTo>
                  <a:cubicBezTo>
                    <a:pt x="4139" y="77066"/>
                    <a:pt x="4298" y="76975"/>
                    <a:pt x="4389" y="76816"/>
                  </a:cubicBezTo>
                  <a:cubicBezTo>
                    <a:pt x="4071" y="75952"/>
                    <a:pt x="4435" y="74815"/>
                    <a:pt x="4367" y="73428"/>
                  </a:cubicBezTo>
                  <a:cubicBezTo>
                    <a:pt x="4571" y="73155"/>
                    <a:pt x="4526" y="73587"/>
                    <a:pt x="4821" y="73541"/>
                  </a:cubicBezTo>
                  <a:cubicBezTo>
                    <a:pt x="4799" y="73018"/>
                    <a:pt x="4253" y="73109"/>
                    <a:pt x="4367" y="72427"/>
                  </a:cubicBezTo>
                  <a:cubicBezTo>
                    <a:pt x="4526" y="72541"/>
                    <a:pt x="4594" y="72746"/>
                    <a:pt x="4912" y="72655"/>
                  </a:cubicBezTo>
                  <a:cubicBezTo>
                    <a:pt x="4981" y="72268"/>
                    <a:pt x="4549" y="72223"/>
                    <a:pt x="4844" y="71904"/>
                  </a:cubicBezTo>
                  <a:cubicBezTo>
                    <a:pt x="5026" y="71972"/>
                    <a:pt x="4890" y="72404"/>
                    <a:pt x="5117" y="72450"/>
                  </a:cubicBezTo>
                  <a:cubicBezTo>
                    <a:pt x="5322" y="72200"/>
                    <a:pt x="4799" y="71881"/>
                    <a:pt x="4935" y="71358"/>
                  </a:cubicBezTo>
                  <a:cubicBezTo>
                    <a:pt x="5185" y="71336"/>
                    <a:pt x="5231" y="71518"/>
                    <a:pt x="5208" y="71791"/>
                  </a:cubicBezTo>
                  <a:cubicBezTo>
                    <a:pt x="5526" y="71586"/>
                    <a:pt x="5049" y="71404"/>
                    <a:pt x="5117" y="71131"/>
                  </a:cubicBezTo>
                  <a:cubicBezTo>
                    <a:pt x="5322" y="71108"/>
                    <a:pt x="5163" y="70654"/>
                    <a:pt x="5322" y="70585"/>
                  </a:cubicBezTo>
                  <a:cubicBezTo>
                    <a:pt x="5163" y="70290"/>
                    <a:pt x="4730" y="69903"/>
                    <a:pt x="4867" y="69607"/>
                  </a:cubicBezTo>
                  <a:cubicBezTo>
                    <a:pt x="5003" y="69721"/>
                    <a:pt x="5208" y="69721"/>
                    <a:pt x="5322" y="69835"/>
                  </a:cubicBezTo>
                  <a:cubicBezTo>
                    <a:pt x="5344" y="70017"/>
                    <a:pt x="5208" y="70062"/>
                    <a:pt x="5231" y="70267"/>
                  </a:cubicBezTo>
                  <a:cubicBezTo>
                    <a:pt x="5663" y="70335"/>
                    <a:pt x="5481" y="69653"/>
                    <a:pt x="5435" y="69403"/>
                  </a:cubicBezTo>
                  <a:cubicBezTo>
                    <a:pt x="5708" y="69380"/>
                    <a:pt x="5708" y="69653"/>
                    <a:pt x="5981" y="69630"/>
                  </a:cubicBezTo>
                  <a:cubicBezTo>
                    <a:pt x="5867" y="69448"/>
                    <a:pt x="5708" y="69357"/>
                    <a:pt x="5617" y="69175"/>
                  </a:cubicBezTo>
                  <a:cubicBezTo>
                    <a:pt x="5572" y="68789"/>
                    <a:pt x="5845" y="68812"/>
                    <a:pt x="5981" y="68652"/>
                  </a:cubicBezTo>
                  <a:cubicBezTo>
                    <a:pt x="6027" y="69153"/>
                    <a:pt x="6345" y="70381"/>
                    <a:pt x="5867" y="70835"/>
                  </a:cubicBezTo>
                  <a:cubicBezTo>
                    <a:pt x="5913" y="71063"/>
                    <a:pt x="6004" y="70699"/>
                    <a:pt x="6140" y="70949"/>
                  </a:cubicBezTo>
                  <a:cubicBezTo>
                    <a:pt x="6095" y="71404"/>
                    <a:pt x="6209" y="72063"/>
                    <a:pt x="6027" y="72359"/>
                  </a:cubicBezTo>
                  <a:cubicBezTo>
                    <a:pt x="6027" y="72473"/>
                    <a:pt x="6140" y="72450"/>
                    <a:pt x="6209" y="72473"/>
                  </a:cubicBezTo>
                  <a:cubicBezTo>
                    <a:pt x="6231" y="73109"/>
                    <a:pt x="5913" y="73541"/>
                    <a:pt x="6277" y="73996"/>
                  </a:cubicBezTo>
                  <a:cubicBezTo>
                    <a:pt x="6004" y="74292"/>
                    <a:pt x="6163" y="75429"/>
                    <a:pt x="6345" y="75861"/>
                  </a:cubicBezTo>
                  <a:cubicBezTo>
                    <a:pt x="6095" y="76020"/>
                    <a:pt x="6118" y="76475"/>
                    <a:pt x="6049" y="76839"/>
                  </a:cubicBezTo>
                  <a:cubicBezTo>
                    <a:pt x="6390" y="76862"/>
                    <a:pt x="6345" y="76407"/>
                    <a:pt x="6527" y="76202"/>
                  </a:cubicBezTo>
                  <a:cubicBezTo>
                    <a:pt x="6891" y="76338"/>
                    <a:pt x="6481" y="76429"/>
                    <a:pt x="6504" y="76748"/>
                  </a:cubicBezTo>
                  <a:cubicBezTo>
                    <a:pt x="6481" y="76975"/>
                    <a:pt x="6823" y="76793"/>
                    <a:pt x="6959" y="76862"/>
                  </a:cubicBezTo>
                  <a:cubicBezTo>
                    <a:pt x="7050" y="76179"/>
                    <a:pt x="6754" y="75952"/>
                    <a:pt x="6527" y="75656"/>
                  </a:cubicBezTo>
                  <a:cubicBezTo>
                    <a:pt x="6618" y="74269"/>
                    <a:pt x="6504" y="73473"/>
                    <a:pt x="6663" y="72473"/>
                  </a:cubicBezTo>
                  <a:cubicBezTo>
                    <a:pt x="6777" y="72746"/>
                    <a:pt x="7164" y="72700"/>
                    <a:pt x="7209" y="73041"/>
                  </a:cubicBezTo>
                  <a:cubicBezTo>
                    <a:pt x="7414" y="72996"/>
                    <a:pt x="7209" y="72473"/>
                    <a:pt x="7391" y="72382"/>
                  </a:cubicBezTo>
                  <a:cubicBezTo>
                    <a:pt x="7209" y="72359"/>
                    <a:pt x="7118" y="72404"/>
                    <a:pt x="7118" y="72609"/>
                  </a:cubicBezTo>
                  <a:cubicBezTo>
                    <a:pt x="6845" y="72564"/>
                    <a:pt x="6982" y="72063"/>
                    <a:pt x="6959" y="71722"/>
                  </a:cubicBezTo>
                  <a:cubicBezTo>
                    <a:pt x="7095" y="71722"/>
                    <a:pt x="7300" y="71791"/>
                    <a:pt x="7323" y="71631"/>
                  </a:cubicBezTo>
                  <a:cubicBezTo>
                    <a:pt x="7414" y="71222"/>
                    <a:pt x="6868" y="71563"/>
                    <a:pt x="7050" y="71063"/>
                  </a:cubicBezTo>
                  <a:cubicBezTo>
                    <a:pt x="7346" y="71267"/>
                    <a:pt x="7277" y="71267"/>
                    <a:pt x="7505" y="70972"/>
                  </a:cubicBezTo>
                  <a:cubicBezTo>
                    <a:pt x="7459" y="70790"/>
                    <a:pt x="7300" y="70904"/>
                    <a:pt x="7323" y="71086"/>
                  </a:cubicBezTo>
                  <a:cubicBezTo>
                    <a:pt x="7186" y="71040"/>
                    <a:pt x="7300" y="70744"/>
                    <a:pt x="7141" y="70744"/>
                  </a:cubicBezTo>
                  <a:cubicBezTo>
                    <a:pt x="7300" y="70494"/>
                    <a:pt x="7391" y="70244"/>
                    <a:pt x="7709" y="70426"/>
                  </a:cubicBezTo>
                  <a:cubicBezTo>
                    <a:pt x="7755" y="69994"/>
                    <a:pt x="7414" y="69971"/>
                    <a:pt x="7527" y="69448"/>
                  </a:cubicBezTo>
                  <a:cubicBezTo>
                    <a:pt x="7527" y="69016"/>
                    <a:pt x="7937" y="69107"/>
                    <a:pt x="7914" y="68675"/>
                  </a:cubicBezTo>
                  <a:cubicBezTo>
                    <a:pt x="7800" y="68380"/>
                    <a:pt x="7687" y="68038"/>
                    <a:pt x="7368" y="68243"/>
                  </a:cubicBezTo>
                  <a:cubicBezTo>
                    <a:pt x="7391" y="67629"/>
                    <a:pt x="7232" y="67333"/>
                    <a:pt x="6936" y="67356"/>
                  </a:cubicBezTo>
                  <a:cubicBezTo>
                    <a:pt x="6845" y="67038"/>
                    <a:pt x="7050" y="67061"/>
                    <a:pt x="7027" y="66810"/>
                  </a:cubicBezTo>
                  <a:cubicBezTo>
                    <a:pt x="7232" y="66765"/>
                    <a:pt x="7186" y="66970"/>
                    <a:pt x="7209" y="67129"/>
                  </a:cubicBezTo>
                  <a:cubicBezTo>
                    <a:pt x="7482" y="67129"/>
                    <a:pt x="7550" y="66901"/>
                    <a:pt x="7664" y="66720"/>
                  </a:cubicBezTo>
                  <a:cubicBezTo>
                    <a:pt x="7527" y="66287"/>
                    <a:pt x="7527" y="66378"/>
                    <a:pt x="7687" y="65946"/>
                  </a:cubicBezTo>
                  <a:cubicBezTo>
                    <a:pt x="7982" y="65810"/>
                    <a:pt x="7755" y="66310"/>
                    <a:pt x="8050" y="66174"/>
                  </a:cubicBezTo>
                  <a:cubicBezTo>
                    <a:pt x="8255" y="66174"/>
                    <a:pt x="8005" y="65878"/>
                    <a:pt x="7869" y="65946"/>
                  </a:cubicBezTo>
                  <a:cubicBezTo>
                    <a:pt x="7869" y="65583"/>
                    <a:pt x="7709" y="65401"/>
                    <a:pt x="7778" y="64969"/>
                  </a:cubicBezTo>
                  <a:cubicBezTo>
                    <a:pt x="7573" y="64923"/>
                    <a:pt x="7437" y="64969"/>
                    <a:pt x="7323" y="65059"/>
                  </a:cubicBezTo>
                  <a:cubicBezTo>
                    <a:pt x="7459" y="65219"/>
                    <a:pt x="7414" y="65537"/>
                    <a:pt x="7414" y="65833"/>
                  </a:cubicBezTo>
                  <a:cubicBezTo>
                    <a:pt x="6959" y="65742"/>
                    <a:pt x="7095" y="66401"/>
                    <a:pt x="6663" y="66356"/>
                  </a:cubicBezTo>
                  <a:cubicBezTo>
                    <a:pt x="6754" y="65105"/>
                    <a:pt x="6595" y="62899"/>
                    <a:pt x="6823" y="61785"/>
                  </a:cubicBezTo>
                  <a:cubicBezTo>
                    <a:pt x="7255" y="61785"/>
                    <a:pt x="6913" y="62035"/>
                    <a:pt x="6913" y="62217"/>
                  </a:cubicBezTo>
                  <a:cubicBezTo>
                    <a:pt x="6891" y="63127"/>
                    <a:pt x="6913" y="64536"/>
                    <a:pt x="6868" y="65492"/>
                  </a:cubicBezTo>
                  <a:cubicBezTo>
                    <a:pt x="7050" y="65196"/>
                    <a:pt x="7004" y="64627"/>
                    <a:pt x="7323" y="64514"/>
                  </a:cubicBezTo>
                  <a:cubicBezTo>
                    <a:pt x="7414" y="64150"/>
                    <a:pt x="6959" y="64377"/>
                    <a:pt x="7073" y="63968"/>
                  </a:cubicBezTo>
                  <a:cubicBezTo>
                    <a:pt x="7027" y="63718"/>
                    <a:pt x="7255" y="63809"/>
                    <a:pt x="7255" y="63650"/>
                  </a:cubicBezTo>
                  <a:cubicBezTo>
                    <a:pt x="7414" y="63399"/>
                    <a:pt x="7095" y="63354"/>
                    <a:pt x="7073" y="63309"/>
                  </a:cubicBezTo>
                  <a:cubicBezTo>
                    <a:pt x="7073" y="63263"/>
                    <a:pt x="7164" y="63172"/>
                    <a:pt x="7164" y="63104"/>
                  </a:cubicBezTo>
                  <a:cubicBezTo>
                    <a:pt x="7186" y="62945"/>
                    <a:pt x="7073" y="62899"/>
                    <a:pt x="7095" y="62876"/>
                  </a:cubicBezTo>
                  <a:cubicBezTo>
                    <a:pt x="7095" y="62376"/>
                    <a:pt x="7300" y="62012"/>
                    <a:pt x="7095" y="61444"/>
                  </a:cubicBezTo>
                  <a:cubicBezTo>
                    <a:pt x="7073" y="61262"/>
                    <a:pt x="7186" y="61239"/>
                    <a:pt x="7300" y="61239"/>
                  </a:cubicBezTo>
                  <a:cubicBezTo>
                    <a:pt x="7232" y="60921"/>
                    <a:pt x="7095" y="61330"/>
                    <a:pt x="6936" y="61239"/>
                  </a:cubicBezTo>
                  <a:cubicBezTo>
                    <a:pt x="6913" y="60966"/>
                    <a:pt x="7141" y="60966"/>
                    <a:pt x="7209" y="60807"/>
                  </a:cubicBezTo>
                  <a:cubicBezTo>
                    <a:pt x="7232" y="60557"/>
                    <a:pt x="6891" y="60739"/>
                    <a:pt x="6754" y="60671"/>
                  </a:cubicBezTo>
                  <a:cubicBezTo>
                    <a:pt x="6709" y="59807"/>
                    <a:pt x="6595" y="59011"/>
                    <a:pt x="6595" y="58283"/>
                  </a:cubicBezTo>
                  <a:cubicBezTo>
                    <a:pt x="6595" y="58147"/>
                    <a:pt x="6777" y="58101"/>
                    <a:pt x="6800" y="58056"/>
                  </a:cubicBezTo>
                  <a:cubicBezTo>
                    <a:pt x="6800" y="57942"/>
                    <a:pt x="6709" y="57578"/>
                    <a:pt x="6709" y="57396"/>
                  </a:cubicBezTo>
                  <a:cubicBezTo>
                    <a:pt x="6709" y="57169"/>
                    <a:pt x="6800" y="56850"/>
                    <a:pt x="6618" y="56737"/>
                  </a:cubicBezTo>
                  <a:cubicBezTo>
                    <a:pt x="6709" y="56646"/>
                    <a:pt x="6686" y="56441"/>
                    <a:pt x="6823" y="56418"/>
                  </a:cubicBezTo>
                  <a:cubicBezTo>
                    <a:pt x="6550" y="55873"/>
                    <a:pt x="6891" y="54622"/>
                    <a:pt x="6663" y="53780"/>
                  </a:cubicBezTo>
                  <a:cubicBezTo>
                    <a:pt x="6959" y="53712"/>
                    <a:pt x="6868" y="54076"/>
                    <a:pt x="7027" y="54122"/>
                  </a:cubicBezTo>
                  <a:cubicBezTo>
                    <a:pt x="6936" y="54554"/>
                    <a:pt x="6936" y="54781"/>
                    <a:pt x="7027" y="55213"/>
                  </a:cubicBezTo>
                  <a:cubicBezTo>
                    <a:pt x="7050" y="55441"/>
                    <a:pt x="7368" y="55304"/>
                    <a:pt x="7277" y="55668"/>
                  </a:cubicBezTo>
                  <a:cubicBezTo>
                    <a:pt x="7596" y="55327"/>
                    <a:pt x="7118" y="55008"/>
                    <a:pt x="7118" y="54667"/>
                  </a:cubicBezTo>
                  <a:cubicBezTo>
                    <a:pt x="7323" y="54576"/>
                    <a:pt x="7118" y="53940"/>
                    <a:pt x="7482" y="54031"/>
                  </a:cubicBezTo>
                  <a:cubicBezTo>
                    <a:pt x="7368" y="53826"/>
                    <a:pt x="7095" y="54122"/>
                    <a:pt x="6936" y="53803"/>
                  </a:cubicBezTo>
                  <a:cubicBezTo>
                    <a:pt x="6868" y="53485"/>
                    <a:pt x="7073" y="53508"/>
                    <a:pt x="7050" y="53257"/>
                  </a:cubicBezTo>
                  <a:cubicBezTo>
                    <a:pt x="6777" y="53144"/>
                    <a:pt x="6891" y="53485"/>
                    <a:pt x="6868" y="53690"/>
                  </a:cubicBezTo>
                  <a:cubicBezTo>
                    <a:pt x="6641" y="53530"/>
                    <a:pt x="6618" y="52939"/>
                    <a:pt x="6595" y="52598"/>
                  </a:cubicBezTo>
                  <a:cubicBezTo>
                    <a:pt x="6572" y="52280"/>
                    <a:pt x="6572" y="51961"/>
                    <a:pt x="6618" y="51711"/>
                  </a:cubicBezTo>
                  <a:cubicBezTo>
                    <a:pt x="6641" y="51575"/>
                    <a:pt x="6800" y="51393"/>
                    <a:pt x="6800" y="51393"/>
                  </a:cubicBezTo>
                  <a:cubicBezTo>
                    <a:pt x="6800" y="51256"/>
                    <a:pt x="6641" y="51234"/>
                    <a:pt x="6618" y="51165"/>
                  </a:cubicBezTo>
                  <a:cubicBezTo>
                    <a:pt x="6572" y="50915"/>
                    <a:pt x="6845" y="50733"/>
                    <a:pt x="6550" y="50506"/>
                  </a:cubicBezTo>
                  <a:cubicBezTo>
                    <a:pt x="6504" y="50324"/>
                    <a:pt x="6618" y="50301"/>
                    <a:pt x="6732" y="50301"/>
                  </a:cubicBezTo>
                  <a:cubicBezTo>
                    <a:pt x="6754" y="49983"/>
                    <a:pt x="6527" y="49960"/>
                    <a:pt x="6550" y="49642"/>
                  </a:cubicBezTo>
                  <a:cubicBezTo>
                    <a:pt x="6709" y="49665"/>
                    <a:pt x="6754" y="49824"/>
                    <a:pt x="6732" y="50074"/>
                  </a:cubicBezTo>
                  <a:cubicBezTo>
                    <a:pt x="6913" y="50006"/>
                    <a:pt x="6936" y="49756"/>
                    <a:pt x="7095" y="49642"/>
                  </a:cubicBezTo>
                  <a:cubicBezTo>
                    <a:pt x="7073" y="49392"/>
                    <a:pt x="7050" y="49142"/>
                    <a:pt x="6732" y="49210"/>
                  </a:cubicBezTo>
                  <a:cubicBezTo>
                    <a:pt x="6823" y="49119"/>
                    <a:pt x="6982" y="48550"/>
                    <a:pt x="6663" y="48664"/>
                  </a:cubicBezTo>
                  <a:cubicBezTo>
                    <a:pt x="6436" y="48755"/>
                    <a:pt x="6777" y="49073"/>
                    <a:pt x="6641" y="49414"/>
                  </a:cubicBezTo>
                  <a:cubicBezTo>
                    <a:pt x="6504" y="49323"/>
                    <a:pt x="6527" y="49073"/>
                    <a:pt x="6481" y="48869"/>
                  </a:cubicBezTo>
                  <a:cubicBezTo>
                    <a:pt x="6186" y="48937"/>
                    <a:pt x="6277" y="49460"/>
                    <a:pt x="6004" y="49505"/>
                  </a:cubicBezTo>
                  <a:cubicBezTo>
                    <a:pt x="6118" y="50006"/>
                    <a:pt x="6027" y="50097"/>
                    <a:pt x="5799" y="50392"/>
                  </a:cubicBezTo>
                  <a:cubicBezTo>
                    <a:pt x="5595" y="50324"/>
                    <a:pt x="6163" y="49915"/>
                    <a:pt x="5731" y="49846"/>
                  </a:cubicBezTo>
                  <a:cubicBezTo>
                    <a:pt x="5617" y="49869"/>
                    <a:pt x="5617" y="50051"/>
                    <a:pt x="5731" y="50051"/>
                  </a:cubicBezTo>
                  <a:cubicBezTo>
                    <a:pt x="5504" y="50415"/>
                    <a:pt x="5140" y="49528"/>
                    <a:pt x="5163" y="50370"/>
                  </a:cubicBezTo>
                  <a:cubicBezTo>
                    <a:pt x="4730" y="50301"/>
                    <a:pt x="5390" y="49505"/>
                    <a:pt x="4912" y="49392"/>
                  </a:cubicBezTo>
                  <a:cubicBezTo>
                    <a:pt x="4821" y="49778"/>
                    <a:pt x="4594" y="50028"/>
                    <a:pt x="4617" y="50574"/>
                  </a:cubicBezTo>
                  <a:cubicBezTo>
                    <a:pt x="4685" y="50893"/>
                    <a:pt x="4844" y="50438"/>
                    <a:pt x="5072" y="50597"/>
                  </a:cubicBezTo>
                  <a:cubicBezTo>
                    <a:pt x="5003" y="50870"/>
                    <a:pt x="4685" y="50847"/>
                    <a:pt x="4526" y="51006"/>
                  </a:cubicBezTo>
                  <a:cubicBezTo>
                    <a:pt x="4549" y="51279"/>
                    <a:pt x="4685" y="51461"/>
                    <a:pt x="4503" y="51666"/>
                  </a:cubicBezTo>
                  <a:cubicBezTo>
                    <a:pt x="4048" y="51256"/>
                    <a:pt x="4435" y="50529"/>
                    <a:pt x="4253" y="49801"/>
                  </a:cubicBezTo>
                  <a:cubicBezTo>
                    <a:pt x="4412" y="49846"/>
                    <a:pt x="4344" y="50142"/>
                    <a:pt x="4617" y="50028"/>
                  </a:cubicBezTo>
                  <a:cubicBezTo>
                    <a:pt x="4708" y="49619"/>
                    <a:pt x="4230" y="49846"/>
                    <a:pt x="4367" y="49369"/>
                  </a:cubicBezTo>
                  <a:cubicBezTo>
                    <a:pt x="4253" y="49346"/>
                    <a:pt x="4185" y="49392"/>
                    <a:pt x="4162" y="49483"/>
                  </a:cubicBezTo>
                  <a:cubicBezTo>
                    <a:pt x="4003" y="49119"/>
                    <a:pt x="3889" y="48664"/>
                    <a:pt x="3457" y="48573"/>
                  </a:cubicBezTo>
                  <a:cubicBezTo>
                    <a:pt x="3389" y="48232"/>
                    <a:pt x="3593" y="48255"/>
                    <a:pt x="3639" y="48050"/>
                  </a:cubicBezTo>
                  <a:cubicBezTo>
                    <a:pt x="3730" y="47550"/>
                    <a:pt x="3525" y="47391"/>
                    <a:pt x="3571" y="46959"/>
                  </a:cubicBezTo>
                  <a:cubicBezTo>
                    <a:pt x="3775" y="46936"/>
                    <a:pt x="3866" y="47049"/>
                    <a:pt x="3844" y="47277"/>
                  </a:cubicBezTo>
                  <a:cubicBezTo>
                    <a:pt x="4298" y="46959"/>
                    <a:pt x="3821" y="46117"/>
                    <a:pt x="4412" y="46094"/>
                  </a:cubicBezTo>
                  <a:cubicBezTo>
                    <a:pt x="4298" y="45640"/>
                    <a:pt x="3889" y="46094"/>
                    <a:pt x="3753" y="46299"/>
                  </a:cubicBezTo>
                  <a:cubicBezTo>
                    <a:pt x="3571" y="46299"/>
                    <a:pt x="3730" y="45912"/>
                    <a:pt x="3684" y="45753"/>
                  </a:cubicBezTo>
                  <a:cubicBezTo>
                    <a:pt x="3957" y="46072"/>
                    <a:pt x="4071" y="45594"/>
                    <a:pt x="4321" y="45549"/>
                  </a:cubicBezTo>
                  <a:cubicBezTo>
                    <a:pt x="4185" y="45003"/>
                    <a:pt x="3753" y="44775"/>
                    <a:pt x="3798" y="44002"/>
                  </a:cubicBezTo>
                  <a:cubicBezTo>
                    <a:pt x="3730" y="43707"/>
                    <a:pt x="3980" y="43798"/>
                    <a:pt x="4071" y="43684"/>
                  </a:cubicBezTo>
                  <a:cubicBezTo>
                    <a:pt x="4071" y="43593"/>
                    <a:pt x="3980" y="43570"/>
                    <a:pt x="3980" y="43457"/>
                  </a:cubicBezTo>
                  <a:cubicBezTo>
                    <a:pt x="3889" y="43229"/>
                    <a:pt x="3753" y="43775"/>
                    <a:pt x="3616" y="43343"/>
                  </a:cubicBezTo>
                  <a:cubicBezTo>
                    <a:pt x="3593" y="43115"/>
                    <a:pt x="3753" y="43138"/>
                    <a:pt x="3912" y="43138"/>
                  </a:cubicBezTo>
                  <a:cubicBezTo>
                    <a:pt x="3798" y="42797"/>
                    <a:pt x="3616" y="42524"/>
                    <a:pt x="3639" y="42024"/>
                  </a:cubicBezTo>
                  <a:cubicBezTo>
                    <a:pt x="3684" y="41751"/>
                    <a:pt x="3935" y="41728"/>
                    <a:pt x="3844" y="41274"/>
                  </a:cubicBezTo>
                  <a:cubicBezTo>
                    <a:pt x="3730" y="41296"/>
                    <a:pt x="3753" y="41478"/>
                    <a:pt x="3753" y="41592"/>
                  </a:cubicBezTo>
                  <a:cubicBezTo>
                    <a:pt x="3480" y="41274"/>
                    <a:pt x="3798" y="40068"/>
                    <a:pt x="3593" y="39409"/>
                  </a:cubicBezTo>
                  <a:cubicBezTo>
                    <a:pt x="3684" y="39181"/>
                    <a:pt x="4071" y="39318"/>
                    <a:pt x="4048" y="38977"/>
                  </a:cubicBezTo>
                  <a:cubicBezTo>
                    <a:pt x="4026" y="38818"/>
                    <a:pt x="3935" y="39022"/>
                    <a:pt x="3775" y="38977"/>
                  </a:cubicBezTo>
                  <a:cubicBezTo>
                    <a:pt x="3798" y="38340"/>
                    <a:pt x="3821" y="37703"/>
                    <a:pt x="3707" y="37226"/>
                  </a:cubicBezTo>
                  <a:cubicBezTo>
                    <a:pt x="3980" y="37203"/>
                    <a:pt x="4162" y="37089"/>
                    <a:pt x="4094" y="36680"/>
                  </a:cubicBezTo>
                  <a:cubicBezTo>
                    <a:pt x="4003" y="36748"/>
                    <a:pt x="4003" y="36930"/>
                    <a:pt x="3821" y="36907"/>
                  </a:cubicBezTo>
                  <a:cubicBezTo>
                    <a:pt x="3707" y="36680"/>
                    <a:pt x="3980" y="36726"/>
                    <a:pt x="4003" y="36680"/>
                  </a:cubicBezTo>
                  <a:cubicBezTo>
                    <a:pt x="4071" y="36453"/>
                    <a:pt x="3753" y="36180"/>
                    <a:pt x="4003" y="35907"/>
                  </a:cubicBezTo>
                  <a:cubicBezTo>
                    <a:pt x="4321" y="36294"/>
                    <a:pt x="4071" y="36657"/>
                    <a:pt x="4185" y="37226"/>
                  </a:cubicBezTo>
                  <a:cubicBezTo>
                    <a:pt x="4207" y="37499"/>
                    <a:pt x="4480" y="37453"/>
                    <a:pt x="4435" y="37794"/>
                  </a:cubicBezTo>
                  <a:cubicBezTo>
                    <a:pt x="4094" y="37431"/>
                    <a:pt x="4344" y="38590"/>
                    <a:pt x="4162" y="38772"/>
                  </a:cubicBezTo>
                  <a:cubicBezTo>
                    <a:pt x="4230" y="38886"/>
                    <a:pt x="4321" y="38977"/>
                    <a:pt x="4412" y="39091"/>
                  </a:cubicBezTo>
                  <a:cubicBezTo>
                    <a:pt x="4344" y="39363"/>
                    <a:pt x="4048" y="39363"/>
                    <a:pt x="3866" y="39523"/>
                  </a:cubicBezTo>
                  <a:cubicBezTo>
                    <a:pt x="4116" y="39864"/>
                    <a:pt x="3639" y="39909"/>
                    <a:pt x="3753" y="40387"/>
                  </a:cubicBezTo>
                  <a:cubicBezTo>
                    <a:pt x="4298" y="40546"/>
                    <a:pt x="4139" y="39727"/>
                    <a:pt x="4594" y="40091"/>
                  </a:cubicBezTo>
                  <a:cubicBezTo>
                    <a:pt x="4435" y="40364"/>
                    <a:pt x="4253" y="40637"/>
                    <a:pt x="3844" y="40614"/>
                  </a:cubicBezTo>
                  <a:cubicBezTo>
                    <a:pt x="3753" y="41092"/>
                    <a:pt x="4094" y="41114"/>
                    <a:pt x="4207" y="40841"/>
                  </a:cubicBezTo>
                  <a:cubicBezTo>
                    <a:pt x="4367" y="40910"/>
                    <a:pt x="4276" y="41092"/>
                    <a:pt x="4116" y="41046"/>
                  </a:cubicBezTo>
                  <a:cubicBezTo>
                    <a:pt x="4162" y="41455"/>
                    <a:pt x="4003" y="41592"/>
                    <a:pt x="3912" y="41819"/>
                  </a:cubicBezTo>
                  <a:cubicBezTo>
                    <a:pt x="3889" y="42024"/>
                    <a:pt x="4344" y="41978"/>
                    <a:pt x="4207" y="41706"/>
                  </a:cubicBezTo>
                  <a:cubicBezTo>
                    <a:pt x="4480" y="41865"/>
                    <a:pt x="4026" y="42206"/>
                    <a:pt x="4276" y="42365"/>
                  </a:cubicBezTo>
                  <a:cubicBezTo>
                    <a:pt x="4435" y="42411"/>
                    <a:pt x="4435" y="42274"/>
                    <a:pt x="4549" y="42274"/>
                  </a:cubicBezTo>
                  <a:cubicBezTo>
                    <a:pt x="4435" y="42092"/>
                    <a:pt x="4594" y="41569"/>
                    <a:pt x="4298" y="41615"/>
                  </a:cubicBezTo>
                  <a:cubicBezTo>
                    <a:pt x="4207" y="41160"/>
                    <a:pt x="4571" y="41274"/>
                    <a:pt x="4480" y="40841"/>
                  </a:cubicBezTo>
                  <a:cubicBezTo>
                    <a:pt x="4685" y="40796"/>
                    <a:pt x="4617" y="41069"/>
                    <a:pt x="4753" y="41069"/>
                  </a:cubicBezTo>
                  <a:cubicBezTo>
                    <a:pt x="4958" y="41046"/>
                    <a:pt x="4662" y="40864"/>
                    <a:pt x="4662" y="40841"/>
                  </a:cubicBezTo>
                  <a:cubicBezTo>
                    <a:pt x="4685" y="40705"/>
                    <a:pt x="4867" y="40682"/>
                    <a:pt x="4867" y="40523"/>
                  </a:cubicBezTo>
                  <a:cubicBezTo>
                    <a:pt x="4844" y="40341"/>
                    <a:pt x="4662" y="40228"/>
                    <a:pt x="4685" y="39977"/>
                  </a:cubicBezTo>
                  <a:cubicBezTo>
                    <a:pt x="4662" y="39818"/>
                    <a:pt x="4458" y="39886"/>
                    <a:pt x="4321" y="39864"/>
                  </a:cubicBezTo>
                  <a:cubicBezTo>
                    <a:pt x="4298" y="39409"/>
                    <a:pt x="4571" y="39363"/>
                    <a:pt x="4685" y="39091"/>
                  </a:cubicBezTo>
                  <a:cubicBezTo>
                    <a:pt x="4753" y="38749"/>
                    <a:pt x="4480" y="38795"/>
                    <a:pt x="4344" y="38658"/>
                  </a:cubicBezTo>
                  <a:cubicBezTo>
                    <a:pt x="4458" y="38408"/>
                    <a:pt x="4730" y="38317"/>
                    <a:pt x="4890" y="38113"/>
                  </a:cubicBezTo>
                  <a:cubicBezTo>
                    <a:pt x="4526" y="37908"/>
                    <a:pt x="4549" y="37249"/>
                    <a:pt x="4458" y="36703"/>
                  </a:cubicBezTo>
                  <a:cubicBezTo>
                    <a:pt x="4776" y="36794"/>
                    <a:pt x="4594" y="36271"/>
                    <a:pt x="4640" y="36043"/>
                  </a:cubicBezTo>
                  <a:cubicBezTo>
                    <a:pt x="4594" y="35702"/>
                    <a:pt x="4162" y="35816"/>
                    <a:pt x="4298" y="35270"/>
                  </a:cubicBezTo>
                  <a:cubicBezTo>
                    <a:pt x="4389" y="35338"/>
                    <a:pt x="4435" y="35475"/>
                    <a:pt x="4480" y="35589"/>
                  </a:cubicBezTo>
                  <a:cubicBezTo>
                    <a:pt x="4685" y="35566"/>
                    <a:pt x="4526" y="35111"/>
                    <a:pt x="4480" y="35043"/>
                  </a:cubicBezTo>
                  <a:cubicBezTo>
                    <a:pt x="4389" y="35134"/>
                    <a:pt x="4298" y="35179"/>
                    <a:pt x="4207" y="35270"/>
                  </a:cubicBezTo>
                  <a:cubicBezTo>
                    <a:pt x="3935" y="35566"/>
                    <a:pt x="4094" y="35770"/>
                    <a:pt x="3844" y="35589"/>
                  </a:cubicBezTo>
                  <a:lnTo>
                    <a:pt x="3821" y="36566"/>
                  </a:lnTo>
                  <a:cubicBezTo>
                    <a:pt x="3503" y="36362"/>
                    <a:pt x="3798" y="35884"/>
                    <a:pt x="3753" y="35361"/>
                  </a:cubicBezTo>
                  <a:cubicBezTo>
                    <a:pt x="3707" y="34975"/>
                    <a:pt x="3684" y="34292"/>
                    <a:pt x="3775" y="33610"/>
                  </a:cubicBezTo>
                  <a:cubicBezTo>
                    <a:pt x="4048" y="33701"/>
                    <a:pt x="4116" y="33519"/>
                    <a:pt x="4321" y="33519"/>
                  </a:cubicBezTo>
                  <a:cubicBezTo>
                    <a:pt x="4458" y="32951"/>
                    <a:pt x="4298" y="32701"/>
                    <a:pt x="4435" y="32200"/>
                  </a:cubicBezTo>
                  <a:cubicBezTo>
                    <a:pt x="4640" y="32269"/>
                    <a:pt x="4753" y="32405"/>
                    <a:pt x="4799" y="32655"/>
                  </a:cubicBezTo>
                  <a:cubicBezTo>
                    <a:pt x="5094" y="32337"/>
                    <a:pt x="4480" y="32178"/>
                    <a:pt x="4435" y="31882"/>
                  </a:cubicBezTo>
                  <a:cubicBezTo>
                    <a:pt x="4389" y="31495"/>
                    <a:pt x="4776" y="31632"/>
                    <a:pt x="4730" y="31223"/>
                  </a:cubicBezTo>
                  <a:cubicBezTo>
                    <a:pt x="4708" y="31018"/>
                    <a:pt x="4321" y="31245"/>
                    <a:pt x="4435" y="31564"/>
                  </a:cubicBezTo>
                  <a:cubicBezTo>
                    <a:pt x="3980" y="31313"/>
                    <a:pt x="4594" y="31177"/>
                    <a:pt x="4640" y="30904"/>
                  </a:cubicBezTo>
                  <a:cubicBezTo>
                    <a:pt x="4526" y="30449"/>
                    <a:pt x="4321" y="30768"/>
                    <a:pt x="4094" y="30563"/>
                  </a:cubicBezTo>
                  <a:cubicBezTo>
                    <a:pt x="4139" y="30131"/>
                    <a:pt x="4480" y="30699"/>
                    <a:pt x="4549" y="30245"/>
                  </a:cubicBezTo>
                  <a:cubicBezTo>
                    <a:pt x="4344" y="30176"/>
                    <a:pt x="4480" y="29676"/>
                    <a:pt x="4094" y="29790"/>
                  </a:cubicBezTo>
                  <a:cubicBezTo>
                    <a:pt x="4276" y="29472"/>
                    <a:pt x="4026" y="28858"/>
                    <a:pt x="4298" y="29153"/>
                  </a:cubicBezTo>
                  <a:cubicBezTo>
                    <a:pt x="4253" y="28858"/>
                    <a:pt x="4435" y="28289"/>
                    <a:pt x="4230" y="28153"/>
                  </a:cubicBezTo>
                  <a:cubicBezTo>
                    <a:pt x="4298" y="27971"/>
                    <a:pt x="4389" y="28153"/>
                    <a:pt x="4503" y="28175"/>
                  </a:cubicBezTo>
                  <a:cubicBezTo>
                    <a:pt x="4571" y="27812"/>
                    <a:pt x="4207" y="28016"/>
                    <a:pt x="4139" y="27834"/>
                  </a:cubicBezTo>
                  <a:cubicBezTo>
                    <a:pt x="4480" y="27652"/>
                    <a:pt x="3980" y="27539"/>
                    <a:pt x="4139" y="26947"/>
                  </a:cubicBezTo>
                  <a:cubicBezTo>
                    <a:pt x="4344" y="27016"/>
                    <a:pt x="4435" y="27198"/>
                    <a:pt x="4594" y="27289"/>
                  </a:cubicBezTo>
                  <a:cubicBezTo>
                    <a:pt x="4458" y="29358"/>
                    <a:pt x="4867" y="30176"/>
                    <a:pt x="4890" y="31996"/>
                  </a:cubicBezTo>
                  <a:cubicBezTo>
                    <a:pt x="4935" y="32155"/>
                    <a:pt x="5049" y="32018"/>
                    <a:pt x="5072" y="31905"/>
                  </a:cubicBezTo>
                  <a:cubicBezTo>
                    <a:pt x="5140" y="32291"/>
                    <a:pt x="5276" y="32701"/>
                    <a:pt x="5253" y="32996"/>
                  </a:cubicBezTo>
                  <a:cubicBezTo>
                    <a:pt x="5231" y="33087"/>
                    <a:pt x="5072" y="33178"/>
                    <a:pt x="5049" y="33315"/>
                  </a:cubicBezTo>
                  <a:cubicBezTo>
                    <a:pt x="5049" y="33383"/>
                    <a:pt x="5140" y="33587"/>
                    <a:pt x="5140" y="33542"/>
                  </a:cubicBezTo>
                  <a:cubicBezTo>
                    <a:pt x="5094" y="33701"/>
                    <a:pt x="4890" y="33383"/>
                    <a:pt x="4958" y="33974"/>
                  </a:cubicBezTo>
                  <a:cubicBezTo>
                    <a:pt x="4389" y="33769"/>
                    <a:pt x="4821" y="33201"/>
                    <a:pt x="4708" y="32860"/>
                  </a:cubicBezTo>
                  <a:cubicBezTo>
                    <a:pt x="4367" y="33337"/>
                    <a:pt x="4185" y="34020"/>
                    <a:pt x="4116" y="34815"/>
                  </a:cubicBezTo>
                  <a:cubicBezTo>
                    <a:pt x="4048" y="34770"/>
                    <a:pt x="3980" y="34702"/>
                    <a:pt x="3844" y="34702"/>
                  </a:cubicBezTo>
                  <a:cubicBezTo>
                    <a:pt x="3935" y="35157"/>
                    <a:pt x="4276" y="34975"/>
                    <a:pt x="4571" y="34838"/>
                  </a:cubicBezTo>
                  <a:cubicBezTo>
                    <a:pt x="4685" y="34361"/>
                    <a:pt x="4276" y="34474"/>
                    <a:pt x="4321" y="34065"/>
                  </a:cubicBezTo>
                  <a:cubicBezTo>
                    <a:pt x="4730" y="34133"/>
                    <a:pt x="5140" y="34565"/>
                    <a:pt x="5231" y="33860"/>
                  </a:cubicBezTo>
                  <a:cubicBezTo>
                    <a:pt x="5253" y="34747"/>
                    <a:pt x="5617" y="35998"/>
                    <a:pt x="5276" y="37044"/>
                  </a:cubicBezTo>
                  <a:cubicBezTo>
                    <a:pt x="5549" y="37385"/>
                    <a:pt x="5435" y="38158"/>
                    <a:pt x="5435" y="38795"/>
                  </a:cubicBezTo>
                  <a:cubicBezTo>
                    <a:pt x="5458" y="39000"/>
                    <a:pt x="5776" y="38886"/>
                    <a:pt x="5708" y="39227"/>
                  </a:cubicBezTo>
                  <a:cubicBezTo>
                    <a:pt x="5458" y="39500"/>
                    <a:pt x="5276" y="39477"/>
                    <a:pt x="5049" y="39545"/>
                  </a:cubicBezTo>
                  <a:cubicBezTo>
                    <a:pt x="5140" y="40068"/>
                    <a:pt x="5072" y="39955"/>
                    <a:pt x="5140" y="40637"/>
                  </a:cubicBezTo>
                  <a:cubicBezTo>
                    <a:pt x="5322" y="40682"/>
                    <a:pt x="5367" y="40569"/>
                    <a:pt x="5504" y="40546"/>
                  </a:cubicBezTo>
                  <a:cubicBezTo>
                    <a:pt x="5299" y="40364"/>
                    <a:pt x="5344" y="39932"/>
                    <a:pt x="5140" y="39773"/>
                  </a:cubicBezTo>
                  <a:cubicBezTo>
                    <a:pt x="5731" y="39113"/>
                    <a:pt x="5936" y="40228"/>
                    <a:pt x="5776" y="40773"/>
                  </a:cubicBezTo>
                  <a:cubicBezTo>
                    <a:pt x="5776" y="40751"/>
                    <a:pt x="5595" y="40637"/>
                    <a:pt x="5595" y="40660"/>
                  </a:cubicBezTo>
                  <a:cubicBezTo>
                    <a:pt x="5572" y="40705"/>
                    <a:pt x="5595" y="41296"/>
                    <a:pt x="5754" y="41205"/>
                  </a:cubicBezTo>
                  <a:cubicBezTo>
                    <a:pt x="5708" y="41842"/>
                    <a:pt x="5776" y="43184"/>
                    <a:pt x="5913" y="44162"/>
                  </a:cubicBezTo>
                  <a:cubicBezTo>
                    <a:pt x="5981" y="44821"/>
                    <a:pt x="5822" y="45549"/>
                    <a:pt x="5867" y="46117"/>
                  </a:cubicBezTo>
                  <a:cubicBezTo>
                    <a:pt x="5890" y="46413"/>
                    <a:pt x="6095" y="46754"/>
                    <a:pt x="6140" y="47118"/>
                  </a:cubicBezTo>
                  <a:cubicBezTo>
                    <a:pt x="6163" y="47550"/>
                    <a:pt x="6118" y="47959"/>
                    <a:pt x="6390" y="48209"/>
                  </a:cubicBezTo>
                  <a:cubicBezTo>
                    <a:pt x="6709" y="48164"/>
                    <a:pt x="6595" y="47595"/>
                    <a:pt x="6959" y="47573"/>
                  </a:cubicBezTo>
                  <a:cubicBezTo>
                    <a:pt x="6777" y="47072"/>
                    <a:pt x="6845" y="46276"/>
                    <a:pt x="7255" y="46163"/>
                  </a:cubicBezTo>
                  <a:cubicBezTo>
                    <a:pt x="6913" y="46026"/>
                    <a:pt x="6777" y="45685"/>
                    <a:pt x="6709" y="45276"/>
                  </a:cubicBezTo>
                  <a:cubicBezTo>
                    <a:pt x="6459" y="45162"/>
                    <a:pt x="6459" y="45412"/>
                    <a:pt x="6254" y="45367"/>
                  </a:cubicBezTo>
                  <a:cubicBezTo>
                    <a:pt x="6163" y="44707"/>
                    <a:pt x="6754" y="45026"/>
                    <a:pt x="6982" y="45162"/>
                  </a:cubicBezTo>
                  <a:cubicBezTo>
                    <a:pt x="7050" y="45071"/>
                    <a:pt x="6982" y="44616"/>
                    <a:pt x="7095" y="44298"/>
                  </a:cubicBezTo>
                  <a:cubicBezTo>
                    <a:pt x="7095" y="44071"/>
                    <a:pt x="6754" y="44457"/>
                    <a:pt x="6641" y="44162"/>
                  </a:cubicBezTo>
                  <a:cubicBezTo>
                    <a:pt x="6459" y="44207"/>
                    <a:pt x="6936" y="44707"/>
                    <a:pt x="6618" y="44935"/>
                  </a:cubicBezTo>
                  <a:cubicBezTo>
                    <a:pt x="6504" y="44821"/>
                    <a:pt x="6436" y="44639"/>
                    <a:pt x="6254" y="44594"/>
                  </a:cubicBezTo>
                  <a:cubicBezTo>
                    <a:pt x="6390" y="43798"/>
                    <a:pt x="6231" y="42865"/>
                    <a:pt x="6300" y="41660"/>
                  </a:cubicBezTo>
                  <a:cubicBezTo>
                    <a:pt x="6504" y="41296"/>
                    <a:pt x="6277" y="42320"/>
                    <a:pt x="6572" y="42206"/>
                  </a:cubicBezTo>
                  <a:cubicBezTo>
                    <a:pt x="6800" y="42206"/>
                    <a:pt x="6754" y="41842"/>
                    <a:pt x="6754" y="41546"/>
                  </a:cubicBezTo>
                  <a:cubicBezTo>
                    <a:pt x="6800" y="41274"/>
                    <a:pt x="6413" y="41455"/>
                    <a:pt x="6504" y="41114"/>
                  </a:cubicBezTo>
                  <a:cubicBezTo>
                    <a:pt x="6777" y="41387"/>
                    <a:pt x="6845" y="40978"/>
                    <a:pt x="6777" y="40796"/>
                  </a:cubicBezTo>
                  <a:cubicBezTo>
                    <a:pt x="6686" y="40546"/>
                    <a:pt x="6368" y="40773"/>
                    <a:pt x="6686" y="40569"/>
                  </a:cubicBezTo>
                  <a:cubicBezTo>
                    <a:pt x="6959" y="40387"/>
                    <a:pt x="7050" y="40068"/>
                    <a:pt x="6891" y="39795"/>
                  </a:cubicBezTo>
                  <a:cubicBezTo>
                    <a:pt x="6709" y="39909"/>
                    <a:pt x="6732" y="40296"/>
                    <a:pt x="6413" y="40228"/>
                  </a:cubicBezTo>
                  <a:cubicBezTo>
                    <a:pt x="6390" y="39886"/>
                    <a:pt x="6663" y="39955"/>
                    <a:pt x="6709" y="39682"/>
                  </a:cubicBezTo>
                  <a:cubicBezTo>
                    <a:pt x="6686" y="39614"/>
                    <a:pt x="6618" y="39591"/>
                    <a:pt x="6618" y="39477"/>
                  </a:cubicBezTo>
                  <a:cubicBezTo>
                    <a:pt x="6368" y="39386"/>
                    <a:pt x="6436" y="39704"/>
                    <a:pt x="6345" y="39795"/>
                  </a:cubicBezTo>
                  <a:cubicBezTo>
                    <a:pt x="6140" y="39886"/>
                    <a:pt x="6254" y="39477"/>
                    <a:pt x="6254" y="39454"/>
                  </a:cubicBezTo>
                  <a:cubicBezTo>
                    <a:pt x="6186" y="39204"/>
                    <a:pt x="6095" y="39204"/>
                    <a:pt x="6072" y="39022"/>
                  </a:cubicBezTo>
                  <a:cubicBezTo>
                    <a:pt x="6027" y="38545"/>
                    <a:pt x="6140" y="37885"/>
                    <a:pt x="6095" y="37271"/>
                  </a:cubicBezTo>
                  <a:cubicBezTo>
                    <a:pt x="6345" y="37544"/>
                    <a:pt x="6163" y="37703"/>
                    <a:pt x="6186" y="38158"/>
                  </a:cubicBezTo>
                  <a:cubicBezTo>
                    <a:pt x="6413" y="38135"/>
                    <a:pt x="6368" y="37794"/>
                    <a:pt x="6368" y="37499"/>
                  </a:cubicBezTo>
                  <a:cubicBezTo>
                    <a:pt x="6641" y="37499"/>
                    <a:pt x="6709" y="37249"/>
                    <a:pt x="6823" y="37067"/>
                  </a:cubicBezTo>
                  <a:cubicBezTo>
                    <a:pt x="6686" y="36703"/>
                    <a:pt x="6595" y="37340"/>
                    <a:pt x="6277" y="37158"/>
                  </a:cubicBezTo>
                  <a:cubicBezTo>
                    <a:pt x="6209" y="36544"/>
                    <a:pt x="6845" y="36748"/>
                    <a:pt x="7027" y="36430"/>
                  </a:cubicBezTo>
                  <a:cubicBezTo>
                    <a:pt x="7027" y="36021"/>
                    <a:pt x="7118" y="35725"/>
                    <a:pt x="7232" y="35429"/>
                  </a:cubicBezTo>
                  <a:cubicBezTo>
                    <a:pt x="7209" y="35247"/>
                    <a:pt x="6913" y="35361"/>
                    <a:pt x="6868" y="35225"/>
                  </a:cubicBezTo>
                  <a:cubicBezTo>
                    <a:pt x="6800" y="34656"/>
                    <a:pt x="7277" y="34770"/>
                    <a:pt x="7164" y="34133"/>
                  </a:cubicBezTo>
                  <a:cubicBezTo>
                    <a:pt x="7573" y="34201"/>
                    <a:pt x="7550" y="33724"/>
                    <a:pt x="7982" y="33815"/>
                  </a:cubicBezTo>
                  <a:cubicBezTo>
                    <a:pt x="7732" y="34179"/>
                    <a:pt x="8073" y="34588"/>
                    <a:pt x="8232" y="34815"/>
                  </a:cubicBezTo>
                  <a:cubicBezTo>
                    <a:pt x="8369" y="34770"/>
                    <a:pt x="8323" y="34543"/>
                    <a:pt x="8346" y="34361"/>
                  </a:cubicBezTo>
                  <a:cubicBezTo>
                    <a:pt x="8414" y="34452"/>
                    <a:pt x="8551" y="34497"/>
                    <a:pt x="8710" y="34497"/>
                  </a:cubicBezTo>
                  <a:cubicBezTo>
                    <a:pt x="8710" y="34724"/>
                    <a:pt x="8619" y="34838"/>
                    <a:pt x="8414" y="34815"/>
                  </a:cubicBezTo>
                  <a:cubicBezTo>
                    <a:pt x="8369" y="34975"/>
                    <a:pt x="8778" y="35088"/>
                    <a:pt x="8505" y="35134"/>
                  </a:cubicBezTo>
                  <a:cubicBezTo>
                    <a:pt x="8346" y="35293"/>
                    <a:pt x="8301" y="35225"/>
                    <a:pt x="8323" y="34906"/>
                  </a:cubicBezTo>
                  <a:cubicBezTo>
                    <a:pt x="8164" y="35111"/>
                    <a:pt x="7846" y="35020"/>
                    <a:pt x="7778" y="34793"/>
                  </a:cubicBezTo>
                  <a:cubicBezTo>
                    <a:pt x="7505" y="34952"/>
                    <a:pt x="7937" y="35179"/>
                    <a:pt x="7869" y="35452"/>
                  </a:cubicBezTo>
                  <a:cubicBezTo>
                    <a:pt x="7641" y="35475"/>
                    <a:pt x="7527" y="35611"/>
                    <a:pt x="7232" y="35543"/>
                  </a:cubicBezTo>
                  <a:cubicBezTo>
                    <a:pt x="7209" y="35884"/>
                    <a:pt x="7687" y="35657"/>
                    <a:pt x="7664" y="35998"/>
                  </a:cubicBezTo>
                  <a:cubicBezTo>
                    <a:pt x="7914" y="36043"/>
                    <a:pt x="7755" y="35566"/>
                    <a:pt x="8050" y="35680"/>
                  </a:cubicBezTo>
                  <a:cubicBezTo>
                    <a:pt x="7982" y="35839"/>
                    <a:pt x="8141" y="36248"/>
                    <a:pt x="7937" y="36225"/>
                  </a:cubicBezTo>
                  <a:cubicBezTo>
                    <a:pt x="8073" y="36407"/>
                    <a:pt x="8255" y="36498"/>
                    <a:pt x="8210" y="36885"/>
                  </a:cubicBezTo>
                  <a:cubicBezTo>
                    <a:pt x="7914" y="36680"/>
                    <a:pt x="7641" y="36726"/>
                    <a:pt x="7755" y="37317"/>
                  </a:cubicBezTo>
                  <a:cubicBezTo>
                    <a:pt x="7527" y="37590"/>
                    <a:pt x="7505" y="37021"/>
                    <a:pt x="7277" y="37294"/>
                  </a:cubicBezTo>
                  <a:cubicBezTo>
                    <a:pt x="7391" y="37431"/>
                    <a:pt x="7550" y="37499"/>
                    <a:pt x="7459" y="37840"/>
                  </a:cubicBezTo>
                  <a:cubicBezTo>
                    <a:pt x="7300" y="37817"/>
                    <a:pt x="7300" y="37931"/>
                    <a:pt x="7277" y="38067"/>
                  </a:cubicBezTo>
                  <a:cubicBezTo>
                    <a:pt x="7073" y="37999"/>
                    <a:pt x="6732" y="37840"/>
                    <a:pt x="6550" y="38044"/>
                  </a:cubicBezTo>
                  <a:cubicBezTo>
                    <a:pt x="6618" y="38249"/>
                    <a:pt x="6913" y="38204"/>
                    <a:pt x="6800" y="38590"/>
                  </a:cubicBezTo>
                  <a:cubicBezTo>
                    <a:pt x="6436" y="38727"/>
                    <a:pt x="6618" y="38226"/>
                    <a:pt x="6254" y="38363"/>
                  </a:cubicBezTo>
                  <a:cubicBezTo>
                    <a:pt x="6140" y="38795"/>
                    <a:pt x="6504" y="38658"/>
                    <a:pt x="6618" y="38818"/>
                  </a:cubicBezTo>
                  <a:cubicBezTo>
                    <a:pt x="6572" y="39022"/>
                    <a:pt x="6209" y="38818"/>
                    <a:pt x="6345" y="39250"/>
                  </a:cubicBezTo>
                  <a:cubicBezTo>
                    <a:pt x="6436" y="39318"/>
                    <a:pt x="6686" y="39295"/>
                    <a:pt x="6800" y="39591"/>
                  </a:cubicBezTo>
                  <a:cubicBezTo>
                    <a:pt x="7004" y="39500"/>
                    <a:pt x="6550" y="39318"/>
                    <a:pt x="6709" y="38931"/>
                  </a:cubicBezTo>
                  <a:cubicBezTo>
                    <a:pt x="6959" y="39091"/>
                    <a:pt x="6891" y="38681"/>
                    <a:pt x="7004" y="38613"/>
                  </a:cubicBezTo>
                  <a:cubicBezTo>
                    <a:pt x="7050" y="38567"/>
                    <a:pt x="7209" y="38636"/>
                    <a:pt x="7277" y="38613"/>
                  </a:cubicBezTo>
                  <a:cubicBezTo>
                    <a:pt x="7368" y="38567"/>
                    <a:pt x="7368" y="38340"/>
                    <a:pt x="7550" y="38408"/>
                  </a:cubicBezTo>
                  <a:cubicBezTo>
                    <a:pt x="7618" y="38522"/>
                    <a:pt x="7664" y="38704"/>
                    <a:pt x="7618" y="38954"/>
                  </a:cubicBezTo>
                  <a:cubicBezTo>
                    <a:pt x="7505" y="38909"/>
                    <a:pt x="7482" y="38749"/>
                    <a:pt x="7368" y="38727"/>
                  </a:cubicBezTo>
                  <a:cubicBezTo>
                    <a:pt x="7346" y="39000"/>
                    <a:pt x="7391" y="39181"/>
                    <a:pt x="7527" y="39272"/>
                  </a:cubicBezTo>
                  <a:cubicBezTo>
                    <a:pt x="7982" y="39227"/>
                    <a:pt x="7891" y="38727"/>
                    <a:pt x="7823" y="38295"/>
                  </a:cubicBezTo>
                  <a:cubicBezTo>
                    <a:pt x="8096" y="38181"/>
                    <a:pt x="7982" y="38545"/>
                    <a:pt x="8005" y="38727"/>
                  </a:cubicBezTo>
                  <a:cubicBezTo>
                    <a:pt x="8232" y="38545"/>
                    <a:pt x="8437" y="38431"/>
                    <a:pt x="8642" y="38749"/>
                  </a:cubicBezTo>
                  <a:cubicBezTo>
                    <a:pt x="8733" y="38727"/>
                    <a:pt x="8710" y="38545"/>
                    <a:pt x="8824" y="38545"/>
                  </a:cubicBezTo>
                  <a:cubicBezTo>
                    <a:pt x="8801" y="38272"/>
                    <a:pt x="8483" y="38158"/>
                    <a:pt x="8755" y="37885"/>
                  </a:cubicBezTo>
                  <a:cubicBezTo>
                    <a:pt x="9142" y="37976"/>
                    <a:pt x="8960" y="38863"/>
                    <a:pt x="9006" y="39523"/>
                  </a:cubicBezTo>
                  <a:cubicBezTo>
                    <a:pt x="9006" y="39886"/>
                    <a:pt x="9142" y="40182"/>
                    <a:pt x="9074" y="40500"/>
                  </a:cubicBezTo>
                  <a:cubicBezTo>
                    <a:pt x="9006" y="40523"/>
                    <a:pt x="8937" y="40182"/>
                    <a:pt x="8983" y="40068"/>
                  </a:cubicBezTo>
                  <a:cubicBezTo>
                    <a:pt x="8778" y="40409"/>
                    <a:pt x="9074" y="40432"/>
                    <a:pt x="9074" y="40728"/>
                  </a:cubicBezTo>
                  <a:cubicBezTo>
                    <a:pt x="9074" y="40887"/>
                    <a:pt x="8869" y="41046"/>
                    <a:pt x="8869" y="41046"/>
                  </a:cubicBezTo>
                  <a:cubicBezTo>
                    <a:pt x="8892" y="41251"/>
                    <a:pt x="9119" y="41387"/>
                    <a:pt x="9142" y="41592"/>
                  </a:cubicBezTo>
                  <a:cubicBezTo>
                    <a:pt x="9165" y="41774"/>
                    <a:pt x="9051" y="41842"/>
                    <a:pt x="9051" y="42047"/>
                  </a:cubicBezTo>
                  <a:cubicBezTo>
                    <a:pt x="9051" y="42411"/>
                    <a:pt x="9278" y="42865"/>
                    <a:pt x="9028" y="43138"/>
                  </a:cubicBezTo>
                  <a:cubicBezTo>
                    <a:pt x="8574" y="43047"/>
                    <a:pt x="8392" y="42592"/>
                    <a:pt x="8596" y="42024"/>
                  </a:cubicBezTo>
                  <a:cubicBezTo>
                    <a:pt x="8278" y="42047"/>
                    <a:pt x="8323" y="42524"/>
                    <a:pt x="8301" y="42888"/>
                  </a:cubicBezTo>
                  <a:cubicBezTo>
                    <a:pt x="8369" y="43206"/>
                    <a:pt x="8437" y="43025"/>
                    <a:pt x="8664" y="43025"/>
                  </a:cubicBezTo>
                  <a:cubicBezTo>
                    <a:pt x="8642" y="43229"/>
                    <a:pt x="8687" y="43366"/>
                    <a:pt x="8846" y="43343"/>
                  </a:cubicBezTo>
                  <a:cubicBezTo>
                    <a:pt x="8869" y="43548"/>
                    <a:pt x="8755" y="43889"/>
                    <a:pt x="9028" y="43775"/>
                  </a:cubicBezTo>
                  <a:cubicBezTo>
                    <a:pt x="9187" y="43775"/>
                    <a:pt x="8892" y="43366"/>
                    <a:pt x="9119" y="43252"/>
                  </a:cubicBezTo>
                  <a:cubicBezTo>
                    <a:pt x="9347" y="43752"/>
                    <a:pt x="9097" y="44366"/>
                    <a:pt x="9187" y="45003"/>
                  </a:cubicBezTo>
                  <a:cubicBezTo>
                    <a:pt x="9210" y="45139"/>
                    <a:pt x="9347" y="45276"/>
                    <a:pt x="9369" y="45435"/>
                  </a:cubicBezTo>
                  <a:cubicBezTo>
                    <a:pt x="9392" y="45912"/>
                    <a:pt x="9415" y="46572"/>
                    <a:pt x="9438" y="47072"/>
                  </a:cubicBezTo>
                  <a:cubicBezTo>
                    <a:pt x="9460" y="47891"/>
                    <a:pt x="9483" y="48823"/>
                    <a:pt x="9392" y="49369"/>
                  </a:cubicBezTo>
                  <a:cubicBezTo>
                    <a:pt x="9392" y="49392"/>
                    <a:pt x="9233" y="49346"/>
                    <a:pt x="9210" y="49369"/>
                  </a:cubicBezTo>
                  <a:cubicBezTo>
                    <a:pt x="9119" y="49460"/>
                    <a:pt x="9369" y="49665"/>
                    <a:pt x="9301" y="49801"/>
                  </a:cubicBezTo>
                  <a:cubicBezTo>
                    <a:pt x="8687" y="49551"/>
                    <a:pt x="9460" y="50028"/>
                    <a:pt x="9278" y="50574"/>
                  </a:cubicBezTo>
                  <a:cubicBezTo>
                    <a:pt x="9301" y="50688"/>
                    <a:pt x="9460" y="50665"/>
                    <a:pt x="9551" y="50688"/>
                  </a:cubicBezTo>
                  <a:cubicBezTo>
                    <a:pt x="9529" y="51120"/>
                    <a:pt x="9642" y="51734"/>
                    <a:pt x="9347" y="51893"/>
                  </a:cubicBezTo>
                  <a:cubicBezTo>
                    <a:pt x="9301" y="52234"/>
                    <a:pt x="9642" y="52143"/>
                    <a:pt x="9529" y="52553"/>
                  </a:cubicBezTo>
                  <a:cubicBezTo>
                    <a:pt x="9210" y="52621"/>
                    <a:pt x="9097" y="52462"/>
                    <a:pt x="9165" y="52098"/>
                  </a:cubicBezTo>
                  <a:cubicBezTo>
                    <a:pt x="8892" y="52075"/>
                    <a:pt x="8892" y="52416"/>
                    <a:pt x="8892" y="52757"/>
                  </a:cubicBezTo>
                  <a:cubicBezTo>
                    <a:pt x="9165" y="52825"/>
                    <a:pt x="9233" y="52644"/>
                    <a:pt x="9438" y="52644"/>
                  </a:cubicBezTo>
                  <a:cubicBezTo>
                    <a:pt x="9756" y="57874"/>
                    <a:pt x="9460" y="63104"/>
                    <a:pt x="9392" y="68175"/>
                  </a:cubicBezTo>
                  <a:cubicBezTo>
                    <a:pt x="9369" y="69016"/>
                    <a:pt x="9415" y="69721"/>
                    <a:pt x="9347" y="70563"/>
                  </a:cubicBezTo>
                  <a:cubicBezTo>
                    <a:pt x="9347" y="70744"/>
                    <a:pt x="9438" y="70767"/>
                    <a:pt x="9438" y="70904"/>
                  </a:cubicBezTo>
                  <a:cubicBezTo>
                    <a:pt x="9415" y="71267"/>
                    <a:pt x="9324" y="71995"/>
                    <a:pt x="9324" y="72655"/>
                  </a:cubicBezTo>
                  <a:cubicBezTo>
                    <a:pt x="9301" y="73018"/>
                    <a:pt x="9438" y="73360"/>
                    <a:pt x="9392" y="73746"/>
                  </a:cubicBezTo>
                  <a:cubicBezTo>
                    <a:pt x="9324" y="74269"/>
                    <a:pt x="9256" y="75815"/>
                    <a:pt x="9347" y="76702"/>
                  </a:cubicBezTo>
                  <a:cubicBezTo>
                    <a:pt x="9392" y="77203"/>
                    <a:pt x="9665" y="77862"/>
                    <a:pt x="9324" y="78544"/>
                  </a:cubicBezTo>
                  <a:cubicBezTo>
                    <a:pt x="9438" y="79113"/>
                    <a:pt x="9506" y="79545"/>
                    <a:pt x="9301" y="79977"/>
                  </a:cubicBezTo>
                  <a:cubicBezTo>
                    <a:pt x="9392" y="79909"/>
                    <a:pt x="9392" y="79727"/>
                    <a:pt x="9574" y="79749"/>
                  </a:cubicBezTo>
                  <a:cubicBezTo>
                    <a:pt x="9438" y="80568"/>
                    <a:pt x="9597" y="81182"/>
                    <a:pt x="9551" y="82160"/>
                  </a:cubicBezTo>
                  <a:cubicBezTo>
                    <a:pt x="9415" y="82114"/>
                    <a:pt x="9392" y="81978"/>
                    <a:pt x="9278" y="81933"/>
                  </a:cubicBezTo>
                  <a:cubicBezTo>
                    <a:pt x="9165" y="82387"/>
                    <a:pt x="9574" y="82228"/>
                    <a:pt x="9620" y="82501"/>
                  </a:cubicBezTo>
                  <a:cubicBezTo>
                    <a:pt x="9597" y="82751"/>
                    <a:pt x="9233" y="82546"/>
                    <a:pt x="9165" y="82478"/>
                  </a:cubicBezTo>
                  <a:cubicBezTo>
                    <a:pt x="9210" y="82797"/>
                    <a:pt x="9392" y="82956"/>
                    <a:pt x="9438" y="83251"/>
                  </a:cubicBezTo>
                  <a:cubicBezTo>
                    <a:pt x="9278" y="83593"/>
                    <a:pt x="9415" y="83820"/>
                    <a:pt x="9415" y="84229"/>
                  </a:cubicBezTo>
                  <a:cubicBezTo>
                    <a:pt x="9415" y="84434"/>
                    <a:pt x="9301" y="84616"/>
                    <a:pt x="9324" y="84775"/>
                  </a:cubicBezTo>
                  <a:cubicBezTo>
                    <a:pt x="9324" y="85048"/>
                    <a:pt x="9597" y="85503"/>
                    <a:pt x="9483" y="86094"/>
                  </a:cubicBezTo>
                  <a:cubicBezTo>
                    <a:pt x="9460" y="86253"/>
                    <a:pt x="9301" y="86390"/>
                    <a:pt x="9301" y="86412"/>
                  </a:cubicBezTo>
                  <a:cubicBezTo>
                    <a:pt x="9278" y="86617"/>
                    <a:pt x="9597" y="86708"/>
                    <a:pt x="9278" y="86958"/>
                  </a:cubicBezTo>
                  <a:cubicBezTo>
                    <a:pt x="9347" y="87345"/>
                    <a:pt x="9597" y="88231"/>
                    <a:pt x="9620" y="88732"/>
                  </a:cubicBezTo>
                  <a:cubicBezTo>
                    <a:pt x="9642" y="88936"/>
                    <a:pt x="9529" y="89118"/>
                    <a:pt x="9529" y="89164"/>
                  </a:cubicBezTo>
                  <a:cubicBezTo>
                    <a:pt x="9529" y="89346"/>
                    <a:pt x="9620" y="89391"/>
                    <a:pt x="9620" y="89596"/>
                  </a:cubicBezTo>
                  <a:cubicBezTo>
                    <a:pt x="9597" y="89823"/>
                    <a:pt x="9438" y="89823"/>
                    <a:pt x="9415" y="89914"/>
                  </a:cubicBezTo>
                  <a:cubicBezTo>
                    <a:pt x="9415" y="89982"/>
                    <a:pt x="9529" y="90119"/>
                    <a:pt x="9506" y="90255"/>
                  </a:cubicBezTo>
                  <a:cubicBezTo>
                    <a:pt x="9483" y="90733"/>
                    <a:pt x="9324" y="91461"/>
                    <a:pt x="9392" y="91893"/>
                  </a:cubicBezTo>
                  <a:cubicBezTo>
                    <a:pt x="9415" y="92075"/>
                    <a:pt x="9551" y="92234"/>
                    <a:pt x="9574" y="92393"/>
                  </a:cubicBezTo>
                  <a:cubicBezTo>
                    <a:pt x="9483" y="92461"/>
                    <a:pt x="9438" y="92552"/>
                    <a:pt x="9369" y="92666"/>
                  </a:cubicBezTo>
                  <a:cubicBezTo>
                    <a:pt x="9551" y="92825"/>
                    <a:pt x="9460" y="93189"/>
                    <a:pt x="9460" y="93439"/>
                  </a:cubicBezTo>
                  <a:cubicBezTo>
                    <a:pt x="9438" y="93644"/>
                    <a:pt x="9620" y="93825"/>
                    <a:pt x="9620" y="94007"/>
                  </a:cubicBezTo>
                  <a:cubicBezTo>
                    <a:pt x="9642" y="94167"/>
                    <a:pt x="9529" y="94235"/>
                    <a:pt x="9529" y="94394"/>
                  </a:cubicBezTo>
                  <a:cubicBezTo>
                    <a:pt x="9551" y="94962"/>
                    <a:pt x="9642" y="95690"/>
                    <a:pt x="9665" y="96281"/>
                  </a:cubicBezTo>
                  <a:cubicBezTo>
                    <a:pt x="9688" y="96418"/>
                    <a:pt x="9574" y="96509"/>
                    <a:pt x="9574" y="96600"/>
                  </a:cubicBezTo>
                  <a:cubicBezTo>
                    <a:pt x="9597" y="97191"/>
                    <a:pt x="9779" y="97532"/>
                    <a:pt x="9733" y="97919"/>
                  </a:cubicBezTo>
                  <a:cubicBezTo>
                    <a:pt x="9711" y="98123"/>
                    <a:pt x="9620" y="98169"/>
                    <a:pt x="9551" y="98373"/>
                  </a:cubicBezTo>
                  <a:cubicBezTo>
                    <a:pt x="9597" y="98783"/>
                    <a:pt x="9711" y="99033"/>
                    <a:pt x="9711" y="99556"/>
                  </a:cubicBezTo>
                  <a:cubicBezTo>
                    <a:pt x="9620" y="99715"/>
                    <a:pt x="9597" y="99874"/>
                    <a:pt x="9415" y="100056"/>
                  </a:cubicBezTo>
                  <a:cubicBezTo>
                    <a:pt x="9438" y="100147"/>
                    <a:pt x="9597" y="99943"/>
                    <a:pt x="9688" y="99806"/>
                  </a:cubicBezTo>
                  <a:cubicBezTo>
                    <a:pt x="9938" y="99829"/>
                    <a:pt x="10279" y="99670"/>
                    <a:pt x="10529" y="99579"/>
                  </a:cubicBezTo>
                  <a:cubicBezTo>
                    <a:pt x="10779" y="99488"/>
                    <a:pt x="10984" y="99442"/>
                    <a:pt x="11007" y="99670"/>
                  </a:cubicBezTo>
                  <a:cubicBezTo>
                    <a:pt x="11348" y="99556"/>
                    <a:pt x="11325" y="99624"/>
                    <a:pt x="11734" y="99465"/>
                  </a:cubicBezTo>
                  <a:cubicBezTo>
                    <a:pt x="11734" y="99601"/>
                    <a:pt x="11848" y="99647"/>
                    <a:pt x="11598" y="100011"/>
                  </a:cubicBezTo>
                  <a:cubicBezTo>
                    <a:pt x="11985" y="99943"/>
                    <a:pt x="11825" y="99738"/>
                    <a:pt x="12075" y="99510"/>
                  </a:cubicBezTo>
                  <a:cubicBezTo>
                    <a:pt x="12508" y="99351"/>
                    <a:pt x="12348" y="99738"/>
                    <a:pt x="12735" y="99601"/>
                  </a:cubicBezTo>
                  <a:cubicBezTo>
                    <a:pt x="12894" y="99556"/>
                    <a:pt x="12940" y="99238"/>
                    <a:pt x="13076" y="99147"/>
                  </a:cubicBezTo>
                  <a:cubicBezTo>
                    <a:pt x="13417" y="99238"/>
                    <a:pt x="14054" y="98874"/>
                    <a:pt x="14600" y="98806"/>
                  </a:cubicBezTo>
                  <a:cubicBezTo>
                    <a:pt x="14759" y="98806"/>
                    <a:pt x="14941" y="98919"/>
                    <a:pt x="15145" y="98874"/>
                  </a:cubicBezTo>
                  <a:cubicBezTo>
                    <a:pt x="15395" y="98828"/>
                    <a:pt x="15759" y="98624"/>
                    <a:pt x="16078" y="98487"/>
                  </a:cubicBezTo>
                  <a:cubicBezTo>
                    <a:pt x="16396" y="98373"/>
                    <a:pt x="16692" y="98305"/>
                    <a:pt x="16874" y="98464"/>
                  </a:cubicBezTo>
                  <a:cubicBezTo>
                    <a:pt x="16942" y="98373"/>
                    <a:pt x="16965" y="98260"/>
                    <a:pt x="16987" y="98146"/>
                  </a:cubicBezTo>
                  <a:cubicBezTo>
                    <a:pt x="17283" y="98169"/>
                    <a:pt x="17488" y="98032"/>
                    <a:pt x="17669" y="97919"/>
                  </a:cubicBezTo>
                  <a:cubicBezTo>
                    <a:pt x="17760" y="97850"/>
                    <a:pt x="17897" y="97759"/>
                    <a:pt x="18033" y="97714"/>
                  </a:cubicBezTo>
                  <a:cubicBezTo>
                    <a:pt x="18193" y="97646"/>
                    <a:pt x="18352" y="97600"/>
                    <a:pt x="18556" y="97578"/>
                  </a:cubicBezTo>
                  <a:cubicBezTo>
                    <a:pt x="18579" y="97168"/>
                    <a:pt x="18875" y="97259"/>
                    <a:pt x="19239" y="97032"/>
                  </a:cubicBezTo>
                  <a:cubicBezTo>
                    <a:pt x="19239" y="96918"/>
                    <a:pt x="18988" y="96827"/>
                    <a:pt x="18943" y="96850"/>
                  </a:cubicBezTo>
                  <a:cubicBezTo>
                    <a:pt x="18829" y="96873"/>
                    <a:pt x="18829" y="97077"/>
                    <a:pt x="18716" y="97123"/>
                  </a:cubicBezTo>
                  <a:cubicBezTo>
                    <a:pt x="18579" y="97214"/>
                    <a:pt x="18488" y="97100"/>
                    <a:pt x="18397" y="97168"/>
                  </a:cubicBezTo>
                  <a:cubicBezTo>
                    <a:pt x="18283" y="97236"/>
                    <a:pt x="18193" y="97418"/>
                    <a:pt x="18079" y="97487"/>
                  </a:cubicBezTo>
                  <a:cubicBezTo>
                    <a:pt x="17874" y="97555"/>
                    <a:pt x="17647" y="97532"/>
                    <a:pt x="17510" y="97578"/>
                  </a:cubicBezTo>
                  <a:cubicBezTo>
                    <a:pt x="17328" y="97623"/>
                    <a:pt x="17124" y="97828"/>
                    <a:pt x="16760" y="97828"/>
                  </a:cubicBezTo>
                  <a:cubicBezTo>
                    <a:pt x="16669" y="97828"/>
                    <a:pt x="16532" y="97714"/>
                    <a:pt x="16510" y="97714"/>
                  </a:cubicBezTo>
                  <a:cubicBezTo>
                    <a:pt x="16442" y="97714"/>
                    <a:pt x="16214" y="97919"/>
                    <a:pt x="16009" y="97964"/>
                  </a:cubicBezTo>
                  <a:cubicBezTo>
                    <a:pt x="15782" y="97987"/>
                    <a:pt x="15737" y="98055"/>
                    <a:pt x="15418" y="98123"/>
                  </a:cubicBezTo>
                  <a:cubicBezTo>
                    <a:pt x="15168" y="98169"/>
                    <a:pt x="14804" y="98237"/>
                    <a:pt x="14395" y="98373"/>
                  </a:cubicBezTo>
                  <a:cubicBezTo>
                    <a:pt x="14418" y="98214"/>
                    <a:pt x="14509" y="98192"/>
                    <a:pt x="14531" y="98055"/>
                  </a:cubicBezTo>
                  <a:cubicBezTo>
                    <a:pt x="14327" y="98101"/>
                    <a:pt x="14054" y="98214"/>
                    <a:pt x="14213" y="97828"/>
                  </a:cubicBezTo>
                  <a:cubicBezTo>
                    <a:pt x="14122" y="97873"/>
                    <a:pt x="14099" y="98032"/>
                    <a:pt x="14054" y="98169"/>
                  </a:cubicBezTo>
                  <a:cubicBezTo>
                    <a:pt x="13963" y="98396"/>
                    <a:pt x="14281" y="98169"/>
                    <a:pt x="14372" y="98192"/>
                  </a:cubicBezTo>
                  <a:cubicBezTo>
                    <a:pt x="14077" y="98624"/>
                    <a:pt x="13554" y="98601"/>
                    <a:pt x="13258" y="98510"/>
                  </a:cubicBezTo>
                  <a:cubicBezTo>
                    <a:pt x="13144" y="98396"/>
                    <a:pt x="12849" y="98987"/>
                    <a:pt x="12917" y="98669"/>
                  </a:cubicBezTo>
                  <a:cubicBezTo>
                    <a:pt x="12871" y="98487"/>
                    <a:pt x="13053" y="98464"/>
                    <a:pt x="13212" y="98328"/>
                  </a:cubicBezTo>
                  <a:cubicBezTo>
                    <a:pt x="13303" y="98237"/>
                    <a:pt x="13281" y="98101"/>
                    <a:pt x="13440" y="98078"/>
                  </a:cubicBezTo>
                  <a:cubicBezTo>
                    <a:pt x="13485" y="98078"/>
                    <a:pt x="13440" y="98192"/>
                    <a:pt x="13531" y="98169"/>
                  </a:cubicBezTo>
                  <a:cubicBezTo>
                    <a:pt x="13463" y="98283"/>
                    <a:pt x="13372" y="98283"/>
                    <a:pt x="13281" y="98305"/>
                  </a:cubicBezTo>
                  <a:cubicBezTo>
                    <a:pt x="13394" y="98555"/>
                    <a:pt x="13758" y="98146"/>
                    <a:pt x="13940" y="98283"/>
                  </a:cubicBezTo>
                  <a:cubicBezTo>
                    <a:pt x="14213" y="97669"/>
                    <a:pt x="13394" y="98373"/>
                    <a:pt x="13758" y="97714"/>
                  </a:cubicBezTo>
                  <a:cubicBezTo>
                    <a:pt x="13349" y="97941"/>
                    <a:pt x="12985" y="98487"/>
                    <a:pt x="12621" y="98328"/>
                  </a:cubicBezTo>
                  <a:cubicBezTo>
                    <a:pt x="12280" y="98806"/>
                    <a:pt x="12894" y="98396"/>
                    <a:pt x="12644" y="98828"/>
                  </a:cubicBezTo>
                  <a:cubicBezTo>
                    <a:pt x="12280" y="98919"/>
                    <a:pt x="11985" y="98919"/>
                    <a:pt x="11962" y="98715"/>
                  </a:cubicBezTo>
                  <a:cubicBezTo>
                    <a:pt x="12166" y="98555"/>
                    <a:pt x="12576" y="98487"/>
                    <a:pt x="12553" y="98123"/>
                  </a:cubicBezTo>
                  <a:cubicBezTo>
                    <a:pt x="12394" y="98192"/>
                    <a:pt x="12257" y="98555"/>
                    <a:pt x="12075" y="98510"/>
                  </a:cubicBezTo>
                  <a:cubicBezTo>
                    <a:pt x="12508" y="97850"/>
                    <a:pt x="11916" y="98146"/>
                    <a:pt x="11598" y="98464"/>
                  </a:cubicBezTo>
                  <a:cubicBezTo>
                    <a:pt x="11530" y="98646"/>
                    <a:pt x="11666" y="98692"/>
                    <a:pt x="11871" y="98646"/>
                  </a:cubicBezTo>
                  <a:cubicBezTo>
                    <a:pt x="11530" y="99101"/>
                    <a:pt x="11439" y="98783"/>
                    <a:pt x="11234" y="98806"/>
                  </a:cubicBezTo>
                  <a:cubicBezTo>
                    <a:pt x="11689" y="98351"/>
                    <a:pt x="11416" y="98373"/>
                    <a:pt x="11439" y="98169"/>
                  </a:cubicBezTo>
                  <a:cubicBezTo>
                    <a:pt x="11029" y="98601"/>
                    <a:pt x="11393" y="98533"/>
                    <a:pt x="11007" y="98828"/>
                  </a:cubicBezTo>
                  <a:cubicBezTo>
                    <a:pt x="10870" y="98783"/>
                    <a:pt x="11189" y="98373"/>
                    <a:pt x="10938" y="98419"/>
                  </a:cubicBezTo>
                  <a:cubicBezTo>
                    <a:pt x="10711" y="98510"/>
                    <a:pt x="10916" y="98578"/>
                    <a:pt x="10893" y="98646"/>
                  </a:cubicBezTo>
                  <a:cubicBezTo>
                    <a:pt x="10779" y="98669"/>
                    <a:pt x="10688" y="98715"/>
                    <a:pt x="10575" y="98737"/>
                  </a:cubicBezTo>
                  <a:cubicBezTo>
                    <a:pt x="10552" y="98760"/>
                    <a:pt x="10552" y="98760"/>
                    <a:pt x="10552" y="98737"/>
                  </a:cubicBezTo>
                  <a:lnTo>
                    <a:pt x="10529" y="98715"/>
                  </a:lnTo>
                  <a:lnTo>
                    <a:pt x="10529" y="98646"/>
                  </a:lnTo>
                  <a:cubicBezTo>
                    <a:pt x="10529" y="98601"/>
                    <a:pt x="10506" y="98555"/>
                    <a:pt x="10506" y="98510"/>
                  </a:cubicBezTo>
                  <a:cubicBezTo>
                    <a:pt x="10484" y="98328"/>
                    <a:pt x="10484" y="98101"/>
                    <a:pt x="10484" y="97873"/>
                  </a:cubicBezTo>
                  <a:cubicBezTo>
                    <a:pt x="10461" y="97418"/>
                    <a:pt x="10484" y="96895"/>
                    <a:pt x="10484" y="96418"/>
                  </a:cubicBezTo>
                  <a:cubicBezTo>
                    <a:pt x="10484" y="96327"/>
                    <a:pt x="10734" y="95849"/>
                    <a:pt x="10415" y="95963"/>
                  </a:cubicBezTo>
                  <a:cubicBezTo>
                    <a:pt x="10552" y="95440"/>
                    <a:pt x="10552" y="94667"/>
                    <a:pt x="10529" y="94349"/>
                  </a:cubicBezTo>
                  <a:cubicBezTo>
                    <a:pt x="10848" y="94326"/>
                    <a:pt x="10688" y="94758"/>
                    <a:pt x="10688" y="95053"/>
                  </a:cubicBezTo>
                  <a:cubicBezTo>
                    <a:pt x="10711" y="95463"/>
                    <a:pt x="10643" y="95918"/>
                    <a:pt x="10757" y="96122"/>
                  </a:cubicBezTo>
                  <a:cubicBezTo>
                    <a:pt x="11075" y="95849"/>
                    <a:pt x="10984" y="95781"/>
                    <a:pt x="11302" y="95645"/>
                  </a:cubicBezTo>
                  <a:cubicBezTo>
                    <a:pt x="11234" y="95463"/>
                    <a:pt x="11484" y="95190"/>
                    <a:pt x="11325" y="95213"/>
                  </a:cubicBezTo>
                  <a:cubicBezTo>
                    <a:pt x="11280" y="95304"/>
                    <a:pt x="11234" y="95395"/>
                    <a:pt x="11143" y="95645"/>
                  </a:cubicBezTo>
                  <a:cubicBezTo>
                    <a:pt x="10666" y="95827"/>
                    <a:pt x="11211" y="95213"/>
                    <a:pt x="11143" y="95008"/>
                  </a:cubicBezTo>
                  <a:cubicBezTo>
                    <a:pt x="10938" y="95099"/>
                    <a:pt x="11189" y="95258"/>
                    <a:pt x="10870" y="95372"/>
                  </a:cubicBezTo>
                  <a:cubicBezTo>
                    <a:pt x="10893" y="94576"/>
                    <a:pt x="10938" y="93644"/>
                    <a:pt x="10961" y="92688"/>
                  </a:cubicBezTo>
                  <a:cubicBezTo>
                    <a:pt x="10961" y="92393"/>
                    <a:pt x="10984" y="92097"/>
                    <a:pt x="10984" y="91824"/>
                  </a:cubicBezTo>
                  <a:cubicBezTo>
                    <a:pt x="10984" y="91438"/>
                    <a:pt x="10984" y="91051"/>
                    <a:pt x="11007" y="90687"/>
                  </a:cubicBezTo>
                  <a:cubicBezTo>
                    <a:pt x="11007" y="89937"/>
                    <a:pt x="11007" y="89209"/>
                    <a:pt x="11007" y="88527"/>
                  </a:cubicBezTo>
                  <a:cubicBezTo>
                    <a:pt x="11007" y="88345"/>
                    <a:pt x="11098" y="88163"/>
                    <a:pt x="11098" y="87981"/>
                  </a:cubicBezTo>
                  <a:cubicBezTo>
                    <a:pt x="11098" y="87754"/>
                    <a:pt x="11007" y="87549"/>
                    <a:pt x="11029" y="87345"/>
                  </a:cubicBezTo>
                  <a:cubicBezTo>
                    <a:pt x="11052" y="86958"/>
                    <a:pt x="11461" y="86526"/>
                    <a:pt x="11120" y="86253"/>
                  </a:cubicBezTo>
                  <a:cubicBezTo>
                    <a:pt x="11348" y="86208"/>
                    <a:pt x="11257" y="85798"/>
                    <a:pt x="11416" y="85707"/>
                  </a:cubicBezTo>
                  <a:cubicBezTo>
                    <a:pt x="11393" y="85571"/>
                    <a:pt x="11234" y="85594"/>
                    <a:pt x="11234" y="85707"/>
                  </a:cubicBezTo>
                  <a:cubicBezTo>
                    <a:pt x="10779" y="83774"/>
                    <a:pt x="11393" y="81660"/>
                    <a:pt x="11029" y="80113"/>
                  </a:cubicBezTo>
                  <a:cubicBezTo>
                    <a:pt x="11075" y="79954"/>
                    <a:pt x="11120" y="80136"/>
                    <a:pt x="11211" y="80113"/>
                  </a:cubicBezTo>
                  <a:cubicBezTo>
                    <a:pt x="11120" y="79749"/>
                    <a:pt x="11029" y="79340"/>
                    <a:pt x="11052" y="78817"/>
                  </a:cubicBezTo>
                  <a:cubicBezTo>
                    <a:pt x="11302" y="78817"/>
                    <a:pt x="11189" y="79249"/>
                    <a:pt x="11416" y="79249"/>
                  </a:cubicBezTo>
                  <a:cubicBezTo>
                    <a:pt x="11439" y="78908"/>
                    <a:pt x="11098" y="78431"/>
                    <a:pt x="11348" y="78158"/>
                  </a:cubicBezTo>
                  <a:cubicBezTo>
                    <a:pt x="11734" y="78180"/>
                    <a:pt x="11234" y="78612"/>
                    <a:pt x="11598" y="78703"/>
                  </a:cubicBezTo>
                  <a:cubicBezTo>
                    <a:pt x="11643" y="79067"/>
                    <a:pt x="11439" y="79090"/>
                    <a:pt x="11507" y="79477"/>
                  </a:cubicBezTo>
                  <a:cubicBezTo>
                    <a:pt x="11530" y="79568"/>
                    <a:pt x="11598" y="79590"/>
                    <a:pt x="11598" y="79704"/>
                  </a:cubicBezTo>
                  <a:cubicBezTo>
                    <a:pt x="11803" y="79727"/>
                    <a:pt x="11939" y="79681"/>
                    <a:pt x="11962" y="79477"/>
                  </a:cubicBezTo>
                  <a:cubicBezTo>
                    <a:pt x="12075" y="79840"/>
                    <a:pt x="12462" y="79909"/>
                    <a:pt x="12598" y="79931"/>
                  </a:cubicBezTo>
                  <a:cubicBezTo>
                    <a:pt x="12962" y="79772"/>
                    <a:pt x="12598" y="79295"/>
                    <a:pt x="12803" y="79067"/>
                  </a:cubicBezTo>
                  <a:cubicBezTo>
                    <a:pt x="13076" y="78999"/>
                    <a:pt x="12871" y="79408"/>
                    <a:pt x="12871" y="79499"/>
                  </a:cubicBezTo>
                  <a:cubicBezTo>
                    <a:pt x="12894" y="79613"/>
                    <a:pt x="13053" y="79568"/>
                    <a:pt x="13053" y="79613"/>
                  </a:cubicBezTo>
                  <a:cubicBezTo>
                    <a:pt x="13121" y="79931"/>
                    <a:pt x="13076" y="80341"/>
                    <a:pt x="13144" y="80818"/>
                  </a:cubicBezTo>
                  <a:cubicBezTo>
                    <a:pt x="12962" y="81000"/>
                    <a:pt x="12462" y="80977"/>
                    <a:pt x="12394" y="80705"/>
                  </a:cubicBezTo>
                  <a:cubicBezTo>
                    <a:pt x="12212" y="80614"/>
                    <a:pt x="12030" y="81091"/>
                    <a:pt x="12212" y="81137"/>
                  </a:cubicBezTo>
                  <a:cubicBezTo>
                    <a:pt x="12053" y="81478"/>
                    <a:pt x="11916" y="80886"/>
                    <a:pt x="11757" y="80909"/>
                  </a:cubicBezTo>
                  <a:cubicBezTo>
                    <a:pt x="11734" y="81137"/>
                    <a:pt x="11825" y="81250"/>
                    <a:pt x="12030" y="81228"/>
                  </a:cubicBezTo>
                  <a:cubicBezTo>
                    <a:pt x="12075" y="81569"/>
                    <a:pt x="11734" y="81478"/>
                    <a:pt x="11825" y="81887"/>
                  </a:cubicBezTo>
                  <a:cubicBezTo>
                    <a:pt x="11461" y="81682"/>
                    <a:pt x="11962" y="81182"/>
                    <a:pt x="11575" y="81000"/>
                  </a:cubicBezTo>
                  <a:cubicBezTo>
                    <a:pt x="11575" y="80636"/>
                    <a:pt x="11985" y="80182"/>
                    <a:pt x="11689" y="79795"/>
                  </a:cubicBezTo>
                  <a:cubicBezTo>
                    <a:pt x="11302" y="79659"/>
                    <a:pt x="11666" y="80682"/>
                    <a:pt x="11302" y="80227"/>
                  </a:cubicBezTo>
                  <a:cubicBezTo>
                    <a:pt x="11530" y="80682"/>
                    <a:pt x="11302" y="81000"/>
                    <a:pt x="11575" y="81341"/>
                  </a:cubicBezTo>
                  <a:cubicBezTo>
                    <a:pt x="11530" y="81546"/>
                    <a:pt x="11530" y="81796"/>
                    <a:pt x="11280" y="81773"/>
                  </a:cubicBezTo>
                  <a:cubicBezTo>
                    <a:pt x="11552" y="82228"/>
                    <a:pt x="11371" y="83138"/>
                    <a:pt x="11257" y="83956"/>
                  </a:cubicBezTo>
                  <a:cubicBezTo>
                    <a:pt x="11461" y="84366"/>
                    <a:pt x="11552" y="84934"/>
                    <a:pt x="11416" y="85275"/>
                  </a:cubicBezTo>
                  <a:cubicBezTo>
                    <a:pt x="11530" y="85571"/>
                    <a:pt x="11666" y="85821"/>
                    <a:pt x="11689" y="86253"/>
                  </a:cubicBezTo>
                  <a:cubicBezTo>
                    <a:pt x="11507" y="86276"/>
                    <a:pt x="11484" y="86117"/>
                    <a:pt x="11302" y="86139"/>
                  </a:cubicBezTo>
                  <a:cubicBezTo>
                    <a:pt x="11302" y="86412"/>
                    <a:pt x="11507" y="86412"/>
                    <a:pt x="11575" y="86571"/>
                  </a:cubicBezTo>
                  <a:cubicBezTo>
                    <a:pt x="11598" y="86958"/>
                    <a:pt x="11507" y="87458"/>
                    <a:pt x="11666" y="87686"/>
                  </a:cubicBezTo>
                  <a:cubicBezTo>
                    <a:pt x="11780" y="87595"/>
                    <a:pt x="11825" y="87436"/>
                    <a:pt x="11848" y="87231"/>
                  </a:cubicBezTo>
                  <a:cubicBezTo>
                    <a:pt x="12007" y="87458"/>
                    <a:pt x="11916" y="87936"/>
                    <a:pt x="12098" y="88118"/>
                  </a:cubicBezTo>
                  <a:cubicBezTo>
                    <a:pt x="12075" y="88618"/>
                    <a:pt x="11780" y="88754"/>
                    <a:pt x="11734" y="89209"/>
                  </a:cubicBezTo>
                  <a:cubicBezTo>
                    <a:pt x="11757" y="89368"/>
                    <a:pt x="11848" y="89164"/>
                    <a:pt x="12007" y="89209"/>
                  </a:cubicBezTo>
                  <a:cubicBezTo>
                    <a:pt x="12007" y="89687"/>
                    <a:pt x="11757" y="89801"/>
                    <a:pt x="11803" y="90301"/>
                  </a:cubicBezTo>
                  <a:cubicBezTo>
                    <a:pt x="11848" y="90414"/>
                    <a:pt x="12007" y="90414"/>
                    <a:pt x="11985" y="90642"/>
                  </a:cubicBezTo>
                  <a:cubicBezTo>
                    <a:pt x="12144" y="90687"/>
                    <a:pt x="12144" y="90551"/>
                    <a:pt x="12166" y="90414"/>
                  </a:cubicBezTo>
                  <a:cubicBezTo>
                    <a:pt x="12326" y="90778"/>
                    <a:pt x="12212" y="91051"/>
                    <a:pt x="12053" y="91301"/>
                  </a:cubicBezTo>
                  <a:cubicBezTo>
                    <a:pt x="12098" y="91529"/>
                    <a:pt x="12212" y="91165"/>
                    <a:pt x="12326" y="91415"/>
                  </a:cubicBezTo>
                  <a:cubicBezTo>
                    <a:pt x="12257" y="91756"/>
                    <a:pt x="11734" y="91551"/>
                    <a:pt x="11871" y="92165"/>
                  </a:cubicBezTo>
                  <a:cubicBezTo>
                    <a:pt x="11962" y="92097"/>
                    <a:pt x="11962" y="91915"/>
                    <a:pt x="12144" y="91938"/>
                  </a:cubicBezTo>
                  <a:cubicBezTo>
                    <a:pt x="11962" y="92347"/>
                    <a:pt x="12348" y="92256"/>
                    <a:pt x="12212" y="92393"/>
                  </a:cubicBezTo>
                  <a:cubicBezTo>
                    <a:pt x="12235" y="92393"/>
                    <a:pt x="11985" y="92347"/>
                    <a:pt x="11939" y="92416"/>
                  </a:cubicBezTo>
                  <a:cubicBezTo>
                    <a:pt x="11916" y="92461"/>
                    <a:pt x="12144" y="92529"/>
                    <a:pt x="12121" y="92461"/>
                  </a:cubicBezTo>
                  <a:cubicBezTo>
                    <a:pt x="12394" y="92416"/>
                    <a:pt x="12053" y="92734"/>
                    <a:pt x="12303" y="92688"/>
                  </a:cubicBezTo>
                  <a:cubicBezTo>
                    <a:pt x="12553" y="92598"/>
                    <a:pt x="12212" y="92256"/>
                    <a:pt x="12689" y="92302"/>
                  </a:cubicBezTo>
                  <a:cubicBezTo>
                    <a:pt x="12667" y="92234"/>
                    <a:pt x="12462" y="92256"/>
                    <a:pt x="12326" y="92256"/>
                  </a:cubicBezTo>
                  <a:close/>
                  <a:moveTo>
                    <a:pt x="10961" y="61307"/>
                  </a:moveTo>
                  <a:cubicBezTo>
                    <a:pt x="10802" y="60989"/>
                    <a:pt x="10848" y="59988"/>
                    <a:pt x="10984" y="59670"/>
                  </a:cubicBezTo>
                  <a:cubicBezTo>
                    <a:pt x="11211" y="60193"/>
                    <a:pt x="10961" y="60966"/>
                    <a:pt x="10961" y="61307"/>
                  </a:cubicBezTo>
                  <a:close/>
                  <a:moveTo>
                    <a:pt x="32837" y="93575"/>
                  </a:moveTo>
                  <a:cubicBezTo>
                    <a:pt x="33064" y="93416"/>
                    <a:pt x="33042" y="93803"/>
                    <a:pt x="33064" y="93871"/>
                  </a:cubicBezTo>
                  <a:cubicBezTo>
                    <a:pt x="32837" y="94053"/>
                    <a:pt x="32701" y="93985"/>
                    <a:pt x="32496" y="94076"/>
                  </a:cubicBezTo>
                  <a:cubicBezTo>
                    <a:pt x="32428" y="93825"/>
                    <a:pt x="33042" y="93916"/>
                    <a:pt x="32837" y="93575"/>
                  </a:cubicBezTo>
                  <a:close/>
                  <a:moveTo>
                    <a:pt x="31768" y="93484"/>
                  </a:moveTo>
                  <a:cubicBezTo>
                    <a:pt x="31404" y="93689"/>
                    <a:pt x="31041" y="93894"/>
                    <a:pt x="30631" y="94212"/>
                  </a:cubicBezTo>
                  <a:cubicBezTo>
                    <a:pt x="30677" y="94053"/>
                    <a:pt x="30904" y="93803"/>
                    <a:pt x="31132" y="93621"/>
                  </a:cubicBezTo>
                  <a:cubicBezTo>
                    <a:pt x="31382" y="93462"/>
                    <a:pt x="31632" y="93348"/>
                    <a:pt x="31768" y="93484"/>
                  </a:cubicBezTo>
                  <a:close/>
                  <a:moveTo>
                    <a:pt x="30245" y="94280"/>
                  </a:moveTo>
                  <a:cubicBezTo>
                    <a:pt x="30722" y="94417"/>
                    <a:pt x="29562" y="94781"/>
                    <a:pt x="29358" y="95122"/>
                  </a:cubicBezTo>
                  <a:cubicBezTo>
                    <a:pt x="29426" y="94826"/>
                    <a:pt x="29676" y="94462"/>
                    <a:pt x="30040" y="94530"/>
                  </a:cubicBezTo>
                  <a:cubicBezTo>
                    <a:pt x="30176" y="94462"/>
                    <a:pt x="30290" y="94371"/>
                    <a:pt x="30245" y="94280"/>
                  </a:cubicBezTo>
                  <a:close/>
                  <a:moveTo>
                    <a:pt x="10529" y="89846"/>
                  </a:moveTo>
                  <a:cubicBezTo>
                    <a:pt x="10688" y="90233"/>
                    <a:pt x="10597" y="90778"/>
                    <a:pt x="10597" y="91370"/>
                  </a:cubicBezTo>
                  <a:cubicBezTo>
                    <a:pt x="10597" y="91483"/>
                    <a:pt x="10575" y="91688"/>
                    <a:pt x="10575" y="91915"/>
                  </a:cubicBezTo>
                  <a:cubicBezTo>
                    <a:pt x="10575" y="92029"/>
                    <a:pt x="10575" y="92143"/>
                    <a:pt x="10575" y="92256"/>
                  </a:cubicBezTo>
                  <a:cubicBezTo>
                    <a:pt x="10552" y="92325"/>
                    <a:pt x="10552" y="92393"/>
                    <a:pt x="10552" y="92461"/>
                  </a:cubicBezTo>
                  <a:cubicBezTo>
                    <a:pt x="10529" y="92711"/>
                    <a:pt x="10506" y="92848"/>
                    <a:pt x="10484" y="92529"/>
                  </a:cubicBezTo>
                  <a:cubicBezTo>
                    <a:pt x="10484" y="92461"/>
                    <a:pt x="10484" y="92416"/>
                    <a:pt x="10484" y="92325"/>
                  </a:cubicBezTo>
                  <a:cubicBezTo>
                    <a:pt x="10484" y="92234"/>
                    <a:pt x="10484" y="92143"/>
                    <a:pt x="10484" y="92052"/>
                  </a:cubicBezTo>
                  <a:cubicBezTo>
                    <a:pt x="10484" y="91802"/>
                    <a:pt x="10484" y="91551"/>
                    <a:pt x="10506" y="91279"/>
                  </a:cubicBezTo>
                  <a:cubicBezTo>
                    <a:pt x="10506" y="90756"/>
                    <a:pt x="10529" y="90233"/>
                    <a:pt x="10529" y="89846"/>
                  </a:cubicBezTo>
                  <a:close/>
                  <a:moveTo>
                    <a:pt x="10461" y="93121"/>
                  </a:moveTo>
                  <a:cubicBezTo>
                    <a:pt x="10779" y="93212"/>
                    <a:pt x="10529" y="93393"/>
                    <a:pt x="10552" y="93689"/>
                  </a:cubicBezTo>
                  <a:cubicBezTo>
                    <a:pt x="10370" y="93939"/>
                    <a:pt x="10484" y="93280"/>
                    <a:pt x="10461" y="93121"/>
                  </a:cubicBezTo>
                  <a:close/>
                  <a:moveTo>
                    <a:pt x="11143" y="78703"/>
                  </a:moveTo>
                  <a:cubicBezTo>
                    <a:pt x="10938" y="78476"/>
                    <a:pt x="11120" y="77794"/>
                    <a:pt x="11075" y="77385"/>
                  </a:cubicBezTo>
                  <a:cubicBezTo>
                    <a:pt x="11280" y="77612"/>
                    <a:pt x="11098" y="78294"/>
                    <a:pt x="11143" y="78703"/>
                  </a:cubicBezTo>
                  <a:close/>
                  <a:moveTo>
                    <a:pt x="10688" y="78476"/>
                  </a:moveTo>
                  <a:cubicBezTo>
                    <a:pt x="10393" y="78408"/>
                    <a:pt x="10575" y="77953"/>
                    <a:pt x="10620" y="77703"/>
                  </a:cubicBezTo>
                  <a:cubicBezTo>
                    <a:pt x="10825" y="77748"/>
                    <a:pt x="10643" y="78249"/>
                    <a:pt x="10688" y="78476"/>
                  </a:cubicBezTo>
                  <a:close/>
                  <a:moveTo>
                    <a:pt x="12849" y="87595"/>
                  </a:moveTo>
                  <a:cubicBezTo>
                    <a:pt x="12917" y="88095"/>
                    <a:pt x="12348" y="88459"/>
                    <a:pt x="13008" y="88459"/>
                  </a:cubicBezTo>
                  <a:cubicBezTo>
                    <a:pt x="12985" y="88141"/>
                    <a:pt x="13121" y="87617"/>
                    <a:pt x="12849" y="87595"/>
                  </a:cubicBezTo>
                  <a:close/>
                  <a:moveTo>
                    <a:pt x="13121" y="87163"/>
                  </a:moveTo>
                  <a:cubicBezTo>
                    <a:pt x="13281" y="87799"/>
                    <a:pt x="13190" y="88618"/>
                    <a:pt x="13008" y="89346"/>
                  </a:cubicBezTo>
                  <a:cubicBezTo>
                    <a:pt x="12962" y="89687"/>
                    <a:pt x="13281" y="89596"/>
                    <a:pt x="13167" y="90005"/>
                  </a:cubicBezTo>
                  <a:cubicBezTo>
                    <a:pt x="13099" y="89982"/>
                    <a:pt x="13099" y="89891"/>
                    <a:pt x="13008" y="89891"/>
                  </a:cubicBezTo>
                  <a:cubicBezTo>
                    <a:pt x="12894" y="90483"/>
                    <a:pt x="13099" y="90710"/>
                    <a:pt x="13167" y="91097"/>
                  </a:cubicBezTo>
                  <a:cubicBezTo>
                    <a:pt x="12712" y="90938"/>
                    <a:pt x="12712" y="91370"/>
                    <a:pt x="12598" y="91642"/>
                  </a:cubicBezTo>
                  <a:cubicBezTo>
                    <a:pt x="12166" y="91347"/>
                    <a:pt x="12621" y="90642"/>
                    <a:pt x="12803" y="90437"/>
                  </a:cubicBezTo>
                  <a:cubicBezTo>
                    <a:pt x="12462" y="90346"/>
                    <a:pt x="12121" y="89846"/>
                    <a:pt x="12280" y="89550"/>
                  </a:cubicBezTo>
                  <a:cubicBezTo>
                    <a:pt x="12530" y="89505"/>
                    <a:pt x="12348" y="89960"/>
                    <a:pt x="12530" y="89982"/>
                  </a:cubicBezTo>
                  <a:cubicBezTo>
                    <a:pt x="12826" y="89891"/>
                    <a:pt x="12508" y="89619"/>
                    <a:pt x="12462" y="89550"/>
                  </a:cubicBezTo>
                  <a:cubicBezTo>
                    <a:pt x="12553" y="89437"/>
                    <a:pt x="12348" y="89027"/>
                    <a:pt x="12462" y="88891"/>
                  </a:cubicBezTo>
                  <a:cubicBezTo>
                    <a:pt x="12462" y="88891"/>
                    <a:pt x="12644" y="88914"/>
                    <a:pt x="12644" y="88891"/>
                  </a:cubicBezTo>
                  <a:cubicBezTo>
                    <a:pt x="12644" y="88754"/>
                    <a:pt x="12508" y="88641"/>
                    <a:pt x="12462" y="88459"/>
                  </a:cubicBezTo>
                  <a:cubicBezTo>
                    <a:pt x="12439" y="88300"/>
                    <a:pt x="12553" y="88300"/>
                    <a:pt x="12553" y="88231"/>
                  </a:cubicBezTo>
                  <a:cubicBezTo>
                    <a:pt x="12576" y="88095"/>
                    <a:pt x="12348" y="87959"/>
                    <a:pt x="12576" y="87686"/>
                  </a:cubicBezTo>
                  <a:cubicBezTo>
                    <a:pt x="12598" y="87640"/>
                    <a:pt x="12621" y="87527"/>
                    <a:pt x="12667" y="87481"/>
                  </a:cubicBezTo>
                  <a:cubicBezTo>
                    <a:pt x="12780" y="87345"/>
                    <a:pt x="13144" y="87731"/>
                    <a:pt x="13121" y="87163"/>
                  </a:cubicBezTo>
                  <a:close/>
                  <a:moveTo>
                    <a:pt x="13167" y="91415"/>
                  </a:moveTo>
                  <a:cubicBezTo>
                    <a:pt x="13167" y="91711"/>
                    <a:pt x="13121" y="91893"/>
                    <a:pt x="12871" y="91847"/>
                  </a:cubicBezTo>
                  <a:cubicBezTo>
                    <a:pt x="12849" y="91574"/>
                    <a:pt x="12917" y="91392"/>
                    <a:pt x="13167" y="91415"/>
                  </a:cubicBezTo>
                  <a:close/>
                  <a:moveTo>
                    <a:pt x="12121" y="86480"/>
                  </a:moveTo>
                  <a:cubicBezTo>
                    <a:pt x="12166" y="86958"/>
                    <a:pt x="11894" y="86890"/>
                    <a:pt x="11666" y="86799"/>
                  </a:cubicBezTo>
                  <a:cubicBezTo>
                    <a:pt x="11643" y="86458"/>
                    <a:pt x="11962" y="86571"/>
                    <a:pt x="12121" y="86480"/>
                  </a:cubicBezTo>
                  <a:close/>
                  <a:moveTo>
                    <a:pt x="10711" y="65583"/>
                  </a:moveTo>
                  <a:cubicBezTo>
                    <a:pt x="10779" y="64082"/>
                    <a:pt x="10734" y="63672"/>
                    <a:pt x="10848" y="62194"/>
                  </a:cubicBezTo>
                  <a:cubicBezTo>
                    <a:pt x="10984" y="61853"/>
                    <a:pt x="10938" y="62581"/>
                    <a:pt x="10938" y="62854"/>
                  </a:cubicBezTo>
                  <a:cubicBezTo>
                    <a:pt x="10938" y="63650"/>
                    <a:pt x="10893" y="64923"/>
                    <a:pt x="10893" y="65787"/>
                  </a:cubicBezTo>
                  <a:cubicBezTo>
                    <a:pt x="10734" y="65833"/>
                    <a:pt x="10711" y="65719"/>
                    <a:pt x="10711" y="65583"/>
                  </a:cubicBezTo>
                  <a:close/>
                  <a:moveTo>
                    <a:pt x="11916" y="82001"/>
                  </a:moveTo>
                  <a:cubicBezTo>
                    <a:pt x="11985" y="81910"/>
                    <a:pt x="12030" y="81819"/>
                    <a:pt x="12030" y="81682"/>
                  </a:cubicBezTo>
                  <a:cubicBezTo>
                    <a:pt x="12144" y="81864"/>
                    <a:pt x="12326" y="81955"/>
                    <a:pt x="12280" y="82342"/>
                  </a:cubicBezTo>
                  <a:cubicBezTo>
                    <a:pt x="12098" y="82296"/>
                    <a:pt x="12121" y="82023"/>
                    <a:pt x="11916" y="82001"/>
                  </a:cubicBezTo>
                  <a:close/>
                  <a:moveTo>
                    <a:pt x="12053" y="78931"/>
                  </a:moveTo>
                  <a:cubicBezTo>
                    <a:pt x="12166" y="79136"/>
                    <a:pt x="12371" y="79226"/>
                    <a:pt x="12326" y="79590"/>
                  </a:cubicBezTo>
                  <a:cubicBezTo>
                    <a:pt x="12053" y="79590"/>
                    <a:pt x="12098" y="79204"/>
                    <a:pt x="12053" y="78931"/>
                  </a:cubicBezTo>
                  <a:close/>
                  <a:moveTo>
                    <a:pt x="13326" y="67493"/>
                  </a:moveTo>
                  <a:cubicBezTo>
                    <a:pt x="13531" y="67470"/>
                    <a:pt x="13372" y="67879"/>
                    <a:pt x="13417" y="68038"/>
                  </a:cubicBezTo>
                  <a:cubicBezTo>
                    <a:pt x="13053" y="67993"/>
                    <a:pt x="13190" y="67652"/>
                    <a:pt x="13326" y="67493"/>
                  </a:cubicBezTo>
                  <a:close/>
                  <a:moveTo>
                    <a:pt x="12075" y="66378"/>
                  </a:moveTo>
                  <a:cubicBezTo>
                    <a:pt x="11894" y="66242"/>
                    <a:pt x="12189" y="65787"/>
                    <a:pt x="12075" y="65378"/>
                  </a:cubicBezTo>
                  <a:cubicBezTo>
                    <a:pt x="12371" y="65423"/>
                    <a:pt x="12121" y="66106"/>
                    <a:pt x="12075" y="66378"/>
                  </a:cubicBezTo>
                  <a:close/>
                  <a:moveTo>
                    <a:pt x="11916" y="76862"/>
                  </a:moveTo>
                  <a:cubicBezTo>
                    <a:pt x="11689" y="76839"/>
                    <a:pt x="11621" y="77021"/>
                    <a:pt x="11530" y="77180"/>
                  </a:cubicBezTo>
                  <a:cubicBezTo>
                    <a:pt x="11598" y="77294"/>
                    <a:pt x="11712" y="77339"/>
                    <a:pt x="11803" y="77407"/>
                  </a:cubicBezTo>
                  <a:cubicBezTo>
                    <a:pt x="11780" y="77657"/>
                    <a:pt x="11666" y="77817"/>
                    <a:pt x="11712" y="78158"/>
                  </a:cubicBezTo>
                  <a:cubicBezTo>
                    <a:pt x="11484" y="77908"/>
                    <a:pt x="11416" y="78112"/>
                    <a:pt x="11257" y="77839"/>
                  </a:cubicBezTo>
                  <a:cubicBezTo>
                    <a:pt x="11393" y="77407"/>
                    <a:pt x="11371" y="77862"/>
                    <a:pt x="11621" y="77839"/>
                  </a:cubicBezTo>
                  <a:cubicBezTo>
                    <a:pt x="11575" y="77453"/>
                    <a:pt x="11211" y="77453"/>
                    <a:pt x="11371" y="76839"/>
                  </a:cubicBezTo>
                  <a:cubicBezTo>
                    <a:pt x="11871" y="76884"/>
                    <a:pt x="11621" y="76634"/>
                    <a:pt x="11643" y="76202"/>
                  </a:cubicBezTo>
                  <a:cubicBezTo>
                    <a:pt x="12030" y="76202"/>
                    <a:pt x="12098" y="76611"/>
                    <a:pt x="12098" y="77089"/>
                  </a:cubicBezTo>
                  <a:cubicBezTo>
                    <a:pt x="11939" y="77112"/>
                    <a:pt x="11916" y="76998"/>
                    <a:pt x="11916" y="76862"/>
                  </a:cubicBezTo>
                  <a:close/>
                  <a:moveTo>
                    <a:pt x="10711" y="66015"/>
                  </a:moveTo>
                  <a:cubicBezTo>
                    <a:pt x="11029" y="66106"/>
                    <a:pt x="10825" y="66810"/>
                    <a:pt x="10870" y="67220"/>
                  </a:cubicBezTo>
                  <a:cubicBezTo>
                    <a:pt x="10484" y="66992"/>
                    <a:pt x="10916" y="66447"/>
                    <a:pt x="10711" y="66015"/>
                  </a:cubicBezTo>
                  <a:close/>
                  <a:moveTo>
                    <a:pt x="12598" y="68243"/>
                  </a:moveTo>
                  <a:cubicBezTo>
                    <a:pt x="12462" y="67470"/>
                    <a:pt x="12667" y="67083"/>
                    <a:pt x="12621" y="66492"/>
                  </a:cubicBezTo>
                  <a:cubicBezTo>
                    <a:pt x="12962" y="66651"/>
                    <a:pt x="12644" y="65992"/>
                    <a:pt x="12985" y="66174"/>
                  </a:cubicBezTo>
                  <a:cubicBezTo>
                    <a:pt x="12871" y="66538"/>
                    <a:pt x="12962" y="66856"/>
                    <a:pt x="12871" y="67152"/>
                  </a:cubicBezTo>
                  <a:cubicBezTo>
                    <a:pt x="12871" y="67174"/>
                    <a:pt x="12712" y="67129"/>
                    <a:pt x="12689" y="67152"/>
                  </a:cubicBezTo>
                  <a:cubicBezTo>
                    <a:pt x="12621" y="67243"/>
                    <a:pt x="12758" y="67584"/>
                    <a:pt x="12689" y="67697"/>
                  </a:cubicBezTo>
                  <a:cubicBezTo>
                    <a:pt x="12758" y="67857"/>
                    <a:pt x="12826" y="67675"/>
                    <a:pt x="13053" y="67811"/>
                  </a:cubicBezTo>
                  <a:cubicBezTo>
                    <a:pt x="12758" y="68061"/>
                    <a:pt x="13053" y="68380"/>
                    <a:pt x="12849" y="68789"/>
                  </a:cubicBezTo>
                  <a:cubicBezTo>
                    <a:pt x="12871" y="68925"/>
                    <a:pt x="12940" y="68857"/>
                    <a:pt x="12940" y="68789"/>
                  </a:cubicBezTo>
                  <a:cubicBezTo>
                    <a:pt x="13235" y="68903"/>
                    <a:pt x="12849" y="69084"/>
                    <a:pt x="12849" y="69221"/>
                  </a:cubicBezTo>
                  <a:cubicBezTo>
                    <a:pt x="12644" y="69266"/>
                    <a:pt x="12621" y="68561"/>
                    <a:pt x="12485" y="68903"/>
                  </a:cubicBezTo>
                  <a:cubicBezTo>
                    <a:pt x="12280" y="68675"/>
                    <a:pt x="12644" y="68334"/>
                    <a:pt x="12871" y="68561"/>
                  </a:cubicBezTo>
                  <a:cubicBezTo>
                    <a:pt x="12758" y="68470"/>
                    <a:pt x="12849" y="68175"/>
                    <a:pt x="12598" y="68243"/>
                  </a:cubicBezTo>
                  <a:close/>
                  <a:moveTo>
                    <a:pt x="10666" y="75088"/>
                  </a:moveTo>
                  <a:cubicBezTo>
                    <a:pt x="10870" y="75133"/>
                    <a:pt x="10688" y="75634"/>
                    <a:pt x="10734" y="75861"/>
                  </a:cubicBezTo>
                  <a:cubicBezTo>
                    <a:pt x="10393" y="75747"/>
                    <a:pt x="10666" y="75406"/>
                    <a:pt x="10666" y="75088"/>
                  </a:cubicBezTo>
                  <a:close/>
                  <a:moveTo>
                    <a:pt x="11757" y="68448"/>
                  </a:moveTo>
                  <a:cubicBezTo>
                    <a:pt x="12053" y="68516"/>
                    <a:pt x="11871" y="68743"/>
                    <a:pt x="11848" y="68993"/>
                  </a:cubicBezTo>
                  <a:cubicBezTo>
                    <a:pt x="11621" y="68971"/>
                    <a:pt x="11643" y="68584"/>
                    <a:pt x="11757" y="68448"/>
                  </a:cubicBezTo>
                  <a:close/>
                  <a:moveTo>
                    <a:pt x="10848" y="68311"/>
                  </a:moveTo>
                  <a:lnTo>
                    <a:pt x="10825" y="69289"/>
                  </a:lnTo>
                  <a:cubicBezTo>
                    <a:pt x="10597" y="69312"/>
                    <a:pt x="10529" y="68243"/>
                    <a:pt x="10848" y="68311"/>
                  </a:cubicBezTo>
                  <a:close/>
                  <a:moveTo>
                    <a:pt x="11302" y="69084"/>
                  </a:moveTo>
                  <a:cubicBezTo>
                    <a:pt x="10984" y="69016"/>
                    <a:pt x="11166" y="68675"/>
                    <a:pt x="11211" y="68425"/>
                  </a:cubicBezTo>
                  <a:cubicBezTo>
                    <a:pt x="11507" y="68493"/>
                    <a:pt x="11348" y="68834"/>
                    <a:pt x="11302" y="69084"/>
                  </a:cubicBezTo>
                  <a:close/>
                  <a:moveTo>
                    <a:pt x="46117" y="24605"/>
                  </a:moveTo>
                  <a:cubicBezTo>
                    <a:pt x="46322" y="24810"/>
                    <a:pt x="46526" y="25105"/>
                    <a:pt x="46708" y="25447"/>
                  </a:cubicBezTo>
                  <a:cubicBezTo>
                    <a:pt x="46868" y="25788"/>
                    <a:pt x="47049" y="26129"/>
                    <a:pt x="47231" y="26379"/>
                  </a:cubicBezTo>
                  <a:cubicBezTo>
                    <a:pt x="46777" y="25970"/>
                    <a:pt x="46390" y="25196"/>
                    <a:pt x="46117" y="24605"/>
                  </a:cubicBezTo>
                  <a:close/>
                  <a:moveTo>
                    <a:pt x="4412" y="26970"/>
                  </a:moveTo>
                  <a:cubicBezTo>
                    <a:pt x="4026" y="26856"/>
                    <a:pt x="4048" y="26424"/>
                    <a:pt x="4162" y="25970"/>
                  </a:cubicBezTo>
                  <a:cubicBezTo>
                    <a:pt x="3980" y="25856"/>
                    <a:pt x="3821" y="25037"/>
                    <a:pt x="4276" y="25105"/>
                  </a:cubicBezTo>
                  <a:cubicBezTo>
                    <a:pt x="4276" y="25719"/>
                    <a:pt x="4503" y="26584"/>
                    <a:pt x="4412" y="26970"/>
                  </a:cubicBezTo>
                  <a:close/>
                  <a:moveTo>
                    <a:pt x="6459" y="25037"/>
                  </a:moveTo>
                  <a:cubicBezTo>
                    <a:pt x="6595" y="24878"/>
                    <a:pt x="6663" y="24628"/>
                    <a:pt x="6754" y="24401"/>
                  </a:cubicBezTo>
                  <a:cubicBezTo>
                    <a:pt x="7437" y="24742"/>
                    <a:pt x="7073" y="25742"/>
                    <a:pt x="7095" y="26470"/>
                  </a:cubicBezTo>
                  <a:cubicBezTo>
                    <a:pt x="7095" y="26606"/>
                    <a:pt x="7255" y="26561"/>
                    <a:pt x="7368" y="26584"/>
                  </a:cubicBezTo>
                  <a:cubicBezTo>
                    <a:pt x="7004" y="26879"/>
                    <a:pt x="7368" y="27175"/>
                    <a:pt x="7437" y="27584"/>
                  </a:cubicBezTo>
                  <a:cubicBezTo>
                    <a:pt x="7482" y="27925"/>
                    <a:pt x="7186" y="27857"/>
                    <a:pt x="7164" y="28107"/>
                  </a:cubicBezTo>
                  <a:cubicBezTo>
                    <a:pt x="6913" y="27743"/>
                    <a:pt x="7277" y="27357"/>
                    <a:pt x="7073" y="26902"/>
                  </a:cubicBezTo>
                  <a:cubicBezTo>
                    <a:pt x="6936" y="26720"/>
                    <a:pt x="6641" y="26720"/>
                    <a:pt x="6641" y="26356"/>
                  </a:cubicBezTo>
                  <a:cubicBezTo>
                    <a:pt x="6777" y="26333"/>
                    <a:pt x="6777" y="26470"/>
                    <a:pt x="6891" y="26470"/>
                  </a:cubicBezTo>
                  <a:cubicBezTo>
                    <a:pt x="6754" y="25833"/>
                    <a:pt x="7209" y="25060"/>
                    <a:pt x="6459" y="25037"/>
                  </a:cubicBezTo>
                  <a:close/>
                  <a:moveTo>
                    <a:pt x="7732" y="26152"/>
                  </a:moveTo>
                  <a:cubicBezTo>
                    <a:pt x="7869" y="26265"/>
                    <a:pt x="7869" y="26515"/>
                    <a:pt x="7914" y="26720"/>
                  </a:cubicBezTo>
                  <a:cubicBezTo>
                    <a:pt x="7596" y="26788"/>
                    <a:pt x="7573" y="26311"/>
                    <a:pt x="7732" y="26152"/>
                  </a:cubicBezTo>
                  <a:close/>
                  <a:moveTo>
                    <a:pt x="3684" y="33496"/>
                  </a:moveTo>
                  <a:cubicBezTo>
                    <a:pt x="3389" y="32928"/>
                    <a:pt x="3730" y="32155"/>
                    <a:pt x="3707" y="31541"/>
                  </a:cubicBezTo>
                  <a:cubicBezTo>
                    <a:pt x="3684" y="31063"/>
                    <a:pt x="3389" y="30768"/>
                    <a:pt x="3548" y="30449"/>
                  </a:cubicBezTo>
                  <a:cubicBezTo>
                    <a:pt x="3798" y="30427"/>
                    <a:pt x="3684" y="30859"/>
                    <a:pt x="3707" y="31109"/>
                  </a:cubicBezTo>
                  <a:cubicBezTo>
                    <a:pt x="3753" y="31313"/>
                    <a:pt x="3866" y="31495"/>
                    <a:pt x="3889" y="31655"/>
                  </a:cubicBezTo>
                  <a:cubicBezTo>
                    <a:pt x="3912" y="31814"/>
                    <a:pt x="3798" y="31814"/>
                    <a:pt x="3798" y="31859"/>
                  </a:cubicBezTo>
                  <a:cubicBezTo>
                    <a:pt x="3798" y="31996"/>
                    <a:pt x="4003" y="32314"/>
                    <a:pt x="3707" y="32405"/>
                  </a:cubicBezTo>
                  <a:cubicBezTo>
                    <a:pt x="3844" y="32973"/>
                    <a:pt x="3844" y="32951"/>
                    <a:pt x="3684" y="33496"/>
                  </a:cubicBezTo>
                  <a:close/>
                  <a:moveTo>
                    <a:pt x="3684" y="45526"/>
                  </a:moveTo>
                  <a:cubicBezTo>
                    <a:pt x="3662" y="45071"/>
                    <a:pt x="3821" y="45117"/>
                    <a:pt x="3684" y="44775"/>
                  </a:cubicBezTo>
                  <a:cubicBezTo>
                    <a:pt x="4207" y="44753"/>
                    <a:pt x="3571" y="45412"/>
                    <a:pt x="4139" y="45321"/>
                  </a:cubicBezTo>
                  <a:cubicBezTo>
                    <a:pt x="4230" y="45685"/>
                    <a:pt x="3866" y="45480"/>
                    <a:pt x="3684" y="45526"/>
                  </a:cubicBezTo>
                  <a:close/>
                  <a:moveTo>
                    <a:pt x="8255" y="27812"/>
                  </a:moveTo>
                  <a:cubicBezTo>
                    <a:pt x="8232" y="27470"/>
                    <a:pt x="8551" y="27402"/>
                    <a:pt x="8346" y="27152"/>
                  </a:cubicBezTo>
                  <a:cubicBezTo>
                    <a:pt x="8460" y="26811"/>
                    <a:pt x="8778" y="28062"/>
                    <a:pt x="8255" y="27812"/>
                  </a:cubicBezTo>
                  <a:close/>
                  <a:moveTo>
                    <a:pt x="6777" y="28221"/>
                  </a:moveTo>
                  <a:cubicBezTo>
                    <a:pt x="6754" y="28516"/>
                    <a:pt x="7391" y="28107"/>
                    <a:pt x="7232" y="28562"/>
                  </a:cubicBezTo>
                  <a:cubicBezTo>
                    <a:pt x="7004" y="28698"/>
                    <a:pt x="6868" y="28221"/>
                    <a:pt x="6777" y="28539"/>
                  </a:cubicBezTo>
                  <a:cubicBezTo>
                    <a:pt x="6572" y="28516"/>
                    <a:pt x="6572" y="28244"/>
                    <a:pt x="6777" y="28221"/>
                  </a:cubicBezTo>
                  <a:close/>
                  <a:moveTo>
                    <a:pt x="6527" y="27652"/>
                  </a:moveTo>
                  <a:cubicBezTo>
                    <a:pt x="6800" y="27584"/>
                    <a:pt x="6618" y="28039"/>
                    <a:pt x="6982" y="27902"/>
                  </a:cubicBezTo>
                  <a:cubicBezTo>
                    <a:pt x="6982" y="28084"/>
                    <a:pt x="6891" y="28175"/>
                    <a:pt x="6777" y="28221"/>
                  </a:cubicBezTo>
                  <a:cubicBezTo>
                    <a:pt x="6709" y="28016"/>
                    <a:pt x="6413" y="28062"/>
                    <a:pt x="6527" y="27652"/>
                  </a:cubicBezTo>
                  <a:close/>
                  <a:moveTo>
                    <a:pt x="8278" y="26720"/>
                  </a:moveTo>
                  <a:cubicBezTo>
                    <a:pt x="8232" y="26925"/>
                    <a:pt x="8028" y="27152"/>
                    <a:pt x="8073" y="27379"/>
                  </a:cubicBezTo>
                  <a:cubicBezTo>
                    <a:pt x="7709" y="27425"/>
                    <a:pt x="8187" y="26629"/>
                    <a:pt x="8187" y="26720"/>
                  </a:cubicBezTo>
                  <a:cubicBezTo>
                    <a:pt x="8187" y="26629"/>
                    <a:pt x="8096" y="26174"/>
                    <a:pt x="8096" y="25833"/>
                  </a:cubicBezTo>
                  <a:cubicBezTo>
                    <a:pt x="8096" y="25515"/>
                    <a:pt x="8210" y="25242"/>
                    <a:pt x="8119" y="24969"/>
                  </a:cubicBezTo>
                  <a:cubicBezTo>
                    <a:pt x="8278" y="24946"/>
                    <a:pt x="8323" y="24787"/>
                    <a:pt x="8301" y="24537"/>
                  </a:cubicBezTo>
                  <a:cubicBezTo>
                    <a:pt x="8574" y="24878"/>
                    <a:pt x="8210" y="25310"/>
                    <a:pt x="8187" y="25833"/>
                  </a:cubicBezTo>
                  <a:cubicBezTo>
                    <a:pt x="8187" y="26174"/>
                    <a:pt x="8323" y="26424"/>
                    <a:pt x="8278" y="26720"/>
                  </a:cubicBezTo>
                  <a:close/>
                  <a:moveTo>
                    <a:pt x="5958" y="27971"/>
                  </a:moveTo>
                  <a:cubicBezTo>
                    <a:pt x="5731" y="28266"/>
                    <a:pt x="5640" y="27334"/>
                    <a:pt x="5799" y="27107"/>
                  </a:cubicBezTo>
                  <a:cubicBezTo>
                    <a:pt x="6049" y="27152"/>
                    <a:pt x="5708" y="27925"/>
                    <a:pt x="5958" y="27971"/>
                  </a:cubicBezTo>
                  <a:close/>
                  <a:moveTo>
                    <a:pt x="4253" y="56919"/>
                  </a:moveTo>
                  <a:cubicBezTo>
                    <a:pt x="4435" y="56668"/>
                    <a:pt x="4276" y="56236"/>
                    <a:pt x="4253" y="55827"/>
                  </a:cubicBezTo>
                  <a:cubicBezTo>
                    <a:pt x="4253" y="55622"/>
                    <a:pt x="4367" y="55577"/>
                    <a:pt x="4367" y="55372"/>
                  </a:cubicBezTo>
                  <a:cubicBezTo>
                    <a:pt x="4367" y="55190"/>
                    <a:pt x="4253" y="55145"/>
                    <a:pt x="4276" y="54940"/>
                  </a:cubicBezTo>
                  <a:cubicBezTo>
                    <a:pt x="4321" y="54099"/>
                    <a:pt x="4344" y="52962"/>
                    <a:pt x="4321" y="51893"/>
                  </a:cubicBezTo>
                  <a:cubicBezTo>
                    <a:pt x="4821" y="51916"/>
                    <a:pt x="4480" y="52621"/>
                    <a:pt x="4480" y="52871"/>
                  </a:cubicBezTo>
                  <a:cubicBezTo>
                    <a:pt x="4503" y="53189"/>
                    <a:pt x="4730" y="53371"/>
                    <a:pt x="4571" y="53644"/>
                  </a:cubicBezTo>
                  <a:cubicBezTo>
                    <a:pt x="4594" y="53780"/>
                    <a:pt x="4753" y="53758"/>
                    <a:pt x="4753" y="53644"/>
                  </a:cubicBezTo>
                  <a:cubicBezTo>
                    <a:pt x="4981" y="53758"/>
                    <a:pt x="4662" y="54122"/>
                    <a:pt x="4480" y="54076"/>
                  </a:cubicBezTo>
                  <a:cubicBezTo>
                    <a:pt x="4571" y="55008"/>
                    <a:pt x="4412" y="55691"/>
                    <a:pt x="4617" y="56373"/>
                  </a:cubicBezTo>
                  <a:cubicBezTo>
                    <a:pt x="4503" y="56578"/>
                    <a:pt x="4480" y="56873"/>
                    <a:pt x="4253" y="56919"/>
                  </a:cubicBezTo>
                  <a:close/>
                  <a:moveTo>
                    <a:pt x="5549" y="61080"/>
                  </a:moveTo>
                  <a:cubicBezTo>
                    <a:pt x="5322" y="61057"/>
                    <a:pt x="5253" y="61239"/>
                    <a:pt x="5276" y="61512"/>
                  </a:cubicBezTo>
                  <a:cubicBezTo>
                    <a:pt x="4867" y="61262"/>
                    <a:pt x="5344" y="60648"/>
                    <a:pt x="5117" y="60216"/>
                  </a:cubicBezTo>
                  <a:cubicBezTo>
                    <a:pt x="5231" y="60102"/>
                    <a:pt x="5458" y="60102"/>
                    <a:pt x="5481" y="59898"/>
                  </a:cubicBezTo>
                  <a:cubicBezTo>
                    <a:pt x="5435" y="59556"/>
                    <a:pt x="5276" y="59988"/>
                    <a:pt x="5117" y="59875"/>
                  </a:cubicBezTo>
                  <a:cubicBezTo>
                    <a:pt x="5185" y="59784"/>
                    <a:pt x="5208" y="59625"/>
                    <a:pt x="5208" y="59443"/>
                  </a:cubicBezTo>
                  <a:cubicBezTo>
                    <a:pt x="5390" y="59352"/>
                    <a:pt x="5504" y="59784"/>
                    <a:pt x="5572" y="59443"/>
                  </a:cubicBezTo>
                  <a:cubicBezTo>
                    <a:pt x="5708" y="59488"/>
                    <a:pt x="5890" y="60011"/>
                    <a:pt x="5663" y="60102"/>
                  </a:cubicBezTo>
                  <a:cubicBezTo>
                    <a:pt x="5663" y="60330"/>
                    <a:pt x="5913" y="60261"/>
                    <a:pt x="5845" y="60557"/>
                  </a:cubicBezTo>
                  <a:cubicBezTo>
                    <a:pt x="5640" y="60602"/>
                    <a:pt x="5663" y="60398"/>
                    <a:pt x="5663" y="60216"/>
                  </a:cubicBezTo>
                  <a:cubicBezTo>
                    <a:pt x="5504" y="60193"/>
                    <a:pt x="5504" y="60330"/>
                    <a:pt x="5390" y="60330"/>
                  </a:cubicBezTo>
                  <a:cubicBezTo>
                    <a:pt x="5526" y="60739"/>
                    <a:pt x="5913" y="60853"/>
                    <a:pt x="5913" y="61421"/>
                  </a:cubicBezTo>
                  <a:cubicBezTo>
                    <a:pt x="5504" y="61148"/>
                    <a:pt x="5754" y="61580"/>
                    <a:pt x="5822" y="61853"/>
                  </a:cubicBezTo>
                  <a:cubicBezTo>
                    <a:pt x="5663" y="61876"/>
                    <a:pt x="5617" y="61717"/>
                    <a:pt x="5458" y="61739"/>
                  </a:cubicBezTo>
                  <a:cubicBezTo>
                    <a:pt x="5390" y="61398"/>
                    <a:pt x="5617" y="61421"/>
                    <a:pt x="5549" y="61080"/>
                  </a:cubicBezTo>
                  <a:close/>
                  <a:moveTo>
                    <a:pt x="5322" y="58238"/>
                  </a:moveTo>
                  <a:cubicBezTo>
                    <a:pt x="5504" y="57965"/>
                    <a:pt x="5299" y="57919"/>
                    <a:pt x="5435" y="57601"/>
                  </a:cubicBezTo>
                  <a:cubicBezTo>
                    <a:pt x="5617" y="57624"/>
                    <a:pt x="5504" y="58010"/>
                    <a:pt x="5686" y="58033"/>
                  </a:cubicBezTo>
                  <a:cubicBezTo>
                    <a:pt x="5640" y="58169"/>
                    <a:pt x="5504" y="58238"/>
                    <a:pt x="5322" y="58238"/>
                  </a:cubicBezTo>
                  <a:close/>
                  <a:moveTo>
                    <a:pt x="4480" y="59420"/>
                  </a:moveTo>
                  <a:cubicBezTo>
                    <a:pt x="4276" y="59170"/>
                    <a:pt x="4458" y="58442"/>
                    <a:pt x="4412" y="58010"/>
                  </a:cubicBezTo>
                  <a:cubicBezTo>
                    <a:pt x="4594" y="58510"/>
                    <a:pt x="4617" y="59011"/>
                    <a:pt x="4480" y="59420"/>
                  </a:cubicBezTo>
                  <a:close/>
                  <a:moveTo>
                    <a:pt x="5890" y="51143"/>
                  </a:moveTo>
                  <a:cubicBezTo>
                    <a:pt x="5867" y="50460"/>
                    <a:pt x="5299" y="51074"/>
                    <a:pt x="5344" y="50370"/>
                  </a:cubicBezTo>
                  <a:cubicBezTo>
                    <a:pt x="5595" y="50438"/>
                    <a:pt x="5663" y="50733"/>
                    <a:pt x="5981" y="50711"/>
                  </a:cubicBezTo>
                  <a:cubicBezTo>
                    <a:pt x="5981" y="51165"/>
                    <a:pt x="6209" y="51688"/>
                    <a:pt x="5776" y="51802"/>
                  </a:cubicBezTo>
                  <a:cubicBezTo>
                    <a:pt x="5867" y="51484"/>
                    <a:pt x="5526" y="50870"/>
                    <a:pt x="5890" y="51143"/>
                  </a:cubicBezTo>
                  <a:close/>
                  <a:moveTo>
                    <a:pt x="4640" y="61398"/>
                  </a:moveTo>
                  <a:cubicBezTo>
                    <a:pt x="4435" y="61307"/>
                    <a:pt x="4344" y="60261"/>
                    <a:pt x="4662" y="59988"/>
                  </a:cubicBezTo>
                  <a:cubicBezTo>
                    <a:pt x="5003" y="59898"/>
                    <a:pt x="4662" y="60170"/>
                    <a:pt x="4640" y="60307"/>
                  </a:cubicBezTo>
                  <a:cubicBezTo>
                    <a:pt x="4617" y="60625"/>
                    <a:pt x="4753" y="61125"/>
                    <a:pt x="4640" y="61398"/>
                  </a:cubicBezTo>
                  <a:close/>
                  <a:moveTo>
                    <a:pt x="5708" y="57169"/>
                  </a:moveTo>
                  <a:cubicBezTo>
                    <a:pt x="5640" y="56873"/>
                    <a:pt x="5867" y="56623"/>
                    <a:pt x="5731" y="56077"/>
                  </a:cubicBezTo>
                  <a:cubicBezTo>
                    <a:pt x="5936" y="56100"/>
                    <a:pt x="5776" y="56578"/>
                    <a:pt x="6072" y="56509"/>
                  </a:cubicBezTo>
                  <a:cubicBezTo>
                    <a:pt x="5981" y="56759"/>
                    <a:pt x="6049" y="57214"/>
                    <a:pt x="5708" y="57169"/>
                  </a:cubicBezTo>
                  <a:close/>
                  <a:moveTo>
                    <a:pt x="6140" y="28971"/>
                  </a:moveTo>
                  <a:cubicBezTo>
                    <a:pt x="5981" y="28994"/>
                    <a:pt x="5890" y="28767"/>
                    <a:pt x="5867" y="28971"/>
                  </a:cubicBezTo>
                  <a:cubicBezTo>
                    <a:pt x="5595" y="28789"/>
                    <a:pt x="5936" y="28471"/>
                    <a:pt x="6140" y="28539"/>
                  </a:cubicBezTo>
                  <a:close/>
                  <a:moveTo>
                    <a:pt x="5958" y="52348"/>
                  </a:moveTo>
                  <a:cubicBezTo>
                    <a:pt x="5867" y="53053"/>
                    <a:pt x="5958" y="53348"/>
                    <a:pt x="5845" y="54099"/>
                  </a:cubicBezTo>
                  <a:cubicBezTo>
                    <a:pt x="5435" y="54008"/>
                    <a:pt x="5322" y="53576"/>
                    <a:pt x="5299" y="53007"/>
                  </a:cubicBezTo>
                  <a:cubicBezTo>
                    <a:pt x="5663" y="52825"/>
                    <a:pt x="5344" y="53462"/>
                    <a:pt x="5572" y="53439"/>
                  </a:cubicBezTo>
                  <a:cubicBezTo>
                    <a:pt x="5890" y="53098"/>
                    <a:pt x="5481" y="52530"/>
                    <a:pt x="5958" y="52348"/>
                  </a:cubicBezTo>
                  <a:close/>
                  <a:moveTo>
                    <a:pt x="5367" y="55304"/>
                  </a:moveTo>
                  <a:cubicBezTo>
                    <a:pt x="5276" y="55827"/>
                    <a:pt x="5617" y="55850"/>
                    <a:pt x="5526" y="56396"/>
                  </a:cubicBezTo>
                  <a:cubicBezTo>
                    <a:pt x="5140" y="56373"/>
                    <a:pt x="5322" y="55691"/>
                    <a:pt x="5094" y="55509"/>
                  </a:cubicBezTo>
                  <a:cubicBezTo>
                    <a:pt x="5163" y="55327"/>
                    <a:pt x="5458" y="54872"/>
                    <a:pt x="5640" y="55190"/>
                  </a:cubicBezTo>
                  <a:cubicBezTo>
                    <a:pt x="5936" y="55190"/>
                    <a:pt x="5367" y="54758"/>
                    <a:pt x="5640" y="54758"/>
                  </a:cubicBezTo>
                  <a:cubicBezTo>
                    <a:pt x="6004" y="54781"/>
                    <a:pt x="5913" y="55259"/>
                    <a:pt x="5822" y="55531"/>
                  </a:cubicBezTo>
                  <a:cubicBezTo>
                    <a:pt x="5526" y="55600"/>
                    <a:pt x="5549" y="55350"/>
                    <a:pt x="5367" y="55304"/>
                  </a:cubicBezTo>
                  <a:close/>
                  <a:moveTo>
                    <a:pt x="5072" y="50802"/>
                  </a:moveTo>
                  <a:cubicBezTo>
                    <a:pt x="5253" y="50870"/>
                    <a:pt x="5708" y="51757"/>
                    <a:pt x="5231" y="52120"/>
                  </a:cubicBezTo>
                  <a:cubicBezTo>
                    <a:pt x="5299" y="52325"/>
                    <a:pt x="5390" y="52530"/>
                    <a:pt x="5413" y="52780"/>
                  </a:cubicBezTo>
                  <a:cubicBezTo>
                    <a:pt x="5322" y="52803"/>
                    <a:pt x="5322" y="52734"/>
                    <a:pt x="5322" y="52666"/>
                  </a:cubicBezTo>
                  <a:cubicBezTo>
                    <a:pt x="5231" y="52644"/>
                    <a:pt x="5231" y="52712"/>
                    <a:pt x="5231" y="52780"/>
                  </a:cubicBezTo>
                  <a:cubicBezTo>
                    <a:pt x="4821" y="52439"/>
                    <a:pt x="5640" y="51347"/>
                    <a:pt x="4958" y="51347"/>
                  </a:cubicBezTo>
                  <a:cubicBezTo>
                    <a:pt x="4890" y="51029"/>
                    <a:pt x="5094" y="51074"/>
                    <a:pt x="5072" y="50802"/>
                  </a:cubicBezTo>
                  <a:close/>
                  <a:moveTo>
                    <a:pt x="5208" y="54417"/>
                  </a:moveTo>
                  <a:cubicBezTo>
                    <a:pt x="5003" y="54781"/>
                    <a:pt x="4799" y="53917"/>
                    <a:pt x="5026" y="53758"/>
                  </a:cubicBezTo>
                  <a:cubicBezTo>
                    <a:pt x="5231" y="53871"/>
                    <a:pt x="4867" y="54281"/>
                    <a:pt x="5208" y="54417"/>
                  </a:cubicBezTo>
                  <a:close/>
                  <a:moveTo>
                    <a:pt x="5572" y="54099"/>
                  </a:moveTo>
                  <a:cubicBezTo>
                    <a:pt x="5458" y="54372"/>
                    <a:pt x="5595" y="54940"/>
                    <a:pt x="5276" y="54963"/>
                  </a:cubicBezTo>
                  <a:cubicBezTo>
                    <a:pt x="5231" y="54485"/>
                    <a:pt x="5435" y="54349"/>
                    <a:pt x="5390" y="53871"/>
                  </a:cubicBezTo>
                  <a:cubicBezTo>
                    <a:pt x="5481" y="53894"/>
                    <a:pt x="5458" y="54099"/>
                    <a:pt x="5572" y="54099"/>
                  </a:cubicBezTo>
                  <a:close/>
                  <a:moveTo>
                    <a:pt x="683" y="2297"/>
                  </a:moveTo>
                  <a:cubicBezTo>
                    <a:pt x="660" y="2184"/>
                    <a:pt x="546" y="2206"/>
                    <a:pt x="569" y="2388"/>
                  </a:cubicBezTo>
                  <a:cubicBezTo>
                    <a:pt x="887" y="2434"/>
                    <a:pt x="1024" y="2275"/>
                    <a:pt x="1047" y="1956"/>
                  </a:cubicBezTo>
                  <a:cubicBezTo>
                    <a:pt x="751" y="1865"/>
                    <a:pt x="910" y="2320"/>
                    <a:pt x="683" y="2297"/>
                  </a:cubicBezTo>
                  <a:close/>
                  <a:moveTo>
                    <a:pt x="1024" y="3821"/>
                  </a:moveTo>
                  <a:cubicBezTo>
                    <a:pt x="1092" y="3912"/>
                    <a:pt x="1638" y="4139"/>
                    <a:pt x="1570" y="3730"/>
                  </a:cubicBezTo>
                  <a:cubicBezTo>
                    <a:pt x="1570" y="3571"/>
                    <a:pt x="887" y="3480"/>
                    <a:pt x="1024" y="3821"/>
                  </a:cubicBezTo>
                  <a:close/>
                  <a:moveTo>
                    <a:pt x="1274" y="4162"/>
                  </a:moveTo>
                  <a:cubicBezTo>
                    <a:pt x="1274" y="4435"/>
                    <a:pt x="1410" y="4503"/>
                    <a:pt x="1547" y="4594"/>
                  </a:cubicBezTo>
                  <a:cubicBezTo>
                    <a:pt x="1592" y="4458"/>
                    <a:pt x="1683" y="4389"/>
                    <a:pt x="1661" y="4162"/>
                  </a:cubicBezTo>
                  <a:close/>
                  <a:moveTo>
                    <a:pt x="2002" y="4935"/>
                  </a:moveTo>
                  <a:cubicBezTo>
                    <a:pt x="2252" y="4981"/>
                    <a:pt x="2252" y="4708"/>
                    <a:pt x="2297" y="4503"/>
                  </a:cubicBezTo>
                  <a:cubicBezTo>
                    <a:pt x="1979" y="4389"/>
                    <a:pt x="1979" y="4662"/>
                    <a:pt x="2002" y="4935"/>
                  </a:cubicBezTo>
                  <a:close/>
                  <a:moveTo>
                    <a:pt x="1456" y="4708"/>
                  </a:moveTo>
                  <a:cubicBezTo>
                    <a:pt x="1297" y="5140"/>
                    <a:pt x="1479" y="5254"/>
                    <a:pt x="1547" y="5481"/>
                  </a:cubicBezTo>
                  <a:cubicBezTo>
                    <a:pt x="1570" y="5640"/>
                    <a:pt x="1433" y="6186"/>
                    <a:pt x="1706" y="6027"/>
                  </a:cubicBezTo>
                  <a:cubicBezTo>
                    <a:pt x="1911" y="6004"/>
                    <a:pt x="1752" y="5549"/>
                    <a:pt x="1911" y="5481"/>
                  </a:cubicBezTo>
                  <a:cubicBezTo>
                    <a:pt x="1456" y="5322"/>
                    <a:pt x="1706" y="4981"/>
                    <a:pt x="1456" y="4708"/>
                  </a:cubicBezTo>
                  <a:close/>
                  <a:moveTo>
                    <a:pt x="1979" y="7027"/>
                  </a:moveTo>
                  <a:cubicBezTo>
                    <a:pt x="1729" y="7346"/>
                    <a:pt x="1729" y="7459"/>
                    <a:pt x="1229" y="7323"/>
                  </a:cubicBezTo>
                  <a:cubicBezTo>
                    <a:pt x="1138" y="7891"/>
                    <a:pt x="1774" y="7505"/>
                    <a:pt x="1774" y="7664"/>
                  </a:cubicBezTo>
                  <a:cubicBezTo>
                    <a:pt x="1547" y="7823"/>
                    <a:pt x="1501" y="8687"/>
                    <a:pt x="1956" y="8665"/>
                  </a:cubicBezTo>
                  <a:cubicBezTo>
                    <a:pt x="2070" y="8323"/>
                    <a:pt x="1820" y="8392"/>
                    <a:pt x="1774" y="8210"/>
                  </a:cubicBezTo>
                  <a:cubicBezTo>
                    <a:pt x="1888" y="7778"/>
                    <a:pt x="2320" y="7391"/>
                    <a:pt x="1979" y="7027"/>
                  </a:cubicBezTo>
                  <a:close/>
                  <a:moveTo>
                    <a:pt x="2047" y="8983"/>
                  </a:moveTo>
                  <a:cubicBezTo>
                    <a:pt x="1752" y="8960"/>
                    <a:pt x="1615" y="9802"/>
                    <a:pt x="1933" y="9847"/>
                  </a:cubicBezTo>
                  <a:cubicBezTo>
                    <a:pt x="2070" y="9551"/>
                    <a:pt x="1911" y="9415"/>
                    <a:pt x="2047" y="8983"/>
                  </a:cubicBezTo>
                  <a:close/>
                  <a:moveTo>
                    <a:pt x="1138" y="1206"/>
                  </a:moveTo>
                  <a:cubicBezTo>
                    <a:pt x="1524" y="1501"/>
                    <a:pt x="2070" y="1615"/>
                    <a:pt x="2320" y="2115"/>
                  </a:cubicBezTo>
                  <a:cubicBezTo>
                    <a:pt x="2366" y="2184"/>
                    <a:pt x="2343" y="2479"/>
                    <a:pt x="2411" y="2661"/>
                  </a:cubicBezTo>
                  <a:cubicBezTo>
                    <a:pt x="2479" y="2820"/>
                    <a:pt x="2752" y="3252"/>
                    <a:pt x="2570" y="3639"/>
                  </a:cubicBezTo>
                  <a:cubicBezTo>
                    <a:pt x="2616" y="3866"/>
                    <a:pt x="2752" y="4003"/>
                    <a:pt x="2843" y="4185"/>
                  </a:cubicBezTo>
                  <a:cubicBezTo>
                    <a:pt x="2729" y="5754"/>
                    <a:pt x="3002" y="6754"/>
                    <a:pt x="2798" y="7800"/>
                  </a:cubicBezTo>
                  <a:cubicBezTo>
                    <a:pt x="2707" y="7709"/>
                    <a:pt x="2661" y="7596"/>
                    <a:pt x="2616" y="7459"/>
                  </a:cubicBezTo>
                  <a:cubicBezTo>
                    <a:pt x="2320" y="7528"/>
                    <a:pt x="2479" y="7755"/>
                    <a:pt x="2502" y="8005"/>
                  </a:cubicBezTo>
                  <a:cubicBezTo>
                    <a:pt x="2229" y="8096"/>
                    <a:pt x="2024" y="8642"/>
                    <a:pt x="2138" y="8869"/>
                  </a:cubicBezTo>
                  <a:cubicBezTo>
                    <a:pt x="2411" y="8574"/>
                    <a:pt x="2684" y="8255"/>
                    <a:pt x="2684" y="7914"/>
                  </a:cubicBezTo>
                  <a:cubicBezTo>
                    <a:pt x="2911" y="8346"/>
                    <a:pt x="2616" y="8710"/>
                    <a:pt x="2775" y="9210"/>
                  </a:cubicBezTo>
                  <a:cubicBezTo>
                    <a:pt x="2456" y="9028"/>
                    <a:pt x="2456" y="9529"/>
                    <a:pt x="2411" y="8983"/>
                  </a:cubicBezTo>
                  <a:cubicBezTo>
                    <a:pt x="2275" y="9142"/>
                    <a:pt x="2206" y="9529"/>
                    <a:pt x="2297" y="9642"/>
                  </a:cubicBezTo>
                  <a:cubicBezTo>
                    <a:pt x="2593" y="9642"/>
                    <a:pt x="2547" y="9210"/>
                    <a:pt x="2957" y="9324"/>
                  </a:cubicBezTo>
                  <a:lnTo>
                    <a:pt x="2934" y="9870"/>
                  </a:lnTo>
                  <a:cubicBezTo>
                    <a:pt x="2820" y="9165"/>
                    <a:pt x="2343" y="10006"/>
                    <a:pt x="2570" y="10302"/>
                  </a:cubicBezTo>
                  <a:cubicBezTo>
                    <a:pt x="2707" y="10325"/>
                    <a:pt x="2616" y="10074"/>
                    <a:pt x="2661" y="9983"/>
                  </a:cubicBezTo>
                  <a:cubicBezTo>
                    <a:pt x="2843" y="9733"/>
                    <a:pt x="2684" y="10597"/>
                    <a:pt x="2843" y="10870"/>
                  </a:cubicBezTo>
                  <a:cubicBezTo>
                    <a:pt x="2729" y="10939"/>
                    <a:pt x="2729" y="11120"/>
                    <a:pt x="2547" y="11075"/>
                  </a:cubicBezTo>
                  <a:cubicBezTo>
                    <a:pt x="2775" y="11416"/>
                    <a:pt x="2388" y="11894"/>
                    <a:pt x="2252" y="12257"/>
                  </a:cubicBezTo>
                  <a:cubicBezTo>
                    <a:pt x="2138" y="11712"/>
                    <a:pt x="2093" y="11029"/>
                    <a:pt x="1547" y="10939"/>
                  </a:cubicBezTo>
                  <a:cubicBezTo>
                    <a:pt x="1570" y="10825"/>
                    <a:pt x="1729" y="10870"/>
                    <a:pt x="1729" y="10734"/>
                  </a:cubicBezTo>
                  <a:cubicBezTo>
                    <a:pt x="1683" y="10393"/>
                    <a:pt x="1547" y="10825"/>
                    <a:pt x="1365" y="10711"/>
                  </a:cubicBezTo>
                  <a:cubicBezTo>
                    <a:pt x="1456" y="10302"/>
                    <a:pt x="1274" y="10188"/>
                    <a:pt x="1297" y="9847"/>
                  </a:cubicBezTo>
                  <a:cubicBezTo>
                    <a:pt x="1570" y="9733"/>
                    <a:pt x="1456" y="10097"/>
                    <a:pt x="1479" y="10279"/>
                  </a:cubicBezTo>
                  <a:cubicBezTo>
                    <a:pt x="1888" y="10393"/>
                    <a:pt x="1683" y="9506"/>
                    <a:pt x="1479" y="9415"/>
                  </a:cubicBezTo>
                  <a:cubicBezTo>
                    <a:pt x="1433" y="9074"/>
                    <a:pt x="1774" y="9165"/>
                    <a:pt x="1683" y="8755"/>
                  </a:cubicBezTo>
                  <a:cubicBezTo>
                    <a:pt x="1592" y="8642"/>
                    <a:pt x="1501" y="8528"/>
                    <a:pt x="1410" y="8414"/>
                  </a:cubicBezTo>
                  <a:cubicBezTo>
                    <a:pt x="1206" y="8414"/>
                    <a:pt x="1388" y="8778"/>
                    <a:pt x="1410" y="8755"/>
                  </a:cubicBezTo>
                  <a:cubicBezTo>
                    <a:pt x="1365" y="8892"/>
                    <a:pt x="1229" y="8915"/>
                    <a:pt x="1206" y="9074"/>
                  </a:cubicBezTo>
                  <a:cubicBezTo>
                    <a:pt x="1206" y="9256"/>
                    <a:pt x="1365" y="9574"/>
                    <a:pt x="1206" y="9961"/>
                  </a:cubicBezTo>
                  <a:cubicBezTo>
                    <a:pt x="1092" y="8983"/>
                    <a:pt x="1047" y="7982"/>
                    <a:pt x="978" y="7005"/>
                  </a:cubicBezTo>
                  <a:cubicBezTo>
                    <a:pt x="1342" y="7141"/>
                    <a:pt x="1615" y="7118"/>
                    <a:pt x="1888" y="7005"/>
                  </a:cubicBezTo>
                  <a:cubicBezTo>
                    <a:pt x="1956" y="6686"/>
                    <a:pt x="1729" y="6686"/>
                    <a:pt x="1797" y="6368"/>
                  </a:cubicBezTo>
                  <a:cubicBezTo>
                    <a:pt x="1729" y="6049"/>
                    <a:pt x="1638" y="6641"/>
                    <a:pt x="1342" y="6459"/>
                  </a:cubicBezTo>
                  <a:lnTo>
                    <a:pt x="1342" y="5913"/>
                  </a:lnTo>
                  <a:cubicBezTo>
                    <a:pt x="933" y="5936"/>
                    <a:pt x="1001" y="6254"/>
                    <a:pt x="1069" y="6663"/>
                  </a:cubicBezTo>
                  <a:cubicBezTo>
                    <a:pt x="705" y="6391"/>
                    <a:pt x="865" y="5549"/>
                    <a:pt x="728" y="5026"/>
                  </a:cubicBezTo>
                  <a:cubicBezTo>
                    <a:pt x="796" y="5072"/>
                    <a:pt x="865" y="5140"/>
                    <a:pt x="1001" y="5140"/>
                  </a:cubicBezTo>
                  <a:cubicBezTo>
                    <a:pt x="1024" y="4867"/>
                    <a:pt x="865" y="4799"/>
                    <a:pt x="819" y="4594"/>
                  </a:cubicBezTo>
                  <a:cubicBezTo>
                    <a:pt x="728" y="4640"/>
                    <a:pt x="660" y="4685"/>
                    <a:pt x="637" y="4799"/>
                  </a:cubicBezTo>
                  <a:cubicBezTo>
                    <a:pt x="364" y="4344"/>
                    <a:pt x="387" y="3503"/>
                    <a:pt x="296" y="2820"/>
                  </a:cubicBezTo>
                  <a:cubicBezTo>
                    <a:pt x="433" y="2957"/>
                    <a:pt x="524" y="2957"/>
                    <a:pt x="569" y="2729"/>
                  </a:cubicBezTo>
                  <a:cubicBezTo>
                    <a:pt x="637" y="2479"/>
                    <a:pt x="251" y="2275"/>
                    <a:pt x="205" y="2502"/>
                  </a:cubicBezTo>
                  <a:cubicBezTo>
                    <a:pt x="1" y="2479"/>
                    <a:pt x="182" y="2024"/>
                    <a:pt x="137" y="1843"/>
                  </a:cubicBezTo>
                  <a:cubicBezTo>
                    <a:pt x="410" y="1547"/>
                    <a:pt x="887" y="1524"/>
                    <a:pt x="1138" y="1206"/>
                  </a:cubicBezTo>
                  <a:close/>
                  <a:moveTo>
                    <a:pt x="8414" y="17760"/>
                  </a:moveTo>
                  <a:cubicBezTo>
                    <a:pt x="8414" y="17556"/>
                    <a:pt x="8301" y="17533"/>
                    <a:pt x="8323" y="17328"/>
                  </a:cubicBezTo>
                  <a:cubicBezTo>
                    <a:pt x="8687" y="17147"/>
                    <a:pt x="8346" y="17783"/>
                    <a:pt x="8596" y="17760"/>
                  </a:cubicBezTo>
                  <a:cubicBezTo>
                    <a:pt x="8505" y="18284"/>
                    <a:pt x="8369" y="18738"/>
                    <a:pt x="8392" y="19398"/>
                  </a:cubicBezTo>
                  <a:cubicBezTo>
                    <a:pt x="8119" y="19580"/>
                    <a:pt x="8392" y="18056"/>
                    <a:pt x="8414" y="17760"/>
                  </a:cubicBezTo>
                  <a:close/>
                  <a:moveTo>
                    <a:pt x="7573" y="18625"/>
                  </a:moveTo>
                  <a:cubicBezTo>
                    <a:pt x="8301" y="18716"/>
                    <a:pt x="7618" y="19557"/>
                    <a:pt x="7914" y="20034"/>
                  </a:cubicBezTo>
                  <a:cubicBezTo>
                    <a:pt x="7505" y="19898"/>
                    <a:pt x="7800" y="19966"/>
                    <a:pt x="7641" y="20262"/>
                  </a:cubicBezTo>
                  <a:cubicBezTo>
                    <a:pt x="7186" y="19875"/>
                    <a:pt x="7891" y="19193"/>
                    <a:pt x="7573" y="18625"/>
                  </a:cubicBezTo>
                  <a:close/>
                  <a:moveTo>
                    <a:pt x="7482" y="18397"/>
                  </a:moveTo>
                  <a:cubicBezTo>
                    <a:pt x="7482" y="17942"/>
                    <a:pt x="7869" y="17601"/>
                    <a:pt x="7414" y="17397"/>
                  </a:cubicBezTo>
                  <a:cubicBezTo>
                    <a:pt x="7323" y="16987"/>
                    <a:pt x="7641" y="17101"/>
                    <a:pt x="7596" y="16760"/>
                  </a:cubicBezTo>
                  <a:cubicBezTo>
                    <a:pt x="7687" y="16328"/>
                    <a:pt x="7277" y="16191"/>
                    <a:pt x="7527" y="15873"/>
                  </a:cubicBezTo>
                  <a:cubicBezTo>
                    <a:pt x="7687" y="15987"/>
                    <a:pt x="7755" y="16328"/>
                    <a:pt x="7778" y="16760"/>
                  </a:cubicBezTo>
                  <a:cubicBezTo>
                    <a:pt x="7823" y="17306"/>
                    <a:pt x="7914" y="18306"/>
                    <a:pt x="7482" y="18397"/>
                  </a:cubicBezTo>
                  <a:close/>
                  <a:moveTo>
                    <a:pt x="47300" y="78590"/>
                  </a:moveTo>
                  <a:cubicBezTo>
                    <a:pt x="47550" y="78703"/>
                    <a:pt x="47368" y="79113"/>
                    <a:pt x="47163" y="79204"/>
                  </a:cubicBezTo>
                  <a:cubicBezTo>
                    <a:pt x="47004" y="79090"/>
                    <a:pt x="47140" y="78840"/>
                    <a:pt x="47300" y="78590"/>
                  </a:cubicBezTo>
                  <a:close/>
                  <a:moveTo>
                    <a:pt x="6663" y="17601"/>
                  </a:moveTo>
                  <a:lnTo>
                    <a:pt x="6686" y="17169"/>
                  </a:lnTo>
                  <a:cubicBezTo>
                    <a:pt x="6754" y="17237"/>
                    <a:pt x="6823" y="17283"/>
                    <a:pt x="6959" y="17283"/>
                  </a:cubicBezTo>
                  <a:lnTo>
                    <a:pt x="6959" y="17078"/>
                  </a:lnTo>
                  <a:cubicBezTo>
                    <a:pt x="6936" y="16942"/>
                    <a:pt x="6777" y="16965"/>
                    <a:pt x="6777" y="17056"/>
                  </a:cubicBezTo>
                  <a:cubicBezTo>
                    <a:pt x="6504" y="16919"/>
                    <a:pt x="6845" y="16646"/>
                    <a:pt x="6868" y="16533"/>
                  </a:cubicBezTo>
                  <a:cubicBezTo>
                    <a:pt x="6709" y="16510"/>
                    <a:pt x="6686" y="16646"/>
                    <a:pt x="6504" y="16623"/>
                  </a:cubicBezTo>
                  <a:cubicBezTo>
                    <a:pt x="6823" y="16373"/>
                    <a:pt x="6754" y="16055"/>
                    <a:pt x="6709" y="15532"/>
                  </a:cubicBezTo>
                  <a:cubicBezTo>
                    <a:pt x="6913" y="15577"/>
                    <a:pt x="6754" y="16055"/>
                    <a:pt x="7050" y="15987"/>
                  </a:cubicBezTo>
                  <a:cubicBezTo>
                    <a:pt x="7073" y="16055"/>
                    <a:pt x="6868" y="16305"/>
                    <a:pt x="6868" y="16305"/>
                  </a:cubicBezTo>
                  <a:cubicBezTo>
                    <a:pt x="6891" y="16373"/>
                    <a:pt x="7050" y="16419"/>
                    <a:pt x="7050" y="16419"/>
                  </a:cubicBezTo>
                  <a:cubicBezTo>
                    <a:pt x="7050" y="16646"/>
                    <a:pt x="6959" y="16896"/>
                    <a:pt x="7050" y="17397"/>
                  </a:cubicBezTo>
                  <a:cubicBezTo>
                    <a:pt x="6868" y="17397"/>
                    <a:pt x="6913" y="17692"/>
                    <a:pt x="6663" y="17601"/>
                  </a:cubicBezTo>
                  <a:close/>
                  <a:moveTo>
                    <a:pt x="8551" y="20057"/>
                  </a:moveTo>
                  <a:cubicBezTo>
                    <a:pt x="8755" y="19989"/>
                    <a:pt x="8687" y="20262"/>
                    <a:pt x="8824" y="20285"/>
                  </a:cubicBezTo>
                  <a:cubicBezTo>
                    <a:pt x="8733" y="20580"/>
                    <a:pt x="8733" y="20739"/>
                    <a:pt x="8824" y="21035"/>
                  </a:cubicBezTo>
                  <a:cubicBezTo>
                    <a:pt x="8392" y="20876"/>
                    <a:pt x="8664" y="20557"/>
                    <a:pt x="8551" y="20057"/>
                  </a:cubicBezTo>
                  <a:close/>
                  <a:moveTo>
                    <a:pt x="7732" y="20808"/>
                  </a:moveTo>
                  <a:cubicBezTo>
                    <a:pt x="7596" y="20398"/>
                    <a:pt x="7982" y="20603"/>
                    <a:pt x="7914" y="20262"/>
                  </a:cubicBezTo>
                  <a:cubicBezTo>
                    <a:pt x="8187" y="20421"/>
                    <a:pt x="7778" y="20808"/>
                    <a:pt x="7982" y="20921"/>
                  </a:cubicBezTo>
                  <a:cubicBezTo>
                    <a:pt x="7891" y="21285"/>
                    <a:pt x="7960" y="20603"/>
                    <a:pt x="7732" y="20808"/>
                  </a:cubicBezTo>
                  <a:close/>
                  <a:moveTo>
                    <a:pt x="7937" y="706"/>
                  </a:moveTo>
                  <a:cubicBezTo>
                    <a:pt x="8323" y="842"/>
                    <a:pt x="7914" y="1229"/>
                    <a:pt x="8005" y="1683"/>
                  </a:cubicBezTo>
                  <a:cubicBezTo>
                    <a:pt x="7846" y="1934"/>
                    <a:pt x="7960" y="956"/>
                    <a:pt x="7937" y="706"/>
                  </a:cubicBezTo>
                  <a:close/>
                  <a:moveTo>
                    <a:pt x="5435" y="62285"/>
                  </a:moveTo>
                  <a:cubicBezTo>
                    <a:pt x="5526" y="61921"/>
                    <a:pt x="5072" y="62149"/>
                    <a:pt x="5185" y="61739"/>
                  </a:cubicBezTo>
                  <a:cubicBezTo>
                    <a:pt x="5458" y="61785"/>
                    <a:pt x="5413" y="62194"/>
                    <a:pt x="5822" y="62081"/>
                  </a:cubicBezTo>
                  <a:cubicBezTo>
                    <a:pt x="5799" y="62262"/>
                    <a:pt x="5663" y="62331"/>
                    <a:pt x="5435" y="62285"/>
                  </a:cubicBezTo>
                  <a:close/>
                  <a:moveTo>
                    <a:pt x="8892" y="16123"/>
                  </a:moveTo>
                  <a:cubicBezTo>
                    <a:pt x="8346" y="16191"/>
                    <a:pt x="8846" y="17237"/>
                    <a:pt x="9142" y="17328"/>
                  </a:cubicBezTo>
                  <a:cubicBezTo>
                    <a:pt x="9256" y="16714"/>
                    <a:pt x="8733" y="16805"/>
                    <a:pt x="8892" y="16123"/>
                  </a:cubicBezTo>
                  <a:close/>
                  <a:moveTo>
                    <a:pt x="9529" y="16464"/>
                  </a:moveTo>
                  <a:cubicBezTo>
                    <a:pt x="9620" y="16828"/>
                    <a:pt x="9278" y="17533"/>
                    <a:pt x="9506" y="17351"/>
                  </a:cubicBezTo>
                  <a:cubicBezTo>
                    <a:pt x="9597" y="17215"/>
                    <a:pt x="9711" y="16214"/>
                    <a:pt x="9529" y="16464"/>
                  </a:cubicBezTo>
                  <a:close/>
                  <a:moveTo>
                    <a:pt x="9847" y="13190"/>
                  </a:moveTo>
                  <a:cubicBezTo>
                    <a:pt x="9870" y="13122"/>
                    <a:pt x="9938" y="13076"/>
                    <a:pt x="10029" y="13099"/>
                  </a:cubicBezTo>
                  <a:cubicBezTo>
                    <a:pt x="9983" y="12826"/>
                    <a:pt x="9961" y="12530"/>
                    <a:pt x="9688" y="12530"/>
                  </a:cubicBezTo>
                  <a:cubicBezTo>
                    <a:pt x="9642" y="12849"/>
                    <a:pt x="9688" y="13099"/>
                    <a:pt x="9847" y="13190"/>
                  </a:cubicBezTo>
                  <a:close/>
                  <a:moveTo>
                    <a:pt x="9233" y="17874"/>
                  </a:moveTo>
                  <a:cubicBezTo>
                    <a:pt x="8960" y="17942"/>
                    <a:pt x="8960" y="18284"/>
                    <a:pt x="8846" y="18534"/>
                  </a:cubicBezTo>
                  <a:cubicBezTo>
                    <a:pt x="9119" y="18625"/>
                    <a:pt x="9097" y="18374"/>
                    <a:pt x="9324" y="18443"/>
                  </a:cubicBezTo>
                  <a:cubicBezTo>
                    <a:pt x="9347" y="18170"/>
                    <a:pt x="9142" y="18193"/>
                    <a:pt x="9233" y="17874"/>
                  </a:cubicBezTo>
                  <a:close/>
                  <a:moveTo>
                    <a:pt x="9028" y="18647"/>
                  </a:moveTo>
                  <a:cubicBezTo>
                    <a:pt x="8983" y="18988"/>
                    <a:pt x="9278" y="18943"/>
                    <a:pt x="9301" y="19193"/>
                  </a:cubicBezTo>
                  <a:cubicBezTo>
                    <a:pt x="9210" y="19193"/>
                    <a:pt x="9187" y="19398"/>
                    <a:pt x="9301" y="19420"/>
                  </a:cubicBezTo>
                  <a:cubicBezTo>
                    <a:pt x="9210" y="19011"/>
                    <a:pt x="9642" y="19261"/>
                    <a:pt x="9574" y="18875"/>
                  </a:cubicBezTo>
                  <a:cubicBezTo>
                    <a:pt x="9233" y="18988"/>
                    <a:pt x="9324" y="18602"/>
                    <a:pt x="9028" y="18647"/>
                  </a:cubicBezTo>
                  <a:close/>
                  <a:moveTo>
                    <a:pt x="8846" y="19398"/>
                  </a:moveTo>
                  <a:cubicBezTo>
                    <a:pt x="8937" y="19375"/>
                    <a:pt x="8983" y="19284"/>
                    <a:pt x="9028" y="19193"/>
                  </a:cubicBezTo>
                  <a:cubicBezTo>
                    <a:pt x="8596" y="19193"/>
                    <a:pt x="8846" y="19489"/>
                    <a:pt x="8824" y="19853"/>
                  </a:cubicBezTo>
                  <a:cubicBezTo>
                    <a:pt x="9006" y="19739"/>
                    <a:pt x="9301" y="19807"/>
                    <a:pt x="9392" y="19648"/>
                  </a:cubicBezTo>
                  <a:cubicBezTo>
                    <a:pt x="9187" y="19398"/>
                    <a:pt x="8983" y="19762"/>
                    <a:pt x="8846" y="19398"/>
                  </a:cubicBezTo>
                  <a:close/>
                  <a:moveTo>
                    <a:pt x="8619" y="15464"/>
                  </a:moveTo>
                  <a:cubicBezTo>
                    <a:pt x="8778" y="15305"/>
                    <a:pt x="8869" y="15009"/>
                    <a:pt x="8824" y="14600"/>
                  </a:cubicBezTo>
                  <a:cubicBezTo>
                    <a:pt x="9119" y="14645"/>
                    <a:pt x="9097" y="15350"/>
                    <a:pt x="8892" y="15373"/>
                  </a:cubicBezTo>
                  <a:cubicBezTo>
                    <a:pt x="9119" y="15418"/>
                    <a:pt x="9028" y="15805"/>
                    <a:pt x="9165" y="15919"/>
                  </a:cubicBezTo>
                  <a:cubicBezTo>
                    <a:pt x="9460" y="15577"/>
                    <a:pt x="9119" y="14850"/>
                    <a:pt x="9097" y="14713"/>
                  </a:cubicBezTo>
                  <a:cubicBezTo>
                    <a:pt x="9097" y="14736"/>
                    <a:pt x="9278" y="14691"/>
                    <a:pt x="9278" y="14713"/>
                  </a:cubicBezTo>
                  <a:cubicBezTo>
                    <a:pt x="9210" y="14486"/>
                    <a:pt x="9051" y="14372"/>
                    <a:pt x="8915" y="14281"/>
                  </a:cubicBezTo>
                  <a:cubicBezTo>
                    <a:pt x="8915" y="14077"/>
                    <a:pt x="8983" y="13986"/>
                    <a:pt x="9097" y="13940"/>
                  </a:cubicBezTo>
                  <a:cubicBezTo>
                    <a:pt x="9074" y="13667"/>
                    <a:pt x="8960" y="13349"/>
                    <a:pt x="9028" y="13190"/>
                  </a:cubicBezTo>
                  <a:cubicBezTo>
                    <a:pt x="8892" y="12758"/>
                    <a:pt x="9438" y="13167"/>
                    <a:pt x="9301" y="12758"/>
                  </a:cubicBezTo>
                  <a:cubicBezTo>
                    <a:pt x="9278" y="12599"/>
                    <a:pt x="9142" y="12735"/>
                    <a:pt x="9119" y="12849"/>
                  </a:cubicBezTo>
                  <a:cubicBezTo>
                    <a:pt x="8915" y="12758"/>
                    <a:pt x="9097" y="12235"/>
                    <a:pt x="9051" y="11985"/>
                  </a:cubicBezTo>
                  <a:cubicBezTo>
                    <a:pt x="9165" y="12121"/>
                    <a:pt x="9187" y="12394"/>
                    <a:pt x="9301" y="12530"/>
                  </a:cubicBezTo>
                  <a:cubicBezTo>
                    <a:pt x="9392" y="12508"/>
                    <a:pt x="9415" y="12417"/>
                    <a:pt x="9506" y="12417"/>
                  </a:cubicBezTo>
                  <a:cubicBezTo>
                    <a:pt x="9460" y="12189"/>
                    <a:pt x="9301" y="12076"/>
                    <a:pt x="9233" y="11871"/>
                  </a:cubicBezTo>
                  <a:cubicBezTo>
                    <a:pt x="9529" y="11985"/>
                    <a:pt x="9483" y="11029"/>
                    <a:pt x="9529" y="10779"/>
                  </a:cubicBezTo>
                  <a:cubicBezTo>
                    <a:pt x="9620" y="10984"/>
                    <a:pt x="9733" y="11166"/>
                    <a:pt x="9779" y="11439"/>
                  </a:cubicBezTo>
                  <a:cubicBezTo>
                    <a:pt x="9915" y="11416"/>
                    <a:pt x="9870" y="11166"/>
                    <a:pt x="9892" y="11007"/>
                  </a:cubicBezTo>
                  <a:cubicBezTo>
                    <a:pt x="10143" y="11371"/>
                    <a:pt x="10234" y="12621"/>
                    <a:pt x="10211" y="13303"/>
                  </a:cubicBezTo>
                  <a:cubicBezTo>
                    <a:pt x="10211" y="13508"/>
                    <a:pt x="10165" y="13531"/>
                    <a:pt x="10029" y="13531"/>
                  </a:cubicBezTo>
                  <a:cubicBezTo>
                    <a:pt x="10074" y="13645"/>
                    <a:pt x="10188" y="13622"/>
                    <a:pt x="10211" y="13758"/>
                  </a:cubicBezTo>
                  <a:cubicBezTo>
                    <a:pt x="10256" y="13986"/>
                    <a:pt x="10029" y="13917"/>
                    <a:pt x="10029" y="13963"/>
                  </a:cubicBezTo>
                  <a:cubicBezTo>
                    <a:pt x="10029" y="14099"/>
                    <a:pt x="10188" y="14145"/>
                    <a:pt x="10211" y="14304"/>
                  </a:cubicBezTo>
                  <a:cubicBezTo>
                    <a:pt x="10234" y="14531"/>
                    <a:pt x="10006" y="14850"/>
                    <a:pt x="10006" y="15168"/>
                  </a:cubicBezTo>
                  <a:cubicBezTo>
                    <a:pt x="9983" y="15646"/>
                    <a:pt x="10120" y="16100"/>
                    <a:pt x="10074" y="16601"/>
                  </a:cubicBezTo>
                  <a:cubicBezTo>
                    <a:pt x="10029" y="17033"/>
                    <a:pt x="9824" y="17419"/>
                    <a:pt x="9779" y="17897"/>
                  </a:cubicBezTo>
                  <a:cubicBezTo>
                    <a:pt x="9756" y="18079"/>
                    <a:pt x="9870" y="18193"/>
                    <a:pt x="9870" y="18215"/>
                  </a:cubicBezTo>
                  <a:cubicBezTo>
                    <a:pt x="9870" y="18966"/>
                    <a:pt x="9529" y="19671"/>
                    <a:pt x="9824" y="20307"/>
                  </a:cubicBezTo>
                  <a:cubicBezTo>
                    <a:pt x="9756" y="20376"/>
                    <a:pt x="9688" y="20489"/>
                    <a:pt x="9642" y="20626"/>
                  </a:cubicBezTo>
                  <a:cubicBezTo>
                    <a:pt x="9438" y="20535"/>
                    <a:pt x="9665" y="19944"/>
                    <a:pt x="9278" y="20080"/>
                  </a:cubicBezTo>
                  <a:cubicBezTo>
                    <a:pt x="9415" y="20398"/>
                    <a:pt x="9529" y="20717"/>
                    <a:pt x="9733" y="20967"/>
                  </a:cubicBezTo>
                  <a:cubicBezTo>
                    <a:pt x="9415" y="21467"/>
                    <a:pt x="9665" y="22422"/>
                    <a:pt x="9529" y="23127"/>
                  </a:cubicBezTo>
                  <a:cubicBezTo>
                    <a:pt x="9460" y="23400"/>
                    <a:pt x="9324" y="23377"/>
                    <a:pt x="9233" y="23559"/>
                  </a:cubicBezTo>
                  <a:cubicBezTo>
                    <a:pt x="9097" y="23832"/>
                    <a:pt x="9187" y="24241"/>
                    <a:pt x="8960" y="24332"/>
                  </a:cubicBezTo>
                  <a:cubicBezTo>
                    <a:pt x="8528" y="24241"/>
                    <a:pt x="8869" y="23696"/>
                    <a:pt x="8869" y="23445"/>
                  </a:cubicBezTo>
                  <a:cubicBezTo>
                    <a:pt x="8892" y="23104"/>
                    <a:pt x="8846" y="22718"/>
                    <a:pt x="8892" y="22468"/>
                  </a:cubicBezTo>
                  <a:cubicBezTo>
                    <a:pt x="8915" y="22354"/>
                    <a:pt x="8801" y="22240"/>
                    <a:pt x="8801" y="22240"/>
                  </a:cubicBezTo>
                  <a:cubicBezTo>
                    <a:pt x="8824" y="22172"/>
                    <a:pt x="8983" y="21945"/>
                    <a:pt x="8983" y="21922"/>
                  </a:cubicBezTo>
                  <a:cubicBezTo>
                    <a:pt x="9006" y="21785"/>
                    <a:pt x="8892" y="21535"/>
                    <a:pt x="8892" y="21376"/>
                  </a:cubicBezTo>
                  <a:cubicBezTo>
                    <a:pt x="8915" y="20990"/>
                    <a:pt x="9006" y="20876"/>
                    <a:pt x="8824" y="20489"/>
                  </a:cubicBezTo>
                  <a:cubicBezTo>
                    <a:pt x="9097" y="20467"/>
                    <a:pt x="9165" y="20944"/>
                    <a:pt x="9278" y="20512"/>
                  </a:cubicBezTo>
                  <a:cubicBezTo>
                    <a:pt x="9256" y="20353"/>
                    <a:pt x="9165" y="20557"/>
                    <a:pt x="9006" y="20512"/>
                  </a:cubicBezTo>
                  <a:cubicBezTo>
                    <a:pt x="8915" y="20262"/>
                    <a:pt x="8915" y="19898"/>
                    <a:pt x="8642" y="19830"/>
                  </a:cubicBezTo>
                  <a:cubicBezTo>
                    <a:pt x="8824" y="18988"/>
                    <a:pt x="8710" y="18420"/>
                    <a:pt x="8960" y="17760"/>
                  </a:cubicBezTo>
                  <a:cubicBezTo>
                    <a:pt x="8892" y="17351"/>
                    <a:pt x="8710" y="17033"/>
                    <a:pt x="8414" y="16874"/>
                  </a:cubicBezTo>
                  <a:cubicBezTo>
                    <a:pt x="8505" y="16623"/>
                    <a:pt x="8551" y="16305"/>
                    <a:pt x="8528" y="15896"/>
                  </a:cubicBezTo>
                  <a:lnTo>
                    <a:pt x="8892" y="15919"/>
                  </a:lnTo>
                  <a:cubicBezTo>
                    <a:pt x="8915" y="15623"/>
                    <a:pt x="8869" y="15441"/>
                    <a:pt x="8619" y="15464"/>
                  </a:cubicBezTo>
                  <a:close/>
                  <a:moveTo>
                    <a:pt x="6868" y="11166"/>
                  </a:moveTo>
                  <a:cubicBezTo>
                    <a:pt x="6686" y="11371"/>
                    <a:pt x="6823" y="10279"/>
                    <a:pt x="6777" y="9961"/>
                  </a:cubicBezTo>
                  <a:cubicBezTo>
                    <a:pt x="7186" y="10165"/>
                    <a:pt x="6777" y="10711"/>
                    <a:pt x="6868" y="11166"/>
                  </a:cubicBezTo>
                  <a:close/>
                  <a:moveTo>
                    <a:pt x="7573" y="24196"/>
                  </a:moveTo>
                  <a:cubicBezTo>
                    <a:pt x="7641" y="23968"/>
                    <a:pt x="7414" y="23946"/>
                    <a:pt x="7391" y="23855"/>
                  </a:cubicBezTo>
                  <a:cubicBezTo>
                    <a:pt x="7391" y="23582"/>
                    <a:pt x="7641" y="23718"/>
                    <a:pt x="7687" y="23423"/>
                  </a:cubicBezTo>
                  <a:cubicBezTo>
                    <a:pt x="7982" y="23696"/>
                    <a:pt x="8164" y="23400"/>
                    <a:pt x="8232" y="23878"/>
                  </a:cubicBezTo>
                  <a:cubicBezTo>
                    <a:pt x="7937" y="23946"/>
                    <a:pt x="7960" y="23673"/>
                    <a:pt x="7687" y="23764"/>
                  </a:cubicBezTo>
                  <a:cubicBezTo>
                    <a:pt x="7618" y="24037"/>
                    <a:pt x="7982" y="24378"/>
                    <a:pt x="8119" y="24082"/>
                  </a:cubicBezTo>
                  <a:cubicBezTo>
                    <a:pt x="8232" y="24105"/>
                    <a:pt x="8187" y="24196"/>
                    <a:pt x="8119" y="24196"/>
                  </a:cubicBezTo>
                  <a:lnTo>
                    <a:pt x="8119" y="24423"/>
                  </a:lnTo>
                  <a:cubicBezTo>
                    <a:pt x="7846" y="24491"/>
                    <a:pt x="7960" y="24105"/>
                    <a:pt x="7664" y="24196"/>
                  </a:cubicBezTo>
                  <a:cubicBezTo>
                    <a:pt x="7755" y="24673"/>
                    <a:pt x="7914" y="24764"/>
                    <a:pt x="7755" y="25174"/>
                  </a:cubicBezTo>
                  <a:cubicBezTo>
                    <a:pt x="7482" y="25174"/>
                    <a:pt x="7414" y="24924"/>
                    <a:pt x="7300" y="24719"/>
                  </a:cubicBezTo>
                  <a:cubicBezTo>
                    <a:pt x="7300" y="24378"/>
                    <a:pt x="7527" y="24446"/>
                    <a:pt x="7573" y="24196"/>
                  </a:cubicBezTo>
                  <a:close/>
                  <a:moveTo>
                    <a:pt x="6004" y="31814"/>
                  </a:moveTo>
                  <a:cubicBezTo>
                    <a:pt x="5776" y="32155"/>
                    <a:pt x="6049" y="31018"/>
                    <a:pt x="5822" y="31041"/>
                  </a:cubicBezTo>
                  <a:cubicBezTo>
                    <a:pt x="5981" y="30722"/>
                    <a:pt x="5731" y="30563"/>
                    <a:pt x="5936" y="30267"/>
                  </a:cubicBezTo>
                  <a:cubicBezTo>
                    <a:pt x="5981" y="30677"/>
                    <a:pt x="6277" y="31245"/>
                    <a:pt x="6186" y="31473"/>
                  </a:cubicBezTo>
                  <a:cubicBezTo>
                    <a:pt x="6004" y="31109"/>
                    <a:pt x="5981" y="31382"/>
                    <a:pt x="6004" y="31814"/>
                  </a:cubicBezTo>
                  <a:close/>
                  <a:moveTo>
                    <a:pt x="6913" y="32041"/>
                  </a:moveTo>
                  <a:cubicBezTo>
                    <a:pt x="6777" y="31836"/>
                    <a:pt x="6413" y="31905"/>
                    <a:pt x="6459" y="31495"/>
                  </a:cubicBezTo>
                  <a:cubicBezTo>
                    <a:pt x="6595" y="31814"/>
                    <a:pt x="6936" y="31223"/>
                    <a:pt x="6913" y="31723"/>
                  </a:cubicBezTo>
                  <a:cubicBezTo>
                    <a:pt x="7095" y="31655"/>
                    <a:pt x="6959" y="31154"/>
                    <a:pt x="7277" y="31291"/>
                  </a:cubicBezTo>
                  <a:cubicBezTo>
                    <a:pt x="7004" y="31700"/>
                    <a:pt x="7277" y="32223"/>
                    <a:pt x="7073" y="32814"/>
                  </a:cubicBezTo>
                  <a:cubicBezTo>
                    <a:pt x="6845" y="32519"/>
                    <a:pt x="7004" y="32996"/>
                    <a:pt x="6709" y="32905"/>
                  </a:cubicBezTo>
                  <a:cubicBezTo>
                    <a:pt x="6618" y="32405"/>
                    <a:pt x="6982" y="32496"/>
                    <a:pt x="6913" y="32041"/>
                  </a:cubicBezTo>
                  <a:close/>
                  <a:moveTo>
                    <a:pt x="6800" y="21012"/>
                  </a:moveTo>
                  <a:cubicBezTo>
                    <a:pt x="6709" y="21058"/>
                    <a:pt x="6641" y="21126"/>
                    <a:pt x="6618" y="20990"/>
                  </a:cubicBezTo>
                  <a:cubicBezTo>
                    <a:pt x="6550" y="20535"/>
                    <a:pt x="6686" y="19489"/>
                    <a:pt x="6663" y="18693"/>
                  </a:cubicBezTo>
                  <a:cubicBezTo>
                    <a:pt x="6595" y="18306"/>
                    <a:pt x="6823" y="18306"/>
                    <a:pt x="6754" y="18716"/>
                  </a:cubicBezTo>
                  <a:cubicBezTo>
                    <a:pt x="6823" y="19489"/>
                    <a:pt x="6936" y="20285"/>
                    <a:pt x="6800" y="21012"/>
                  </a:cubicBezTo>
                  <a:close/>
                  <a:moveTo>
                    <a:pt x="8096" y="32723"/>
                  </a:moveTo>
                  <a:cubicBezTo>
                    <a:pt x="8005" y="32723"/>
                    <a:pt x="8028" y="32587"/>
                    <a:pt x="8005" y="32496"/>
                  </a:cubicBezTo>
                  <a:cubicBezTo>
                    <a:pt x="7846" y="32496"/>
                    <a:pt x="7755" y="32587"/>
                    <a:pt x="7732" y="32723"/>
                  </a:cubicBezTo>
                  <a:cubicBezTo>
                    <a:pt x="7596" y="32723"/>
                    <a:pt x="7618" y="32087"/>
                    <a:pt x="7459" y="32496"/>
                  </a:cubicBezTo>
                  <a:cubicBezTo>
                    <a:pt x="7118" y="32428"/>
                    <a:pt x="7527" y="32109"/>
                    <a:pt x="7550" y="32064"/>
                  </a:cubicBezTo>
                  <a:cubicBezTo>
                    <a:pt x="7596" y="31927"/>
                    <a:pt x="7505" y="31746"/>
                    <a:pt x="7550" y="31632"/>
                  </a:cubicBezTo>
                  <a:cubicBezTo>
                    <a:pt x="7573" y="31564"/>
                    <a:pt x="7732" y="31564"/>
                    <a:pt x="7732" y="31518"/>
                  </a:cubicBezTo>
                  <a:cubicBezTo>
                    <a:pt x="7800" y="31359"/>
                    <a:pt x="7687" y="31132"/>
                    <a:pt x="7937" y="31200"/>
                  </a:cubicBezTo>
                  <a:cubicBezTo>
                    <a:pt x="7960" y="30995"/>
                    <a:pt x="7846" y="30654"/>
                    <a:pt x="8119" y="30768"/>
                  </a:cubicBezTo>
                  <a:cubicBezTo>
                    <a:pt x="7982" y="31041"/>
                    <a:pt x="8028" y="31427"/>
                    <a:pt x="7914" y="31746"/>
                  </a:cubicBezTo>
                  <a:cubicBezTo>
                    <a:pt x="7869" y="31927"/>
                    <a:pt x="7346" y="32109"/>
                    <a:pt x="7732" y="32382"/>
                  </a:cubicBezTo>
                  <a:cubicBezTo>
                    <a:pt x="7914" y="32200"/>
                    <a:pt x="7800" y="31677"/>
                    <a:pt x="8187" y="31746"/>
                  </a:cubicBezTo>
                  <a:cubicBezTo>
                    <a:pt x="8255" y="32291"/>
                    <a:pt x="7869" y="32269"/>
                    <a:pt x="8096" y="32723"/>
                  </a:cubicBezTo>
                  <a:close/>
                  <a:moveTo>
                    <a:pt x="8551" y="32519"/>
                  </a:moveTo>
                  <a:cubicBezTo>
                    <a:pt x="8187" y="32382"/>
                    <a:pt x="8596" y="31996"/>
                    <a:pt x="8483" y="31541"/>
                  </a:cubicBezTo>
                  <a:cubicBezTo>
                    <a:pt x="8073" y="31746"/>
                    <a:pt x="8551" y="30790"/>
                    <a:pt x="8301" y="30427"/>
                  </a:cubicBezTo>
                  <a:cubicBezTo>
                    <a:pt x="8710" y="30358"/>
                    <a:pt x="8528" y="31018"/>
                    <a:pt x="8574" y="31313"/>
                  </a:cubicBezTo>
                  <a:cubicBezTo>
                    <a:pt x="8619" y="31768"/>
                    <a:pt x="8755" y="32246"/>
                    <a:pt x="8551" y="32519"/>
                  </a:cubicBezTo>
                  <a:close/>
                  <a:moveTo>
                    <a:pt x="8346" y="33610"/>
                  </a:moveTo>
                  <a:cubicBezTo>
                    <a:pt x="8392" y="33406"/>
                    <a:pt x="8619" y="33406"/>
                    <a:pt x="8551" y="33064"/>
                  </a:cubicBezTo>
                  <a:cubicBezTo>
                    <a:pt x="8483" y="32951"/>
                    <a:pt x="8323" y="32951"/>
                    <a:pt x="8369" y="32723"/>
                  </a:cubicBezTo>
                  <a:cubicBezTo>
                    <a:pt x="8505" y="32746"/>
                    <a:pt x="8619" y="32746"/>
                    <a:pt x="8642" y="32632"/>
                  </a:cubicBezTo>
                  <a:cubicBezTo>
                    <a:pt x="8733" y="32905"/>
                    <a:pt x="8824" y="33587"/>
                    <a:pt x="8346" y="33610"/>
                  </a:cubicBezTo>
                  <a:close/>
                  <a:moveTo>
                    <a:pt x="7164" y="33678"/>
                  </a:moveTo>
                  <a:lnTo>
                    <a:pt x="7164" y="33360"/>
                  </a:lnTo>
                  <a:cubicBezTo>
                    <a:pt x="7391" y="33428"/>
                    <a:pt x="7641" y="33474"/>
                    <a:pt x="7618" y="33815"/>
                  </a:cubicBezTo>
                  <a:cubicBezTo>
                    <a:pt x="7346" y="33883"/>
                    <a:pt x="7391" y="33656"/>
                    <a:pt x="7164" y="33678"/>
                  </a:cubicBezTo>
                  <a:close/>
                  <a:moveTo>
                    <a:pt x="6845" y="23946"/>
                  </a:moveTo>
                  <a:cubicBezTo>
                    <a:pt x="6663" y="24014"/>
                    <a:pt x="6572" y="23445"/>
                    <a:pt x="6754" y="23400"/>
                  </a:cubicBezTo>
                  <a:cubicBezTo>
                    <a:pt x="6663" y="23150"/>
                    <a:pt x="6436" y="22991"/>
                    <a:pt x="6504" y="22536"/>
                  </a:cubicBezTo>
                  <a:cubicBezTo>
                    <a:pt x="6641" y="23082"/>
                    <a:pt x="6891" y="22718"/>
                    <a:pt x="6959" y="22308"/>
                  </a:cubicBezTo>
                  <a:cubicBezTo>
                    <a:pt x="7437" y="22809"/>
                    <a:pt x="6800" y="23241"/>
                    <a:pt x="7027" y="23855"/>
                  </a:cubicBezTo>
                  <a:cubicBezTo>
                    <a:pt x="6936" y="23832"/>
                    <a:pt x="6868" y="23878"/>
                    <a:pt x="6845" y="23946"/>
                  </a:cubicBezTo>
                  <a:close/>
                  <a:moveTo>
                    <a:pt x="6595" y="22422"/>
                  </a:moveTo>
                  <a:cubicBezTo>
                    <a:pt x="6459" y="22263"/>
                    <a:pt x="6686" y="22218"/>
                    <a:pt x="6686" y="21990"/>
                  </a:cubicBezTo>
                  <a:cubicBezTo>
                    <a:pt x="6709" y="21785"/>
                    <a:pt x="6595" y="21649"/>
                    <a:pt x="6618" y="21535"/>
                  </a:cubicBezTo>
                  <a:cubicBezTo>
                    <a:pt x="6663" y="21240"/>
                    <a:pt x="6891" y="21081"/>
                    <a:pt x="6891" y="20785"/>
                  </a:cubicBezTo>
                  <a:cubicBezTo>
                    <a:pt x="7391" y="21081"/>
                    <a:pt x="6663" y="21558"/>
                    <a:pt x="6959" y="21990"/>
                  </a:cubicBezTo>
                  <a:cubicBezTo>
                    <a:pt x="6800" y="22081"/>
                    <a:pt x="6686" y="22218"/>
                    <a:pt x="6595" y="22422"/>
                  </a:cubicBezTo>
                  <a:close/>
                  <a:moveTo>
                    <a:pt x="8437" y="28471"/>
                  </a:moveTo>
                  <a:cubicBezTo>
                    <a:pt x="8642" y="28812"/>
                    <a:pt x="8437" y="29608"/>
                    <a:pt x="8505" y="30108"/>
                  </a:cubicBezTo>
                  <a:cubicBezTo>
                    <a:pt x="8346" y="29972"/>
                    <a:pt x="8187" y="29813"/>
                    <a:pt x="7869" y="29881"/>
                  </a:cubicBezTo>
                  <a:cubicBezTo>
                    <a:pt x="7778" y="29517"/>
                    <a:pt x="8141" y="29722"/>
                    <a:pt x="8323" y="29676"/>
                  </a:cubicBezTo>
                  <a:cubicBezTo>
                    <a:pt x="8414" y="29381"/>
                    <a:pt x="8141" y="29540"/>
                    <a:pt x="8050" y="29449"/>
                  </a:cubicBezTo>
                  <a:cubicBezTo>
                    <a:pt x="7982" y="29381"/>
                    <a:pt x="7960" y="29199"/>
                    <a:pt x="8050" y="29221"/>
                  </a:cubicBezTo>
                  <a:cubicBezTo>
                    <a:pt x="7914" y="29176"/>
                    <a:pt x="7800" y="29199"/>
                    <a:pt x="7687" y="29335"/>
                  </a:cubicBezTo>
                  <a:cubicBezTo>
                    <a:pt x="7618" y="29403"/>
                    <a:pt x="7755" y="29472"/>
                    <a:pt x="7778" y="29449"/>
                  </a:cubicBezTo>
                  <a:cubicBezTo>
                    <a:pt x="7732" y="29540"/>
                    <a:pt x="7346" y="29881"/>
                    <a:pt x="7482" y="30086"/>
                  </a:cubicBezTo>
                  <a:cubicBezTo>
                    <a:pt x="7277" y="29972"/>
                    <a:pt x="7255" y="29517"/>
                    <a:pt x="7505" y="29426"/>
                  </a:cubicBezTo>
                  <a:cubicBezTo>
                    <a:pt x="7527" y="28858"/>
                    <a:pt x="7232" y="28880"/>
                    <a:pt x="7414" y="28335"/>
                  </a:cubicBezTo>
                  <a:cubicBezTo>
                    <a:pt x="7664" y="28357"/>
                    <a:pt x="7596" y="28698"/>
                    <a:pt x="7596" y="28994"/>
                  </a:cubicBezTo>
                  <a:lnTo>
                    <a:pt x="7869" y="28994"/>
                  </a:lnTo>
                  <a:cubicBezTo>
                    <a:pt x="7869" y="28585"/>
                    <a:pt x="7573" y="28562"/>
                    <a:pt x="7800" y="28130"/>
                  </a:cubicBezTo>
                  <a:cubicBezTo>
                    <a:pt x="7778" y="27993"/>
                    <a:pt x="7618" y="28039"/>
                    <a:pt x="7527" y="28016"/>
                  </a:cubicBezTo>
                  <a:cubicBezTo>
                    <a:pt x="7459" y="27721"/>
                    <a:pt x="7709" y="27789"/>
                    <a:pt x="7709" y="27584"/>
                  </a:cubicBezTo>
                  <a:cubicBezTo>
                    <a:pt x="7732" y="27266"/>
                    <a:pt x="7414" y="27357"/>
                    <a:pt x="7527" y="26925"/>
                  </a:cubicBezTo>
                  <a:cubicBezTo>
                    <a:pt x="7846" y="26925"/>
                    <a:pt x="7891" y="27243"/>
                    <a:pt x="7891" y="27584"/>
                  </a:cubicBezTo>
                  <a:cubicBezTo>
                    <a:pt x="8073" y="27971"/>
                    <a:pt x="8232" y="27925"/>
                    <a:pt x="8528" y="28039"/>
                  </a:cubicBezTo>
                  <a:cubicBezTo>
                    <a:pt x="8664" y="28448"/>
                    <a:pt x="8119" y="28039"/>
                    <a:pt x="8255" y="28471"/>
                  </a:cubicBezTo>
                  <a:cubicBezTo>
                    <a:pt x="8255" y="28607"/>
                    <a:pt x="8437" y="28585"/>
                    <a:pt x="8437" y="28471"/>
                  </a:cubicBezTo>
                  <a:close/>
                  <a:moveTo>
                    <a:pt x="7209" y="30086"/>
                  </a:moveTo>
                  <a:cubicBezTo>
                    <a:pt x="7255" y="30358"/>
                    <a:pt x="7437" y="30768"/>
                    <a:pt x="7027" y="30745"/>
                  </a:cubicBezTo>
                  <a:cubicBezTo>
                    <a:pt x="7073" y="30518"/>
                    <a:pt x="7277" y="30540"/>
                    <a:pt x="7209" y="30199"/>
                  </a:cubicBezTo>
                  <a:cubicBezTo>
                    <a:pt x="6891" y="30108"/>
                    <a:pt x="7095" y="30631"/>
                    <a:pt x="6754" y="30518"/>
                  </a:cubicBezTo>
                  <a:cubicBezTo>
                    <a:pt x="6800" y="30222"/>
                    <a:pt x="7118" y="29472"/>
                    <a:pt x="6754" y="29631"/>
                  </a:cubicBezTo>
                  <a:cubicBezTo>
                    <a:pt x="6527" y="29472"/>
                    <a:pt x="6800" y="29039"/>
                    <a:pt x="7050" y="29085"/>
                  </a:cubicBezTo>
                  <a:cubicBezTo>
                    <a:pt x="7073" y="29221"/>
                    <a:pt x="7004" y="29403"/>
                    <a:pt x="7050" y="29540"/>
                  </a:cubicBezTo>
                  <a:cubicBezTo>
                    <a:pt x="7073" y="29608"/>
                    <a:pt x="7209" y="29631"/>
                    <a:pt x="7209" y="29653"/>
                  </a:cubicBezTo>
                  <a:cubicBezTo>
                    <a:pt x="7255" y="29767"/>
                    <a:pt x="7186" y="29949"/>
                    <a:pt x="7209" y="30086"/>
                  </a:cubicBezTo>
                  <a:close/>
                  <a:moveTo>
                    <a:pt x="7618" y="21012"/>
                  </a:moveTo>
                  <a:cubicBezTo>
                    <a:pt x="8005" y="20876"/>
                    <a:pt x="8232" y="22013"/>
                    <a:pt x="7709" y="21899"/>
                  </a:cubicBezTo>
                  <a:cubicBezTo>
                    <a:pt x="7709" y="21672"/>
                    <a:pt x="7960" y="21763"/>
                    <a:pt x="7891" y="21467"/>
                  </a:cubicBezTo>
                  <a:cubicBezTo>
                    <a:pt x="7869" y="21194"/>
                    <a:pt x="7641" y="21581"/>
                    <a:pt x="7618" y="21672"/>
                  </a:cubicBezTo>
                  <a:cubicBezTo>
                    <a:pt x="7573" y="22149"/>
                    <a:pt x="8119" y="21945"/>
                    <a:pt x="8073" y="22445"/>
                  </a:cubicBezTo>
                  <a:cubicBezTo>
                    <a:pt x="7755" y="22377"/>
                    <a:pt x="7414" y="21967"/>
                    <a:pt x="7437" y="21558"/>
                  </a:cubicBezTo>
                  <a:cubicBezTo>
                    <a:pt x="7437" y="21285"/>
                    <a:pt x="7618" y="21308"/>
                    <a:pt x="7618" y="21012"/>
                  </a:cubicBezTo>
                  <a:close/>
                  <a:moveTo>
                    <a:pt x="4753" y="71677"/>
                  </a:moveTo>
                  <a:cubicBezTo>
                    <a:pt x="4503" y="71518"/>
                    <a:pt x="4594" y="71199"/>
                    <a:pt x="4753" y="71017"/>
                  </a:cubicBezTo>
                  <a:cubicBezTo>
                    <a:pt x="4753" y="70904"/>
                    <a:pt x="4662" y="70926"/>
                    <a:pt x="4571" y="70904"/>
                  </a:cubicBezTo>
                  <a:cubicBezTo>
                    <a:pt x="4776" y="70654"/>
                    <a:pt x="4503" y="70381"/>
                    <a:pt x="4503" y="70130"/>
                  </a:cubicBezTo>
                  <a:cubicBezTo>
                    <a:pt x="4503" y="70017"/>
                    <a:pt x="4412" y="69653"/>
                    <a:pt x="4685" y="69698"/>
                  </a:cubicBezTo>
                  <a:cubicBezTo>
                    <a:pt x="4571" y="70176"/>
                    <a:pt x="4935" y="70426"/>
                    <a:pt x="4958" y="70699"/>
                  </a:cubicBezTo>
                  <a:cubicBezTo>
                    <a:pt x="4958" y="71040"/>
                    <a:pt x="4708" y="71222"/>
                    <a:pt x="4753" y="71677"/>
                  </a:cubicBezTo>
                  <a:close/>
                  <a:moveTo>
                    <a:pt x="46003" y="80272"/>
                  </a:moveTo>
                  <a:cubicBezTo>
                    <a:pt x="45753" y="80705"/>
                    <a:pt x="46436" y="80318"/>
                    <a:pt x="46117" y="80773"/>
                  </a:cubicBezTo>
                  <a:cubicBezTo>
                    <a:pt x="46254" y="80750"/>
                    <a:pt x="46345" y="80591"/>
                    <a:pt x="46481" y="80705"/>
                  </a:cubicBezTo>
                  <a:cubicBezTo>
                    <a:pt x="46436" y="80932"/>
                    <a:pt x="46231" y="81000"/>
                    <a:pt x="46094" y="81159"/>
                  </a:cubicBezTo>
                  <a:cubicBezTo>
                    <a:pt x="45958" y="81319"/>
                    <a:pt x="45822" y="81819"/>
                    <a:pt x="45617" y="81569"/>
                  </a:cubicBezTo>
                  <a:cubicBezTo>
                    <a:pt x="45753" y="81319"/>
                    <a:pt x="45867" y="81182"/>
                    <a:pt x="46003" y="81114"/>
                  </a:cubicBezTo>
                  <a:cubicBezTo>
                    <a:pt x="46163" y="80909"/>
                    <a:pt x="45753" y="80932"/>
                    <a:pt x="45776" y="80977"/>
                  </a:cubicBezTo>
                  <a:cubicBezTo>
                    <a:pt x="45662" y="80796"/>
                    <a:pt x="46049" y="80523"/>
                    <a:pt x="45662" y="80477"/>
                  </a:cubicBezTo>
                  <a:cubicBezTo>
                    <a:pt x="46140" y="80136"/>
                    <a:pt x="45844" y="79818"/>
                    <a:pt x="46208" y="79590"/>
                  </a:cubicBezTo>
                  <a:cubicBezTo>
                    <a:pt x="46231" y="79681"/>
                    <a:pt x="46276" y="79772"/>
                    <a:pt x="46367" y="79818"/>
                  </a:cubicBezTo>
                  <a:cubicBezTo>
                    <a:pt x="46254" y="79954"/>
                    <a:pt x="46163" y="80386"/>
                    <a:pt x="46003" y="80272"/>
                  </a:cubicBezTo>
                  <a:close/>
                  <a:moveTo>
                    <a:pt x="7527" y="107288"/>
                  </a:moveTo>
                  <a:cubicBezTo>
                    <a:pt x="6709" y="107879"/>
                    <a:pt x="5845" y="107811"/>
                    <a:pt x="4594" y="107924"/>
                  </a:cubicBezTo>
                  <a:cubicBezTo>
                    <a:pt x="4981" y="107583"/>
                    <a:pt x="5481" y="107765"/>
                    <a:pt x="6049" y="107651"/>
                  </a:cubicBezTo>
                  <a:cubicBezTo>
                    <a:pt x="6618" y="107560"/>
                    <a:pt x="7073" y="107310"/>
                    <a:pt x="7527" y="107288"/>
                  </a:cubicBezTo>
                  <a:close/>
                  <a:moveTo>
                    <a:pt x="5140" y="69607"/>
                  </a:moveTo>
                  <a:cubicBezTo>
                    <a:pt x="4912" y="69517"/>
                    <a:pt x="4958" y="69107"/>
                    <a:pt x="4708" y="69062"/>
                  </a:cubicBezTo>
                  <a:cubicBezTo>
                    <a:pt x="4753" y="68289"/>
                    <a:pt x="4640" y="67356"/>
                    <a:pt x="4821" y="66765"/>
                  </a:cubicBezTo>
                  <a:cubicBezTo>
                    <a:pt x="5049" y="67424"/>
                    <a:pt x="4776" y="68198"/>
                    <a:pt x="4890" y="68834"/>
                  </a:cubicBezTo>
                  <a:cubicBezTo>
                    <a:pt x="4958" y="69175"/>
                    <a:pt x="5140" y="69266"/>
                    <a:pt x="5140" y="69607"/>
                  </a:cubicBezTo>
                  <a:close/>
                  <a:moveTo>
                    <a:pt x="41433" y="87981"/>
                  </a:moveTo>
                  <a:lnTo>
                    <a:pt x="41660" y="87708"/>
                  </a:lnTo>
                  <a:lnTo>
                    <a:pt x="41933" y="87959"/>
                  </a:lnTo>
                  <a:lnTo>
                    <a:pt x="41706" y="88231"/>
                  </a:lnTo>
                  <a:cubicBezTo>
                    <a:pt x="41683" y="87959"/>
                    <a:pt x="41615" y="88163"/>
                    <a:pt x="41433" y="87981"/>
                  </a:cubicBezTo>
                  <a:close/>
                  <a:moveTo>
                    <a:pt x="5867" y="63945"/>
                  </a:moveTo>
                  <a:lnTo>
                    <a:pt x="5890" y="63399"/>
                  </a:lnTo>
                  <a:cubicBezTo>
                    <a:pt x="6163" y="63240"/>
                    <a:pt x="6163" y="64104"/>
                    <a:pt x="5867" y="63945"/>
                  </a:cubicBezTo>
                  <a:close/>
                  <a:moveTo>
                    <a:pt x="5253" y="63058"/>
                  </a:moveTo>
                  <a:cubicBezTo>
                    <a:pt x="5185" y="62626"/>
                    <a:pt x="5686" y="62081"/>
                    <a:pt x="5708" y="62740"/>
                  </a:cubicBezTo>
                  <a:cubicBezTo>
                    <a:pt x="5413" y="62353"/>
                    <a:pt x="5572" y="63127"/>
                    <a:pt x="5253" y="63058"/>
                  </a:cubicBezTo>
                  <a:close/>
                  <a:moveTo>
                    <a:pt x="41774" y="85844"/>
                  </a:moveTo>
                  <a:cubicBezTo>
                    <a:pt x="41501" y="86208"/>
                    <a:pt x="41205" y="85957"/>
                    <a:pt x="40910" y="86480"/>
                  </a:cubicBezTo>
                  <a:cubicBezTo>
                    <a:pt x="40887" y="86026"/>
                    <a:pt x="41092" y="85798"/>
                    <a:pt x="41501" y="85753"/>
                  </a:cubicBezTo>
                  <a:cubicBezTo>
                    <a:pt x="41455" y="85434"/>
                    <a:pt x="41637" y="84911"/>
                    <a:pt x="42069" y="84889"/>
                  </a:cubicBezTo>
                  <a:cubicBezTo>
                    <a:pt x="42411" y="84798"/>
                    <a:pt x="41819" y="85071"/>
                    <a:pt x="41706" y="85321"/>
                  </a:cubicBezTo>
                  <a:cubicBezTo>
                    <a:pt x="41592" y="85525"/>
                    <a:pt x="41751" y="85662"/>
                    <a:pt x="41774" y="85844"/>
                  </a:cubicBezTo>
                  <a:close/>
                  <a:moveTo>
                    <a:pt x="5754" y="66447"/>
                  </a:moveTo>
                  <a:cubicBezTo>
                    <a:pt x="5708" y="66651"/>
                    <a:pt x="5481" y="66651"/>
                    <a:pt x="5549" y="66992"/>
                  </a:cubicBezTo>
                  <a:cubicBezTo>
                    <a:pt x="5822" y="67129"/>
                    <a:pt x="5958" y="66538"/>
                    <a:pt x="5754" y="66447"/>
                  </a:cubicBezTo>
                  <a:close/>
                  <a:moveTo>
                    <a:pt x="5481" y="66219"/>
                  </a:moveTo>
                  <a:cubicBezTo>
                    <a:pt x="5549" y="66310"/>
                    <a:pt x="5731" y="66401"/>
                    <a:pt x="5754" y="66242"/>
                  </a:cubicBezTo>
                  <a:cubicBezTo>
                    <a:pt x="5799" y="66015"/>
                    <a:pt x="5572" y="65969"/>
                    <a:pt x="5572" y="66128"/>
                  </a:cubicBezTo>
                  <a:cubicBezTo>
                    <a:pt x="5299" y="65901"/>
                    <a:pt x="5686" y="65605"/>
                    <a:pt x="5572" y="65241"/>
                  </a:cubicBezTo>
                  <a:lnTo>
                    <a:pt x="5776" y="65241"/>
                  </a:lnTo>
                  <a:cubicBezTo>
                    <a:pt x="5822" y="66083"/>
                    <a:pt x="6118" y="66879"/>
                    <a:pt x="6095" y="67561"/>
                  </a:cubicBezTo>
                  <a:cubicBezTo>
                    <a:pt x="6095" y="67925"/>
                    <a:pt x="5822" y="67970"/>
                    <a:pt x="6004" y="68425"/>
                  </a:cubicBezTo>
                  <a:cubicBezTo>
                    <a:pt x="5867" y="68561"/>
                    <a:pt x="5845" y="68470"/>
                    <a:pt x="5708" y="68425"/>
                  </a:cubicBezTo>
                  <a:cubicBezTo>
                    <a:pt x="5458" y="68516"/>
                    <a:pt x="5504" y="68971"/>
                    <a:pt x="5435" y="69289"/>
                  </a:cubicBezTo>
                  <a:cubicBezTo>
                    <a:pt x="5072" y="69380"/>
                    <a:pt x="5549" y="68380"/>
                    <a:pt x="5253" y="68630"/>
                  </a:cubicBezTo>
                  <a:cubicBezTo>
                    <a:pt x="4981" y="68402"/>
                    <a:pt x="5526" y="68311"/>
                    <a:pt x="5640" y="68198"/>
                  </a:cubicBezTo>
                  <a:cubicBezTo>
                    <a:pt x="5481" y="67925"/>
                    <a:pt x="5799" y="67925"/>
                    <a:pt x="5822" y="67879"/>
                  </a:cubicBezTo>
                  <a:cubicBezTo>
                    <a:pt x="5867" y="67766"/>
                    <a:pt x="5776" y="67538"/>
                    <a:pt x="5822" y="67447"/>
                  </a:cubicBezTo>
                  <a:cubicBezTo>
                    <a:pt x="5845" y="67379"/>
                    <a:pt x="6095" y="67424"/>
                    <a:pt x="6004" y="67220"/>
                  </a:cubicBezTo>
                  <a:cubicBezTo>
                    <a:pt x="5981" y="67106"/>
                    <a:pt x="5913" y="67174"/>
                    <a:pt x="5822" y="67220"/>
                  </a:cubicBezTo>
                  <a:cubicBezTo>
                    <a:pt x="5595" y="67356"/>
                    <a:pt x="5822" y="67447"/>
                    <a:pt x="5640" y="67766"/>
                  </a:cubicBezTo>
                  <a:cubicBezTo>
                    <a:pt x="5617" y="67788"/>
                    <a:pt x="5481" y="67606"/>
                    <a:pt x="5458" y="67652"/>
                  </a:cubicBezTo>
                  <a:cubicBezTo>
                    <a:pt x="5367" y="67834"/>
                    <a:pt x="5595" y="68289"/>
                    <a:pt x="5253" y="68198"/>
                  </a:cubicBezTo>
                  <a:cubicBezTo>
                    <a:pt x="5299" y="67311"/>
                    <a:pt x="5413" y="66856"/>
                    <a:pt x="5481" y="66219"/>
                  </a:cubicBezTo>
                  <a:close/>
                  <a:moveTo>
                    <a:pt x="5776" y="65241"/>
                  </a:moveTo>
                  <a:cubicBezTo>
                    <a:pt x="5367" y="65105"/>
                    <a:pt x="5663" y="64650"/>
                    <a:pt x="5504" y="64377"/>
                  </a:cubicBezTo>
                  <a:cubicBezTo>
                    <a:pt x="5413" y="64195"/>
                    <a:pt x="5435" y="64264"/>
                    <a:pt x="5504" y="63922"/>
                  </a:cubicBezTo>
                  <a:cubicBezTo>
                    <a:pt x="6186" y="63741"/>
                    <a:pt x="5754" y="65150"/>
                    <a:pt x="5776" y="65241"/>
                  </a:cubicBezTo>
                  <a:close/>
                  <a:moveTo>
                    <a:pt x="6913" y="68766"/>
                  </a:moveTo>
                  <a:cubicBezTo>
                    <a:pt x="7209" y="68880"/>
                    <a:pt x="7050" y="68425"/>
                    <a:pt x="7095" y="68220"/>
                  </a:cubicBezTo>
                  <a:cubicBezTo>
                    <a:pt x="7255" y="68311"/>
                    <a:pt x="7368" y="68743"/>
                    <a:pt x="7095" y="68766"/>
                  </a:cubicBezTo>
                  <a:cubicBezTo>
                    <a:pt x="7095" y="68971"/>
                    <a:pt x="7391" y="68857"/>
                    <a:pt x="7459" y="68993"/>
                  </a:cubicBezTo>
                  <a:cubicBezTo>
                    <a:pt x="7277" y="69266"/>
                    <a:pt x="7459" y="69630"/>
                    <a:pt x="7346" y="69880"/>
                  </a:cubicBezTo>
                  <a:cubicBezTo>
                    <a:pt x="7323" y="69926"/>
                    <a:pt x="7095" y="69835"/>
                    <a:pt x="7073" y="69858"/>
                  </a:cubicBezTo>
                  <a:cubicBezTo>
                    <a:pt x="7004" y="69949"/>
                    <a:pt x="7118" y="70631"/>
                    <a:pt x="6891" y="70312"/>
                  </a:cubicBezTo>
                  <a:cubicBezTo>
                    <a:pt x="6800" y="69858"/>
                    <a:pt x="7027" y="69812"/>
                    <a:pt x="7164" y="69653"/>
                  </a:cubicBezTo>
                  <a:cubicBezTo>
                    <a:pt x="7164" y="69380"/>
                    <a:pt x="7118" y="69130"/>
                    <a:pt x="6982" y="68993"/>
                  </a:cubicBezTo>
                  <a:cubicBezTo>
                    <a:pt x="6595" y="69130"/>
                    <a:pt x="6982" y="69357"/>
                    <a:pt x="6982" y="69653"/>
                  </a:cubicBezTo>
                  <a:cubicBezTo>
                    <a:pt x="6527" y="69994"/>
                    <a:pt x="6936" y="71631"/>
                    <a:pt x="6663" y="72382"/>
                  </a:cubicBezTo>
                  <a:cubicBezTo>
                    <a:pt x="6572" y="70790"/>
                    <a:pt x="6641" y="68743"/>
                    <a:pt x="6754" y="67243"/>
                  </a:cubicBezTo>
                  <a:cubicBezTo>
                    <a:pt x="7004" y="67493"/>
                    <a:pt x="6641" y="68516"/>
                    <a:pt x="6913" y="68766"/>
                  </a:cubicBezTo>
                  <a:close/>
                  <a:moveTo>
                    <a:pt x="41251" y="87367"/>
                  </a:moveTo>
                  <a:cubicBezTo>
                    <a:pt x="40864" y="87208"/>
                    <a:pt x="41569" y="86390"/>
                    <a:pt x="41774" y="86731"/>
                  </a:cubicBezTo>
                  <a:cubicBezTo>
                    <a:pt x="41501" y="86935"/>
                    <a:pt x="41387" y="87049"/>
                    <a:pt x="41251" y="87367"/>
                  </a:cubicBezTo>
                  <a:close/>
                  <a:moveTo>
                    <a:pt x="42638" y="85343"/>
                  </a:moveTo>
                  <a:cubicBezTo>
                    <a:pt x="42411" y="85571"/>
                    <a:pt x="42411" y="85162"/>
                    <a:pt x="42638" y="85048"/>
                  </a:cubicBezTo>
                  <a:cubicBezTo>
                    <a:pt x="42411" y="84980"/>
                    <a:pt x="42160" y="85685"/>
                    <a:pt x="41933" y="85662"/>
                  </a:cubicBezTo>
                  <a:cubicBezTo>
                    <a:pt x="41933" y="85321"/>
                    <a:pt x="42206" y="85366"/>
                    <a:pt x="42365" y="84957"/>
                  </a:cubicBezTo>
                  <a:cubicBezTo>
                    <a:pt x="42547" y="85071"/>
                    <a:pt x="42729" y="84752"/>
                    <a:pt x="42934" y="84957"/>
                  </a:cubicBezTo>
                  <a:cubicBezTo>
                    <a:pt x="42865" y="85184"/>
                    <a:pt x="42479" y="85116"/>
                    <a:pt x="42638" y="85343"/>
                  </a:cubicBezTo>
                  <a:close/>
                  <a:moveTo>
                    <a:pt x="44207" y="84752"/>
                  </a:moveTo>
                  <a:cubicBezTo>
                    <a:pt x="44093" y="84980"/>
                    <a:pt x="43980" y="84980"/>
                    <a:pt x="43866" y="85093"/>
                  </a:cubicBezTo>
                  <a:cubicBezTo>
                    <a:pt x="43820" y="84866"/>
                    <a:pt x="44184" y="84548"/>
                    <a:pt x="43775" y="84434"/>
                  </a:cubicBezTo>
                  <a:cubicBezTo>
                    <a:pt x="43957" y="84229"/>
                    <a:pt x="44230" y="84639"/>
                    <a:pt x="44207" y="84752"/>
                  </a:cubicBezTo>
                  <a:close/>
                  <a:moveTo>
                    <a:pt x="45094" y="83206"/>
                  </a:moveTo>
                  <a:lnTo>
                    <a:pt x="44957" y="83388"/>
                  </a:lnTo>
                  <a:cubicBezTo>
                    <a:pt x="44821" y="83752"/>
                    <a:pt x="44639" y="83615"/>
                    <a:pt x="44480" y="83774"/>
                  </a:cubicBezTo>
                  <a:cubicBezTo>
                    <a:pt x="43820" y="84570"/>
                    <a:pt x="44571" y="83615"/>
                    <a:pt x="44525" y="83365"/>
                  </a:cubicBezTo>
                  <a:cubicBezTo>
                    <a:pt x="44730" y="83342"/>
                    <a:pt x="44889" y="83024"/>
                    <a:pt x="45094" y="83206"/>
                  </a:cubicBezTo>
                  <a:close/>
                  <a:moveTo>
                    <a:pt x="43570" y="85321"/>
                  </a:moveTo>
                  <a:cubicBezTo>
                    <a:pt x="43889" y="85434"/>
                    <a:pt x="43593" y="85844"/>
                    <a:pt x="43366" y="85889"/>
                  </a:cubicBezTo>
                  <a:cubicBezTo>
                    <a:pt x="43229" y="85753"/>
                    <a:pt x="43388" y="85548"/>
                    <a:pt x="43570" y="85321"/>
                  </a:cubicBezTo>
                  <a:close/>
                  <a:moveTo>
                    <a:pt x="44935" y="81114"/>
                  </a:moveTo>
                  <a:cubicBezTo>
                    <a:pt x="44912" y="81409"/>
                    <a:pt x="44980" y="81409"/>
                    <a:pt x="44707" y="81660"/>
                  </a:cubicBezTo>
                  <a:cubicBezTo>
                    <a:pt x="44594" y="81842"/>
                    <a:pt x="44912" y="81887"/>
                    <a:pt x="44866" y="82046"/>
                  </a:cubicBezTo>
                  <a:lnTo>
                    <a:pt x="44230" y="83024"/>
                  </a:lnTo>
                  <a:cubicBezTo>
                    <a:pt x="43957" y="83274"/>
                    <a:pt x="44230" y="82774"/>
                    <a:pt x="44343" y="82683"/>
                  </a:cubicBezTo>
                  <a:cubicBezTo>
                    <a:pt x="44139" y="82569"/>
                    <a:pt x="43980" y="82910"/>
                    <a:pt x="43775" y="82706"/>
                  </a:cubicBezTo>
                  <a:cubicBezTo>
                    <a:pt x="43661" y="82888"/>
                    <a:pt x="43980" y="82933"/>
                    <a:pt x="43934" y="83092"/>
                  </a:cubicBezTo>
                  <a:cubicBezTo>
                    <a:pt x="43616" y="83706"/>
                    <a:pt x="43229" y="83547"/>
                    <a:pt x="42888" y="83615"/>
                  </a:cubicBezTo>
                  <a:cubicBezTo>
                    <a:pt x="42797" y="83979"/>
                    <a:pt x="42570" y="84275"/>
                    <a:pt x="42274" y="84320"/>
                  </a:cubicBezTo>
                  <a:cubicBezTo>
                    <a:pt x="42411" y="83774"/>
                    <a:pt x="43184" y="83365"/>
                    <a:pt x="43570" y="82979"/>
                  </a:cubicBezTo>
                  <a:cubicBezTo>
                    <a:pt x="43457" y="83001"/>
                    <a:pt x="43343" y="83138"/>
                    <a:pt x="43229" y="83024"/>
                  </a:cubicBezTo>
                  <a:cubicBezTo>
                    <a:pt x="43479" y="82683"/>
                    <a:pt x="43752" y="82274"/>
                    <a:pt x="44048" y="82456"/>
                  </a:cubicBezTo>
                  <a:cubicBezTo>
                    <a:pt x="44571" y="82046"/>
                    <a:pt x="44412" y="81409"/>
                    <a:pt x="44707" y="80955"/>
                  </a:cubicBezTo>
                  <a:cubicBezTo>
                    <a:pt x="44685" y="80977"/>
                    <a:pt x="45003" y="81046"/>
                    <a:pt x="44980" y="80864"/>
                  </a:cubicBezTo>
                  <a:cubicBezTo>
                    <a:pt x="44775" y="80705"/>
                    <a:pt x="44616" y="81091"/>
                    <a:pt x="44389" y="80773"/>
                  </a:cubicBezTo>
                  <a:cubicBezTo>
                    <a:pt x="44753" y="80545"/>
                    <a:pt x="44594" y="80295"/>
                    <a:pt x="44753" y="80045"/>
                  </a:cubicBezTo>
                  <a:cubicBezTo>
                    <a:pt x="44844" y="79863"/>
                    <a:pt x="45094" y="79840"/>
                    <a:pt x="45185" y="79499"/>
                  </a:cubicBezTo>
                  <a:cubicBezTo>
                    <a:pt x="45253" y="79545"/>
                    <a:pt x="45162" y="79659"/>
                    <a:pt x="45139" y="79749"/>
                  </a:cubicBezTo>
                  <a:cubicBezTo>
                    <a:pt x="45139" y="80204"/>
                    <a:pt x="45731" y="80454"/>
                    <a:pt x="45435" y="81023"/>
                  </a:cubicBezTo>
                  <a:cubicBezTo>
                    <a:pt x="45480" y="80705"/>
                    <a:pt x="45117" y="80568"/>
                    <a:pt x="45139" y="80272"/>
                  </a:cubicBezTo>
                  <a:cubicBezTo>
                    <a:pt x="45026" y="80250"/>
                    <a:pt x="44957" y="80409"/>
                    <a:pt x="44866" y="80523"/>
                  </a:cubicBezTo>
                  <a:cubicBezTo>
                    <a:pt x="45003" y="80705"/>
                    <a:pt x="45026" y="80796"/>
                    <a:pt x="45299" y="81068"/>
                  </a:cubicBezTo>
                  <a:cubicBezTo>
                    <a:pt x="45185" y="81296"/>
                    <a:pt x="45071" y="81182"/>
                    <a:pt x="44935" y="81114"/>
                  </a:cubicBezTo>
                  <a:close/>
                  <a:moveTo>
                    <a:pt x="42183" y="87231"/>
                  </a:moveTo>
                  <a:lnTo>
                    <a:pt x="42547" y="86776"/>
                  </a:lnTo>
                  <a:cubicBezTo>
                    <a:pt x="42774" y="86958"/>
                    <a:pt x="42411" y="87549"/>
                    <a:pt x="42183" y="87231"/>
                  </a:cubicBezTo>
                  <a:close/>
                  <a:moveTo>
                    <a:pt x="42501" y="85525"/>
                  </a:moveTo>
                  <a:cubicBezTo>
                    <a:pt x="42570" y="85594"/>
                    <a:pt x="42411" y="85730"/>
                    <a:pt x="42501" y="85821"/>
                  </a:cubicBezTo>
                  <a:cubicBezTo>
                    <a:pt x="42433" y="86071"/>
                    <a:pt x="42274" y="85844"/>
                    <a:pt x="42206" y="85889"/>
                  </a:cubicBezTo>
                  <a:cubicBezTo>
                    <a:pt x="42047" y="85980"/>
                    <a:pt x="41910" y="86526"/>
                    <a:pt x="41706" y="86230"/>
                  </a:cubicBezTo>
                  <a:cubicBezTo>
                    <a:pt x="41978" y="85821"/>
                    <a:pt x="42229" y="85639"/>
                    <a:pt x="42501" y="85525"/>
                  </a:cubicBezTo>
                  <a:close/>
                  <a:moveTo>
                    <a:pt x="42047" y="87117"/>
                  </a:moveTo>
                  <a:cubicBezTo>
                    <a:pt x="42183" y="87231"/>
                    <a:pt x="41933" y="87436"/>
                    <a:pt x="42183" y="87527"/>
                  </a:cubicBezTo>
                  <a:lnTo>
                    <a:pt x="41933" y="87799"/>
                  </a:lnTo>
                  <a:cubicBezTo>
                    <a:pt x="41797" y="87777"/>
                    <a:pt x="42069" y="87322"/>
                    <a:pt x="41819" y="87549"/>
                  </a:cubicBezTo>
                  <a:cubicBezTo>
                    <a:pt x="41728" y="87436"/>
                    <a:pt x="41956" y="87276"/>
                    <a:pt x="42047" y="87117"/>
                  </a:cubicBezTo>
                  <a:close/>
                </a:path>
              </a:pathLst>
            </a:custGeom>
            <a:grpFill/>
            <a:ln>
              <a:solidFill>
                <a:srgbClr val="D23D1B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" name="مخطط انسيابي: رابط 29">
              <a:extLst>
                <a:ext uri="{FF2B5EF4-FFF2-40B4-BE49-F238E27FC236}">
                  <a16:creationId xmlns:a16="http://schemas.microsoft.com/office/drawing/2014/main" id="{68E5A460-E416-4341-B6EA-B8D124283512}"/>
                </a:ext>
              </a:extLst>
            </p:cNvPr>
            <p:cNvSpPr/>
            <p:nvPr/>
          </p:nvSpPr>
          <p:spPr>
            <a:xfrm>
              <a:off x="8424297" y="3319075"/>
              <a:ext cx="340103" cy="1416475"/>
            </a:xfrm>
            <a:prstGeom prst="flowChartConnector">
              <a:avLst/>
            </a:prstGeom>
            <a:grpFill/>
            <a:ln w="396875">
              <a:solidFill>
                <a:srgbClr val="D23D1B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SA"/>
            </a:p>
          </p:txBody>
        </p:sp>
        <p:sp>
          <p:nvSpPr>
            <p:cNvPr id="31" name="مخطط انسيابي: رابط 30">
              <a:extLst>
                <a:ext uri="{FF2B5EF4-FFF2-40B4-BE49-F238E27FC236}">
                  <a16:creationId xmlns:a16="http://schemas.microsoft.com/office/drawing/2014/main" id="{7A1968EA-CA68-4461-A42F-985CFDD3A855}"/>
                </a:ext>
              </a:extLst>
            </p:cNvPr>
            <p:cNvSpPr/>
            <p:nvPr/>
          </p:nvSpPr>
          <p:spPr>
            <a:xfrm>
              <a:off x="8285804" y="3246227"/>
              <a:ext cx="340103" cy="1067781"/>
            </a:xfrm>
            <a:prstGeom prst="flowChartConnector">
              <a:avLst/>
            </a:prstGeom>
            <a:grpFill/>
            <a:ln w="396875">
              <a:solidFill>
                <a:srgbClr val="D23D1B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SA" dirty="0"/>
            </a:p>
          </p:txBody>
        </p:sp>
        <p:sp>
          <p:nvSpPr>
            <p:cNvPr id="32" name="مخطط انسيابي: رابط 31">
              <a:extLst>
                <a:ext uri="{FF2B5EF4-FFF2-40B4-BE49-F238E27FC236}">
                  <a16:creationId xmlns:a16="http://schemas.microsoft.com/office/drawing/2014/main" id="{FC751B64-2282-4206-93D3-B52EA6126AB8}"/>
                </a:ext>
              </a:extLst>
            </p:cNvPr>
            <p:cNvSpPr/>
            <p:nvPr/>
          </p:nvSpPr>
          <p:spPr>
            <a:xfrm>
              <a:off x="8677487" y="3030772"/>
              <a:ext cx="45719" cy="215455"/>
            </a:xfrm>
            <a:prstGeom prst="flowChartConnector">
              <a:avLst/>
            </a:prstGeom>
            <a:grpFill/>
            <a:ln w="396875">
              <a:solidFill>
                <a:srgbClr val="D23D1B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SA"/>
            </a:p>
          </p:txBody>
        </p:sp>
        <p:sp>
          <p:nvSpPr>
            <p:cNvPr id="33" name="مخطط انسيابي: رابط 32">
              <a:extLst>
                <a:ext uri="{FF2B5EF4-FFF2-40B4-BE49-F238E27FC236}">
                  <a16:creationId xmlns:a16="http://schemas.microsoft.com/office/drawing/2014/main" id="{610AB350-358D-4B3F-A52D-50ED2F007624}"/>
                </a:ext>
              </a:extLst>
            </p:cNvPr>
            <p:cNvSpPr/>
            <p:nvPr/>
          </p:nvSpPr>
          <p:spPr>
            <a:xfrm>
              <a:off x="8785938" y="4520095"/>
              <a:ext cx="45719" cy="215455"/>
            </a:xfrm>
            <a:prstGeom prst="flowChartConnector">
              <a:avLst/>
            </a:prstGeom>
            <a:grpFill/>
            <a:ln w="396875">
              <a:solidFill>
                <a:srgbClr val="D23D1B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SA"/>
            </a:p>
          </p:txBody>
        </p:sp>
      </p:grpSp>
      <p:grpSp>
        <p:nvGrpSpPr>
          <p:cNvPr id="46" name="مجموعة 45">
            <a:extLst>
              <a:ext uri="{FF2B5EF4-FFF2-40B4-BE49-F238E27FC236}">
                <a16:creationId xmlns:a16="http://schemas.microsoft.com/office/drawing/2014/main" id="{491BC448-0B36-401B-AF89-896FF13E46B8}"/>
              </a:ext>
            </a:extLst>
          </p:cNvPr>
          <p:cNvGrpSpPr/>
          <p:nvPr/>
        </p:nvGrpSpPr>
        <p:grpSpPr>
          <a:xfrm>
            <a:off x="-80901" y="-35334"/>
            <a:ext cx="1310438" cy="2365521"/>
            <a:chOff x="-215141" y="-33600"/>
            <a:chExt cx="1310438" cy="2365521"/>
          </a:xfrm>
          <a:solidFill>
            <a:srgbClr val="FED50A"/>
          </a:solidFill>
        </p:grpSpPr>
        <p:sp>
          <p:nvSpPr>
            <p:cNvPr id="39" name="Google Shape;358;p32">
              <a:extLst>
                <a:ext uri="{FF2B5EF4-FFF2-40B4-BE49-F238E27FC236}">
                  <a16:creationId xmlns:a16="http://schemas.microsoft.com/office/drawing/2014/main" id="{1A97F3BE-DF75-431E-8D86-32FDC9E5463B}"/>
                </a:ext>
              </a:extLst>
            </p:cNvPr>
            <p:cNvSpPr/>
            <p:nvPr/>
          </p:nvSpPr>
          <p:spPr>
            <a:xfrm>
              <a:off x="-215141" y="-33600"/>
              <a:ext cx="1310438" cy="2365521"/>
            </a:xfrm>
            <a:custGeom>
              <a:avLst/>
              <a:gdLst/>
              <a:ahLst/>
              <a:cxnLst/>
              <a:rect l="l" t="t" r="r" b="b"/>
              <a:pathLst>
                <a:path w="53713" h="107947" extrusionOk="0">
                  <a:moveTo>
                    <a:pt x="12462" y="69994"/>
                  </a:moveTo>
                  <a:cubicBezTo>
                    <a:pt x="12530" y="69562"/>
                    <a:pt x="12485" y="69607"/>
                    <a:pt x="12576" y="69335"/>
                  </a:cubicBezTo>
                  <a:cubicBezTo>
                    <a:pt x="12712" y="69335"/>
                    <a:pt x="12758" y="70153"/>
                    <a:pt x="12462" y="69994"/>
                  </a:cubicBezTo>
                  <a:close/>
                  <a:moveTo>
                    <a:pt x="12985" y="71859"/>
                  </a:moveTo>
                  <a:lnTo>
                    <a:pt x="12985" y="72177"/>
                  </a:lnTo>
                  <a:cubicBezTo>
                    <a:pt x="12780" y="71904"/>
                    <a:pt x="12826" y="72336"/>
                    <a:pt x="12530" y="72291"/>
                  </a:cubicBezTo>
                  <a:cubicBezTo>
                    <a:pt x="12530" y="71927"/>
                    <a:pt x="12780" y="71904"/>
                    <a:pt x="12985" y="71859"/>
                  </a:cubicBezTo>
                  <a:close/>
                  <a:moveTo>
                    <a:pt x="11803" y="71950"/>
                  </a:moveTo>
                  <a:cubicBezTo>
                    <a:pt x="11803" y="72473"/>
                    <a:pt x="12007" y="72564"/>
                    <a:pt x="12144" y="73041"/>
                  </a:cubicBezTo>
                  <a:cubicBezTo>
                    <a:pt x="12007" y="73337"/>
                    <a:pt x="11803" y="73564"/>
                    <a:pt x="11598" y="73792"/>
                  </a:cubicBezTo>
                  <a:cubicBezTo>
                    <a:pt x="11257" y="73564"/>
                    <a:pt x="11189" y="73041"/>
                    <a:pt x="11052" y="72586"/>
                  </a:cubicBezTo>
                  <a:cubicBezTo>
                    <a:pt x="11234" y="72768"/>
                    <a:pt x="11416" y="72950"/>
                    <a:pt x="11416" y="73360"/>
                  </a:cubicBezTo>
                  <a:cubicBezTo>
                    <a:pt x="11666" y="73382"/>
                    <a:pt x="11712" y="73200"/>
                    <a:pt x="11689" y="72928"/>
                  </a:cubicBezTo>
                  <a:cubicBezTo>
                    <a:pt x="11234" y="72837"/>
                    <a:pt x="10711" y="71540"/>
                    <a:pt x="11439" y="71381"/>
                  </a:cubicBezTo>
                  <a:cubicBezTo>
                    <a:pt x="11439" y="71654"/>
                    <a:pt x="11257" y="71722"/>
                    <a:pt x="11439" y="71927"/>
                  </a:cubicBezTo>
                  <a:cubicBezTo>
                    <a:pt x="11871" y="71472"/>
                    <a:pt x="11280" y="70608"/>
                    <a:pt x="11643" y="70290"/>
                  </a:cubicBezTo>
                  <a:lnTo>
                    <a:pt x="11280" y="70290"/>
                  </a:lnTo>
                  <a:cubicBezTo>
                    <a:pt x="11211" y="70699"/>
                    <a:pt x="11371" y="70813"/>
                    <a:pt x="11348" y="71154"/>
                  </a:cubicBezTo>
                  <a:cubicBezTo>
                    <a:pt x="10825" y="71381"/>
                    <a:pt x="10916" y="70130"/>
                    <a:pt x="11189" y="70062"/>
                  </a:cubicBezTo>
                  <a:cubicBezTo>
                    <a:pt x="11098" y="69767"/>
                    <a:pt x="11098" y="69494"/>
                    <a:pt x="11211" y="69198"/>
                  </a:cubicBezTo>
                  <a:cubicBezTo>
                    <a:pt x="11371" y="69289"/>
                    <a:pt x="11348" y="69607"/>
                    <a:pt x="11552" y="69630"/>
                  </a:cubicBezTo>
                  <a:cubicBezTo>
                    <a:pt x="11552" y="69835"/>
                    <a:pt x="11257" y="69698"/>
                    <a:pt x="11280" y="69949"/>
                  </a:cubicBezTo>
                  <a:cubicBezTo>
                    <a:pt x="11302" y="70108"/>
                    <a:pt x="11552" y="69994"/>
                    <a:pt x="11552" y="70176"/>
                  </a:cubicBezTo>
                  <a:cubicBezTo>
                    <a:pt x="11689" y="70153"/>
                    <a:pt x="11643" y="69903"/>
                    <a:pt x="11643" y="69744"/>
                  </a:cubicBezTo>
                  <a:cubicBezTo>
                    <a:pt x="12030" y="69880"/>
                    <a:pt x="12075" y="70358"/>
                    <a:pt x="12098" y="70744"/>
                  </a:cubicBezTo>
                  <a:cubicBezTo>
                    <a:pt x="12098" y="71108"/>
                    <a:pt x="11803" y="71540"/>
                    <a:pt x="11803" y="71950"/>
                  </a:cubicBezTo>
                  <a:close/>
                  <a:moveTo>
                    <a:pt x="11985" y="5708"/>
                  </a:moveTo>
                  <a:cubicBezTo>
                    <a:pt x="11962" y="5822"/>
                    <a:pt x="11871" y="5868"/>
                    <a:pt x="11803" y="5913"/>
                  </a:cubicBezTo>
                  <a:cubicBezTo>
                    <a:pt x="11803" y="5799"/>
                    <a:pt x="11757" y="5640"/>
                    <a:pt x="11712" y="5799"/>
                  </a:cubicBezTo>
                  <a:cubicBezTo>
                    <a:pt x="11916" y="6049"/>
                    <a:pt x="11621" y="6186"/>
                    <a:pt x="11689" y="6572"/>
                  </a:cubicBezTo>
                  <a:cubicBezTo>
                    <a:pt x="12075" y="6618"/>
                    <a:pt x="11939" y="6186"/>
                    <a:pt x="11894" y="5913"/>
                  </a:cubicBezTo>
                  <a:cubicBezTo>
                    <a:pt x="12030" y="5958"/>
                    <a:pt x="12144" y="5777"/>
                    <a:pt x="11985" y="5708"/>
                  </a:cubicBezTo>
                  <a:close/>
                  <a:moveTo>
                    <a:pt x="12508" y="7232"/>
                  </a:moveTo>
                  <a:cubicBezTo>
                    <a:pt x="12326" y="7277"/>
                    <a:pt x="12121" y="7277"/>
                    <a:pt x="12144" y="7573"/>
                  </a:cubicBezTo>
                  <a:cubicBezTo>
                    <a:pt x="12326" y="7755"/>
                    <a:pt x="12394" y="7823"/>
                    <a:pt x="12689" y="7687"/>
                  </a:cubicBezTo>
                  <a:cubicBezTo>
                    <a:pt x="12758" y="7391"/>
                    <a:pt x="12508" y="7459"/>
                    <a:pt x="12508" y="7232"/>
                  </a:cubicBezTo>
                  <a:close/>
                  <a:moveTo>
                    <a:pt x="15168" y="18443"/>
                  </a:moveTo>
                  <a:cubicBezTo>
                    <a:pt x="15123" y="18193"/>
                    <a:pt x="15100" y="17897"/>
                    <a:pt x="14827" y="17897"/>
                  </a:cubicBezTo>
                  <a:cubicBezTo>
                    <a:pt x="14872" y="18170"/>
                    <a:pt x="14895" y="18465"/>
                    <a:pt x="15168" y="18443"/>
                  </a:cubicBezTo>
                  <a:close/>
                  <a:moveTo>
                    <a:pt x="15395" y="16714"/>
                  </a:moveTo>
                  <a:cubicBezTo>
                    <a:pt x="15509" y="16442"/>
                    <a:pt x="15236" y="16396"/>
                    <a:pt x="15214" y="16146"/>
                  </a:cubicBezTo>
                  <a:cubicBezTo>
                    <a:pt x="15191" y="16032"/>
                    <a:pt x="15532" y="15577"/>
                    <a:pt x="15123" y="15600"/>
                  </a:cubicBezTo>
                  <a:cubicBezTo>
                    <a:pt x="14986" y="15805"/>
                    <a:pt x="15032" y="16714"/>
                    <a:pt x="15395" y="16714"/>
                  </a:cubicBezTo>
                  <a:close/>
                  <a:moveTo>
                    <a:pt x="14577" y="15805"/>
                  </a:moveTo>
                  <a:cubicBezTo>
                    <a:pt x="15032" y="15737"/>
                    <a:pt x="14645" y="15236"/>
                    <a:pt x="14963" y="15054"/>
                  </a:cubicBezTo>
                  <a:cubicBezTo>
                    <a:pt x="14736" y="15077"/>
                    <a:pt x="14850" y="14736"/>
                    <a:pt x="14691" y="14713"/>
                  </a:cubicBezTo>
                  <a:cubicBezTo>
                    <a:pt x="14554" y="15145"/>
                    <a:pt x="14713" y="15327"/>
                    <a:pt x="14577" y="15805"/>
                  </a:cubicBezTo>
                  <a:close/>
                  <a:moveTo>
                    <a:pt x="15236" y="14850"/>
                  </a:moveTo>
                  <a:lnTo>
                    <a:pt x="15214" y="15396"/>
                  </a:lnTo>
                  <a:cubicBezTo>
                    <a:pt x="15509" y="15555"/>
                    <a:pt x="15509" y="14691"/>
                    <a:pt x="15236" y="14850"/>
                  </a:cubicBezTo>
                  <a:close/>
                  <a:moveTo>
                    <a:pt x="14963" y="14077"/>
                  </a:moveTo>
                  <a:cubicBezTo>
                    <a:pt x="15145" y="13849"/>
                    <a:pt x="15441" y="13758"/>
                    <a:pt x="15532" y="13440"/>
                  </a:cubicBezTo>
                  <a:cubicBezTo>
                    <a:pt x="15214" y="13258"/>
                    <a:pt x="15236" y="13736"/>
                    <a:pt x="15145" y="13849"/>
                  </a:cubicBezTo>
                  <a:cubicBezTo>
                    <a:pt x="15123" y="13895"/>
                    <a:pt x="15009" y="13826"/>
                    <a:pt x="14963" y="13849"/>
                  </a:cubicBezTo>
                  <a:cubicBezTo>
                    <a:pt x="14986" y="13849"/>
                    <a:pt x="14872" y="14099"/>
                    <a:pt x="14872" y="14077"/>
                  </a:cubicBezTo>
                  <a:cubicBezTo>
                    <a:pt x="14804" y="14213"/>
                    <a:pt x="14827" y="14349"/>
                    <a:pt x="14782" y="14509"/>
                  </a:cubicBezTo>
                  <a:cubicBezTo>
                    <a:pt x="15054" y="14622"/>
                    <a:pt x="14941" y="14259"/>
                    <a:pt x="14963" y="14077"/>
                  </a:cubicBezTo>
                  <a:close/>
                  <a:moveTo>
                    <a:pt x="14145" y="19739"/>
                  </a:moveTo>
                  <a:cubicBezTo>
                    <a:pt x="14122" y="20057"/>
                    <a:pt x="14168" y="20285"/>
                    <a:pt x="14327" y="20398"/>
                  </a:cubicBezTo>
                  <a:cubicBezTo>
                    <a:pt x="14349" y="20285"/>
                    <a:pt x="14418" y="20239"/>
                    <a:pt x="14509" y="20194"/>
                  </a:cubicBezTo>
                  <a:cubicBezTo>
                    <a:pt x="14509" y="19898"/>
                    <a:pt x="14372" y="19762"/>
                    <a:pt x="14145" y="19739"/>
                  </a:cubicBezTo>
                  <a:close/>
                  <a:moveTo>
                    <a:pt x="15054" y="20421"/>
                  </a:moveTo>
                  <a:lnTo>
                    <a:pt x="15054" y="19966"/>
                  </a:lnTo>
                  <a:cubicBezTo>
                    <a:pt x="14713" y="19875"/>
                    <a:pt x="14691" y="20489"/>
                    <a:pt x="15054" y="20421"/>
                  </a:cubicBezTo>
                  <a:close/>
                  <a:moveTo>
                    <a:pt x="14077" y="23900"/>
                  </a:moveTo>
                  <a:cubicBezTo>
                    <a:pt x="14190" y="24469"/>
                    <a:pt x="13622" y="24219"/>
                    <a:pt x="13713" y="24764"/>
                  </a:cubicBezTo>
                  <a:cubicBezTo>
                    <a:pt x="14008" y="24764"/>
                    <a:pt x="14008" y="24378"/>
                    <a:pt x="14168" y="24219"/>
                  </a:cubicBezTo>
                  <a:cubicBezTo>
                    <a:pt x="14463" y="24082"/>
                    <a:pt x="14236" y="24582"/>
                    <a:pt x="14531" y="24446"/>
                  </a:cubicBezTo>
                  <a:cubicBezTo>
                    <a:pt x="14554" y="24082"/>
                    <a:pt x="14281" y="24037"/>
                    <a:pt x="14077" y="23900"/>
                  </a:cubicBezTo>
                  <a:close/>
                  <a:moveTo>
                    <a:pt x="14145" y="25538"/>
                  </a:moveTo>
                  <a:lnTo>
                    <a:pt x="14145" y="25970"/>
                  </a:lnTo>
                  <a:cubicBezTo>
                    <a:pt x="14577" y="26152"/>
                    <a:pt x="14463" y="25401"/>
                    <a:pt x="14145" y="25538"/>
                  </a:cubicBezTo>
                  <a:close/>
                  <a:moveTo>
                    <a:pt x="11985" y="30176"/>
                  </a:moveTo>
                  <a:cubicBezTo>
                    <a:pt x="11962" y="29858"/>
                    <a:pt x="12189" y="29858"/>
                    <a:pt x="12166" y="29540"/>
                  </a:cubicBezTo>
                  <a:cubicBezTo>
                    <a:pt x="11871" y="29381"/>
                    <a:pt x="11780" y="30086"/>
                    <a:pt x="11985" y="30176"/>
                  </a:cubicBezTo>
                  <a:close/>
                  <a:moveTo>
                    <a:pt x="11780" y="30404"/>
                  </a:moveTo>
                  <a:cubicBezTo>
                    <a:pt x="11621" y="30609"/>
                    <a:pt x="11757" y="31063"/>
                    <a:pt x="12053" y="31063"/>
                  </a:cubicBezTo>
                  <a:cubicBezTo>
                    <a:pt x="12144" y="30631"/>
                    <a:pt x="11916" y="30586"/>
                    <a:pt x="11780" y="30404"/>
                  </a:cubicBezTo>
                  <a:close/>
                  <a:moveTo>
                    <a:pt x="11939" y="32814"/>
                  </a:moveTo>
                  <a:cubicBezTo>
                    <a:pt x="12030" y="33224"/>
                    <a:pt x="11530" y="34088"/>
                    <a:pt x="12007" y="34224"/>
                  </a:cubicBezTo>
                  <a:cubicBezTo>
                    <a:pt x="12121" y="33815"/>
                    <a:pt x="12053" y="34065"/>
                    <a:pt x="11916" y="33906"/>
                  </a:cubicBezTo>
                  <a:cubicBezTo>
                    <a:pt x="11643" y="33542"/>
                    <a:pt x="12530" y="32860"/>
                    <a:pt x="11939" y="32814"/>
                  </a:cubicBezTo>
                  <a:close/>
                  <a:moveTo>
                    <a:pt x="12758" y="33383"/>
                  </a:moveTo>
                  <a:cubicBezTo>
                    <a:pt x="12712" y="33724"/>
                    <a:pt x="12849" y="33815"/>
                    <a:pt x="13008" y="33929"/>
                  </a:cubicBezTo>
                  <a:cubicBezTo>
                    <a:pt x="13008" y="33656"/>
                    <a:pt x="13008" y="33360"/>
                    <a:pt x="12758" y="33383"/>
                  </a:cubicBezTo>
                  <a:close/>
                  <a:moveTo>
                    <a:pt x="13372" y="46617"/>
                  </a:moveTo>
                  <a:cubicBezTo>
                    <a:pt x="13167" y="46640"/>
                    <a:pt x="13463" y="46913"/>
                    <a:pt x="13554" y="46936"/>
                  </a:cubicBezTo>
                  <a:lnTo>
                    <a:pt x="13576" y="45958"/>
                  </a:lnTo>
                  <a:cubicBezTo>
                    <a:pt x="13235" y="45844"/>
                    <a:pt x="13440" y="46390"/>
                    <a:pt x="13372" y="46617"/>
                  </a:cubicBezTo>
                  <a:close/>
                  <a:moveTo>
                    <a:pt x="13508" y="49892"/>
                  </a:moveTo>
                  <a:cubicBezTo>
                    <a:pt x="13417" y="50188"/>
                    <a:pt x="13394" y="50460"/>
                    <a:pt x="13599" y="50665"/>
                  </a:cubicBezTo>
                  <a:cubicBezTo>
                    <a:pt x="13645" y="50415"/>
                    <a:pt x="13826" y="49960"/>
                    <a:pt x="13508" y="49892"/>
                  </a:cubicBezTo>
                  <a:close/>
                  <a:moveTo>
                    <a:pt x="11848" y="57282"/>
                  </a:moveTo>
                  <a:cubicBezTo>
                    <a:pt x="11643" y="57442"/>
                    <a:pt x="11916" y="58260"/>
                    <a:pt x="12007" y="58056"/>
                  </a:cubicBezTo>
                  <a:cubicBezTo>
                    <a:pt x="11825" y="57965"/>
                    <a:pt x="12053" y="57373"/>
                    <a:pt x="11848" y="57282"/>
                  </a:cubicBezTo>
                  <a:close/>
                  <a:moveTo>
                    <a:pt x="13804" y="60057"/>
                  </a:moveTo>
                  <a:cubicBezTo>
                    <a:pt x="13758" y="60307"/>
                    <a:pt x="13554" y="60989"/>
                    <a:pt x="13895" y="61057"/>
                  </a:cubicBezTo>
                  <a:cubicBezTo>
                    <a:pt x="13735" y="60671"/>
                    <a:pt x="14054" y="60398"/>
                    <a:pt x="13804" y="60057"/>
                  </a:cubicBezTo>
                  <a:close/>
                  <a:moveTo>
                    <a:pt x="14031" y="63786"/>
                  </a:moveTo>
                  <a:cubicBezTo>
                    <a:pt x="13781" y="63786"/>
                    <a:pt x="13667" y="64514"/>
                    <a:pt x="13826" y="64650"/>
                  </a:cubicBezTo>
                  <a:cubicBezTo>
                    <a:pt x="13940" y="64423"/>
                    <a:pt x="14077" y="64218"/>
                    <a:pt x="14031" y="63786"/>
                  </a:cubicBezTo>
                  <a:close/>
                  <a:moveTo>
                    <a:pt x="13008" y="64855"/>
                  </a:moveTo>
                  <a:cubicBezTo>
                    <a:pt x="12894" y="65059"/>
                    <a:pt x="12894" y="65378"/>
                    <a:pt x="12803" y="65628"/>
                  </a:cubicBezTo>
                  <a:cubicBezTo>
                    <a:pt x="13144" y="65696"/>
                    <a:pt x="13372" y="65059"/>
                    <a:pt x="13281" y="64969"/>
                  </a:cubicBezTo>
                  <a:cubicBezTo>
                    <a:pt x="13235" y="65287"/>
                    <a:pt x="13144" y="64809"/>
                    <a:pt x="13008" y="64855"/>
                  </a:cubicBezTo>
                  <a:close/>
                  <a:moveTo>
                    <a:pt x="11712" y="60239"/>
                  </a:moveTo>
                  <a:cubicBezTo>
                    <a:pt x="11712" y="60466"/>
                    <a:pt x="11280" y="60671"/>
                    <a:pt x="11598" y="60898"/>
                  </a:cubicBezTo>
                  <a:cubicBezTo>
                    <a:pt x="11575" y="60671"/>
                    <a:pt x="12007" y="60466"/>
                    <a:pt x="11712" y="60239"/>
                  </a:cubicBezTo>
                  <a:close/>
                  <a:moveTo>
                    <a:pt x="12485" y="3298"/>
                  </a:moveTo>
                  <a:cubicBezTo>
                    <a:pt x="12644" y="3343"/>
                    <a:pt x="12689" y="3503"/>
                    <a:pt x="12644" y="3753"/>
                  </a:cubicBezTo>
                  <a:cubicBezTo>
                    <a:pt x="12894" y="3753"/>
                    <a:pt x="12849" y="3571"/>
                    <a:pt x="13008" y="3753"/>
                  </a:cubicBezTo>
                  <a:cubicBezTo>
                    <a:pt x="13167" y="4162"/>
                    <a:pt x="13121" y="4617"/>
                    <a:pt x="13190" y="5072"/>
                  </a:cubicBezTo>
                  <a:cubicBezTo>
                    <a:pt x="13258" y="5777"/>
                    <a:pt x="13394" y="6504"/>
                    <a:pt x="13417" y="7255"/>
                  </a:cubicBezTo>
                  <a:cubicBezTo>
                    <a:pt x="13417" y="7437"/>
                    <a:pt x="13326" y="7550"/>
                    <a:pt x="13326" y="7596"/>
                  </a:cubicBezTo>
                  <a:cubicBezTo>
                    <a:pt x="13303" y="8687"/>
                    <a:pt x="13576" y="9779"/>
                    <a:pt x="13645" y="10870"/>
                  </a:cubicBezTo>
                  <a:cubicBezTo>
                    <a:pt x="13645" y="11075"/>
                    <a:pt x="13531" y="11325"/>
                    <a:pt x="13531" y="11530"/>
                  </a:cubicBezTo>
                  <a:cubicBezTo>
                    <a:pt x="13554" y="11643"/>
                    <a:pt x="13713" y="11825"/>
                    <a:pt x="13713" y="11962"/>
                  </a:cubicBezTo>
                  <a:cubicBezTo>
                    <a:pt x="13713" y="12144"/>
                    <a:pt x="13622" y="12348"/>
                    <a:pt x="13622" y="12508"/>
                  </a:cubicBezTo>
                  <a:cubicBezTo>
                    <a:pt x="13645" y="13258"/>
                    <a:pt x="13758" y="14213"/>
                    <a:pt x="13667" y="15032"/>
                  </a:cubicBezTo>
                  <a:cubicBezTo>
                    <a:pt x="13417" y="14941"/>
                    <a:pt x="13440" y="15168"/>
                    <a:pt x="13212" y="15123"/>
                  </a:cubicBezTo>
                  <a:cubicBezTo>
                    <a:pt x="13326" y="15577"/>
                    <a:pt x="13394" y="15100"/>
                    <a:pt x="13667" y="15145"/>
                  </a:cubicBezTo>
                  <a:cubicBezTo>
                    <a:pt x="13735" y="15941"/>
                    <a:pt x="13645" y="16328"/>
                    <a:pt x="13917" y="16669"/>
                  </a:cubicBezTo>
                  <a:cubicBezTo>
                    <a:pt x="14122" y="16919"/>
                    <a:pt x="13826" y="16987"/>
                    <a:pt x="13826" y="17101"/>
                  </a:cubicBezTo>
                  <a:cubicBezTo>
                    <a:pt x="13804" y="17351"/>
                    <a:pt x="14099" y="17579"/>
                    <a:pt x="13804" y="17874"/>
                  </a:cubicBezTo>
                  <a:cubicBezTo>
                    <a:pt x="14395" y="17760"/>
                    <a:pt x="13963" y="18193"/>
                    <a:pt x="14168" y="18420"/>
                  </a:cubicBezTo>
                  <a:cubicBezTo>
                    <a:pt x="14258" y="18215"/>
                    <a:pt x="14463" y="18124"/>
                    <a:pt x="14622" y="18011"/>
                  </a:cubicBezTo>
                  <a:cubicBezTo>
                    <a:pt x="14486" y="17829"/>
                    <a:pt x="14281" y="18033"/>
                    <a:pt x="14077" y="17760"/>
                  </a:cubicBezTo>
                  <a:cubicBezTo>
                    <a:pt x="14054" y="17419"/>
                    <a:pt x="14258" y="17397"/>
                    <a:pt x="14190" y="17010"/>
                  </a:cubicBezTo>
                  <a:lnTo>
                    <a:pt x="14554" y="17010"/>
                  </a:lnTo>
                  <a:cubicBezTo>
                    <a:pt x="14600" y="16646"/>
                    <a:pt x="14077" y="16942"/>
                    <a:pt x="14008" y="16464"/>
                  </a:cubicBezTo>
                  <a:cubicBezTo>
                    <a:pt x="14190" y="16442"/>
                    <a:pt x="14213" y="16601"/>
                    <a:pt x="14372" y="16578"/>
                  </a:cubicBezTo>
                  <a:cubicBezTo>
                    <a:pt x="14463" y="16146"/>
                    <a:pt x="14054" y="16010"/>
                    <a:pt x="14304" y="15691"/>
                  </a:cubicBezTo>
                  <a:cubicBezTo>
                    <a:pt x="14099" y="15396"/>
                    <a:pt x="13895" y="15100"/>
                    <a:pt x="13963" y="14486"/>
                  </a:cubicBezTo>
                  <a:cubicBezTo>
                    <a:pt x="14099" y="14645"/>
                    <a:pt x="14190" y="14873"/>
                    <a:pt x="14213" y="15145"/>
                  </a:cubicBezTo>
                  <a:cubicBezTo>
                    <a:pt x="14349" y="15054"/>
                    <a:pt x="14395" y="14873"/>
                    <a:pt x="14509" y="14713"/>
                  </a:cubicBezTo>
                  <a:cubicBezTo>
                    <a:pt x="14486" y="14486"/>
                    <a:pt x="14304" y="14827"/>
                    <a:pt x="14304" y="14827"/>
                  </a:cubicBezTo>
                  <a:cubicBezTo>
                    <a:pt x="14168" y="14759"/>
                    <a:pt x="14304" y="14622"/>
                    <a:pt x="14236" y="14486"/>
                  </a:cubicBezTo>
                  <a:cubicBezTo>
                    <a:pt x="14145" y="14327"/>
                    <a:pt x="13758" y="14304"/>
                    <a:pt x="14054" y="13940"/>
                  </a:cubicBezTo>
                  <a:cubicBezTo>
                    <a:pt x="14304" y="13826"/>
                    <a:pt x="14168" y="14190"/>
                    <a:pt x="14236" y="14281"/>
                  </a:cubicBezTo>
                  <a:cubicBezTo>
                    <a:pt x="14304" y="14372"/>
                    <a:pt x="14577" y="14259"/>
                    <a:pt x="14600" y="14509"/>
                  </a:cubicBezTo>
                  <a:cubicBezTo>
                    <a:pt x="14963" y="14099"/>
                    <a:pt x="14713" y="13849"/>
                    <a:pt x="14804" y="13417"/>
                  </a:cubicBezTo>
                  <a:cubicBezTo>
                    <a:pt x="14372" y="13394"/>
                    <a:pt x="14713" y="13849"/>
                    <a:pt x="14509" y="13963"/>
                  </a:cubicBezTo>
                  <a:cubicBezTo>
                    <a:pt x="14122" y="14077"/>
                    <a:pt x="14281" y="13576"/>
                    <a:pt x="14054" y="13508"/>
                  </a:cubicBezTo>
                  <a:cubicBezTo>
                    <a:pt x="14145" y="13144"/>
                    <a:pt x="14236" y="13463"/>
                    <a:pt x="14509" y="13417"/>
                  </a:cubicBezTo>
                  <a:cubicBezTo>
                    <a:pt x="14691" y="13213"/>
                    <a:pt x="14941" y="13122"/>
                    <a:pt x="14895" y="12644"/>
                  </a:cubicBezTo>
                  <a:cubicBezTo>
                    <a:pt x="15214" y="12667"/>
                    <a:pt x="15486" y="13053"/>
                    <a:pt x="15168" y="13213"/>
                  </a:cubicBezTo>
                  <a:cubicBezTo>
                    <a:pt x="15236" y="13508"/>
                    <a:pt x="15327" y="12917"/>
                    <a:pt x="15623" y="13099"/>
                  </a:cubicBezTo>
                  <a:cubicBezTo>
                    <a:pt x="15850" y="13326"/>
                    <a:pt x="15623" y="13622"/>
                    <a:pt x="15600" y="13872"/>
                  </a:cubicBezTo>
                  <a:cubicBezTo>
                    <a:pt x="15600" y="13963"/>
                    <a:pt x="15714" y="14099"/>
                    <a:pt x="15691" y="14304"/>
                  </a:cubicBezTo>
                  <a:cubicBezTo>
                    <a:pt x="15668" y="14804"/>
                    <a:pt x="15486" y="15396"/>
                    <a:pt x="15486" y="15941"/>
                  </a:cubicBezTo>
                  <a:cubicBezTo>
                    <a:pt x="15486" y="16169"/>
                    <a:pt x="15577" y="16237"/>
                    <a:pt x="15577" y="16373"/>
                  </a:cubicBezTo>
                  <a:cubicBezTo>
                    <a:pt x="15532" y="17169"/>
                    <a:pt x="15395" y="18124"/>
                    <a:pt x="15441" y="18897"/>
                  </a:cubicBezTo>
                  <a:cubicBezTo>
                    <a:pt x="15464" y="19216"/>
                    <a:pt x="15373" y="19466"/>
                    <a:pt x="15350" y="19762"/>
                  </a:cubicBezTo>
                  <a:cubicBezTo>
                    <a:pt x="15145" y="21604"/>
                    <a:pt x="15100" y="23536"/>
                    <a:pt x="14804" y="25333"/>
                  </a:cubicBezTo>
                  <a:cubicBezTo>
                    <a:pt x="14759" y="25515"/>
                    <a:pt x="14645" y="25606"/>
                    <a:pt x="14600" y="25765"/>
                  </a:cubicBezTo>
                  <a:cubicBezTo>
                    <a:pt x="14509" y="26129"/>
                    <a:pt x="14600" y="26515"/>
                    <a:pt x="14600" y="26970"/>
                  </a:cubicBezTo>
                  <a:cubicBezTo>
                    <a:pt x="14577" y="27311"/>
                    <a:pt x="14418" y="27448"/>
                    <a:pt x="14577" y="27834"/>
                  </a:cubicBezTo>
                  <a:cubicBezTo>
                    <a:pt x="14622" y="28175"/>
                    <a:pt x="14327" y="28130"/>
                    <a:pt x="14304" y="28380"/>
                  </a:cubicBezTo>
                  <a:cubicBezTo>
                    <a:pt x="14463" y="28926"/>
                    <a:pt x="14168" y="29517"/>
                    <a:pt x="14349" y="30131"/>
                  </a:cubicBezTo>
                  <a:cubicBezTo>
                    <a:pt x="14372" y="30313"/>
                    <a:pt x="14008" y="30131"/>
                    <a:pt x="14077" y="29904"/>
                  </a:cubicBezTo>
                  <a:cubicBezTo>
                    <a:pt x="13758" y="30290"/>
                    <a:pt x="14190" y="30881"/>
                    <a:pt x="14349" y="30790"/>
                  </a:cubicBezTo>
                  <a:cubicBezTo>
                    <a:pt x="14258" y="31177"/>
                    <a:pt x="14236" y="31700"/>
                    <a:pt x="13872" y="31768"/>
                  </a:cubicBezTo>
                  <a:cubicBezTo>
                    <a:pt x="14281" y="32291"/>
                    <a:pt x="13554" y="33155"/>
                    <a:pt x="14031" y="33610"/>
                  </a:cubicBezTo>
                  <a:cubicBezTo>
                    <a:pt x="14122" y="33815"/>
                    <a:pt x="13849" y="33883"/>
                    <a:pt x="13849" y="33951"/>
                  </a:cubicBezTo>
                  <a:cubicBezTo>
                    <a:pt x="13826" y="34020"/>
                    <a:pt x="13963" y="34133"/>
                    <a:pt x="13940" y="34270"/>
                  </a:cubicBezTo>
                  <a:cubicBezTo>
                    <a:pt x="13849" y="34747"/>
                    <a:pt x="13622" y="35566"/>
                    <a:pt x="13622" y="36225"/>
                  </a:cubicBezTo>
                  <a:cubicBezTo>
                    <a:pt x="13622" y="36384"/>
                    <a:pt x="13645" y="36771"/>
                    <a:pt x="13804" y="36794"/>
                  </a:cubicBezTo>
                  <a:cubicBezTo>
                    <a:pt x="13781" y="36907"/>
                    <a:pt x="13622" y="36862"/>
                    <a:pt x="13531" y="36885"/>
                  </a:cubicBezTo>
                  <a:cubicBezTo>
                    <a:pt x="13599" y="37499"/>
                    <a:pt x="13622" y="37976"/>
                    <a:pt x="13508" y="38408"/>
                  </a:cubicBezTo>
                  <a:cubicBezTo>
                    <a:pt x="13508" y="38522"/>
                    <a:pt x="13622" y="38499"/>
                    <a:pt x="13690" y="38522"/>
                  </a:cubicBezTo>
                  <a:cubicBezTo>
                    <a:pt x="13508" y="38931"/>
                    <a:pt x="13735" y="39159"/>
                    <a:pt x="13485" y="39409"/>
                  </a:cubicBezTo>
                  <a:cubicBezTo>
                    <a:pt x="13440" y="39636"/>
                    <a:pt x="13667" y="39568"/>
                    <a:pt x="13667" y="39727"/>
                  </a:cubicBezTo>
                  <a:cubicBezTo>
                    <a:pt x="13554" y="39977"/>
                    <a:pt x="13485" y="40455"/>
                    <a:pt x="13463" y="40932"/>
                  </a:cubicBezTo>
                  <a:cubicBezTo>
                    <a:pt x="13463" y="41205"/>
                    <a:pt x="13508" y="41751"/>
                    <a:pt x="13531" y="41910"/>
                  </a:cubicBezTo>
                  <a:cubicBezTo>
                    <a:pt x="13576" y="42138"/>
                    <a:pt x="13690" y="42365"/>
                    <a:pt x="13713" y="42570"/>
                  </a:cubicBezTo>
                  <a:cubicBezTo>
                    <a:pt x="13781" y="43366"/>
                    <a:pt x="13713" y="44184"/>
                    <a:pt x="13667" y="44866"/>
                  </a:cubicBezTo>
                  <a:cubicBezTo>
                    <a:pt x="13645" y="45503"/>
                    <a:pt x="13986" y="46185"/>
                    <a:pt x="13645" y="46617"/>
                  </a:cubicBezTo>
                  <a:cubicBezTo>
                    <a:pt x="13667" y="46799"/>
                    <a:pt x="13826" y="46868"/>
                    <a:pt x="13826" y="47049"/>
                  </a:cubicBezTo>
                  <a:cubicBezTo>
                    <a:pt x="13826" y="47231"/>
                    <a:pt x="13713" y="47254"/>
                    <a:pt x="13735" y="47391"/>
                  </a:cubicBezTo>
                  <a:cubicBezTo>
                    <a:pt x="13758" y="47641"/>
                    <a:pt x="13895" y="47982"/>
                    <a:pt x="13895" y="48255"/>
                  </a:cubicBezTo>
                  <a:cubicBezTo>
                    <a:pt x="13917" y="48891"/>
                    <a:pt x="13735" y="49460"/>
                    <a:pt x="13781" y="50119"/>
                  </a:cubicBezTo>
                  <a:cubicBezTo>
                    <a:pt x="13804" y="50279"/>
                    <a:pt x="13872" y="50324"/>
                    <a:pt x="13872" y="50438"/>
                  </a:cubicBezTo>
                  <a:cubicBezTo>
                    <a:pt x="13872" y="50642"/>
                    <a:pt x="13758" y="50802"/>
                    <a:pt x="13758" y="50983"/>
                  </a:cubicBezTo>
                  <a:cubicBezTo>
                    <a:pt x="13758" y="51143"/>
                    <a:pt x="13940" y="51302"/>
                    <a:pt x="13940" y="51438"/>
                  </a:cubicBezTo>
                  <a:cubicBezTo>
                    <a:pt x="13940" y="51484"/>
                    <a:pt x="13849" y="51643"/>
                    <a:pt x="13849" y="51757"/>
                  </a:cubicBezTo>
                  <a:cubicBezTo>
                    <a:pt x="13849" y="51961"/>
                    <a:pt x="13940" y="51984"/>
                    <a:pt x="13940" y="52189"/>
                  </a:cubicBezTo>
                  <a:cubicBezTo>
                    <a:pt x="13917" y="53053"/>
                    <a:pt x="13804" y="53962"/>
                    <a:pt x="13895" y="54713"/>
                  </a:cubicBezTo>
                  <a:cubicBezTo>
                    <a:pt x="13917" y="54895"/>
                    <a:pt x="13781" y="54895"/>
                    <a:pt x="13804" y="55031"/>
                  </a:cubicBezTo>
                  <a:cubicBezTo>
                    <a:pt x="13826" y="55441"/>
                    <a:pt x="14168" y="55941"/>
                    <a:pt x="13872" y="56578"/>
                  </a:cubicBezTo>
                  <a:cubicBezTo>
                    <a:pt x="14145" y="57010"/>
                    <a:pt x="13872" y="57624"/>
                    <a:pt x="13940" y="58419"/>
                  </a:cubicBezTo>
                  <a:cubicBezTo>
                    <a:pt x="13758" y="58419"/>
                    <a:pt x="13872" y="58078"/>
                    <a:pt x="13667" y="58101"/>
                  </a:cubicBezTo>
                  <a:cubicBezTo>
                    <a:pt x="13645" y="58374"/>
                    <a:pt x="13804" y="58442"/>
                    <a:pt x="13940" y="58533"/>
                  </a:cubicBezTo>
                  <a:cubicBezTo>
                    <a:pt x="13758" y="58738"/>
                    <a:pt x="13849" y="59261"/>
                    <a:pt x="13826" y="59625"/>
                  </a:cubicBezTo>
                  <a:cubicBezTo>
                    <a:pt x="13781" y="59875"/>
                    <a:pt x="14077" y="59761"/>
                    <a:pt x="14099" y="59966"/>
                  </a:cubicBezTo>
                  <a:cubicBezTo>
                    <a:pt x="14145" y="61080"/>
                    <a:pt x="13940" y="62081"/>
                    <a:pt x="14054" y="63013"/>
                  </a:cubicBezTo>
                  <a:cubicBezTo>
                    <a:pt x="14077" y="63286"/>
                    <a:pt x="14213" y="63445"/>
                    <a:pt x="14213" y="63672"/>
                  </a:cubicBezTo>
                  <a:cubicBezTo>
                    <a:pt x="14258" y="64377"/>
                    <a:pt x="14099" y="65059"/>
                    <a:pt x="14099" y="65764"/>
                  </a:cubicBezTo>
                  <a:cubicBezTo>
                    <a:pt x="14099" y="65969"/>
                    <a:pt x="14190" y="66219"/>
                    <a:pt x="14168" y="66424"/>
                  </a:cubicBezTo>
                  <a:cubicBezTo>
                    <a:pt x="14168" y="66606"/>
                    <a:pt x="14031" y="66742"/>
                    <a:pt x="13986" y="66947"/>
                  </a:cubicBezTo>
                  <a:cubicBezTo>
                    <a:pt x="13963" y="67152"/>
                    <a:pt x="14077" y="67288"/>
                    <a:pt x="14077" y="67515"/>
                  </a:cubicBezTo>
                  <a:cubicBezTo>
                    <a:pt x="14054" y="68311"/>
                    <a:pt x="13940" y="69266"/>
                    <a:pt x="13849" y="70130"/>
                  </a:cubicBezTo>
                  <a:cubicBezTo>
                    <a:pt x="13576" y="70176"/>
                    <a:pt x="13804" y="69698"/>
                    <a:pt x="13758" y="69357"/>
                  </a:cubicBezTo>
                  <a:cubicBezTo>
                    <a:pt x="13735" y="69153"/>
                    <a:pt x="13349" y="68652"/>
                    <a:pt x="13781" y="68584"/>
                  </a:cubicBezTo>
                  <a:cubicBezTo>
                    <a:pt x="13826" y="68198"/>
                    <a:pt x="13463" y="68311"/>
                    <a:pt x="13508" y="67925"/>
                  </a:cubicBezTo>
                  <a:cubicBezTo>
                    <a:pt x="13667" y="67947"/>
                    <a:pt x="13758" y="67857"/>
                    <a:pt x="13781" y="67720"/>
                  </a:cubicBezTo>
                  <a:cubicBezTo>
                    <a:pt x="13576" y="67766"/>
                    <a:pt x="13394" y="67333"/>
                    <a:pt x="13713" y="67061"/>
                  </a:cubicBezTo>
                  <a:cubicBezTo>
                    <a:pt x="13372" y="66947"/>
                    <a:pt x="13554" y="67470"/>
                    <a:pt x="13235" y="67379"/>
                  </a:cubicBezTo>
                  <a:cubicBezTo>
                    <a:pt x="13190" y="66629"/>
                    <a:pt x="13235" y="66333"/>
                    <a:pt x="13167" y="65742"/>
                  </a:cubicBezTo>
                  <a:cubicBezTo>
                    <a:pt x="12826" y="65628"/>
                    <a:pt x="13031" y="66219"/>
                    <a:pt x="12621" y="66060"/>
                  </a:cubicBezTo>
                  <a:cubicBezTo>
                    <a:pt x="12849" y="65287"/>
                    <a:pt x="12303" y="64764"/>
                    <a:pt x="12735" y="64195"/>
                  </a:cubicBezTo>
                  <a:cubicBezTo>
                    <a:pt x="12689" y="63968"/>
                    <a:pt x="12598" y="63968"/>
                    <a:pt x="12462" y="64082"/>
                  </a:cubicBezTo>
                  <a:cubicBezTo>
                    <a:pt x="12348" y="63832"/>
                    <a:pt x="12712" y="63672"/>
                    <a:pt x="12485" y="63650"/>
                  </a:cubicBezTo>
                  <a:cubicBezTo>
                    <a:pt x="12508" y="63377"/>
                    <a:pt x="12712" y="63786"/>
                    <a:pt x="12849" y="63763"/>
                  </a:cubicBezTo>
                  <a:cubicBezTo>
                    <a:pt x="12644" y="62990"/>
                    <a:pt x="12530" y="62513"/>
                    <a:pt x="12689" y="61671"/>
                  </a:cubicBezTo>
                  <a:cubicBezTo>
                    <a:pt x="12598" y="61694"/>
                    <a:pt x="12621" y="61808"/>
                    <a:pt x="12598" y="61899"/>
                  </a:cubicBezTo>
                  <a:cubicBezTo>
                    <a:pt x="12598" y="61512"/>
                    <a:pt x="12394" y="60489"/>
                    <a:pt x="12621" y="59943"/>
                  </a:cubicBezTo>
                  <a:cubicBezTo>
                    <a:pt x="12689" y="59556"/>
                    <a:pt x="12303" y="59647"/>
                    <a:pt x="12371" y="59261"/>
                  </a:cubicBezTo>
                  <a:cubicBezTo>
                    <a:pt x="12485" y="59147"/>
                    <a:pt x="12530" y="58897"/>
                    <a:pt x="12553" y="58624"/>
                  </a:cubicBezTo>
                  <a:cubicBezTo>
                    <a:pt x="12598" y="58442"/>
                    <a:pt x="12485" y="58419"/>
                    <a:pt x="12371" y="58397"/>
                  </a:cubicBezTo>
                  <a:cubicBezTo>
                    <a:pt x="12417" y="58147"/>
                    <a:pt x="12598" y="57805"/>
                    <a:pt x="12303" y="57737"/>
                  </a:cubicBezTo>
                  <a:cubicBezTo>
                    <a:pt x="12075" y="57805"/>
                    <a:pt x="12257" y="58351"/>
                    <a:pt x="12189" y="58601"/>
                  </a:cubicBezTo>
                  <a:cubicBezTo>
                    <a:pt x="11939" y="58579"/>
                    <a:pt x="11803" y="58647"/>
                    <a:pt x="11825" y="58920"/>
                  </a:cubicBezTo>
                  <a:cubicBezTo>
                    <a:pt x="11825" y="59011"/>
                    <a:pt x="11916" y="59033"/>
                    <a:pt x="11894" y="59147"/>
                  </a:cubicBezTo>
                  <a:cubicBezTo>
                    <a:pt x="12007" y="59079"/>
                    <a:pt x="12007" y="58897"/>
                    <a:pt x="12189" y="58942"/>
                  </a:cubicBezTo>
                  <a:cubicBezTo>
                    <a:pt x="11939" y="61649"/>
                    <a:pt x="12212" y="62831"/>
                    <a:pt x="11985" y="65378"/>
                  </a:cubicBezTo>
                  <a:cubicBezTo>
                    <a:pt x="11871" y="65514"/>
                    <a:pt x="11848" y="65423"/>
                    <a:pt x="11712" y="65378"/>
                  </a:cubicBezTo>
                  <a:cubicBezTo>
                    <a:pt x="11712" y="66083"/>
                    <a:pt x="11780" y="66674"/>
                    <a:pt x="11689" y="67243"/>
                  </a:cubicBezTo>
                  <a:cubicBezTo>
                    <a:pt x="11712" y="67356"/>
                    <a:pt x="11871" y="67311"/>
                    <a:pt x="11871" y="67447"/>
                  </a:cubicBezTo>
                  <a:cubicBezTo>
                    <a:pt x="11803" y="67766"/>
                    <a:pt x="11757" y="68061"/>
                    <a:pt x="11393" y="67993"/>
                  </a:cubicBezTo>
                  <a:cubicBezTo>
                    <a:pt x="11507" y="68289"/>
                    <a:pt x="11484" y="68334"/>
                    <a:pt x="11757" y="68220"/>
                  </a:cubicBezTo>
                  <a:cubicBezTo>
                    <a:pt x="11712" y="68334"/>
                    <a:pt x="11552" y="68334"/>
                    <a:pt x="11575" y="68539"/>
                  </a:cubicBezTo>
                  <a:cubicBezTo>
                    <a:pt x="11257" y="68493"/>
                    <a:pt x="11234" y="68084"/>
                    <a:pt x="11029" y="67879"/>
                  </a:cubicBezTo>
                  <a:cubicBezTo>
                    <a:pt x="11211" y="67470"/>
                    <a:pt x="11166" y="67493"/>
                    <a:pt x="11143" y="66901"/>
                  </a:cubicBezTo>
                  <a:cubicBezTo>
                    <a:pt x="11484" y="66742"/>
                    <a:pt x="11189" y="67265"/>
                    <a:pt x="11416" y="67220"/>
                  </a:cubicBezTo>
                  <a:cubicBezTo>
                    <a:pt x="11643" y="67015"/>
                    <a:pt x="11439" y="66378"/>
                    <a:pt x="11143" y="66674"/>
                  </a:cubicBezTo>
                  <a:cubicBezTo>
                    <a:pt x="11257" y="66242"/>
                    <a:pt x="10961" y="66037"/>
                    <a:pt x="11166" y="65810"/>
                  </a:cubicBezTo>
                  <a:cubicBezTo>
                    <a:pt x="11348" y="65764"/>
                    <a:pt x="11325" y="65969"/>
                    <a:pt x="11348" y="66128"/>
                  </a:cubicBezTo>
                  <a:cubicBezTo>
                    <a:pt x="11575" y="65992"/>
                    <a:pt x="11393" y="65423"/>
                    <a:pt x="11166" y="65469"/>
                  </a:cubicBezTo>
                  <a:cubicBezTo>
                    <a:pt x="11257" y="64923"/>
                    <a:pt x="11280" y="64286"/>
                    <a:pt x="11189" y="63627"/>
                  </a:cubicBezTo>
                  <a:cubicBezTo>
                    <a:pt x="11257" y="63309"/>
                    <a:pt x="11416" y="63149"/>
                    <a:pt x="11484" y="62854"/>
                  </a:cubicBezTo>
                  <a:cubicBezTo>
                    <a:pt x="11461" y="62740"/>
                    <a:pt x="11302" y="62786"/>
                    <a:pt x="11302" y="62626"/>
                  </a:cubicBezTo>
                  <a:cubicBezTo>
                    <a:pt x="11371" y="61626"/>
                    <a:pt x="11211" y="60307"/>
                    <a:pt x="11439" y="59465"/>
                  </a:cubicBezTo>
                  <a:cubicBezTo>
                    <a:pt x="11757" y="59375"/>
                    <a:pt x="11575" y="59807"/>
                    <a:pt x="11621" y="60011"/>
                  </a:cubicBezTo>
                  <a:cubicBezTo>
                    <a:pt x="11939" y="59647"/>
                    <a:pt x="11507" y="59215"/>
                    <a:pt x="11348" y="59033"/>
                  </a:cubicBezTo>
                  <a:cubicBezTo>
                    <a:pt x="11598" y="57669"/>
                    <a:pt x="11552" y="56646"/>
                    <a:pt x="11507" y="55327"/>
                  </a:cubicBezTo>
                  <a:cubicBezTo>
                    <a:pt x="11689" y="55236"/>
                    <a:pt x="11575" y="54986"/>
                    <a:pt x="11780" y="55213"/>
                  </a:cubicBezTo>
                  <a:cubicBezTo>
                    <a:pt x="11894" y="54872"/>
                    <a:pt x="11643" y="54940"/>
                    <a:pt x="11598" y="54781"/>
                  </a:cubicBezTo>
                  <a:cubicBezTo>
                    <a:pt x="11757" y="53917"/>
                    <a:pt x="11803" y="52939"/>
                    <a:pt x="11734" y="52143"/>
                  </a:cubicBezTo>
                  <a:cubicBezTo>
                    <a:pt x="11712" y="51734"/>
                    <a:pt x="11666" y="51234"/>
                    <a:pt x="11666" y="50847"/>
                  </a:cubicBezTo>
                  <a:cubicBezTo>
                    <a:pt x="11666" y="50506"/>
                    <a:pt x="11780" y="50279"/>
                    <a:pt x="11757" y="49960"/>
                  </a:cubicBezTo>
                  <a:cubicBezTo>
                    <a:pt x="11757" y="49801"/>
                    <a:pt x="11689" y="49596"/>
                    <a:pt x="11689" y="49414"/>
                  </a:cubicBezTo>
                  <a:cubicBezTo>
                    <a:pt x="11689" y="49255"/>
                    <a:pt x="11871" y="49164"/>
                    <a:pt x="11871" y="48982"/>
                  </a:cubicBezTo>
                  <a:cubicBezTo>
                    <a:pt x="11894" y="48846"/>
                    <a:pt x="11780" y="47936"/>
                    <a:pt x="11712" y="47663"/>
                  </a:cubicBezTo>
                  <a:cubicBezTo>
                    <a:pt x="11689" y="47550"/>
                    <a:pt x="11530" y="47595"/>
                    <a:pt x="11530" y="47436"/>
                  </a:cubicBezTo>
                  <a:cubicBezTo>
                    <a:pt x="11666" y="47186"/>
                    <a:pt x="11643" y="47072"/>
                    <a:pt x="11643" y="46686"/>
                  </a:cubicBezTo>
                  <a:cubicBezTo>
                    <a:pt x="11621" y="46322"/>
                    <a:pt x="11848" y="46231"/>
                    <a:pt x="11552" y="46026"/>
                  </a:cubicBezTo>
                  <a:cubicBezTo>
                    <a:pt x="11552" y="45685"/>
                    <a:pt x="11803" y="45662"/>
                    <a:pt x="11757" y="45276"/>
                  </a:cubicBezTo>
                  <a:cubicBezTo>
                    <a:pt x="11643" y="45276"/>
                    <a:pt x="11666" y="45458"/>
                    <a:pt x="11643" y="45594"/>
                  </a:cubicBezTo>
                  <a:cubicBezTo>
                    <a:pt x="11302" y="45458"/>
                    <a:pt x="11575" y="45185"/>
                    <a:pt x="11575" y="44935"/>
                  </a:cubicBezTo>
                  <a:cubicBezTo>
                    <a:pt x="11598" y="43570"/>
                    <a:pt x="11484" y="42342"/>
                    <a:pt x="11643" y="40682"/>
                  </a:cubicBezTo>
                  <a:cubicBezTo>
                    <a:pt x="11689" y="40159"/>
                    <a:pt x="11666" y="39227"/>
                    <a:pt x="11666" y="38477"/>
                  </a:cubicBezTo>
                  <a:cubicBezTo>
                    <a:pt x="11666" y="38295"/>
                    <a:pt x="11780" y="38249"/>
                    <a:pt x="11757" y="38044"/>
                  </a:cubicBezTo>
                  <a:cubicBezTo>
                    <a:pt x="11757" y="37612"/>
                    <a:pt x="11507" y="37067"/>
                    <a:pt x="11871" y="36862"/>
                  </a:cubicBezTo>
                  <a:cubicBezTo>
                    <a:pt x="11666" y="36748"/>
                    <a:pt x="11575" y="35748"/>
                    <a:pt x="11712" y="35543"/>
                  </a:cubicBezTo>
                  <a:cubicBezTo>
                    <a:pt x="11734" y="35498"/>
                    <a:pt x="11848" y="35793"/>
                    <a:pt x="11803" y="35861"/>
                  </a:cubicBezTo>
                  <a:cubicBezTo>
                    <a:pt x="11962" y="35907"/>
                    <a:pt x="11962" y="35247"/>
                    <a:pt x="11712" y="35429"/>
                  </a:cubicBezTo>
                  <a:cubicBezTo>
                    <a:pt x="11871" y="35247"/>
                    <a:pt x="11939" y="34975"/>
                    <a:pt x="11916" y="34565"/>
                  </a:cubicBezTo>
                  <a:cubicBezTo>
                    <a:pt x="11825" y="34565"/>
                    <a:pt x="11825" y="34679"/>
                    <a:pt x="11825" y="34770"/>
                  </a:cubicBezTo>
                  <a:cubicBezTo>
                    <a:pt x="11598" y="34338"/>
                    <a:pt x="11803" y="33428"/>
                    <a:pt x="11757" y="32814"/>
                  </a:cubicBezTo>
                  <a:cubicBezTo>
                    <a:pt x="12007" y="32405"/>
                    <a:pt x="12212" y="31950"/>
                    <a:pt x="12144" y="31177"/>
                  </a:cubicBezTo>
                  <a:cubicBezTo>
                    <a:pt x="11962" y="31245"/>
                    <a:pt x="12121" y="31723"/>
                    <a:pt x="11780" y="31609"/>
                  </a:cubicBezTo>
                  <a:cubicBezTo>
                    <a:pt x="11871" y="30972"/>
                    <a:pt x="11530" y="30881"/>
                    <a:pt x="11598" y="30176"/>
                  </a:cubicBezTo>
                  <a:cubicBezTo>
                    <a:pt x="11643" y="29767"/>
                    <a:pt x="11803" y="29335"/>
                    <a:pt x="11803" y="28880"/>
                  </a:cubicBezTo>
                  <a:cubicBezTo>
                    <a:pt x="11916" y="28880"/>
                    <a:pt x="11894" y="29062"/>
                    <a:pt x="11894" y="29199"/>
                  </a:cubicBezTo>
                  <a:cubicBezTo>
                    <a:pt x="12144" y="28971"/>
                    <a:pt x="11916" y="28471"/>
                    <a:pt x="11621" y="28767"/>
                  </a:cubicBezTo>
                  <a:cubicBezTo>
                    <a:pt x="11598" y="28516"/>
                    <a:pt x="11666" y="28357"/>
                    <a:pt x="11825" y="28335"/>
                  </a:cubicBezTo>
                  <a:cubicBezTo>
                    <a:pt x="11552" y="27675"/>
                    <a:pt x="11803" y="26629"/>
                    <a:pt x="11666" y="25810"/>
                  </a:cubicBezTo>
                  <a:cubicBezTo>
                    <a:pt x="11939" y="26174"/>
                    <a:pt x="12053" y="25356"/>
                    <a:pt x="11871" y="25151"/>
                  </a:cubicBezTo>
                  <a:cubicBezTo>
                    <a:pt x="11530" y="25219"/>
                    <a:pt x="12098" y="25719"/>
                    <a:pt x="11689" y="25583"/>
                  </a:cubicBezTo>
                  <a:cubicBezTo>
                    <a:pt x="11666" y="24537"/>
                    <a:pt x="11757" y="23264"/>
                    <a:pt x="11734" y="22536"/>
                  </a:cubicBezTo>
                  <a:cubicBezTo>
                    <a:pt x="11871" y="22559"/>
                    <a:pt x="11894" y="22422"/>
                    <a:pt x="12007" y="22422"/>
                  </a:cubicBezTo>
                  <a:cubicBezTo>
                    <a:pt x="11916" y="22308"/>
                    <a:pt x="11825" y="22195"/>
                    <a:pt x="11734" y="22104"/>
                  </a:cubicBezTo>
                  <a:cubicBezTo>
                    <a:pt x="11734" y="21626"/>
                    <a:pt x="11780" y="21126"/>
                    <a:pt x="11757" y="20671"/>
                  </a:cubicBezTo>
                  <a:cubicBezTo>
                    <a:pt x="11689" y="19875"/>
                    <a:pt x="11871" y="19034"/>
                    <a:pt x="11894" y="18170"/>
                  </a:cubicBezTo>
                  <a:cubicBezTo>
                    <a:pt x="11894" y="17965"/>
                    <a:pt x="11803" y="17715"/>
                    <a:pt x="11803" y="17510"/>
                  </a:cubicBezTo>
                  <a:cubicBezTo>
                    <a:pt x="11803" y="16578"/>
                    <a:pt x="11916" y="14963"/>
                    <a:pt x="11848" y="13781"/>
                  </a:cubicBezTo>
                  <a:cubicBezTo>
                    <a:pt x="11848" y="13440"/>
                    <a:pt x="11712" y="13122"/>
                    <a:pt x="11689" y="12803"/>
                  </a:cubicBezTo>
                  <a:cubicBezTo>
                    <a:pt x="11643" y="12098"/>
                    <a:pt x="11734" y="11416"/>
                    <a:pt x="11712" y="10734"/>
                  </a:cubicBezTo>
                  <a:cubicBezTo>
                    <a:pt x="11689" y="9847"/>
                    <a:pt x="11575" y="9006"/>
                    <a:pt x="11575" y="8210"/>
                  </a:cubicBezTo>
                  <a:cubicBezTo>
                    <a:pt x="11575" y="8005"/>
                    <a:pt x="11689" y="7982"/>
                    <a:pt x="11666" y="7778"/>
                  </a:cubicBezTo>
                  <a:cubicBezTo>
                    <a:pt x="11666" y="7550"/>
                    <a:pt x="11575" y="7459"/>
                    <a:pt x="11598" y="7323"/>
                  </a:cubicBezTo>
                  <a:cubicBezTo>
                    <a:pt x="11598" y="7050"/>
                    <a:pt x="11825" y="6732"/>
                    <a:pt x="11507" y="6459"/>
                  </a:cubicBezTo>
                  <a:cubicBezTo>
                    <a:pt x="11575" y="5117"/>
                    <a:pt x="11507" y="4958"/>
                    <a:pt x="11552" y="3616"/>
                  </a:cubicBezTo>
                  <a:cubicBezTo>
                    <a:pt x="11712" y="3594"/>
                    <a:pt x="11734" y="3753"/>
                    <a:pt x="11916" y="3730"/>
                  </a:cubicBezTo>
                  <a:lnTo>
                    <a:pt x="11894" y="4617"/>
                  </a:lnTo>
                  <a:cubicBezTo>
                    <a:pt x="11894" y="4844"/>
                    <a:pt x="12235" y="4662"/>
                    <a:pt x="12371" y="4731"/>
                  </a:cubicBezTo>
                  <a:cubicBezTo>
                    <a:pt x="12417" y="4480"/>
                    <a:pt x="12189" y="4571"/>
                    <a:pt x="12189" y="4389"/>
                  </a:cubicBezTo>
                  <a:cubicBezTo>
                    <a:pt x="12166" y="4117"/>
                    <a:pt x="12326" y="4298"/>
                    <a:pt x="12371" y="4185"/>
                  </a:cubicBezTo>
                  <a:cubicBezTo>
                    <a:pt x="12439" y="4003"/>
                    <a:pt x="12280" y="3889"/>
                    <a:pt x="12280" y="3844"/>
                  </a:cubicBezTo>
                  <a:cubicBezTo>
                    <a:pt x="12303" y="3571"/>
                    <a:pt x="12644" y="3548"/>
                    <a:pt x="12485" y="3298"/>
                  </a:cubicBezTo>
                  <a:close/>
                  <a:moveTo>
                    <a:pt x="12553" y="70312"/>
                  </a:moveTo>
                  <a:cubicBezTo>
                    <a:pt x="12689" y="70540"/>
                    <a:pt x="12735" y="70835"/>
                    <a:pt x="13008" y="70881"/>
                  </a:cubicBezTo>
                  <a:cubicBezTo>
                    <a:pt x="12985" y="71245"/>
                    <a:pt x="13031" y="71722"/>
                    <a:pt x="12712" y="71745"/>
                  </a:cubicBezTo>
                  <a:cubicBezTo>
                    <a:pt x="12894" y="71518"/>
                    <a:pt x="12803" y="71017"/>
                    <a:pt x="12735" y="70744"/>
                  </a:cubicBezTo>
                  <a:cubicBezTo>
                    <a:pt x="12644" y="70767"/>
                    <a:pt x="12667" y="70881"/>
                    <a:pt x="12644" y="70972"/>
                  </a:cubicBezTo>
                  <a:cubicBezTo>
                    <a:pt x="12462" y="70881"/>
                    <a:pt x="12394" y="70494"/>
                    <a:pt x="12553" y="70312"/>
                  </a:cubicBezTo>
                  <a:close/>
                  <a:moveTo>
                    <a:pt x="7869" y="4958"/>
                  </a:moveTo>
                  <a:cubicBezTo>
                    <a:pt x="7664" y="4685"/>
                    <a:pt x="7846" y="3980"/>
                    <a:pt x="7800" y="3525"/>
                  </a:cubicBezTo>
                  <a:cubicBezTo>
                    <a:pt x="8005" y="3798"/>
                    <a:pt x="7823" y="4526"/>
                    <a:pt x="7869" y="4958"/>
                  </a:cubicBezTo>
                  <a:close/>
                  <a:moveTo>
                    <a:pt x="12735" y="70426"/>
                  </a:moveTo>
                  <a:cubicBezTo>
                    <a:pt x="12780" y="70040"/>
                    <a:pt x="13008" y="70176"/>
                    <a:pt x="12849" y="69767"/>
                  </a:cubicBezTo>
                  <a:cubicBezTo>
                    <a:pt x="13190" y="69721"/>
                    <a:pt x="12962" y="70494"/>
                    <a:pt x="12735" y="70426"/>
                  </a:cubicBezTo>
                  <a:close/>
                  <a:moveTo>
                    <a:pt x="12985" y="85298"/>
                  </a:moveTo>
                  <a:cubicBezTo>
                    <a:pt x="13372" y="85730"/>
                    <a:pt x="12780" y="85844"/>
                    <a:pt x="12871" y="86503"/>
                  </a:cubicBezTo>
                  <a:cubicBezTo>
                    <a:pt x="12985" y="86026"/>
                    <a:pt x="13190" y="86276"/>
                    <a:pt x="13235" y="86731"/>
                  </a:cubicBezTo>
                  <a:cubicBezTo>
                    <a:pt x="12803" y="86662"/>
                    <a:pt x="13099" y="87140"/>
                    <a:pt x="12758" y="87367"/>
                  </a:cubicBezTo>
                  <a:cubicBezTo>
                    <a:pt x="12689" y="87299"/>
                    <a:pt x="12485" y="86913"/>
                    <a:pt x="12485" y="87367"/>
                  </a:cubicBezTo>
                  <a:cubicBezTo>
                    <a:pt x="12121" y="87254"/>
                    <a:pt x="12417" y="86822"/>
                    <a:pt x="12417" y="86480"/>
                  </a:cubicBezTo>
                  <a:cubicBezTo>
                    <a:pt x="12621" y="86571"/>
                    <a:pt x="12462" y="87072"/>
                    <a:pt x="12849" y="86935"/>
                  </a:cubicBezTo>
                  <a:cubicBezTo>
                    <a:pt x="12849" y="86822"/>
                    <a:pt x="12758" y="86844"/>
                    <a:pt x="12667" y="86822"/>
                  </a:cubicBezTo>
                  <a:lnTo>
                    <a:pt x="12689" y="86048"/>
                  </a:lnTo>
                  <a:cubicBezTo>
                    <a:pt x="12667" y="85889"/>
                    <a:pt x="12257" y="86230"/>
                    <a:pt x="12326" y="85730"/>
                  </a:cubicBezTo>
                  <a:cubicBezTo>
                    <a:pt x="12598" y="85503"/>
                    <a:pt x="12985" y="86162"/>
                    <a:pt x="12985" y="85298"/>
                  </a:cubicBezTo>
                  <a:close/>
                  <a:moveTo>
                    <a:pt x="11871" y="73678"/>
                  </a:moveTo>
                  <a:cubicBezTo>
                    <a:pt x="12007" y="73723"/>
                    <a:pt x="11894" y="74019"/>
                    <a:pt x="12053" y="74019"/>
                  </a:cubicBezTo>
                  <a:cubicBezTo>
                    <a:pt x="12030" y="74315"/>
                    <a:pt x="12053" y="74656"/>
                    <a:pt x="12030" y="74883"/>
                  </a:cubicBezTo>
                  <a:cubicBezTo>
                    <a:pt x="12007" y="75270"/>
                    <a:pt x="12030" y="75747"/>
                    <a:pt x="11734" y="75770"/>
                  </a:cubicBezTo>
                  <a:cubicBezTo>
                    <a:pt x="11712" y="75497"/>
                    <a:pt x="11916" y="75520"/>
                    <a:pt x="11848" y="75224"/>
                  </a:cubicBezTo>
                  <a:lnTo>
                    <a:pt x="11575" y="75201"/>
                  </a:lnTo>
                  <a:cubicBezTo>
                    <a:pt x="11257" y="75520"/>
                    <a:pt x="11530" y="75838"/>
                    <a:pt x="11461" y="76407"/>
                  </a:cubicBezTo>
                  <a:cubicBezTo>
                    <a:pt x="11120" y="76520"/>
                    <a:pt x="11325" y="76066"/>
                    <a:pt x="11280" y="75861"/>
                  </a:cubicBezTo>
                  <a:cubicBezTo>
                    <a:pt x="11257" y="75702"/>
                    <a:pt x="11120" y="75474"/>
                    <a:pt x="11120" y="75315"/>
                  </a:cubicBezTo>
                  <a:cubicBezTo>
                    <a:pt x="11052" y="74769"/>
                    <a:pt x="11143" y="74178"/>
                    <a:pt x="11052" y="73769"/>
                  </a:cubicBezTo>
                  <a:cubicBezTo>
                    <a:pt x="11257" y="73519"/>
                    <a:pt x="11211" y="73951"/>
                    <a:pt x="11507" y="73905"/>
                  </a:cubicBezTo>
                  <a:cubicBezTo>
                    <a:pt x="11120" y="73996"/>
                    <a:pt x="11166" y="74815"/>
                    <a:pt x="11302" y="75201"/>
                  </a:cubicBezTo>
                  <a:cubicBezTo>
                    <a:pt x="11552" y="75111"/>
                    <a:pt x="11712" y="74906"/>
                    <a:pt x="11757" y="74565"/>
                  </a:cubicBezTo>
                  <a:cubicBezTo>
                    <a:pt x="11530" y="74497"/>
                    <a:pt x="11439" y="74588"/>
                    <a:pt x="11484" y="74883"/>
                  </a:cubicBezTo>
                  <a:cubicBezTo>
                    <a:pt x="11234" y="74474"/>
                    <a:pt x="11825" y="74110"/>
                    <a:pt x="11871" y="73678"/>
                  </a:cubicBezTo>
                  <a:close/>
                  <a:moveTo>
                    <a:pt x="13008" y="82683"/>
                  </a:moveTo>
                  <a:cubicBezTo>
                    <a:pt x="12917" y="82637"/>
                    <a:pt x="12962" y="82456"/>
                    <a:pt x="12826" y="82456"/>
                  </a:cubicBezTo>
                  <a:cubicBezTo>
                    <a:pt x="12621" y="82456"/>
                    <a:pt x="12780" y="82910"/>
                    <a:pt x="12735" y="83115"/>
                  </a:cubicBezTo>
                  <a:cubicBezTo>
                    <a:pt x="12826" y="83115"/>
                    <a:pt x="12803" y="82979"/>
                    <a:pt x="12826" y="82888"/>
                  </a:cubicBezTo>
                  <a:cubicBezTo>
                    <a:pt x="13121" y="82842"/>
                    <a:pt x="13235" y="83206"/>
                    <a:pt x="13190" y="82683"/>
                  </a:cubicBezTo>
                  <a:cubicBezTo>
                    <a:pt x="13440" y="82933"/>
                    <a:pt x="13349" y="83001"/>
                    <a:pt x="13281" y="83342"/>
                  </a:cubicBezTo>
                  <a:cubicBezTo>
                    <a:pt x="13258" y="83411"/>
                    <a:pt x="13167" y="83092"/>
                    <a:pt x="13190" y="83115"/>
                  </a:cubicBezTo>
                  <a:cubicBezTo>
                    <a:pt x="13099" y="83070"/>
                    <a:pt x="13212" y="83752"/>
                    <a:pt x="13190" y="83888"/>
                  </a:cubicBezTo>
                  <a:cubicBezTo>
                    <a:pt x="12985" y="83934"/>
                    <a:pt x="13008" y="83729"/>
                    <a:pt x="13008" y="83547"/>
                  </a:cubicBezTo>
                  <a:cubicBezTo>
                    <a:pt x="12644" y="83229"/>
                    <a:pt x="12439" y="82751"/>
                    <a:pt x="12485" y="82001"/>
                  </a:cubicBezTo>
                  <a:cubicBezTo>
                    <a:pt x="12553" y="82069"/>
                    <a:pt x="12621" y="82137"/>
                    <a:pt x="12758" y="82114"/>
                  </a:cubicBezTo>
                  <a:cubicBezTo>
                    <a:pt x="12621" y="81910"/>
                    <a:pt x="12303" y="81910"/>
                    <a:pt x="12394" y="81455"/>
                  </a:cubicBezTo>
                  <a:cubicBezTo>
                    <a:pt x="12621" y="81500"/>
                    <a:pt x="12780" y="81432"/>
                    <a:pt x="12758" y="81137"/>
                  </a:cubicBezTo>
                  <a:cubicBezTo>
                    <a:pt x="13303" y="81250"/>
                    <a:pt x="13076" y="81819"/>
                    <a:pt x="13212" y="82251"/>
                  </a:cubicBezTo>
                  <a:cubicBezTo>
                    <a:pt x="12962" y="82251"/>
                    <a:pt x="13031" y="82046"/>
                    <a:pt x="12826" y="82228"/>
                  </a:cubicBezTo>
                  <a:cubicBezTo>
                    <a:pt x="12871" y="82410"/>
                    <a:pt x="13121" y="82342"/>
                    <a:pt x="13008" y="82683"/>
                  </a:cubicBezTo>
                  <a:close/>
                  <a:moveTo>
                    <a:pt x="14349" y="79636"/>
                  </a:moveTo>
                  <a:cubicBezTo>
                    <a:pt x="14213" y="79681"/>
                    <a:pt x="14236" y="79886"/>
                    <a:pt x="14145" y="79977"/>
                  </a:cubicBezTo>
                  <a:cubicBezTo>
                    <a:pt x="14509" y="80045"/>
                    <a:pt x="14418" y="79568"/>
                    <a:pt x="14440" y="79204"/>
                  </a:cubicBezTo>
                  <a:cubicBezTo>
                    <a:pt x="14418" y="78476"/>
                    <a:pt x="14281" y="79340"/>
                    <a:pt x="14349" y="79636"/>
                  </a:cubicBezTo>
                  <a:close/>
                  <a:moveTo>
                    <a:pt x="14190" y="77566"/>
                  </a:moveTo>
                  <a:cubicBezTo>
                    <a:pt x="14236" y="77999"/>
                    <a:pt x="14531" y="78385"/>
                    <a:pt x="14622" y="78772"/>
                  </a:cubicBezTo>
                  <a:cubicBezTo>
                    <a:pt x="14713" y="79067"/>
                    <a:pt x="14463" y="78931"/>
                    <a:pt x="14622" y="79204"/>
                  </a:cubicBezTo>
                  <a:cubicBezTo>
                    <a:pt x="14918" y="79772"/>
                    <a:pt x="14963" y="80750"/>
                    <a:pt x="15032" y="81955"/>
                  </a:cubicBezTo>
                  <a:cubicBezTo>
                    <a:pt x="14918" y="82069"/>
                    <a:pt x="14918" y="82319"/>
                    <a:pt x="14759" y="82387"/>
                  </a:cubicBezTo>
                  <a:cubicBezTo>
                    <a:pt x="14349" y="82410"/>
                    <a:pt x="14531" y="81751"/>
                    <a:pt x="14122" y="82046"/>
                  </a:cubicBezTo>
                  <a:cubicBezTo>
                    <a:pt x="13986" y="81660"/>
                    <a:pt x="14190" y="81546"/>
                    <a:pt x="14054" y="81159"/>
                  </a:cubicBezTo>
                  <a:cubicBezTo>
                    <a:pt x="13645" y="81159"/>
                    <a:pt x="13781" y="81819"/>
                    <a:pt x="13758" y="82251"/>
                  </a:cubicBezTo>
                  <a:cubicBezTo>
                    <a:pt x="13599" y="82274"/>
                    <a:pt x="13554" y="82114"/>
                    <a:pt x="13394" y="82137"/>
                  </a:cubicBezTo>
                  <a:cubicBezTo>
                    <a:pt x="13735" y="81591"/>
                    <a:pt x="13463" y="80864"/>
                    <a:pt x="13508" y="80068"/>
                  </a:cubicBezTo>
                  <a:cubicBezTo>
                    <a:pt x="13713" y="80022"/>
                    <a:pt x="13690" y="80227"/>
                    <a:pt x="13690" y="80386"/>
                  </a:cubicBezTo>
                  <a:cubicBezTo>
                    <a:pt x="13758" y="80636"/>
                    <a:pt x="13963" y="80727"/>
                    <a:pt x="14145" y="80841"/>
                  </a:cubicBezTo>
                  <a:cubicBezTo>
                    <a:pt x="14418" y="80454"/>
                    <a:pt x="14077" y="80500"/>
                    <a:pt x="13963" y="80295"/>
                  </a:cubicBezTo>
                  <a:cubicBezTo>
                    <a:pt x="14008" y="79431"/>
                    <a:pt x="14281" y="78681"/>
                    <a:pt x="14008" y="77999"/>
                  </a:cubicBezTo>
                  <a:cubicBezTo>
                    <a:pt x="14122" y="77930"/>
                    <a:pt x="14168" y="77771"/>
                    <a:pt x="14190" y="77566"/>
                  </a:cubicBezTo>
                  <a:close/>
                  <a:moveTo>
                    <a:pt x="12826" y="83661"/>
                  </a:moveTo>
                  <a:cubicBezTo>
                    <a:pt x="12780" y="84207"/>
                    <a:pt x="13121" y="84320"/>
                    <a:pt x="12985" y="84980"/>
                  </a:cubicBezTo>
                  <a:cubicBezTo>
                    <a:pt x="12780" y="84911"/>
                    <a:pt x="12803" y="85116"/>
                    <a:pt x="12780" y="85298"/>
                  </a:cubicBezTo>
                  <a:cubicBezTo>
                    <a:pt x="12394" y="85025"/>
                    <a:pt x="12417" y="84366"/>
                    <a:pt x="12712" y="83979"/>
                  </a:cubicBezTo>
                  <a:cubicBezTo>
                    <a:pt x="12485" y="83979"/>
                    <a:pt x="12439" y="84184"/>
                    <a:pt x="12257" y="83979"/>
                  </a:cubicBezTo>
                  <a:cubicBezTo>
                    <a:pt x="12326" y="84457"/>
                    <a:pt x="12303" y="85707"/>
                    <a:pt x="11780" y="85821"/>
                  </a:cubicBezTo>
                  <a:cubicBezTo>
                    <a:pt x="11803" y="85366"/>
                    <a:pt x="12030" y="85184"/>
                    <a:pt x="12075" y="84730"/>
                  </a:cubicBezTo>
                  <a:cubicBezTo>
                    <a:pt x="12098" y="84593"/>
                    <a:pt x="11803" y="84343"/>
                    <a:pt x="11803" y="84616"/>
                  </a:cubicBezTo>
                  <a:cubicBezTo>
                    <a:pt x="11507" y="83911"/>
                    <a:pt x="11939" y="82706"/>
                    <a:pt x="11734" y="82092"/>
                  </a:cubicBezTo>
                  <a:cubicBezTo>
                    <a:pt x="12075" y="82296"/>
                    <a:pt x="12007" y="82865"/>
                    <a:pt x="12098" y="83092"/>
                  </a:cubicBezTo>
                  <a:cubicBezTo>
                    <a:pt x="12303" y="83183"/>
                    <a:pt x="12485" y="82706"/>
                    <a:pt x="12280" y="82660"/>
                  </a:cubicBezTo>
                  <a:cubicBezTo>
                    <a:pt x="12508" y="82251"/>
                    <a:pt x="12462" y="83070"/>
                    <a:pt x="12462" y="83320"/>
                  </a:cubicBezTo>
                  <a:cubicBezTo>
                    <a:pt x="12280" y="83524"/>
                    <a:pt x="12189" y="83274"/>
                    <a:pt x="12007" y="83206"/>
                  </a:cubicBezTo>
                  <a:cubicBezTo>
                    <a:pt x="12053" y="83638"/>
                    <a:pt x="11894" y="83820"/>
                    <a:pt x="11894" y="84184"/>
                  </a:cubicBezTo>
                  <a:cubicBezTo>
                    <a:pt x="12235" y="84275"/>
                    <a:pt x="12098" y="83843"/>
                    <a:pt x="12166" y="83752"/>
                  </a:cubicBezTo>
                  <a:cubicBezTo>
                    <a:pt x="12189" y="83729"/>
                    <a:pt x="12326" y="83911"/>
                    <a:pt x="12348" y="83865"/>
                  </a:cubicBezTo>
                  <a:cubicBezTo>
                    <a:pt x="12417" y="83797"/>
                    <a:pt x="12348" y="83456"/>
                    <a:pt x="12644" y="83547"/>
                  </a:cubicBezTo>
                  <a:cubicBezTo>
                    <a:pt x="12644" y="83638"/>
                    <a:pt x="12735" y="83638"/>
                    <a:pt x="12826" y="83661"/>
                  </a:cubicBezTo>
                  <a:close/>
                  <a:moveTo>
                    <a:pt x="12826" y="77544"/>
                  </a:moveTo>
                  <a:cubicBezTo>
                    <a:pt x="13031" y="77635"/>
                    <a:pt x="12826" y="77885"/>
                    <a:pt x="12894" y="78089"/>
                  </a:cubicBezTo>
                  <a:cubicBezTo>
                    <a:pt x="12917" y="78158"/>
                    <a:pt x="13076" y="78180"/>
                    <a:pt x="13076" y="78203"/>
                  </a:cubicBezTo>
                  <a:cubicBezTo>
                    <a:pt x="13121" y="78362"/>
                    <a:pt x="12962" y="78385"/>
                    <a:pt x="12985" y="78522"/>
                  </a:cubicBezTo>
                  <a:cubicBezTo>
                    <a:pt x="13008" y="78612"/>
                    <a:pt x="13372" y="78840"/>
                    <a:pt x="13258" y="79181"/>
                  </a:cubicBezTo>
                  <a:cubicBezTo>
                    <a:pt x="12962" y="79295"/>
                    <a:pt x="13099" y="78931"/>
                    <a:pt x="13076" y="78749"/>
                  </a:cubicBezTo>
                  <a:cubicBezTo>
                    <a:pt x="12780" y="78794"/>
                    <a:pt x="12712" y="78476"/>
                    <a:pt x="12621" y="78840"/>
                  </a:cubicBezTo>
                  <a:cubicBezTo>
                    <a:pt x="12303" y="78703"/>
                    <a:pt x="12712" y="78612"/>
                    <a:pt x="12712" y="78522"/>
                  </a:cubicBezTo>
                  <a:cubicBezTo>
                    <a:pt x="12712" y="78362"/>
                    <a:pt x="12553" y="78476"/>
                    <a:pt x="12530" y="78408"/>
                  </a:cubicBezTo>
                  <a:cubicBezTo>
                    <a:pt x="12462" y="78226"/>
                    <a:pt x="12758" y="77953"/>
                    <a:pt x="12621" y="77635"/>
                  </a:cubicBezTo>
                  <a:cubicBezTo>
                    <a:pt x="12735" y="77657"/>
                    <a:pt x="12803" y="77612"/>
                    <a:pt x="12826" y="77544"/>
                  </a:cubicBezTo>
                  <a:close/>
                  <a:moveTo>
                    <a:pt x="13303" y="75133"/>
                  </a:moveTo>
                  <a:cubicBezTo>
                    <a:pt x="13554" y="75315"/>
                    <a:pt x="13303" y="75793"/>
                    <a:pt x="13212" y="75906"/>
                  </a:cubicBezTo>
                  <a:cubicBezTo>
                    <a:pt x="13212" y="76179"/>
                    <a:pt x="13372" y="76248"/>
                    <a:pt x="13190" y="76452"/>
                  </a:cubicBezTo>
                  <a:cubicBezTo>
                    <a:pt x="12940" y="76088"/>
                    <a:pt x="13235" y="75452"/>
                    <a:pt x="13303" y="75133"/>
                  </a:cubicBezTo>
                  <a:close/>
                  <a:moveTo>
                    <a:pt x="13554" y="77657"/>
                  </a:moveTo>
                  <a:cubicBezTo>
                    <a:pt x="13531" y="77976"/>
                    <a:pt x="13554" y="78317"/>
                    <a:pt x="13258" y="78317"/>
                  </a:cubicBezTo>
                  <a:cubicBezTo>
                    <a:pt x="13463" y="78226"/>
                    <a:pt x="13190" y="77544"/>
                    <a:pt x="13554" y="77657"/>
                  </a:cubicBezTo>
                  <a:close/>
                  <a:moveTo>
                    <a:pt x="12508" y="74019"/>
                  </a:moveTo>
                  <a:cubicBezTo>
                    <a:pt x="12962" y="74133"/>
                    <a:pt x="12644" y="74565"/>
                    <a:pt x="12576" y="74906"/>
                  </a:cubicBezTo>
                  <a:cubicBezTo>
                    <a:pt x="12371" y="74815"/>
                    <a:pt x="12553" y="74292"/>
                    <a:pt x="12508" y="74019"/>
                  </a:cubicBezTo>
                  <a:close/>
                  <a:moveTo>
                    <a:pt x="12280" y="76657"/>
                  </a:moveTo>
                  <a:cubicBezTo>
                    <a:pt x="12439" y="76793"/>
                    <a:pt x="12417" y="77134"/>
                    <a:pt x="12553" y="77316"/>
                  </a:cubicBezTo>
                  <a:cubicBezTo>
                    <a:pt x="12621" y="77271"/>
                    <a:pt x="12712" y="77225"/>
                    <a:pt x="12735" y="77089"/>
                  </a:cubicBezTo>
                  <a:cubicBezTo>
                    <a:pt x="13053" y="77271"/>
                    <a:pt x="12508" y="77248"/>
                    <a:pt x="12644" y="77521"/>
                  </a:cubicBezTo>
                  <a:cubicBezTo>
                    <a:pt x="12439" y="77316"/>
                    <a:pt x="12144" y="76884"/>
                    <a:pt x="12280" y="76657"/>
                  </a:cubicBezTo>
                  <a:close/>
                  <a:moveTo>
                    <a:pt x="33337" y="82774"/>
                  </a:moveTo>
                  <a:cubicBezTo>
                    <a:pt x="33315" y="82501"/>
                    <a:pt x="33838" y="82137"/>
                    <a:pt x="34042" y="81842"/>
                  </a:cubicBezTo>
                  <a:cubicBezTo>
                    <a:pt x="34065" y="82114"/>
                    <a:pt x="33542" y="82478"/>
                    <a:pt x="33337" y="82774"/>
                  </a:cubicBezTo>
                  <a:close/>
                  <a:moveTo>
                    <a:pt x="44207" y="21694"/>
                  </a:moveTo>
                  <a:cubicBezTo>
                    <a:pt x="44412" y="21581"/>
                    <a:pt x="44685" y="22058"/>
                    <a:pt x="44639" y="22240"/>
                  </a:cubicBezTo>
                  <a:cubicBezTo>
                    <a:pt x="44457" y="22331"/>
                    <a:pt x="44343" y="21854"/>
                    <a:pt x="44207" y="21694"/>
                  </a:cubicBezTo>
                  <a:close/>
                  <a:moveTo>
                    <a:pt x="47254" y="26629"/>
                  </a:moveTo>
                  <a:cubicBezTo>
                    <a:pt x="47595" y="26629"/>
                    <a:pt x="48096" y="27789"/>
                    <a:pt x="47823" y="27766"/>
                  </a:cubicBezTo>
                  <a:cubicBezTo>
                    <a:pt x="47777" y="27425"/>
                    <a:pt x="47459" y="27175"/>
                    <a:pt x="47254" y="26629"/>
                  </a:cubicBezTo>
                  <a:close/>
                  <a:moveTo>
                    <a:pt x="37430" y="13622"/>
                  </a:moveTo>
                  <a:cubicBezTo>
                    <a:pt x="37726" y="13508"/>
                    <a:pt x="37749" y="13872"/>
                    <a:pt x="37954" y="14077"/>
                  </a:cubicBezTo>
                  <a:cubicBezTo>
                    <a:pt x="38317" y="14395"/>
                    <a:pt x="38727" y="14827"/>
                    <a:pt x="39136" y="15259"/>
                  </a:cubicBezTo>
                  <a:cubicBezTo>
                    <a:pt x="39545" y="15691"/>
                    <a:pt x="39955" y="16100"/>
                    <a:pt x="40250" y="16487"/>
                  </a:cubicBezTo>
                  <a:cubicBezTo>
                    <a:pt x="39750" y="16669"/>
                    <a:pt x="39659" y="16010"/>
                    <a:pt x="39454" y="15805"/>
                  </a:cubicBezTo>
                  <a:cubicBezTo>
                    <a:pt x="38886" y="15191"/>
                    <a:pt x="38317" y="14577"/>
                    <a:pt x="37430" y="13622"/>
                  </a:cubicBezTo>
                  <a:close/>
                  <a:moveTo>
                    <a:pt x="43457" y="20535"/>
                  </a:moveTo>
                  <a:cubicBezTo>
                    <a:pt x="43866" y="20694"/>
                    <a:pt x="43889" y="21012"/>
                    <a:pt x="44162" y="21467"/>
                  </a:cubicBezTo>
                  <a:cubicBezTo>
                    <a:pt x="43889" y="21444"/>
                    <a:pt x="43707" y="20785"/>
                    <a:pt x="43457" y="20535"/>
                  </a:cubicBezTo>
                  <a:close/>
                  <a:moveTo>
                    <a:pt x="51711" y="38772"/>
                  </a:moveTo>
                  <a:cubicBezTo>
                    <a:pt x="52052" y="38658"/>
                    <a:pt x="52143" y="39955"/>
                    <a:pt x="52098" y="40205"/>
                  </a:cubicBezTo>
                  <a:cubicBezTo>
                    <a:pt x="51848" y="39977"/>
                    <a:pt x="51848" y="39204"/>
                    <a:pt x="51711" y="38772"/>
                  </a:cubicBezTo>
                  <a:close/>
                  <a:moveTo>
                    <a:pt x="52621" y="43980"/>
                  </a:moveTo>
                  <a:cubicBezTo>
                    <a:pt x="52780" y="44139"/>
                    <a:pt x="52825" y="44480"/>
                    <a:pt x="52894" y="44775"/>
                  </a:cubicBezTo>
                  <a:cubicBezTo>
                    <a:pt x="52553" y="44889"/>
                    <a:pt x="52712" y="44252"/>
                    <a:pt x="52621" y="43980"/>
                  </a:cubicBezTo>
                  <a:close/>
                  <a:moveTo>
                    <a:pt x="51484" y="37385"/>
                  </a:moveTo>
                  <a:cubicBezTo>
                    <a:pt x="51552" y="37590"/>
                    <a:pt x="51802" y="38204"/>
                    <a:pt x="51734" y="38522"/>
                  </a:cubicBezTo>
                  <a:cubicBezTo>
                    <a:pt x="51575" y="38408"/>
                    <a:pt x="51507" y="38226"/>
                    <a:pt x="51484" y="38022"/>
                  </a:cubicBezTo>
                  <a:cubicBezTo>
                    <a:pt x="51461" y="37817"/>
                    <a:pt x="51461" y="37590"/>
                    <a:pt x="51484" y="37385"/>
                  </a:cubicBezTo>
                  <a:close/>
                  <a:moveTo>
                    <a:pt x="47914" y="27971"/>
                  </a:moveTo>
                  <a:cubicBezTo>
                    <a:pt x="48277" y="28039"/>
                    <a:pt x="48414" y="28721"/>
                    <a:pt x="48573" y="29085"/>
                  </a:cubicBezTo>
                  <a:cubicBezTo>
                    <a:pt x="49051" y="30063"/>
                    <a:pt x="49323" y="30881"/>
                    <a:pt x="49642" y="31768"/>
                  </a:cubicBezTo>
                  <a:cubicBezTo>
                    <a:pt x="49801" y="32223"/>
                    <a:pt x="50370" y="32701"/>
                    <a:pt x="50006" y="32996"/>
                  </a:cubicBezTo>
                  <a:cubicBezTo>
                    <a:pt x="49892" y="32064"/>
                    <a:pt x="49255" y="31245"/>
                    <a:pt x="48914" y="30313"/>
                  </a:cubicBezTo>
                  <a:cubicBezTo>
                    <a:pt x="48619" y="29631"/>
                    <a:pt x="48346" y="28812"/>
                    <a:pt x="47914" y="27971"/>
                  </a:cubicBezTo>
                  <a:close/>
                  <a:moveTo>
                    <a:pt x="42274" y="71040"/>
                  </a:moveTo>
                  <a:cubicBezTo>
                    <a:pt x="42024" y="70835"/>
                    <a:pt x="42001" y="71358"/>
                    <a:pt x="41728" y="71131"/>
                  </a:cubicBezTo>
                  <a:cubicBezTo>
                    <a:pt x="41865" y="70813"/>
                    <a:pt x="42138" y="70926"/>
                    <a:pt x="42274" y="70585"/>
                  </a:cubicBezTo>
                  <a:cubicBezTo>
                    <a:pt x="42411" y="70676"/>
                    <a:pt x="42388" y="70835"/>
                    <a:pt x="42274" y="71040"/>
                  </a:cubicBezTo>
                  <a:close/>
                  <a:moveTo>
                    <a:pt x="41478" y="72109"/>
                  </a:moveTo>
                  <a:cubicBezTo>
                    <a:pt x="41615" y="71813"/>
                    <a:pt x="41751" y="71449"/>
                    <a:pt x="42024" y="71586"/>
                  </a:cubicBezTo>
                  <a:cubicBezTo>
                    <a:pt x="41819" y="71677"/>
                    <a:pt x="41751" y="72268"/>
                    <a:pt x="41478" y="72109"/>
                  </a:cubicBezTo>
                  <a:close/>
                  <a:moveTo>
                    <a:pt x="39523" y="75020"/>
                  </a:moveTo>
                  <a:cubicBezTo>
                    <a:pt x="39704" y="74610"/>
                    <a:pt x="40000" y="74656"/>
                    <a:pt x="40205" y="74383"/>
                  </a:cubicBezTo>
                  <a:cubicBezTo>
                    <a:pt x="40205" y="74406"/>
                    <a:pt x="39818" y="75338"/>
                    <a:pt x="39523" y="75020"/>
                  </a:cubicBezTo>
                  <a:close/>
                  <a:moveTo>
                    <a:pt x="41023" y="72223"/>
                  </a:moveTo>
                  <a:cubicBezTo>
                    <a:pt x="40773" y="72132"/>
                    <a:pt x="41319" y="71768"/>
                    <a:pt x="41069" y="71677"/>
                  </a:cubicBezTo>
                  <a:cubicBezTo>
                    <a:pt x="41296" y="71700"/>
                    <a:pt x="41296" y="70949"/>
                    <a:pt x="41615" y="71177"/>
                  </a:cubicBezTo>
                  <a:cubicBezTo>
                    <a:pt x="41433" y="71563"/>
                    <a:pt x="41183" y="71745"/>
                    <a:pt x="41023" y="72223"/>
                  </a:cubicBezTo>
                  <a:close/>
                  <a:moveTo>
                    <a:pt x="43661" y="65878"/>
                  </a:moveTo>
                  <a:cubicBezTo>
                    <a:pt x="43752" y="65628"/>
                    <a:pt x="43820" y="65378"/>
                    <a:pt x="44071" y="65469"/>
                  </a:cubicBezTo>
                  <a:cubicBezTo>
                    <a:pt x="44002" y="65764"/>
                    <a:pt x="43911" y="65992"/>
                    <a:pt x="43661" y="65878"/>
                  </a:cubicBezTo>
                  <a:close/>
                  <a:moveTo>
                    <a:pt x="44957" y="47322"/>
                  </a:moveTo>
                  <a:cubicBezTo>
                    <a:pt x="44821" y="47504"/>
                    <a:pt x="44775" y="47322"/>
                    <a:pt x="44753" y="47072"/>
                  </a:cubicBezTo>
                  <a:cubicBezTo>
                    <a:pt x="44730" y="46845"/>
                    <a:pt x="44707" y="46526"/>
                    <a:pt x="44616" y="46458"/>
                  </a:cubicBezTo>
                  <a:cubicBezTo>
                    <a:pt x="44707" y="46436"/>
                    <a:pt x="44662" y="46276"/>
                    <a:pt x="44662" y="46163"/>
                  </a:cubicBezTo>
                  <a:cubicBezTo>
                    <a:pt x="45071" y="46254"/>
                    <a:pt x="44821" y="47209"/>
                    <a:pt x="44957" y="47322"/>
                  </a:cubicBezTo>
                  <a:close/>
                  <a:moveTo>
                    <a:pt x="40569" y="71245"/>
                  </a:moveTo>
                  <a:cubicBezTo>
                    <a:pt x="40819" y="71108"/>
                    <a:pt x="40932" y="70654"/>
                    <a:pt x="41092" y="70290"/>
                  </a:cubicBezTo>
                  <a:cubicBezTo>
                    <a:pt x="41274" y="69926"/>
                    <a:pt x="41319" y="69380"/>
                    <a:pt x="41660" y="69471"/>
                  </a:cubicBezTo>
                  <a:cubicBezTo>
                    <a:pt x="41274" y="69994"/>
                    <a:pt x="41183" y="71336"/>
                    <a:pt x="40569" y="71245"/>
                  </a:cubicBezTo>
                  <a:close/>
                  <a:moveTo>
                    <a:pt x="32951" y="21035"/>
                  </a:moveTo>
                  <a:cubicBezTo>
                    <a:pt x="32837" y="21103"/>
                    <a:pt x="32473" y="20899"/>
                    <a:pt x="32359" y="20762"/>
                  </a:cubicBezTo>
                  <a:cubicBezTo>
                    <a:pt x="32269" y="20648"/>
                    <a:pt x="32064" y="20285"/>
                    <a:pt x="32269" y="20194"/>
                  </a:cubicBezTo>
                  <a:cubicBezTo>
                    <a:pt x="32450" y="20603"/>
                    <a:pt x="32632" y="20603"/>
                    <a:pt x="32951" y="21035"/>
                  </a:cubicBezTo>
                  <a:close/>
                  <a:moveTo>
                    <a:pt x="38408" y="75497"/>
                  </a:moveTo>
                  <a:lnTo>
                    <a:pt x="38749" y="74906"/>
                  </a:lnTo>
                  <a:cubicBezTo>
                    <a:pt x="38863" y="74997"/>
                    <a:pt x="38704" y="75725"/>
                    <a:pt x="38408" y="75497"/>
                  </a:cubicBezTo>
                  <a:close/>
                  <a:moveTo>
                    <a:pt x="50233" y="33155"/>
                  </a:moveTo>
                  <a:cubicBezTo>
                    <a:pt x="50574" y="33860"/>
                    <a:pt x="50779" y="34588"/>
                    <a:pt x="50961" y="35498"/>
                  </a:cubicBezTo>
                  <a:cubicBezTo>
                    <a:pt x="50642" y="34929"/>
                    <a:pt x="50370" y="34224"/>
                    <a:pt x="50142" y="33451"/>
                  </a:cubicBezTo>
                  <a:cubicBezTo>
                    <a:pt x="50051" y="33269"/>
                    <a:pt x="50142" y="33224"/>
                    <a:pt x="50233" y="33155"/>
                  </a:cubicBezTo>
                  <a:close/>
                  <a:moveTo>
                    <a:pt x="6618" y="45708"/>
                  </a:moveTo>
                  <a:cubicBezTo>
                    <a:pt x="6504" y="46163"/>
                    <a:pt x="6800" y="46140"/>
                    <a:pt x="6777" y="46481"/>
                  </a:cubicBezTo>
                  <a:cubicBezTo>
                    <a:pt x="6231" y="46731"/>
                    <a:pt x="6823" y="47186"/>
                    <a:pt x="6686" y="47459"/>
                  </a:cubicBezTo>
                  <a:cubicBezTo>
                    <a:pt x="6595" y="47391"/>
                    <a:pt x="6527" y="47345"/>
                    <a:pt x="6413" y="47345"/>
                  </a:cubicBezTo>
                  <a:cubicBezTo>
                    <a:pt x="6459" y="47118"/>
                    <a:pt x="6300" y="46617"/>
                    <a:pt x="6504" y="46572"/>
                  </a:cubicBezTo>
                  <a:cubicBezTo>
                    <a:pt x="6436" y="46322"/>
                    <a:pt x="6118" y="45685"/>
                    <a:pt x="6618" y="45708"/>
                  </a:cubicBezTo>
                  <a:close/>
                  <a:moveTo>
                    <a:pt x="8778" y="35361"/>
                  </a:moveTo>
                  <a:cubicBezTo>
                    <a:pt x="8960" y="35793"/>
                    <a:pt x="8801" y="36043"/>
                    <a:pt x="8664" y="36453"/>
                  </a:cubicBezTo>
                  <a:cubicBezTo>
                    <a:pt x="8528" y="36271"/>
                    <a:pt x="8483" y="35952"/>
                    <a:pt x="8505" y="35566"/>
                  </a:cubicBezTo>
                  <a:cubicBezTo>
                    <a:pt x="8664" y="35589"/>
                    <a:pt x="8733" y="35498"/>
                    <a:pt x="8778" y="35361"/>
                  </a:cubicBezTo>
                  <a:close/>
                  <a:moveTo>
                    <a:pt x="8619" y="33610"/>
                  </a:moveTo>
                  <a:cubicBezTo>
                    <a:pt x="8846" y="33769"/>
                    <a:pt x="8778" y="33997"/>
                    <a:pt x="8710" y="34270"/>
                  </a:cubicBezTo>
                  <a:cubicBezTo>
                    <a:pt x="8483" y="34110"/>
                    <a:pt x="8551" y="33883"/>
                    <a:pt x="8619" y="33610"/>
                  </a:cubicBezTo>
                  <a:close/>
                  <a:moveTo>
                    <a:pt x="8846" y="36680"/>
                  </a:moveTo>
                  <a:lnTo>
                    <a:pt x="8846" y="37772"/>
                  </a:lnTo>
                  <a:cubicBezTo>
                    <a:pt x="8778" y="37567"/>
                    <a:pt x="8460" y="36726"/>
                    <a:pt x="8846" y="36680"/>
                  </a:cubicBezTo>
                  <a:close/>
                  <a:moveTo>
                    <a:pt x="11007" y="57919"/>
                  </a:moveTo>
                  <a:cubicBezTo>
                    <a:pt x="11007" y="57305"/>
                    <a:pt x="11029" y="56578"/>
                    <a:pt x="11029" y="56077"/>
                  </a:cubicBezTo>
                  <a:cubicBezTo>
                    <a:pt x="11439" y="57101"/>
                    <a:pt x="10938" y="58010"/>
                    <a:pt x="11075" y="59465"/>
                  </a:cubicBezTo>
                  <a:cubicBezTo>
                    <a:pt x="10916" y="59670"/>
                    <a:pt x="11007" y="58397"/>
                    <a:pt x="11007" y="57919"/>
                  </a:cubicBezTo>
                  <a:close/>
                  <a:moveTo>
                    <a:pt x="11530" y="48209"/>
                  </a:moveTo>
                  <a:cubicBezTo>
                    <a:pt x="11734" y="48482"/>
                    <a:pt x="11530" y="49187"/>
                    <a:pt x="11598" y="49642"/>
                  </a:cubicBezTo>
                  <a:cubicBezTo>
                    <a:pt x="11348" y="49301"/>
                    <a:pt x="11530" y="48619"/>
                    <a:pt x="11530" y="48209"/>
                  </a:cubicBezTo>
                  <a:close/>
                  <a:moveTo>
                    <a:pt x="8392" y="37317"/>
                  </a:moveTo>
                  <a:cubicBezTo>
                    <a:pt x="8369" y="37521"/>
                    <a:pt x="8505" y="37567"/>
                    <a:pt x="8483" y="37772"/>
                  </a:cubicBezTo>
                  <a:cubicBezTo>
                    <a:pt x="8255" y="37863"/>
                    <a:pt x="8028" y="37954"/>
                    <a:pt x="7732" y="37976"/>
                  </a:cubicBezTo>
                  <a:cubicBezTo>
                    <a:pt x="7846" y="37635"/>
                    <a:pt x="8028" y="37362"/>
                    <a:pt x="8392" y="37317"/>
                  </a:cubicBezTo>
                  <a:close/>
                  <a:moveTo>
                    <a:pt x="11211" y="50392"/>
                  </a:moveTo>
                  <a:cubicBezTo>
                    <a:pt x="11712" y="50551"/>
                    <a:pt x="11416" y="51370"/>
                    <a:pt x="11371" y="51825"/>
                  </a:cubicBezTo>
                  <a:cubicBezTo>
                    <a:pt x="11348" y="52120"/>
                    <a:pt x="11530" y="52621"/>
                    <a:pt x="11189" y="52689"/>
                  </a:cubicBezTo>
                  <a:cubicBezTo>
                    <a:pt x="11371" y="51916"/>
                    <a:pt x="11257" y="50961"/>
                    <a:pt x="11211" y="50392"/>
                  </a:cubicBezTo>
                  <a:close/>
                  <a:moveTo>
                    <a:pt x="23400" y="98487"/>
                  </a:moveTo>
                  <a:cubicBezTo>
                    <a:pt x="23150" y="98737"/>
                    <a:pt x="22718" y="98874"/>
                    <a:pt x="22127" y="99169"/>
                  </a:cubicBezTo>
                  <a:cubicBezTo>
                    <a:pt x="22445" y="98896"/>
                    <a:pt x="23036" y="98555"/>
                    <a:pt x="23400" y="98487"/>
                  </a:cubicBezTo>
                  <a:close/>
                  <a:moveTo>
                    <a:pt x="36225" y="89391"/>
                  </a:moveTo>
                  <a:cubicBezTo>
                    <a:pt x="36180" y="89550"/>
                    <a:pt x="36021" y="89823"/>
                    <a:pt x="35816" y="90051"/>
                  </a:cubicBezTo>
                  <a:cubicBezTo>
                    <a:pt x="35589" y="90278"/>
                    <a:pt x="35338" y="90483"/>
                    <a:pt x="35134" y="90528"/>
                  </a:cubicBezTo>
                  <a:cubicBezTo>
                    <a:pt x="34861" y="90255"/>
                    <a:pt x="35270" y="90414"/>
                    <a:pt x="35384" y="90301"/>
                  </a:cubicBezTo>
                  <a:cubicBezTo>
                    <a:pt x="35475" y="89960"/>
                    <a:pt x="35975" y="89619"/>
                    <a:pt x="36225" y="89391"/>
                  </a:cubicBezTo>
                  <a:close/>
                  <a:moveTo>
                    <a:pt x="6231" y="40660"/>
                  </a:moveTo>
                  <a:cubicBezTo>
                    <a:pt x="6527" y="40728"/>
                    <a:pt x="6345" y="41092"/>
                    <a:pt x="6322" y="41319"/>
                  </a:cubicBezTo>
                  <a:cubicBezTo>
                    <a:pt x="6049" y="41205"/>
                    <a:pt x="6209" y="40887"/>
                    <a:pt x="6231" y="40660"/>
                  </a:cubicBezTo>
                  <a:close/>
                  <a:moveTo>
                    <a:pt x="51052" y="52757"/>
                  </a:moveTo>
                  <a:cubicBezTo>
                    <a:pt x="50802" y="52689"/>
                    <a:pt x="50688" y="52462"/>
                    <a:pt x="50688" y="52098"/>
                  </a:cubicBezTo>
                  <a:cubicBezTo>
                    <a:pt x="50802" y="52143"/>
                    <a:pt x="50893" y="52234"/>
                    <a:pt x="50870" y="52439"/>
                  </a:cubicBezTo>
                  <a:cubicBezTo>
                    <a:pt x="50938" y="52462"/>
                    <a:pt x="50961" y="52393"/>
                    <a:pt x="50961" y="52325"/>
                  </a:cubicBezTo>
                  <a:cubicBezTo>
                    <a:pt x="51097" y="52348"/>
                    <a:pt x="51029" y="52598"/>
                    <a:pt x="51052" y="52757"/>
                  </a:cubicBezTo>
                  <a:close/>
                  <a:moveTo>
                    <a:pt x="12303" y="92870"/>
                  </a:moveTo>
                  <a:cubicBezTo>
                    <a:pt x="11916" y="92961"/>
                    <a:pt x="12189" y="93325"/>
                    <a:pt x="12098" y="93530"/>
                  </a:cubicBezTo>
                  <a:cubicBezTo>
                    <a:pt x="12257" y="93462"/>
                    <a:pt x="12144" y="93666"/>
                    <a:pt x="12371" y="93575"/>
                  </a:cubicBezTo>
                  <a:cubicBezTo>
                    <a:pt x="12348" y="93257"/>
                    <a:pt x="12144" y="93257"/>
                    <a:pt x="12303" y="92870"/>
                  </a:cubicBezTo>
                  <a:close/>
                  <a:moveTo>
                    <a:pt x="12394" y="92870"/>
                  </a:moveTo>
                  <a:cubicBezTo>
                    <a:pt x="12462" y="92961"/>
                    <a:pt x="12189" y="93325"/>
                    <a:pt x="12553" y="93189"/>
                  </a:cubicBezTo>
                  <a:cubicBezTo>
                    <a:pt x="12485" y="93098"/>
                    <a:pt x="12758" y="92779"/>
                    <a:pt x="12394" y="92870"/>
                  </a:cubicBezTo>
                  <a:close/>
                  <a:moveTo>
                    <a:pt x="12098" y="93735"/>
                  </a:moveTo>
                  <a:cubicBezTo>
                    <a:pt x="12053" y="93871"/>
                    <a:pt x="12098" y="93916"/>
                    <a:pt x="12166" y="93939"/>
                  </a:cubicBezTo>
                  <a:cubicBezTo>
                    <a:pt x="12371" y="93871"/>
                    <a:pt x="12780" y="93598"/>
                    <a:pt x="12530" y="93689"/>
                  </a:cubicBezTo>
                  <a:cubicBezTo>
                    <a:pt x="12439" y="93825"/>
                    <a:pt x="12189" y="93757"/>
                    <a:pt x="12098" y="93735"/>
                  </a:cubicBezTo>
                  <a:close/>
                  <a:moveTo>
                    <a:pt x="11552" y="93644"/>
                  </a:moveTo>
                  <a:cubicBezTo>
                    <a:pt x="11439" y="93575"/>
                    <a:pt x="11416" y="93416"/>
                    <a:pt x="11189" y="93462"/>
                  </a:cubicBezTo>
                  <a:cubicBezTo>
                    <a:pt x="11257" y="93621"/>
                    <a:pt x="11052" y="93666"/>
                    <a:pt x="11098" y="93803"/>
                  </a:cubicBezTo>
                  <a:close/>
                  <a:moveTo>
                    <a:pt x="10757" y="96281"/>
                  </a:moveTo>
                  <a:cubicBezTo>
                    <a:pt x="10893" y="96418"/>
                    <a:pt x="10711" y="97077"/>
                    <a:pt x="11098" y="96782"/>
                  </a:cubicBezTo>
                  <a:cubicBezTo>
                    <a:pt x="11234" y="96532"/>
                    <a:pt x="11052" y="96759"/>
                    <a:pt x="11007" y="96668"/>
                  </a:cubicBezTo>
                  <a:cubicBezTo>
                    <a:pt x="10961" y="96509"/>
                    <a:pt x="11166" y="95940"/>
                    <a:pt x="10757" y="96281"/>
                  </a:cubicBezTo>
                  <a:close/>
                  <a:moveTo>
                    <a:pt x="12598" y="94803"/>
                  </a:moveTo>
                  <a:cubicBezTo>
                    <a:pt x="12371" y="95008"/>
                    <a:pt x="12212" y="95190"/>
                    <a:pt x="12030" y="95395"/>
                  </a:cubicBezTo>
                  <a:cubicBezTo>
                    <a:pt x="12280" y="95167"/>
                    <a:pt x="12712" y="94894"/>
                    <a:pt x="12598" y="94803"/>
                  </a:cubicBezTo>
                  <a:close/>
                  <a:moveTo>
                    <a:pt x="12121" y="95645"/>
                  </a:moveTo>
                  <a:cubicBezTo>
                    <a:pt x="12235" y="95554"/>
                    <a:pt x="12303" y="95531"/>
                    <a:pt x="12303" y="95622"/>
                  </a:cubicBezTo>
                  <a:cubicBezTo>
                    <a:pt x="12576" y="95349"/>
                    <a:pt x="12667" y="95190"/>
                    <a:pt x="12758" y="95031"/>
                  </a:cubicBezTo>
                  <a:cubicBezTo>
                    <a:pt x="12598" y="95190"/>
                    <a:pt x="12553" y="95190"/>
                    <a:pt x="12576" y="95076"/>
                  </a:cubicBezTo>
                  <a:cubicBezTo>
                    <a:pt x="12303" y="95304"/>
                    <a:pt x="12212" y="95463"/>
                    <a:pt x="12121" y="95645"/>
                  </a:cubicBezTo>
                  <a:close/>
                  <a:moveTo>
                    <a:pt x="12917" y="96645"/>
                  </a:moveTo>
                  <a:cubicBezTo>
                    <a:pt x="12871" y="96782"/>
                    <a:pt x="13121" y="96804"/>
                    <a:pt x="13303" y="96486"/>
                  </a:cubicBezTo>
                  <a:cubicBezTo>
                    <a:pt x="13031" y="96759"/>
                    <a:pt x="13167" y="96350"/>
                    <a:pt x="12917" y="96645"/>
                  </a:cubicBezTo>
                  <a:close/>
                  <a:moveTo>
                    <a:pt x="14622" y="97941"/>
                  </a:moveTo>
                  <a:cubicBezTo>
                    <a:pt x="14645" y="97987"/>
                    <a:pt x="14759" y="98283"/>
                    <a:pt x="14872" y="97964"/>
                  </a:cubicBezTo>
                  <a:cubicBezTo>
                    <a:pt x="14782" y="97555"/>
                    <a:pt x="15077" y="97873"/>
                    <a:pt x="15191" y="97691"/>
                  </a:cubicBezTo>
                  <a:cubicBezTo>
                    <a:pt x="15236" y="97100"/>
                    <a:pt x="14759" y="97691"/>
                    <a:pt x="14622" y="97941"/>
                  </a:cubicBezTo>
                  <a:close/>
                  <a:moveTo>
                    <a:pt x="15009" y="98032"/>
                  </a:moveTo>
                  <a:cubicBezTo>
                    <a:pt x="15191" y="98010"/>
                    <a:pt x="15350" y="97964"/>
                    <a:pt x="15441" y="97828"/>
                  </a:cubicBezTo>
                  <a:cubicBezTo>
                    <a:pt x="15441" y="97646"/>
                    <a:pt x="15418" y="97509"/>
                    <a:pt x="15350" y="97464"/>
                  </a:cubicBezTo>
                  <a:cubicBezTo>
                    <a:pt x="15395" y="97873"/>
                    <a:pt x="15123" y="97828"/>
                    <a:pt x="15009" y="98032"/>
                  </a:cubicBezTo>
                  <a:close/>
                  <a:moveTo>
                    <a:pt x="19557" y="93598"/>
                  </a:moveTo>
                  <a:cubicBezTo>
                    <a:pt x="19898" y="93507"/>
                    <a:pt x="20012" y="93530"/>
                    <a:pt x="20012" y="93212"/>
                  </a:cubicBezTo>
                  <a:cubicBezTo>
                    <a:pt x="19739" y="93121"/>
                    <a:pt x="19511" y="93393"/>
                    <a:pt x="19557" y="93598"/>
                  </a:cubicBezTo>
                  <a:close/>
                  <a:moveTo>
                    <a:pt x="21285" y="96236"/>
                  </a:moveTo>
                  <a:cubicBezTo>
                    <a:pt x="21513" y="96077"/>
                    <a:pt x="21785" y="95918"/>
                    <a:pt x="21831" y="95690"/>
                  </a:cubicBezTo>
                  <a:cubicBezTo>
                    <a:pt x="21399" y="95781"/>
                    <a:pt x="21353" y="95895"/>
                    <a:pt x="21285" y="96236"/>
                  </a:cubicBezTo>
                  <a:close/>
                  <a:moveTo>
                    <a:pt x="21603" y="92529"/>
                  </a:moveTo>
                  <a:cubicBezTo>
                    <a:pt x="21785" y="92575"/>
                    <a:pt x="22172" y="92325"/>
                    <a:pt x="22036" y="92075"/>
                  </a:cubicBezTo>
                  <a:cubicBezTo>
                    <a:pt x="21876" y="92347"/>
                    <a:pt x="21581" y="92165"/>
                    <a:pt x="21603" y="92529"/>
                  </a:cubicBezTo>
                  <a:close/>
                  <a:moveTo>
                    <a:pt x="22900" y="92029"/>
                  </a:moveTo>
                  <a:cubicBezTo>
                    <a:pt x="22945" y="92097"/>
                    <a:pt x="23104" y="92052"/>
                    <a:pt x="23059" y="91938"/>
                  </a:cubicBezTo>
                  <a:cubicBezTo>
                    <a:pt x="22854" y="91961"/>
                    <a:pt x="22718" y="91711"/>
                    <a:pt x="22468" y="91847"/>
                  </a:cubicBezTo>
                  <a:cubicBezTo>
                    <a:pt x="22536" y="92143"/>
                    <a:pt x="22763" y="91893"/>
                    <a:pt x="22900" y="92029"/>
                  </a:cubicBezTo>
                  <a:close/>
                  <a:moveTo>
                    <a:pt x="22968" y="91779"/>
                  </a:moveTo>
                  <a:cubicBezTo>
                    <a:pt x="23332" y="91574"/>
                    <a:pt x="23514" y="91642"/>
                    <a:pt x="23605" y="91301"/>
                  </a:cubicBezTo>
                  <a:cubicBezTo>
                    <a:pt x="23491" y="91347"/>
                    <a:pt x="23491" y="91233"/>
                    <a:pt x="23514" y="91142"/>
                  </a:cubicBezTo>
                  <a:cubicBezTo>
                    <a:pt x="23309" y="91438"/>
                    <a:pt x="22809" y="91210"/>
                    <a:pt x="22968" y="91779"/>
                  </a:cubicBezTo>
                  <a:close/>
                  <a:moveTo>
                    <a:pt x="37294" y="87777"/>
                  </a:moveTo>
                  <a:cubicBezTo>
                    <a:pt x="37521" y="87640"/>
                    <a:pt x="37817" y="87686"/>
                    <a:pt x="37885" y="87413"/>
                  </a:cubicBezTo>
                  <a:cubicBezTo>
                    <a:pt x="37794" y="87322"/>
                    <a:pt x="37703" y="87322"/>
                    <a:pt x="37612" y="87322"/>
                  </a:cubicBezTo>
                  <a:cubicBezTo>
                    <a:pt x="37658" y="86844"/>
                    <a:pt x="38226" y="86958"/>
                    <a:pt x="38204" y="86662"/>
                  </a:cubicBezTo>
                  <a:cubicBezTo>
                    <a:pt x="37931" y="86571"/>
                    <a:pt x="37612" y="87094"/>
                    <a:pt x="37340" y="87208"/>
                  </a:cubicBezTo>
                  <a:cubicBezTo>
                    <a:pt x="37408" y="87322"/>
                    <a:pt x="37612" y="87413"/>
                    <a:pt x="37521" y="87527"/>
                  </a:cubicBezTo>
                  <a:cubicBezTo>
                    <a:pt x="37385" y="87436"/>
                    <a:pt x="37226" y="87777"/>
                    <a:pt x="37089" y="87731"/>
                  </a:cubicBezTo>
                  <a:cubicBezTo>
                    <a:pt x="36794" y="88436"/>
                    <a:pt x="36953" y="87981"/>
                    <a:pt x="37294" y="87777"/>
                  </a:cubicBezTo>
                  <a:close/>
                  <a:moveTo>
                    <a:pt x="38363" y="86640"/>
                  </a:moveTo>
                  <a:cubicBezTo>
                    <a:pt x="38477" y="86458"/>
                    <a:pt x="38590" y="86526"/>
                    <a:pt x="38704" y="86367"/>
                  </a:cubicBezTo>
                  <a:cubicBezTo>
                    <a:pt x="38454" y="86253"/>
                    <a:pt x="38636" y="86094"/>
                    <a:pt x="38454" y="85980"/>
                  </a:cubicBezTo>
                  <a:cubicBezTo>
                    <a:pt x="38226" y="86230"/>
                    <a:pt x="38340" y="86435"/>
                    <a:pt x="38363" y="86640"/>
                  </a:cubicBezTo>
                  <a:close/>
                  <a:moveTo>
                    <a:pt x="41865" y="80955"/>
                  </a:moveTo>
                  <a:cubicBezTo>
                    <a:pt x="41933" y="80886"/>
                    <a:pt x="42001" y="80886"/>
                    <a:pt x="42069" y="80955"/>
                  </a:cubicBezTo>
                  <a:cubicBezTo>
                    <a:pt x="42320" y="80750"/>
                    <a:pt x="42365" y="80250"/>
                    <a:pt x="42501" y="80318"/>
                  </a:cubicBezTo>
                  <a:cubicBezTo>
                    <a:pt x="42638" y="80454"/>
                    <a:pt x="42251" y="80750"/>
                    <a:pt x="42479" y="80841"/>
                  </a:cubicBezTo>
                  <a:cubicBezTo>
                    <a:pt x="42843" y="80614"/>
                    <a:pt x="42683" y="80500"/>
                    <a:pt x="42843" y="80159"/>
                  </a:cubicBezTo>
                  <a:cubicBezTo>
                    <a:pt x="42524" y="80136"/>
                    <a:pt x="42570" y="79931"/>
                    <a:pt x="42320" y="79931"/>
                  </a:cubicBezTo>
                  <a:cubicBezTo>
                    <a:pt x="42206" y="80363"/>
                    <a:pt x="41978" y="80705"/>
                    <a:pt x="41865" y="80955"/>
                  </a:cubicBezTo>
                  <a:close/>
                  <a:moveTo>
                    <a:pt x="45048" y="75815"/>
                  </a:moveTo>
                  <a:cubicBezTo>
                    <a:pt x="45208" y="75565"/>
                    <a:pt x="45094" y="75429"/>
                    <a:pt x="44866" y="75338"/>
                  </a:cubicBezTo>
                  <a:cubicBezTo>
                    <a:pt x="44753" y="75611"/>
                    <a:pt x="44821" y="75906"/>
                    <a:pt x="45048" y="75815"/>
                  </a:cubicBezTo>
                  <a:close/>
                  <a:moveTo>
                    <a:pt x="46117" y="75111"/>
                  </a:moveTo>
                  <a:cubicBezTo>
                    <a:pt x="46163" y="74519"/>
                    <a:pt x="46731" y="74406"/>
                    <a:pt x="46526" y="74065"/>
                  </a:cubicBezTo>
                  <a:cubicBezTo>
                    <a:pt x="46299" y="74337"/>
                    <a:pt x="45981" y="74178"/>
                    <a:pt x="45776" y="74565"/>
                  </a:cubicBezTo>
                  <a:cubicBezTo>
                    <a:pt x="45844" y="74747"/>
                    <a:pt x="45935" y="74792"/>
                    <a:pt x="46094" y="74724"/>
                  </a:cubicBezTo>
                  <a:cubicBezTo>
                    <a:pt x="46026" y="74906"/>
                    <a:pt x="46049" y="75020"/>
                    <a:pt x="46117" y="75111"/>
                  </a:cubicBezTo>
                  <a:close/>
                  <a:moveTo>
                    <a:pt x="43093" y="70290"/>
                  </a:moveTo>
                  <a:cubicBezTo>
                    <a:pt x="43138" y="69994"/>
                    <a:pt x="43320" y="70108"/>
                    <a:pt x="43388" y="69858"/>
                  </a:cubicBezTo>
                  <a:cubicBezTo>
                    <a:pt x="43229" y="69789"/>
                    <a:pt x="43115" y="69767"/>
                    <a:pt x="43002" y="69812"/>
                  </a:cubicBezTo>
                  <a:cubicBezTo>
                    <a:pt x="42888" y="70040"/>
                    <a:pt x="43002" y="70153"/>
                    <a:pt x="43093" y="70290"/>
                  </a:cubicBezTo>
                  <a:close/>
                  <a:moveTo>
                    <a:pt x="47300" y="71859"/>
                  </a:moveTo>
                  <a:cubicBezTo>
                    <a:pt x="47595" y="71518"/>
                    <a:pt x="47163" y="71563"/>
                    <a:pt x="47345" y="71267"/>
                  </a:cubicBezTo>
                  <a:cubicBezTo>
                    <a:pt x="47504" y="71108"/>
                    <a:pt x="48141" y="70381"/>
                    <a:pt x="47800" y="70130"/>
                  </a:cubicBezTo>
                  <a:cubicBezTo>
                    <a:pt x="47573" y="70472"/>
                    <a:pt x="47618" y="70972"/>
                    <a:pt x="47345" y="71040"/>
                  </a:cubicBezTo>
                  <a:cubicBezTo>
                    <a:pt x="47391" y="71017"/>
                    <a:pt x="47413" y="70676"/>
                    <a:pt x="47300" y="70904"/>
                  </a:cubicBezTo>
                  <a:cubicBezTo>
                    <a:pt x="47436" y="71154"/>
                    <a:pt x="46845" y="71768"/>
                    <a:pt x="47300" y="71859"/>
                  </a:cubicBezTo>
                  <a:close/>
                  <a:moveTo>
                    <a:pt x="43593" y="69062"/>
                  </a:moveTo>
                  <a:cubicBezTo>
                    <a:pt x="43707" y="68834"/>
                    <a:pt x="43798" y="68607"/>
                    <a:pt x="43616" y="68516"/>
                  </a:cubicBezTo>
                  <a:cubicBezTo>
                    <a:pt x="43411" y="68607"/>
                    <a:pt x="43275" y="69016"/>
                    <a:pt x="43593" y="69062"/>
                  </a:cubicBezTo>
                  <a:close/>
                  <a:moveTo>
                    <a:pt x="43570" y="67538"/>
                  </a:moveTo>
                  <a:cubicBezTo>
                    <a:pt x="43320" y="67402"/>
                    <a:pt x="43229" y="67652"/>
                    <a:pt x="43161" y="67925"/>
                  </a:cubicBezTo>
                  <a:cubicBezTo>
                    <a:pt x="43411" y="68061"/>
                    <a:pt x="43502" y="67811"/>
                    <a:pt x="43570" y="67538"/>
                  </a:cubicBezTo>
                  <a:close/>
                  <a:moveTo>
                    <a:pt x="44162" y="67538"/>
                  </a:moveTo>
                  <a:cubicBezTo>
                    <a:pt x="44480" y="67333"/>
                    <a:pt x="44162" y="67015"/>
                    <a:pt x="44139" y="66765"/>
                  </a:cubicBezTo>
                  <a:cubicBezTo>
                    <a:pt x="44002" y="67106"/>
                    <a:pt x="44002" y="67356"/>
                    <a:pt x="44162" y="67538"/>
                  </a:cubicBezTo>
                  <a:close/>
                  <a:moveTo>
                    <a:pt x="49187" y="68993"/>
                  </a:moveTo>
                  <a:cubicBezTo>
                    <a:pt x="49528" y="69130"/>
                    <a:pt x="49505" y="68789"/>
                    <a:pt x="49551" y="68516"/>
                  </a:cubicBezTo>
                  <a:cubicBezTo>
                    <a:pt x="49301" y="68311"/>
                    <a:pt x="49301" y="68789"/>
                    <a:pt x="49187" y="68993"/>
                  </a:cubicBezTo>
                  <a:close/>
                  <a:moveTo>
                    <a:pt x="49733" y="68812"/>
                  </a:moveTo>
                  <a:cubicBezTo>
                    <a:pt x="49937" y="68698"/>
                    <a:pt x="50006" y="68289"/>
                    <a:pt x="49869" y="68129"/>
                  </a:cubicBezTo>
                  <a:cubicBezTo>
                    <a:pt x="49665" y="68266"/>
                    <a:pt x="49596" y="68675"/>
                    <a:pt x="49733" y="68812"/>
                  </a:cubicBezTo>
                  <a:close/>
                  <a:moveTo>
                    <a:pt x="50847" y="68357"/>
                  </a:moveTo>
                  <a:cubicBezTo>
                    <a:pt x="50961" y="68038"/>
                    <a:pt x="51029" y="67606"/>
                    <a:pt x="51211" y="67493"/>
                  </a:cubicBezTo>
                  <a:cubicBezTo>
                    <a:pt x="51029" y="67515"/>
                    <a:pt x="50551" y="67720"/>
                    <a:pt x="50688" y="67925"/>
                  </a:cubicBezTo>
                  <a:cubicBezTo>
                    <a:pt x="50711" y="67857"/>
                    <a:pt x="50756" y="67811"/>
                    <a:pt x="50824" y="67857"/>
                  </a:cubicBezTo>
                  <a:cubicBezTo>
                    <a:pt x="50756" y="68061"/>
                    <a:pt x="50756" y="68243"/>
                    <a:pt x="50847" y="68357"/>
                  </a:cubicBezTo>
                  <a:close/>
                  <a:moveTo>
                    <a:pt x="49960" y="64514"/>
                  </a:moveTo>
                  <a:cubicBezTo>
                    <a:pt x="49665" y="64355"/>
                    <a:pt x="49528" y="64809"/>
                    <a:pt x="49642" y="65014"/>
                  </a:cubicBezTo>
                  <a:cubicBezTo>
                    <a:pt x="49915" y="65173"/>
                    <a:pt x="50051" y="64718"/>
                    <a:pt x="49960" y="64514"/>
                  </a:cubicBezTo>
                  <a:close/>
                  <a:moveTo>
                    <a:pt x="50551" y="59306"/>
                  </a:moveTo>
                  <a:cubicBezTo>
                    <a:pt x="50779" y="58942"/>
                    <a:pt x="50574" y="58806"/>
                    <a:pt x="50574" y="58397"/>
                  </a:cubicBezTo>
                  <a:cubicBezTo>
                    <a:pt x="50938" y="58556"/>
                    <a:pt x="50733" y="57987"/>
                    <a:pt x="50733" y="57965"/>
                  </a:cubicBezTo>
                  <a:cubicBezTo>
                    <a:pt x="50779" y="57737"/>
                    <a:pt x="51029" y="57715"/>
                    <a:pt x="51074" y="57464"/>
                  </a:cubicBezTo>
                  <a:cubicBezTo>
                    <a:pt x="50665" y="57487"/>
                    <a:pt x="50983" y="56828"/>
                    <a:pt x="50711" y="56737"/>
                  </a:cubicBezTo>
                  <a:cubicBezTo>
                    <a:pt x="50733" y="56555"/>
                    <a:pt x="50665" y="56191"/>
                    <a:pt x="50915" y="56327"/>
                  </a:cubicBezTo>
                  <a:cubicBezTo>
                    <a:pt x="50938" y="56668"/>
                    <a:pt x="50665" y="56737"/>
                    <a:pt x="50961" y="56873"/>
                  </a:cubicBezTo>
                  <a:cubicBezTo>
                    <a:pt x="51074" y="56714"/>
                    <a:pt x="51120" y="56532"/>
                    <a:pt x="51097" y="56327"/>
                  </a:cubicBezTo>
                  <a:cubicBezTo>
                    <a:pt x="51074" y="56123"/>
                    <a:pt x="50529" y="55350"/>
                    <a:pt x="51006" y="55327"/>
                  </a:cubicBezTo>
                  <a:cubicBezTo>
                    <a:pt x="51006" y="55395"/>
                    <a:pt x="51074" y="55463"/>
                    <a:pt x="51097" y="55327"/>
                  </a:cubicBezTo>
                  <a:cubicBezTo>
                    <a:pt x="50847" y="55168"/>
                    <a:pt x="51552" y="54713"/>
                    <a:pt x="51074" y="54554"/>
                  </a:cubicBezTo>
                  <a:cubicBezTo>
                    <a:pt x="50938" y="54599"/>
                    <a:pt x="51006" y="54963"/>
                    <a:pt x="50847" y="54986"/>
                  </a:cubicBezTo>
                  <a:cubicBezTo>
                    <a:pt x="50847" y="54713"/>
                    <a:pt x="50938" y="54485"/>
                    <a:pt x="50961" y="54281"/>
                  </a:cubicBezTo>
                  <a:cubicBezTo>
                    <a:pt x="51006" y="54076"/>
                    <a:pt x="50983" y="53917"/>
                    <a:pt x="50824" y="53758"/>
                  </a:cubicBezTo>
                  <a:cubicBezTo>
                    <a:pt x="50824" y="53667"/>
                    <a:pt x="51097" y="53599"/>
                    <a:pt x="51120" y="53553"/>
                  </a:cubicBezTo>
                  <a:cubicBezTo>
                    <a:pt x="51143" y="53462"/>
                    <a:pt x="51097" y="52825"/>
                    <a:pt x="51143" y="52780"/>
                  </a:cubicBezTo>
                  <a:cubicBezTo>
                    <a:pt x="51143" y="52757"/>
                    <a:pt x="51325" y="52803"/>
                    <a:pt x="51325" y="52780"/>
                  </a:cubicBezTo>
                  <a:cubicBezTo>
                    <a:pt x="51347" y="52553"/>
                    <a:pt x="51143" y="52325"/>
                    <a:pt x="51256" y="52098"/>
                  </a:cubicBezTo>
                  <a:cubicBezTo>
                    <a:pt x="51347" y="52098"/>
                    <a:pt x="51507" y="52120"/>
                    <a:pt x="51529" y="52007"/>
                  </a:cubicBezTo>
                  <a:cubicBezTo>
                    <a:pt x="51347" y="51757"/>
                    <a:pt x="51234" y="52007"/>
                    <a:pt x="51074" y="52098"/>
                  </a:cubicBezTo>
                  <a:cubicBezTo>
                    <a:pt x="50983" y="51643"/>
                    <a:pt x="50711" y="51961"/>
                    <a:pt x="50620" y="51438"/>
                  </a:cubicBezTo>
                  <a:cubicBezTo>
                    <a:pt x="50620" y="51211"/>
                    <a:pt x="50870" y="51302"/>
                    <a:pt x="50802" y="50983"/>
                  </a:cubicBezTo>
                  <a:cubicBezTo>
                    <a:pt x="50642" y="50915"/>
                    <a:pt x="50620" y="50688"/>
                    <a:pt x="50597" y="50551"/>
                  </a:cubicBezTo>
                  <a:cubicBezTo>
                    <a:pt x="50483" y="49892"/>
                    <a:pt x="50483" y="49096"/>
                    <a:pt x="50529" y="48346"/>
                  </a:cubicBezTo>
                  <a:cubicBezTo>
                    <a:pt x="50392" y="48255"/>
                    <a:pt x="50233" y="48186"/>
                    <a:pt x="50233" y="47914"/>
                  </a:cubicBezTo>
                  <a:cubicBezTo>
                    <a:pt x="50142" y="47345"/>
                    <a:pt x="50097" y="46913"/>
                    <a:pt x="50028" y="46481"/>
                  </a:cubicBezTo>
                  <a:cubicBezTo>
                    <a:pt x="49960" y="46049"/>
                    <a:pt x="49869" y="45594"/>
                    <a:pt x="49801" y="45003"/>
                  </a:cubicBezTo>
                  <a:cubicBezTo>
                    <a:pt x="49142" y="44980"/>
                    <a:pt x="49710" y="45822"/>
                    <a:pt x="49733" y="46208"/>
                  </a:cubicBezTo>
                  <a:cubicBezTo>
                    <a:pt x="49801" y="46868"/>
                    <a:pt x="49687" y="47482"/>
                    <a:pt x="49687" y="48050"/>
                  </a:cubicBezTo>
                  <a:cubicBezTo>
                    <a:pt x="49846" y="48050"/>
                    <a:pt x="49937" y="48141"/>
                    <a:pt x="49983" y="48255"/>
                  </a:cubicBezTo>
                  <a:cubicBezTo>
                    <a:pt x="49892" y="49210"/>
                    <a:pt x="50119" y="49687"/>
                    <a:pt x="50233" y="50551"/>
                  </a:cubicBezTo>
                  <a:cubicBezTo>
                    <a:pt x="50028" y="50620"/>
                    <a:pt x="49937" y="50233"/>
                    <a:pt x="49960" y="50665"/>
                  </a:cubicBezTo>
                  <a:cubicBezTo>
                    <a:pt x="50142" y="50779"/>
                    <a:pt x="50165" y="51074"/>
                    <a:pt x="50347" y="51211"/>
                  </a:cubicBezTo>
                  <a:cubicBezTo>
                    <a:pt x="50279" y="52007"/>
                    <a:pt x="50460" y="52780"/>
                    <a:pt x="50210" y="53167"/>
                  </a:cubicBezTo>
                  <a:cubicBezTo>
                    <a:pt x="50370" y="53599"/>
                    <a:pt x="50347" y="54076"/>
                    <a:pt x="50165" y="54372"/>
                  </a:cubicBezTo>
                  <a:cubicBezTo>
                    <a:pt x="50620" y="54281"/>
                    <a:pt x="50324" y="54940"/>
                    <a:pt x="50460" y="55168"/>
                  </a:cubicBezTo>
                  <a:cubicBezTo>
                    <a:pt x="50279" y="55122"/>
                    <a:pt x="50301" y="54849"/>
                    <a:pt x="50119" y="54804"/>
                  </a:cubicBezTo>
                  <a:cubicBezTo>
                    <a:pt x="50256" y="55190"/>
                    <a:pt x="50074" y="55327"/>
                    <a:pt x="50051" y="55782"/>
                  </a:cubicBezTo>
                  <a:cubicBezTo>
                    <a:pt x="50392" y="56009"/>
                    <a:pt x="50119" y="55327"/>
                    <a:pt x="50347" y="55372"/>
                  </a:cubicBezTo>
                  <a:cubicBezTo>
                    <a:pt x="50688" y="55486"/>
                    <a:pt x="50279" y="55895"/>
                    <a:pt x="50370" y="56373"/>
                  </a:cubicBezTo>
                  <a:cubicBezTo>
                    <a:pt x="50483" y="56396"/>
                    <a:pt x="50574" y="56418"/>
                    <a:pt x="50529" y="56623"/>
                  </a:cubicBezTo>
                  <a:cubicBezTo>
                    <a:pt x="50256" y="56373"/>
                    <a:pt x="50460" y="56646"/>
                    <a:pt x="50415" y="56941"/>
                  </a:cubicBezTo>
                  <a:cubicBezTo>
                    <a:pt x="50301" y="57396"/>
                    <a:pt x="50233" y="57737"/>
                    <a:pt x="50460" y="57942"/>
                  </a:cubicBezTo>
                  <a:cubicBezTo>
                    <a:pt x="50301" y="57919"/>
                    <a:pt x="50188" y="57874"/>
                    <a:pt x="50119" y="57783"/>
                  </a:cubicBezTo>
                  <a:cubicBezTo>
                    <a:pt x="49960" y="58169"/>
                    <a:pt x="50256" y="58169"/>
                    <a:pt x="50301" y="58374"/>
                  </a:cubicBezTo>
                  <a:cubicBezTo>
                    <a:pt x="50233" y="58715"/>
                    <a:pt x="50165" y="59056"/>
                    <a:pt x="50119" y="59306"/>
                  </a:cubicBezTo>
                  <a:cubicBezTo>
                    <a:pt x="50028" y="59579"/>
                    <a:pt x="49937" y="59784"/>
                    <a:pt x="49824" y="59852"/>
                  </a:cubicBezTo>
                  <a:cubicBezTo>
                    <a:pt x="49710" y="59807"/>
                    <a:pt x="49642" y="59625"/>
                    <a:pt x="49551" y="59807"/>
                  </a:cubicBezTo>
                  <a:cubicBezTo>
                    <a:pt x="49619" y="59966"/>
                    <a:pt x="49846" y="60034"/>
                    <a:pt x="49937" y="60193"/>
                  </a:cubicBezTo>
                  <a:cubicBezTo>
                    <a:pt x="49892" y="60489"/>
                    <a:pt x="49460" y="60625"/>
                    <a:pt x="49824" y="60853"/>
                  </a:cubicBezTo>
                  <a:cubicBezTo>
                    <a:pt x="50028" y="60398"/>
                    <a:pt x="49892" y="60011"/>
                    <a:pt x="50188" y="59898"/>
                  </a:cubicBezTo>
                  <a:cubicBezTo>
                    <a:pt x="50233" y="60102"/>
                    <a:pt x="50210" y="60421"/>
                    <a:pt x="50210" y="60693"/>
                  </a:cubicBezTo>
                  <a:cubicBezTo>
                    <a:pt x="50233" y="61194"/>
                    <a:pt x="50142" y="60853"/>
                    <a:pt x="50028" y="61239"/>
                  </a:cubicBezTo>
                  <a:cubicBezTo>
                    <a:pt x="50529" y="61899"/>
                    <a:pt x="50824" y="59284"/>
                    <a:pt x="50551" y="59306"/>
                  </a:cubicBezTo>
                  <a:close/>
                  <a:moveTo>
                    <a:pt x="45685" y="59033"/>
                  </a:moveTo>
                  <a:cubicBezTo>
                    <a:pt x="45844" y="58942"/>
                    <a:pt x="45912" y="58579"/>
                    <a:pt x="45662" y="58533"/>
                  </a:cubicBezTo>
                  <a:cubicBezTo>
                    <a:pt x="45526" y="58624"/>
                    <a:pt x="45458" y="58988"/>
                    <a:pt x="45685" y="59033"/>
                  </a:cubicBezTo>
                  <a:close/>
                  <a:moveTo>
                    <a:pt x="45981" y="53303"/>
                  </a:moveTo>
                  <a:cubicBezTo>
                    <a:pt x="45799" y="52916"/>
                    <a:pt x="46117" y="52939"/>
                    <a:pt x="46185" y="52598"/>
                  </a:cubicBezTo>
                  <a:cubicBezTo>
                    <a:pt x="45958" y="52575"/>
                    <a:pt x="45912" y="52416"/>
                    <a:pt x="45731" y="52598"/>
                  </a:cubicBezTo>
                  <a:cubicBezTo>
                    <a:pt x="45890" y="52757"/>
                    <a:pt x="45662" y="53326"/>
                    <a:pt x="45981" y="53303"/>
                  </a:cubicBezTo>
                  <a:close/>
                  <a:moveTo>
                    <a:pt x="45844" y="50574"/>
                  </a:moveTo>
                  <a:cubicBezTo>
                    <a:pt x="46003" y="50392"/>
                    <a:pt x="45867" y="49960"/>
                    <a:pt x="45731" y="49778"/>
                  </a:cubicBezTo>
                  <a:cubicBezTo>
                    <a:pt x="45776" y="50188"/>
                    <a:pt x="45526" y="50392"/>
                    <a:pt x="45844" y="50574"/>
                  </a:cubicBezTo>
                  <a:close/>
                  <a:moveTo>
                    <a:pt x="49710" y="44343"/>
                  </a:moveTo>
                  <a:cubicBezTo>
                    <a:pt x="49437" y="44343"/>
                    <a:pt x="49460" y="44616"/>
                    <a:pt x="49187" y="44616"/>
                  </a:cubicBezTo>
                  <a:cubicBezTo>
                    <a:pt x="49164" y="44548"/>
                    <a:pt x="49164" y="44412"/>
                    <a:pt x="49073" y="44412"/>
                  </a:cubicBezTo>
                  <a:cubicBezTo>
                    <a:pt x="49187" y="45003"/>
                    <a:pt x="49778" y="45003"/>
                    <a:pt x="49710" y="44343"/>
                  </a:cubicBezTo>
                  <a:close/>
                  <a:moveTo>
                    <a:pt x="52007" y="58147"/>
                  </a:moveTo>
                  <a:cubicBezTo>
                    <a:pt x="52075" y="57874"/>
                    <a:pt x="52348" y="57987"/>
                    <a:pt x="52348" y="57624"/>
                  </a:cubicBezTo>
                  <a:cubicBezTo>
                    <a:pt x="52189" y="56987"/>
                    <a:pt x="51575" y="57896"/>
                    <a:pt x="52007" y="58147"/>
                  </a:cubicBezTo>
                  <a:close/>
                  <a:moveTo>
                    <a:pt x="52530" y="57646"/>
                  </a:moveTo>
                  <a:cubicBezTo>
                    <a:pt x="52280" y="58056"/>
                    <a:pt x="52894" y="58147"/>
                    <a:pt x="52962" y="57919"/>
                  </a:cubicBezTo>
                  <a:cubicBezTo>
                    <a:pt x="52666" y="57965"/>
                    <a:pt x="52894" y="57510"/>
                    <a:pt x="52530" y="57646"/>
                  </a:cubicBezTo>
                  <a:close/>
                  <a:moveTo>
                    <a:pt x="52894" y="59784"/>
                  </a:moveTo>
                  <a:cubicBezTo>
                    <a:pt x="52962" y="59534"/>
                    <a:pt x="53144" y="59352"/>
                    <a:pt x="52985" y="59102"/>
                  </a:cubicBezTo>
                  <a:cubicBezTo>
                    <a:pt x="52666" y="58942"/>
                    <a:pt x="52689" y="59829"/>
                    <a:pt x="52894" y="59784"/>
                  </a:cubicBezTo>
                  <a:close/>
                  <a:moveTo>
                    <a:pt x="49323" y="44162"/>
                  </a:moveTo>
                  <a:cubicBezTo>
                    <a:pt x="49346" y="43911"/>
                    <a:pt x="49505" y="43638"/>
                    <a:pt x="49483" y="43388"/>
                  </a:cubicBezTo>
                  <a:cubicBezTo>
                    <a:pt x="49460" y="43093"/>
                    <a:pt x="49278" y="43070"/>
                    <a:pt x="49233" y="42865"/>
                  </a:cubicBezTo>
                  <a:cubicBezTo>
                    <a:pt x="49187" y="42752"/>
                    <a:pt x="49301" y="42774"/>
                    <a:pt x="49301" y="42752"/>
                  </a:cubicBezTo>
                  <a:cubicBezTo>
                    <a:pt x="49301" y="42638"/>
                    <a:pt x="49187" y="42661"/>
                    <a:pt x="49187" y="42661"/>
                  </a:cubicBezTo>
                  <a:cubicBezTo>
                    <a:pt x="49073" y="42115"/>
                    <a:pt x="48960" y="41819"/>
                    <a:pt x="48664" y="41751"/>
                  </a:cubicBezTo>
                  <a:cubicBezTo>
                    <a:pt x="48641" y="42160"/>
                    <a:pt x="48982" y="42729"/>
                    <a:pt x="49119" y="43320"/>
                  </a:cubicBezTo>
                  <a:cubicBezTo>
                    <a:pt x="49187" y="43616"/>
                    <a:pt x="48937" y="44093"/>
                    <a:pt x="49323" y="44162"/>
                  </a:cubicBezTo>
                  <a:close/>
                  <a:moveTo>
                    <a:pt x="45662" y="31586"/>
                  </a:moveTo>
                  <a:cubicBezTo>
                    <a:pt x="45503" y="31336"/>
                    <a:pt x="45776" y="31336"/>
                    <a:pt x="45799" y="31177"/>
                  </a:cubicBezTo>
                  <a:cubicBezTo>
                    <a:pt x="45662" y="30768"/>
                    <a:pt x="45480" y="30449"/>
                    <a:pt x="45253" y="30358"/>
                  </a:cubicBezTo>
                  <a:cubicBezTo>
                    <a:pt x="45344" y="30290"/>
                    <a:pt x="45253" y="30108"/>
                    <a:pt x="45276" y="29995"/>
                  </a:cubicBezTo>
                  <a:cubicBezTo>
                    <a:pt x="45026" y="29790"/>
                    <a:pt x="44844" y="29472"/>
                    <a:pt x="44707" y="29130"/>
                  </a:cubicBezTo>
                  <a:cubicBezTo>
                    <a:pt x="44548" y="28812"/>
                    <a:pt x="44434" y="28448"/>
                    <a:pt x="44321" y="28153"/>
                  </a:cubicBezTo>
                  <a:cubicBezTo>
                    <a:pt x="44230" y="28312"/>
                    <a:pt x="44002" y="27607"/>
                    <a:pt x="44071" y="28039"/>
                  </a:cubicBezTo>
                  <a:cubicBezTo>
                    <a:pt x="44139" y="28221"/>
                    <a:pt x="44275" y="28198"/>
                    <a:pt x="44343" y="28380"/>
                  </a:cubicBezTo>
                  <a:cubicBezTo>
                    <a:pt x="44162" y="28516"/>
                    <a:pt x="44230" y="28903"/>
                    <a:pt x="44298" y="29130"/>
                  </a:cubicBezTo>
                  <a:cubicBezTo>
                    <a:pt x="44343" y="29312"/>
                    <a:pt x="44503" y="29335"/>
                    <a:pt x="44616" y="29562"/>
                  </a:cubicBezTo>
                  <a:cubicBezTo>
                    <a:pt x="44707" y="29813"/>
                    <a:pt x="44685" y="30199"/>
                    <a:pt x="44775" y="30427"/>
                  </a:cubicBezTo>
                  <a:cubicBezTo>
                    <a:pt x="44821" y="30563"/>
                    <a:pt x="44935" y="30518"/>
                    <a:pt x="44980" y="30699"/>
                  </a:cubicBezTo>
                  <a:cubicBezTo>
                    <a:pt x="45071" y="30972"/>
                    <a:pt x="45299" y="31723"/>
                    <a:pt x="45662" y="31586"/>
                  </a:cubicBezTo>
                  <a:close/>
                  <a:moveTo>
                    <a:pt x="44844" y="27539"/>
                  </a:moveTo>
                  <a:cubicBezTo>
                    <a:pt x="44503" y="27675"/>
                    <a:pt x="45071" y="28130"/>
                    <a:pt x="45185" y="28221"/>
                  </a:cubicBezTo>
                  <a:cubicBezTo>
                    <a:pt x="45117" y="27993"/>
                    <a:pt x="45094" y="27652"/>
                    <a:pt x="44844" y="27539"/>
                  </a:cubicBezTo>
                  <a:close/>
                  <a:moveTo>
                    <a:pt x="43275" y="27220"/>
                  </a:moveTo>
                  <a:cubicBezTo>
                    <a:pt x="43206" y="26970"/>
                    <a:pt x="43479" y="26856"/>
                    <a:pt x="43206" y="26538"/>
                  </a:cubicBezTo>
                  <a:cubicBezTo>
                    <a:pt x="43025" y="26629"/>
                    <a:pt x="43002" y="27175"/>
                    <a:pt x="43275" y="27220"/>
                  </a:cubicBezTo>
                  <a:close/>
                  <a:moveTo>
                    <a:pt x="43161" y="25697"/>
                  </a:moveTo>
                  <a:cubicBezTo>
                    <a:pt x="43025" y="25401"/>
                    <a:pt x="42570" y="24810"/>
                    <a:pt x="42570" y="25015"/>
                  </a:cubicBezTo>
                  <a:cubicBezTo>
                    <a:pt x="42752" y="25174"/>
                    <a:pt x="43161" y="25924"/>
                    <a:pt x="43161" y="25697"/>
                  </a:cubicBezTo>
                  <a:close/>
                  <a:moveTo>
                    <a:pt x="34656" y="14963"/>
                  </a:moveTo>
                  <a:lnTo>
                    <a:pt x="34406" y="15214"/>
                  </a:lnTo>
                  <a:lnTo>
                    <a:pt x="34611" y="15441"/>
                  </a:lnTo>
                  <a:cubicBezTo>
                    <a:pt x="34815" y="15305"/>
                    <a:pt x="34884" y="15145"/>
                    <a:pt x="34656" y="14963"/>
                  </a:cubicBezTo>
                  <a:close/>
                  <a:moveTo>
                    <a:pt x="30108" y="7573"/>
                  </a:moveTo>
                  <a:cubicBezTo>
                    <a:pt x="30313" y="7755"/>
                    <a:pt x="30085" y="7937"/>
                    <a:pt x="30381" y="8142"/>
                  </a:cubicBezTo>
                  <a:cubicBezTo>
                    <a:pt x="30586" y="7982"/>
                    <a:pt x="30313" y="7482"/>
                    <a:pt x="30108" y="7573"/>
                  </a:cubicBezTo>
                  <a:close/>
                  <a:moveTo>
                    <a:pt x="20739" y="10143"/>
                  </a:moveTo>
                  <a:cubicBezTo>
                    <a:pt x="20512" y="10256"/>
                    <a:pt x="20216" y="10097"/>
                    <a:pt x="20057" y="10393"/>
                  </a:cubicBezTo>
                  <a:cubicBezTo>
                    <a:pt x="20376" y="10688"/>
                    <a:pt x="21035" y="10484"/>
                    <a:pt x="20739" y="10143"/>
                  </a:cubicBezTo>
                  <a:close/>
                  <a:moveTo>
                    <a:pt x="19489" y="9983"/>
                  </a:moveTo>
                  <a:cubicBezTo>
                    <a:pt x="19284" y="9892"/>
                    <a:pt x="18875" y="9892"/>
                    <a:pt x="18852" y="10165"/>
                  </a:cubicBezTo>
                  <a:cubicBezTo>
                    <a:pt x="19193" y="10302"/>
                    <a:pt x="19625" y="9915"/>
                    <a:pt x="19830" y="10370"/>
                  </a:cubicBezTo>
                  <a:cubicBezTo>
                    <a:pt x="20034" y="10165"/>
                    <a:pt x="19648" y="10052"/>
                    <a:pt x="19489" y="9983"/>
                  </a:cubicBezTo>
                  <a:close/>
                  <a:moveTo>
                    <a:pt x="22559" y="2820"/>
                  </a:moveTo>
                  <a:cubicBezTo>
                    <a:pt x="22240" y="2752"/>
                    <a:pt x="21694" y="2161"/>
                    <a:pt x="21558" y="2502"/>
                  </a:cubicBezTo>
                  <a:cubicBezTo>
                    <a:pt x="21535" y="2798"/>
                    <a:pt x="21808" y="2388"/>
                    <a:pt x="22013" y="2638"/>
                  </a:cubicBezTo>
                  <a:cubicBezTo>
                    <a:pt x="21967" y="2729"/>
                    <a:pt x="21945" y="2843"/>
                    <a:pt x="22127" y="2911"/>
                  </a:cubicBezTo>
                  <a:cubicBezTo>
                    <a:pt x="22127" y="2525"/>
                    <a:pt x="22513" y="3025"/>
                    <a:pt x="22559" y="2820"/>
                  </a:cubicBezTo>
                  <a:close/>
                  <a:moveTo>
                    <a:pt x="18397" y="10256"/>
                  </a:moveTo>
                  <a:cubicBezTo>
                    <a:pt x="18488" y="10097"/>
                    <a:pt x="18352" y="10029"/>
                    <a:pt x="18352" y="9915"/>
                  </a:cubicBezTo>
                  <a:cubicBezTo>
                    <a:pt x="18511" y="9733"/>
                    <a:pt x="18738" y="9574"/>
                    <a:pt x="18374" y="9415"/>
                  </a:cubicBezTo>
                  <a:cubicBezTo>
                    <a:pt x="18329" y="9529"/>
                    <a:pt x="18329" y="9620"/>
                    <a:pt x="18352" y="9711"/>
                  </a:cubicBezTo>
                  <a:cubicBezTo>
                    <a:pt x="18170" y="9597"/>
                    <a:pt x="18033" y="9642"/>
                    <a:pt x="17965" y="9824"/>
                  </a:cubicBezTo>
                  <a:cubicBezTo>
                    <a:pt x="18283" y="9915"/>
                    <a:pt x="18283" y="10097"/>
                    <a:pt x="18397" y="10256"/>
                  </a:cubicBezTo>
                  <a:close/>
                  <a:moveTo>
                    <a:pt x="16237" y="9028"/>
                  </a:moveTo>
                  <a:cubicBezTo>
                    <a:pt x="16169" y="8846"/>
                    <a:pt x="16487" y="8505"/>
                    <a:pt x="16191" y="8414"/>
                  </a:cubicBezTo>
                  <a:cubicBezTo>
                    <a:pt x="16078" y="8483"/>
                    <a:pt x="15964" y="8596"/>
                    <a:pt x="15919" y="8801"/>
                  </a:cubicBezTo>
                  <a:cubicBezTo>
                    <a:pt x="16100" y="8846"/>
                    <a:pt x="16078" y="8983"/>
                    <a:pt x="16237" y="9028"/>
                  </a:cubicBezTo>
                  <a:close/>
                  <a:moveTo>
                    <a:pt x="17760" y="2138"/>
                  </a:moveTo>
                  <a:cubicBezTo>
                    <a:pt x="17874" y="1865"/>
                    <a:pt x="17556" y="1752"/>
                    <a:pt x="17237" y="1638"/>
                  </a:cubicBezTo>
                  <a:cubicBezTo>
                    <a:pt x="17056" y="1934"/>
                    <a:pt x="17442" y="2024"/>
                    <a:pt x="17760" y="2138"/>
                  </a:cubicBezTo>
                  <a:close/>
                  <a:moveTo>
                    <a:pt x="14850" y="1297"/>
                  </a:moveTo>
                  <a:cubicBezTo>
                    <a:pt x="14463" y="1092"/>
                    <a:pt x="14304" y="1592"/>
                    <a:pt x="14736" y="1638"/>
                  </a:cubicBezTo>
                  <a:close/>
                  <a:moveTo>
                    <a:pt x="41183" y="20148"/>
                  </a:moveTo>
                  <a:cubicBezTo>
                    <a:pt x="40955" y="20262"/>
                    <a:pt x="41228" y="20853"/>
                    <a:pt x="41410" y="20808"/>
                  </a:cubicBezTo>
                  <a:cubicBezTo>
                    <a:pt x="41365" y="20603"/>
                    <a:pt x="41319" y="20398"/>
                    <a:pt x="41183" y="20148"/>
                  </a:cubicBezTo>
                  <a:close/>
                  <a:moveTo>
                    <a:pt x="42729" y="21422"/>
                  </a:moveTo>
                  <a:cubicBezTo>
                    <a:pt x="42843" y="21581"/>
                    <a:pt x="42797" y="21694"/>
                    <a:pt x="42615" y="21763"/>
                  </a:cubicBezTo>
                  <a:cubicBezTo>
                    <a:pt x="42774" y="22081"/>
                    <a:pt x="42956" y="22013"/>
                    <a:pt x="43115" y="22377"/>
                  </a:cubicBezTo>
                  <a:cubicBezTo>
                    <a:pt x="43275" y="22331"/>
                    <a:pt x="43161" y="21694"/>
                    <a:pt x="43070" y="21604"/>
                  </a:cubicBezTo>
                  <a:cubicBezTo>
                    <a:pt x="43025" y="21581"/>
                    <a:pt x="42888" y="21740"/>
                    <a:pt x="42843" y="21604"/>
                  </a:cubicBezTo>
                  <a:cubicBezTo>
                    <a:pt x="42956" y="21535"/>
                    <a:pt x="42934" y="21194"/>
                    <a:pt x="42729" y="21422"/>
                  </a:cubicBezTo>
                  <a:close/>
                  <a:moveTo>
                    <a:pt x="43070" y="23195"/>
                  </a:moveTo>
                  <a:cubicBezTo>
                    <a:pt x="43275" y="23400"/>
                    <a:pt x="42979" y="23787"/>
                    <a:pt x="43366" y="23809"/>
                  </a:cubicBezTo>
                  <a:cubicBezTo>
                    <a:pt x="43343" y="23673"/>
                    <a:pt x="43388" y="23195"/>
                    <a:pt x="43070" y="23195"/>
                  </a:cubicBezTo>
                  <a:close/>
                  <a:moveTo>
                    <a:pt x="46640" y="76520"/>
                  </a:moveTo>
                  <a:cubicBezTo>
                    <a:pt x="46572" y="76589"/>
                    <a:pt x="46504" y="76611"/>
                    <a:pt x="46413" y="76543"/>
                  </a:cubicBezTo>
                  <a:cubicBezTo>
                    <a:pt x="46185" y="76839"/>
                    <a:pt x="46413" y="76952"/>
                    <a:pt x="46390" y="77180"/>
                  </a:cubicBezTo>
                  <a:cubicBezTo>
                    <a:pt x="46436" y="76975"/>
                    <a:pt x="46799" y="76634"/>
                    <a:pt x="46640" y="76520"/>
                  </a:cubicBezTo>
                  <a:close/>
                  <a:moveTo>
                    <a:pt x="45594" y="78817"/>
                  </a:moveTo>
                  <a:cubicBezTo>
                    <a:pt x="45753" y="78863"/>
                    <a:pt x="45685" y="79158"/>
                    <a:pt x="45617" y="79499"/>
                  </a:cubicBezTo>
                  <a:cubicBezTo>
                    <a:pt x="45731" y="79295"/>
                    <a:pt x="45912" y="79499"/>
                    <a:pt x="46003" y="79181"/>
                  </a:cubicBezTo>
                  <a:cubicBezTo>
                    <a:pt x="45935" y="79067"/>
                    <a:pt x="45799" y="78385"/>
                    <a:pt x="45594" y="78817"/>
                  </a:cubicBezTo>
                  <a:close/>
                  <a:moveTo>
                    <a:pt x="11052" y="102330"/>
                  </a:moveTo>
                  <a:cubicBezTo>
                    <a:pt x="10734" y="102376"/>
                    <a:pt x="10438" y="102467"/>
                    <a:pt x="10234" y="102649"/>
                  </a:cubicBezTo>
                  <a:cubicBezTo>
                    <a:pt x="10597" y="102580"/>
                    <a:pt x="10484" y="102808"/>
                    <a:pt x="10848" y="102740"/>
                  </a:cubicBezTo>
                  <a:close/>
                  <a:moveTo>
                    <a:pt x="6754" y="99169"/>
                  </a:moveTo>
                  <a:cubicBezTo>
                    <a:pt x="7004" y="98828"/>
                    <a:pt x="7323" y="98555"/>
                    <a:pt x="7300" y="98055"/>
                  </a:cubicBezTo>
                  <a:cubicBezTo>
                    <a:pt x="6959" y="98146"/>
                    <a:pt x="7118" y="98328"/>
                    <a:pt x="6936" y="98533"/>
                  </a:cubicBezTo>
                  <a:cubicBezTo>
                    <a:pt x="6959" y="98510"/>
                    <a:pt x="6800" y="98442"/>
                    <a:pt x="6754" y="98669"/>
                  </a:cubicBezTo>
                  <a:close/>
                  <a:moveTo>
                    <a:pt x="6845" y="98237"/>
                  </a:moveTo>
                  <a:cubicBezTo>
                    <a:pt x="6868" y="97941"/>
                    <a:pt x="6823" y="97805"/>
                    <a:pt x="6663" y="97850"/>
                  </a:cubicBezTo>
                  <a:cubicBezTo>
                    <a:pt x="6618" y="98055"/>
                    <a:pt x="6527" y="98169"/>
                    <a:pt x="6572" y="98419"/>
                  </a:cubicBezTo>
                  <a:close/>
                  <a:moveTo>
                    <a:pt x="6686" y="95940"/>
                  </a:moveTo>
                  <a:cubicBezTo>
                    <a:pt x="6709" y="95827"/>
                    <a:pt x="6754" y="95758"/>
                    <a:pt x="6868" y="95758"/>
                  </a:cubicBezTo>
                  <a:cubicBezTo>
                    <a:pt x="6800" y="95395"/>
                    <a:pt x="6800" y="95531"/>
                    <a:pt x="6868" y="95122"/>
                  </a:cubicBezTo>
                  <a:cubicBezTo>
                    <a:pt x="6595" y="95099"/>
                    <a:pt x="6618" y="96054"/>
                    <a:pt x="6686" y="95940"/>
                  </a:cubicBezTo>
                  <a:close/>
                  <a:moveTo>
                    <a:pt x="6868" y="89641"/>
                  </a:moveTo>
                  <a:cubicBezTo>
                    <a:pt x="7232" y="89732"/>
                    <a:pt x="6982" y="89050"/>
                    <a:pt x="7050" y="88777"/>
                  </a:cubicBezTo>
                  <a:cubicBezTo>
                    <a:pt x="7027" y="88641"/>
                    <a:pt x="6936" y="88573"/>
                    <a:pt x="6982" y="88345"/>
                  </a:cubicBezTo>
                  <a:cubicBezTo>
                    <a:pt x="7209" y="88413"/>
                    <a:pt x="7300" y="88300"/>
                    <a:pt x="7255" y="88027"/>
                  </a:cubicBezTo>
                  <a:cubicBezTo>
                    <a:pt x="6982" y="87936"/>
                    <a:pt x="7073" y="88322"/>
                    <a:pt x="6800" y="88231"/>
                  </a:cubicBezTo>
                  <a:cubicBezTo>
                    <a:pt x="6868" y="87799"/>
                    <a:pt x="6641" y="87754"/>
                    <a:pt x="6527" y="87572"/>
                  </a:cubicBezTo>
                  <a:cubicBezTo>
                    <a:pt x="6618" y="88231"/>
                    <a:pt x="7004" y="89073"/>
                    <a:pt x="6868" y="89641"/>
                  </a:cubicBezTo>
                  <a:close/>
                  <a:moveTo>
                    <a:pt x="6527" y="86913"/>
                  </a:moveTo>
                  <a:cubicBezTo>
                    <a:pt x="6595" y="87390"/>
                    <a:pt x="6800" y="87663"/>
                    <a:pt x="7073" y="87913"/>
                  </a:cubicBezTo>
                  <a:cubicBezTo>
                    <a:pt x="7050" y="87595"/>
                    <a:pt x="7346" y="87140"/>
                    <a:pt x="7095" y="86913"/>
                  </a:cubicBezTo>
                  <a:cubicBezTo>
                    <a:pt x="7050" y="87163"/>
                    <a:pt x="6595" y="87004"/>
                    <a:pt x="6527" y="86913"/>
                  </a:cubicBezTo>
                  <a:close/>
                  <a:moveTo>
                    <a:pt x="3866" y="88595"/>
                  </a:moveTo>
                  <a:cubicBezTo>
                    <a:pt x="3593" y="88936"/>
                    <a:pt x="3866" y="89323"/>
                    <a:pt x="3571" y="89687"/>
                  </a:cubicBezTo>
                  <a:cubicBezTo>
                    <a:pt x="3798" y="89755"/>
                    <a:pt x="3684" y="89505"/>
                    <a:pt x="3753" y="89368"/>
                  </a:cubicBezTo>
                  <a:cubicBezTo>
                    <a:pt x="3889" y="89118"/>
                    <a:pt x="4230" y="88732"/>
                    <a:pt x="3866" y="88595"/>
                  </a:cubicBezTo>
                  <a:close/>
                  <a:moveTo>
                    <a:pt x="5663" y="90710"/>
                  </a:moveTo>
                  <a:cubicBezTo>
                    <a:pt x="5390" y="90778"/>
                    <a:pt x="5253" y="91051"/>
                    <a:pt x="5276" y="91483"/>
                  </a:cubicBezTo>
                  <a:cubicBezTo>
                    <a:pt x="5776" y="91665"/>
                    <a:pt x="5640" y="91097"/>
                    <a:pt x="5663" y="90710"/>
                  </a:cubicBezTo>
                  <a:close/>
                  <a:moveTo>
                    <a:pt x="4253" y="93644"/>
                  </a:moveTo>
                  <a:cubicBezTo>
                    <a:pt x="4185" y="94212"/>
                    <a:pt x="4435" y="94962"/>
                    <a:pt x="4594" y="94553"/>
                  </a:cubicBezTo>
                  <a:cubicBezTo>
                    <a:pt x="4480" y="94508"/>
                    <a:pt x="4799" y="93325"/>
                    <a:pt x="4253" y="93644"/>
                  </a:cubicBezTo>
                  <a:close/>
                  <a:moveTo>
                    <a:pt x="3935" y="96327"/>
                  </a:moveTo>
                  <a:cubicBezTo>
                    <a:pt x="3935" y="96759"/>
                    <a:pt x="3889" y="97305"/>
                    <a:pt x="4116" y="97236"/>
                  </a:cubicBezTo>
                  <a:cubicBezTo>
                    <a:pt x="4071" y="96918"/>
                    <a:pt x="4276" y="96054"/>
                    <a:pt x="3935" y="96327"/>
                  </a:cubicBezTo>
                  <a:close/>
                  <a:moveTo>
                    <a:pt x="5299" y="97055"/>
                  </a:moveTo>
                  <a:lnTo>
                    <a:pt x="5299" y="97782"/>
                  </a:lnTo>
                  <a:cubicBezTo>
                    <a:pt x="5663" y="97737"/>
                    <a:pt x="5663" y="96759"/>
                    <a:pt x="5299" y="97055"/>
                  </a:cubicBezTo>
                  <a:close/>
                  <a:moveTo>
                    <a:pt x="3571" y="102148"/>
                  </a:moveTo>
                  <a:cubicBezTo>
                    <a:pt x="3571" y="102626"/>
                    <a:pt x="3639" y="102944"/>
                    <a:pt x="3798" y="102967"/>
                  </a:cubicBezTo>
                  <a:cubicBezTo>
                    <a:pt x="3707" y="102421"/>
                    <a:pt x="4003" y="101853"/>
                    <a:pt x="3571" y="102148"/>
                  </a:cubicBezTo>
                  <a:close/>
                  <a:moveTo>
                    <a:pt x="7869" y="106969"/>
                  </a:moveTo>
                  <a:cubicBezTo>
                    <a:pt x="8437" y="106764"/>
                    <a:pt x="8164" y="107060"/>
                    <a:pt x="8414" y="107060"/>
                  </a:cubicBezTo>
                  <a:cubicBezTo>
                    <a:pt x="8596" y="106764"/>
                    <a:pt x="8278" y="106764"/>
                    <a:pt x="8187" y="106628"/>
                  </a:cubicBezTo>
                  <a:cubicBezTo>
                    <a:pt x="8301" y="106446"/>
                    <a:pt x="8687" y="106446"/>
                    <a:pt x="8733" y="106196"/>
                  </a:cubicBezTo>
                  <a:cubicBezTo>
                    <a:pt x="7823" y="106264"/>
                    <a:pt x="8210" y="106492"/>
                    <a:pt x="7869" y="106969"/>
                  </a:cubicBezTo>
                  <a:close/>
                  <a:moveTo>
                    <a:pt x="11439" y="104104"/>
                  </a:moveTo>
                  <a:cubicBezTo>
                    <a:pt x="11985" y="103967"/>
                    <a:pt x="11552" y="104513"/>
                    <a:pt x="12326" y="104240"/>
                  </a:cubicBezTo>
                  <a:cubicBezTo>
                    <a:pt x="12485" y="103922"/>
                    <a:pt x="11916" y="104058"/>
                    <a:pt x="12326" y="103763"/>
                  </a:cubicBezTo>
                  <a:cubicBezTo>
                    <a:pt x="11939" y="103808"/>
                    <a:pt x="11643" y="103922"/>
                    <a:pt x="11439" y="104104"/>
                  </a:cubicBezTo>
                  <a:close/>
                  <a:moveTo>
                    <a:pt x="18147" y="104513"/>
                  </a:moveTo>
                  <a:cubicBezTo>
                    <a:pt x="18283" y="104354"/>
                    <a:pt x="18238" y="104127"/>
                    <a:pt x="18374" y="103967"/>
                  </a:cubicBezTo>
                  <a:cubicBezTo>
                    <a:pt x="18170" y="104036"/>
                    <a:pt x="17965" y="104104"/>
                    <a:pt x="17760" y="104149"/>
                  </a:cubicBezTo>
                  <a:cubicBezTo>
                    <a:pt x="17760" y="104377"/>
                    <a:pt x="17783" y="104604"/>
                    <a:pt x="18147" y="104513"/>
                  </a:cubicBezTo>
                  <a:close/>
                  <a:moveTo>
                    <a:pt x="29221" y="99465"/>
                  </a:moveTo>
                  <a:cubicBezTo>
                    <a:pt x="29381" y="99101"/>
                    <a:pt x="29881" y="99238"/>
                    <a:pt x="29995" y="98874"/>
                  </a:cubicBezTo>
                  <a:cubicBezTo>
                    <a:pt x="29835" y="98874"/>
                    <a:pt x="28971" y="99215"/>
                    <a:pt x="29221" y="99465"/>
                  </a:cubicBezTo>
                  <a:close/>
                  <a:moveTo>
                    <a:pt x="30677" y="98419"/>
                  </a:moveTo>
                  <a:cubicBezTo>
                    <a:pt x="30950" y="98169"/>
                    <a:pt x="31109" y="98260"/>
                    <a:pt x="31336" y="98101"/>
                  </a:cubicBezTo>
                  <a:cubicBezTo>
                    <a:pt x="31200" y="97873"/>
                    <a:pt x="30540" y="98169"/>
                    <a:pt x="30677" y="98419"/>
                  </a:cubicBezTo>
                  <a:close/>
                  <a:moveTo>
                    <a:pt x="33724" y="93234"/>
                  </a:moveTo>
                  <a:cubicBezTo>
                    <a:pt x="34110" y="92916"/>
                    <a:pt x="34406" y="92825"/>
                    <a:pt x="34543" y="92416"/>
                  </a:cubicBezTo>
                  <a:cubicBezTo>
                    <a:pt x="34406" y="92461"/>
                    <a:pt x="33815" y="92961"/>
                    <a:pt x="33724" y="93234"/>
                  </a:cubicBezTo>
                  <a:close/>
                  <a:moveTo>
                    <a:pt x="39568" y="90983"/>
                  </a:moveTo>
                  <a:cubicBezTo>
                    <a:pt x="39659" y="90869"/>
                    <a:pt x="39818" y="90756"/>
                    <a:pt x="39750" y="90665"/>
                  </a:cubicBezTo>
                  <a:cubicBezTo>
                    <a:pt x="39409" y="90938"/>
                    <a:pt x="39636" y="90096"/>
                    <a:pt x="39318" y="90574"/>
                  </a:cubicBezTo>
                  <a:cubicBezTo>
                    <a:pt x="39295" y="90733"/>
                    <a:pt x="39409" y="90710"/>
                    <a:pt x="39568" y="90983"/>
                  </a:cubicBezTo>
                  <a:close/>
                  <a:moveTo>
                    <a:pt x="7118" y="85616"/>
                  </a:moveTo>
                  <a:cubicBezTo>
                    <a:pt x="7095" y="85730"/>
                    <a:pt x="7004" y="85685"/>
                    <a:pt x="6913" y="85616"/>
                  </a:cubicBezTo>
                  <a:cubicBezTo>
                    <a:pt x="6913" y="85889"/>
                    <a:pt x="6641" y="85844"/>
                    <a:pt x="6641" y="86139"/>
                  </a:cubicBezTo>
                  <a:cubicBezTo>
                    <a:pt x="6777" y="86367"/>
                    <a:pt x="7368" y="85844"/>
                    <a:pt x="7118" y="85616"/>
                  </a:cubicBezTo>
                  <a:close/>
                  <a:moveTo>
                    <a:pt x="6641" y="85480"/>
                  </a:moveTo>
                  <a:cubicBezTo>
                    <a:pt x="6618" y="84752"/>
                    <a:pt x="6959" y="85594"/>
                    <a:pt x="7118" y="85275"/>
                  </a:cubicBezTo>
                  <a:cubicBezTo>
                    <a:pt x="7164" y="84798"/>
                    <a:pt x="7073" y="84457"/>
                    <a:pt x="7050" y="84070"/>
                  </a:cubicBezTo>
                  <a:cubicBezTo>
                    <a:pt x="6913" y="83797"/>
                    <a:pt x="6754" y="84275"/>
                    <a:pt x="6663" y="83956"/>
                  </a:cubicBezTo>
                  <a:cubicBezTo>
                    <a:pt x="6868" y="83706"/>
                    <a:pt x="7073" y="83502"/>
                    <a:pt x="7141" y="83092"/>
                  </a:cubicBezTo>
                  <a:cubicBezTo>
                    <a:pt x="7027" y="82910"/>
                    <a:pt x="6845" y="82797"/>
                    <a:pt x="6595" y="82751"/>
                  </a:cubicBezTo>
                  <a:cubicBezTo>
                    <a:pt x="6595" y="83160"/>
                    <a:pt x="6550" y="83638"/>
                    <a:pt x="6777" y="83206"/>
                  </a:cubicBezTo>
                  <a:cubicBezTo>
                    <a:pt x="6732" y="83570"/>
                    <a:pt x="6527" y="83774"/>
                    <a:pt x="6481" y="84184"/>
                  </a:cubicBezTo>
                  <a:cubicBezTo>
                    <a:pt x="6913" y="84434"/>
                    <a:pt x="6390" y="85162"/>
                    <a:pt x="6641" y="85480"/>
                  </a:cubicBezTo>
                  <a:close/>
                  <a:moveTo>
                    <a:pt x="5822" y="85366"/>
                  </a:moveTo>
                  <a:cubicBezTo>
                    <a:pt x="5936" y="85230"/>
                    <a:pt x="5936" y="84980"/>
                    <a:pt x="5936" y="84707"/>
                  </a:cubicBezTo>
                  <a:cubicBezTo>
                    <a:pt x="5640" y="84548"/>
                    <a:pt x="5686" y="85366"/>
                    <a:pt x="5822" y="85366"/>
                  </a:cubicBezTo>
                  <a:close/>
                  <a:moveTo>
                    <a:pt x="4094" y="84661"/>
                  </a:moveTo>
                  <a:cubicBezTo>
                    <a:pt x="3957" y="84343"/>
                    <a:pt x="4207" y="84275"/>
                    <a:pt x="3935" y="84116"/>
                  </a:cubicBezTo>
                  <a:cubicBezTo>
                    <a:pt x="3798" y="84366"/>
                    <a:pt x="3935" y="84320"/>
                    <a:pt x="3821" y="84661"/>
                  </a:cubicBezTo>
                  <a:close/>
                  <a:moveTo>
                    <a:pt x="6800" y="82433"/>
                  </a:moveTo>
                  <a:cubicBezTo>
                    <a:pt x="6823" y="82046"/>
                    <a:pt x="6777" y="81728"/>
                    <a:pt x="6709" y="81455"/>
                  </a:cubicBezTo>
                  <a:cubicBezTo>
                    <a:pt x="6913" y="81409"/>
                    <a:pt x="6800" y="81773"/>
                    <a:pt x="6982" y="81773"/>
                  </a:cubicBezTo>
                  <a:cubicBezTo>
                    <a:pt x="7004" y="81705"/>
                    <a:pt x="6982" y="81569"/>
                    <a:pt x="7073" y="81569"/>
                  </a:cubicBezTo>
                  <a:lnTo>
                    <a:pt x="7073" y="81341"/>
                  </a:lnTo>
                  <a:cubicBezTo>
                    <a:pt x="6936" y="81319"/>
                    <a:pt x="6732" y="81387"/>
                    <a:pt x="6709" y="81228"/>
                  </a:cubicBezTo>
                  <a:cubicBezTo>
                    <a:pt x="7118" y="81091"/>
                    <a:pt x="6732" y="80659"/>
                    <a:pt x="6732" y="80363"/>
                  </a:cubicBezTo>
                  <a:lnTo>
                    <a:pt x="7004" y="80363"/>
                  </a:lnTo>
                  <a:cubicBezTo>
                    <a:pt x="6709" y="79909"/>
                    <a:pt x="7346" y="79226"/>
                    <a:pt x="6936" y="79158"/>
                  </a:cubicBezTo>
                  <a:cubicBezTo>
                    <a:pt x="7004" y="79613"/>
                    <a:pt x="6709" y="79954"/>
                    <a:pt x="6459" y="79704"/>
                  </a:cubicBezTo>
                  <a:cubicBezTo>
                    <a:pt x="6459" y="80113"/>
                    <a:pt x="6504" y="80500"/>
                    <a:pt x="6732" y="80682"/>
                  </a:cubicBezTo>
                  <a:cubicBezTo>
                    <a:pt x="6800" y="81250"/>
                    <a:pt x="6163" y="82228"/>
                    <a:pt x="6800" y="82433"/>
                  </a:cubicBezTo>
                  <a:close/>
                  <a:moveTo>
                    <a:pt x="6459" y="79363"/>
                  </a:moveTo>
                  <a:cubicBezTo>
                    <a:pt x="6732" y="79317"/>
                    <a:pt x="7232" y="78976"/>
                    <a:pt x="6936" y="78612"/>
                  </a:cubicBezTo>
                  <a:cubicBezTo>
                    <a:pt x="6913" y="78726"/>
                    <a:pt x="6823" y="78772"/>
                    <a:pt x="6754" y="78817"/>
                  </a:cubicBezTo>
                  <a:cubicBezTo>
                    <a:pt x="6618" y="78681"/>
                    <a:pt x="6663" y="78340"/>
                    <a:pt x="6663" y="78067"/>
                  </a:cubicBezTo>
                  <a:cubicBezTo>
                    <a:pt x="6959" y="78180"/>
                    <a:pt x="6891" y="77885"/>
                    <a:pt x="7050" y="77839"/>
                  </a:cubicBezTo>
                  <a:cubicBezTo>
                    <a:pt x="7118" y="77475"/>
                    <a:pt x="6913" y="77430"/>
                    <a:pt x="6959" y="77089"/>
                  </a:cubicBezTo>
                  <a:cubicBezTo>
                    <a:pt x="6686" y="77157"/>
                    <a:pt x="6777" y="77157"/>
                    <a:pt x="6504" y="77066"/>
                  </a:cubicBezTo>
                  <a:close/>
                  <a:moveTo>
                    <a:pt x="4389" y="77248"/>
                  </a:moveTo>
                  <a:cubicBezTo>
                    <a:pt x="4526" y="77225"/>
                    <a:pt x="4730" y="77294"/>
                    <a:pt x="4753" y="77134"/>
                  </a:cubicBezTo>
                  <a:cubicBezTo>
                    <a:pt x="4571" y="77180"/>
                    <a:pt x="4776" y="76816"/>
                    <a:pt x="4867" y="76816"/>
                  </a:cubicBezTo>
                  <a:cubicBezTo>
                    <a:pt x="5003" y="76839"/>
                    <a:pt x="4935" y="77089"/>
                    <a:pt x="5140" y="77043"/>
                  </a:cubicBezTo>
                  <a:cubicBezTo>
                    <a:pt x="5163" y="76566"/>
                    <a:pt x="4981" y="75906"/>
                    <a:pt x="5072" y="75406"/>
                  </a:cubicBezTo>
                  <a:cubicBezTo>
                    <a:pt x="5117" y="75133"/>
                    <a:pt x="5413" y="75020"/>
                    <a:pt x="5435" y="74747"/>
                  </a:cubicBezTo>
                  <a:cubicBezTo>
                    <a:pt x="5458" y="75111"/>
                    <a:pt x="5708" y="75725"/>
                    <a:pt x="5890" y="75520"/>
                  </a:cubicBezTo>
                  <a:cubicBezTo>
                    <a:pt x="5595" y="75292"/>
                    <a:pt x="5617" y="74565"/>
                    <a:pt x="5344" y="74428"/>
                  </a:cubicBezTo>
                  <a:cubicBezTo>
                    <a:pt x="5390" y="74428"/>
                    <a:pt x="5299" y="74769"/>
                    <a:pt x="5163" y="74633"/>
                  </a:cubicBezTo>
                  <a:cubicBezTo>
                    <a:pt x="5231" y="74451"/>
                    <a:pt x="4912" y="74178"/>
                    <a:pt x="5185" y="74087"/>
                  </a:cubicBezTo>
                  <a:cubicBezTo>
                    <a:pt x="5185" y="74224"/>
                    <a:pt x="5163" y="74406"/>
                    <a:pt x="5253" y="74428"/>
                  </a:cubicBezTo>
                  <a:cubicBezTo>
                    <a:pt x="5367" y="74269"/>
                    <a:pt x="5390" y="73974"/>
                    <a:pt x="5549" y="73883"/>
                  </a:cubicBezTo>
                  <a:cubicBezTo>
                    <a:pt x="5686" y="73996"/>
                    <a:pt x="5776" y="73996"/>
                    <a:pt x="5822" y="73769"/>
                  </a:cubicBezTo>
                  <a:cubicBezTo>
                    <a:pt x="5526" y="73860"/>
                    <a:pt x="5708" y="73405"/>
                    <a:pt x="5367" y="73541"/>
                  </a:cubicBezTo>
                  <a:cubicBezTo>
                    <a:pt x="5367" y="73814"/>
                    <a:pt x="5526" y="73905"/>
                    <a:pt x="5276" y="73974"/>
                  </a:cubicBezTo>
                  <a:cubicBezTo>
                    <a:pt x="5003" y="73860"/>
                    <a:pt x="4730" y="73746"/>
                    <a:pt x="4458" y="73632"/>
                  </a:cubicBezTo>
                  <a:lnTo>
                    <a:pt x="4435" y="74065"/>
                  </a:lnTo>
                  <a:cubicBezTo>
                    <a:pt x="4662" y="74224"/>
                    <a:pt x="4730" y="73655"/>
                    <a:pt x="4799" y="73974"/>
                  </a:cubicBezTo>
                  <a:cubicBezTo>
                    <a:pt x="4821" y="74087"/>
                    <a:pt x="4821" y="74451"/>
                    <a:pt x="4708" y="74406"/>
                  </a:cubicBezTo>
                  <a:cubicBezTo>
                    <a:pt x="4730" y="74428"/>
                    <a:pt x="4662" y="74110"/>
                    <a:pt x="4617" y="74178"/>
                  </a:cubicBezTo>
                  <a:cubicBezTo>
                    <a:pt x="4503" y="74497"/>
                    <a:pt x="4617" y="74815"/>
                    <a:pt x="4617" y="75179"/>
                  </a:cubicBezTo>
                  <a:cubicBezTo>
                    <a:pt x="4617" y="75406"/>
                    <a:pt x="4367" y="75793"/>
                    <a:pt x="4685" y="75838"/>
                  </a:cubicBezTo>
                  <a:cubicBezTo>
                    <a:pt x="4685" y="75315"/>
                    <a:pt x="5003" y="75179"/>
                    <a:pt x="5072" y="74747"/>
                  </a:cubicBezTo>
                  <a:cubicBezTo>
                    <a:pt x="5367" y="75065"/>
                    <a:pt x="4867" y="75383"/>
                    <a:pt x="4776" y="75611"/>
                  </a:cubicBezTo>
                  <a:cubicBezTo>
                    <a:pt x="4821" y="75838"/>
                    <a:pt x="5003" y="76429"/>
                    <a:pt x="4776" y="76589"/>
                  </a:cubicBezTo>
                  <a:cubicBezTo>
                    <a:pt x="4503" y="76611"/>
                    <a:pt x="4890" y="75884"/>
                    <a:pt x="4503" y="76043"/>
                  </a:cubicBezTo>
                  <a:cubicBezTo>
                    <a:pt x="4662" y="76566"/>
                    <a:pt x="4435" y="76702"/>
                    <a:pt x="4389" y="77248"/>
                  </a:cubicBezTo>
                  <a:close/>
                  <a:moveTo>
                    <a:pt x="5595" y="76407"/>
                  </a:moveTo>
                  <a:cubicBezTo>
                    <a:pt x="5572" y="76520"/>
                    <a:pt x="5458" y="76520"/>
                    <a:pt x="5322" y="76498"/>
                  </a:cubicBezTo>
                  <a:cubicBezTo>
                    <a:pt x="5322" y="76680"/>
                    <a:pt x="5344" y="76839"/>
                    <a:pt x="5413" y="76930"/>
                  </a:cubicBezTo>
                  <a:cubicBezTo>
                    <a:pt x="5640" y="77021"/>
                    <a:pt x="5799" y="76475"/>
                    <a:pt x="5595" y="76407"/>
                  </a:cubicBezTo>
                  <a:close/>
                  <a:moveTo>
                    <a:pt x="5276" y="73428"/>
                  </a:moveTo>
                  <a:cubicBezTo>
                    <a:pt x="5413" y="72837"/>
                    <a:pt x="5822" y="73860"/>
                    <a:pt x="5822" y="73132"/>
                  </a:cubicBezTo>
                  <a:cubicBezTo>
                    <a:pt x="5549" y="72950"/>
                    <a:pt x="5094" y="73155"/>
                    <a:pt x="5276" y="73428"/>
                  </a:cubicBezTo>
                  <a:close/>
                  <a:moveTo>
                    <a:pt x="4821" y="73109"/>
                  </a:moveTo>
                  <a:cubicBezTo>
                    <a:pt x="5049" y="72996"/>
                    <a:pt x="5413" y="73087"/>
                    <a:pt x="5390" y="72677"/>
                  </a:cubicBezTo>
                  <a:cubicBezTo>
                    <a:pt x="5026" y="72609"/>
                    <a:pt x="4958" y="72905"/>
                    <a:pt x="4821" y="73109"/>
                  </a:cubicBezTo>
                  <a:close/>
                  <a:moveTo>
                    <a:pt x="5663" y="71813"/>
                  </a:moveTo>
                  <a:cubicBezTo>
                    <a:pt x="5549" y="71427"/>
                    <a:pt x="6027" y="71245"/>
                    <a:pt x="5776" y="71040"/>
                  </a:cubicBezTo>
                  <a:cubicBezTo>
                    <a:pt x="5663" y="71472"/>
                    <a:pt x="5549" y="71290"/>
                    <a:pt x="5413" y="71040"/>
                  </a:cubicBezTo>
                  <a:cubicBezTo>
                    <a:pt x="5435" y="71358"/>
                    <a:pt x="5458" y="71700"/>
                    <a:pt x="5663" y="71813"/>
                  </a:cubicBezTo>
                  <a:close/>
                  <a:moveTo>
                    <a:pt x="5776" y="70608"/>
                  </a:moveTo>
                  <a:cubicBezTo>
                    <a:pt x="5776" y="70244"/>
                    <a:pt x="6049" y="70199"/>
                    <a:pt x="5981" y="69744"/>
                  </a:cubicBezTo>
                  <a:cubicBezTo>
                    <a:pt x="5526" y="69721"/>
                    <a:pt x="5617" y="70267"/>
                    <a:pt x="5776" y="70608"/>
                  </a:cubicBezTo>
                  <a:close/>
                  <a:moveTo>
                    <a:pt x="7800" y="76657"/>
                  </a:moveTo>
                  <a:cubicBezTo>
                    <a:pt x="7914" y="76520"/>
                    <a:pt x="7960" y="76020"/>
                    <a:pt x="7709" y="75997"/>
                  </a:cubicBezTo>
                  <a:cubicBezTo>
                    <a:pt x="7755" y="76202"/>
                    <a:pt x="7596" y="76634"/>
                    <a:pt x="7800" y="76657"/>
                  </a:cubicBezTo>
                  <a:close/>
                  <a:moveTo>
                    <a:pt x="6800" y="75770"/>
                  </a:moveTo>
                  <a:cubicBezTo>
                    <a:pt x="7232" y="75815"/>
                    <a:pt x="6823" y="75315"/>
                    <a:pt x="6800" y="75111"/>
                  </a:cubicBezTo>
                  <a:cubicBezTo>
                    <a:pt x="6800" y="74838"/>
                    <a:pt x="7073" y="74360"/>
                    <a:pt x="6732" y="74224"/>
                  </a:cubicBezTo>
                  <a:cubicBezTo>
                    <a:pt x="6754" y="74724"/>
                    <a:pt x="6618" y="75429"/>
                    <a:pt x="6800" y="75770"/>
                  </a:cubicBezTo>
                  <a:close/>
                  <a:moveTo>
                    <a:pt x="7186" y="74246"/>
                  </a:moveTo>
                  <a:cubicBezTo>
                    <a:pt x="7346" y="73883"/>
                    <a:pt x="7277" y="73428"/>
                    <a:pt x="6823" y="73473"/>
                  </a:cubicBezTo>
                  <a:cubicBezTo>
                    <a:pt x="6800" y="73541"/>
                    <a:pt x="6595" y="73883"/>
                    <a:pt x="6823" y="73905"/>
                  </a:cubicBezTo>
                  <a:cubicBezTo>
                    <a:pt x="6823" y="73837"/>
                    <a:pt x="6845" y="73769"/>
                    <a:pt x="6913" y="73792"/>
                  </a:cubicBezTo>
                  <a:cubicBezTo>
                    <a:pt x="6845" y="74155"/>
                    <a:pt x="7050" y="74155"/>
                    <a:pt x="7186" y="74246"/>
                  </a:cubicBezTo>
                  <a:close/>
                  <a:moveTo>
                    <a:pt x="6845" y="73360"/>
                  </a:moveTo>
                  <a:cubicBezTo>
                    <a:pt x="6868" y="73200"/>
                    <a:pt x="7118" y="73269"/>
                    <a:pt x="7027" y="72928"/>
                  </a:cubicBezTo>
                  <a:lnTo>
                    <a:pt x="6754" y="72928"/>
                  </a:lnTo>
                  <a:cubicBezTo>
                    <a:pt x="6754" y="73087"/>
                    <a:pt x="6709" y="73314"/>
                    <a:pt x="6845" y="73360"/>
                  </a:cubicBezTo>
                  <a:close/>
                  <a:moveTo>
                    <a:pt x="8050" y="71313"/>
                  </a:moveTo>
                  <a:cubicBezTo>
                    <a:pt x="8141" y="71063"/>
                    <a:pt x="8437" y="70517"/>
                    <a:pt x="8164" y="70221"/>
                  </a:cubicBezTo>
                  <a:cubicBezTo>
                    <a:pt x="8096" y="70494"/>
                    <a:pt x="7891" y="71131"/>
                    <a:pt x="8050" y="71313"/>
                  </a:cubicBezTo>
                  <a:close/>
                  <a:moveTo>
                    <a:pt x="8983" y="71222"/>
                  </a:moveTo>
                  <a:cubicBezTo>
                    <a:pt x="9119" y="71017"/>
                    <a:pt x="8960" y="71086"/>
                    <a:pt x="8983" y="70790"/>
                  </a:cubicBezTo>
                  <a:cubicBezTo>
                    <a:pt x="8619" y="70699"/>
                    <a:pt x="8619" y="71290"/>
                    <a:pt x="8983" y="71222"/>
                  </a:cubicBezTo>
                  <a:close/>
                  <a:moveTo>
                    <a:pt x="8369" y="68812"/>
                  </a:moveTo>
                  <a:cubicBezTo>
                    <a:pt x="8323" y="68607"/>
                    <a:pt x="8483" y="68175"/>
                    <a:pt x="8278" y="68152"/>
                  </a:cubicBezTo>
                  <a:cubicBezTo>
                    <a:pt x="8164" y="68289"/>
                    <a:pt x="8119" y="68789"/>
                    <a:pt x="8369" y="68812"/>
                  </a:cubicBezTo>
                  <a:close/>
                  <a:moveTo>
                    <a:pt x="7573" y="67584"/>
                  </a:moveTo>
                  <a:cubicBezTo>
                    <a:pt x="7687" y="67584"/>
                    <a:pt x="7755" y="67538"/>
                    <a:pt x="7846" y="67470"/>
                  </a:cubicBezTo>
                  <a:cubicBezTo>
                    <a:pt x="7869" y="67197"/>
                    <a:pt x="7709" y="67129"/>
                    <a:pt x="7573" y="67038"/>
                  </a:cubicBezTo>
                  <a:cubicBezTo>
                    <a:pt x="7459" y="67174"/>
                    <a:pt x="7437" y="67447"/>
                    <a:pt x="7573" y="67584"/>
                  </a:cubicBezTo>
                  <a:close/>
                  <a:moveTo>
                    <a:pt x="7800" y="64627"/>
                  </a:moveTo>
                  <a:cubicBezTo>
                    <a:pt x="7891" y="64059"/>
                    <a:pt x="7641" y="64377"/>
                    <a:pt x="7618" y="64195"/>
                  </a:cubicBezTo>
                  <a:cubicBezTo>
                    <a:pt x="7550" y="63741"/>
                    <a:pt x="7846" y="63240"/>
                    <a:pt x="7732" y="62876"/>
                  </a:cubicBezTo>
                  <a:cubicBezTo>
                    <a:pt x="7709" y="63058"/>
                    <a:pt x="7505" y="62990"/>
                    <a:pt x="7368" y="62990"/>
                  </a:cubicBezTo>
                  <a:cubicBezTo>
                    <a:pt x="7618" y="63490"/>
                    <a:pt x="7414" y="63877"/>
                    <a:pt x="7414" y="64627"/>
                  </a:cubicBezTo>
                  <a:close/>
                  <a:moveTo>
                    <a:pt x="8141" y="62922"/>
                  </a:moveTo>
                  <a:cubicBezTo>
                    <a:pt x="8141" y="62967"/>
                    <a:pt x="8119" y="63013"/>
                    <a:pt x="8096" y="63104"/>
                  </a:cubicBezTo>
                  <a:cubicBezTo>
                    <a:pt x="8050" y="63240"/>
                    <a:pt x="7914" y="63195"/>
                    <a:pt x="7891" y="63445"/>
                  </a:cubicBezTo>
                  <a:cubicBezTo>
                    <a:pt x="7891" y="63513"/>
                    <a:pt x="7846" y="63854"/>
                    <a:pt x="8073" y="63877"/>
                  </a:cubicBezTo>
                  <a:cubicBezTo>
                    <a:pt x="8141" y="63695"/>
                    <a:pt x="7982" y="63240"/>
                    <a:pt x="8187" y="63218"/>
                  </a:cubicBezTo>
                  <a:cubicBezTo>
                    <a:pt x="8096" y="63741"/>
                    <a:pt x="8392" y="63536"/>
                    <a:pt x="8437" y="63672"/>
                  </a:cubicBezTo>
                  <a:cubicBezTo>
                    <a:pt x="8346" y="63786"/>
                    <a:pt x="8346" y="64059"/>
                    <a:pt x="8346" y="64332"/>
                  </a:cubicBezTo>
                  <a:cubicBezTo>
                    <a:pt x="8755" y="64264"/>
                    <a:pt x="8551" y="63468"/>
                    <a:pt x="8733" y="63127"/>
                  </a:cubicBezTo>
                  <a:cubicBezTo>
                    <a:pt x="8824" y="63127"/>
                    <a:pt x="8846" y="63218"/>
                    <a:pt x="8915" y="63240"/>
                  </a:cubicBezTo>
                  <a:cubicBezTo>
                    <a:pt x="8983" y="62899"/>
                    <a:pt x="8983" y="63036"/>
                    <a:pt x="8915" y="62695"/>
                  </a:cubicBezTo>
                  <a:cubicBezTo>
                    <a:pt x="8574" y="62535"/>
                    <a:pt x="8892" y="63172"/>
                    <a:pt x="8551" y="63013"/>
                  </a:cubicBezTo>
                  <a:lnTo>
                    <a:pt x="8551" y="62467"/>
                  </a:lnTo>
                  <a:cubicBezTo>
                    <a:pt x="8164" y="62353"/>
                    <a:pt x="8505" y="62967"/>
                    <a:pt x="8278" y="63013"/>
                  </a:cubicBezTo>
                  <a:cubicBezTo>
                    <a:pt x="8164" y="63036"/>
                    <a:pt x="8141" y="62967"/>
                    <a:pt x="8141" y="62922"/>
                  </a:cubicBezTo>
                  <a:cubicBezTo>
                    <a:pt x="8187" y="62808"/>
                    <a:pt x="8141" y="62854"/>
                    <a:pt x="8141" y="62922"/>
                  </a:cubicBezTo>
                  <a:close/>
                  <a:moveTo>
                    <a:pt x="7732" y="62558"/>
                  </a:moveTo>
                  <a:cubicBezTo>
                    <a:pt x="7891" y="62353"/>
                    <a:pt x="7800" y="61830"/>
                    <a:pt x="7846" y="61467"/>
                  </a:cubicBezTo>
                  <a:cubicBezTo>
                    <a:pt x="7300" y="61535"/>
                    <a:pt x="7527" y="62240"/>
                    <a:pt x="7732" y="62558"/>
                  </a:cubicBezTo>
                  <a:close/>
                  <a:moveTo>
                    <a:pt x="8483" y="61580"/>
                  </a:moveTo>
                  <a:cubicBezTo>
                    <a:pt x="8528" y="61398"/>
                    <a:pt x="8528" y="61148"/>
                    <a:pt x="8664" y="61057"/>
                  </a:cubicBezTo>
                  <a:lnTo>
                    <a:pt x="8664" y="61808"/>
                  </a:lnTo>
                  <a:cubicBezTo>
                    <a:pt x="8755" y="61899"/>
                    <a:pt x="8892" y="61967"/>
                    <a:pt x="9119" y="61944"/>
                  </a:cubicBezTo>
                  <a:cubicBezTo>
                    <a:pt x="9233" y="61285"/>
                    <a:pt x="8846" y="61262"/>
                    <a:pt x="8846" y="60716"/>
                  </a:cubicBezTo>
                  <a:cubicBezTo>
                    <a:pt x="8664" y="60648"/>
                    <a:pt x="8687" y="60921"/>
                    <a:pt x="8574" y="60944"/>
                  </a:cubicBezTo>
                  <a:cubicBezTo>
                    <a:pt x="8596" y="60944"/>
                    <a:pt x="8460" y="60716"/>
                    <a:pt x="8392" y="60716"/>
                  </a:cubicBezTo>
                  <a:cubicBezTo>
                    <a:pt x="8437" y="60716"/>
                    <a:pt x="8323" y="60921"/>
                    <a:pt x="8301" y="60944"/>
                  </a:cubicBezTo>
                  <a:cubicBezTo>
                    <a:pt x="8210" y="60989"/>
                    <a:pt x="8096" y="60693"/>
                    <a:pt x="8119" y="61035"/>
                  </a:cubicBezTo>
                  <a:cubicBezTo>
                    <a:pt x="8574" y="60830"/>
                    <a:pt x="8255" y="61535"/>
                    <a:pt x="8483" y="61580"/>
                  </a:cubicBezTo>
                  <a:close/>
                  <a:moveTo>
                    <a:pt x="7755" y="60375"/>
                  </a:moveTo>
                  <a:cubicBezTo>
                    <a:pt x="8005" y="59966"/>
                    <a:pt x="8096" y="60170"/>
                    <a:pt x="7869" y="59829"/>
                  </a:cubicBezTo>
                  <a:cubicBezTo>
                    <a:pt x="8210" y="59943"/>
                    <a:pt x="8119" y="59556"/>
                    <a:pt x="8414" y="59625"/>
                  </a:cubicBezTo>
                  <a:cubicBezTo>
                    <a:pt x="8505" y="59397"/>
                    <a:pt x="8119" y="59193"/>
                    <a:pt x="8141" y="59397"/>
                  </a:cubicBezTo>
                  <a:cubicBezTo>
                    <a:pt x="8232" y="59397"/>
                    <a:pt x="8255" y="59602"/>
                    <a:pt x="8141" y="59625"/>
                  </a:cubicBezTo>
                  <a:lnTo>
                    <a:pt x="7960" y="59602"/>
                  </a:lnTo>
                  <a:cubicBezTo>
                    <a:pt x="7914" y="59375"/>
                    <a:pt x="8073" y="58897"/>
                    <a:pt x="7869" y="58851"/>
                  </a:cubicBezTo>
                  <a:cubicBezTo>
                    <a:pt x="7687" y="59056"/>
                    <a:pt x="7823" y="59352"/>
                    <a:pt x="7869" y="59602"/>
                  </a:cubicBezTo>
                  <a:cubicBezTo>
                    <a:pt x="7527" y="59898"/>
                    <a:pt x="7687" y="60261"/>
                    <a:pt x="7573" y="60693"/>
                  </a:cubicBezTo>
                  <a:cubicBezTo>
                    <a:pt x="7823" y="60784"/>
                    <a:pt x="7687" y="60512"/>
                    <a:pt x="7755" y="60375"/>
                  </a:cubicBezTo>
                  <a:close/>
                  <a:moveTo>
                    <a:pt x="7209" y="60466"/>
                  </a:moveTo>
                  <a:cubicBezTo>
                    <a:pt x="7141" y="60170"/>
                    <a:pt x="7391" y="60261"/>
                    <a:pt x="7391" y="60034"/>
                  </a:cubicBezTo>
                  <a:cubicBezTo>
                    <a:pt x="7277" y="59784"/>
                    <a:pt x="7186" y="60170"/>
                    <a:pt x="7118" y="59920"/>
                  </a:cubicBezTo>
                  <a:cubicBezTo>
                    <a:pt x="7277" y="59875"/>
                    <a:pt x="7118" y="59784"/>
                    <a:pt x="7141" y="59602"/>
                  </a:cubicBezTo>
                  <a:cubicBezTo>
                    <a:pt x="7437" y="59534"/>
                    <a:pt x="7414" y="59807"/>
                    <a:pt x="7596" y="59602"/>
                  </a:cubicBezTo>
                  <a:cubicBezTo>
                    <a:pt x="7573" y="59443"/>
                    <a:pt x="7641" y="59193"/>
                    <a:pt x="7505" y="59170"/>
                  </a:cubicBezTo>
                  <a:cubicBezTo>
                    <a:pt x="7505" y="59215"/>
                    <a:pt x="7437" y="59284"/>
                    <a:pt x="7414" y="59170"/>
                  </a:cubicBezTo>
                  <a:cubicBezTo>
                    <a:pt x="7300" y="58601"/>
                    <a:pt x="7709" y="58692"/>
                    <a:pt x="7800" y="58397"/>
                  </a:cubicBezTo>
                  <a:cubicBezTo>
                    <a:pt x="7437" y="58442"/>
                    <a:pt x="7277" y="58192"/>
                    <a:pt x="6868" y="58283"/>
                  </a:cubicBezTo>
                  <a:cubicBezTo>
                    <a:pt x="6982" y="58738"/>
                    <a:pt x="6868" y="58806"/>
                    <a:pt x="6777" y="59261"/>
                  </a:cubicBezTo>
                  <a:cubicBezTo>
                    <a:pt x="6891" y="59284"/>
                    <a:pt x="6982" y="59306"/>
                    <a:pt x="6959" y="59488"/>
                  </a:cubicBezTo>
                  <a:cubicBezTo>
                    <a:pt x="6959" y="59829"/>
                    <a:pt x="6663" y="59784"/>
                    <a:pt x="6754" y="60239"/>
                  </a:cubicBezTo>
                  <a:cubicBezTo>
                    <a:pt x="6936" y="60284"/>
                    <a:pt x="6913" y="60557"/>
                    <a:pt x="7209" y="60466"/>
                  </a:cubicBezTo>
                  <a:close/>
                  <a:moveTo>
                    <a:pt x="8528" y="58851"/>
                  </a:moveTo>
                  <a:lnTo>
                    <a:pt x="8983" y="58874"/>
                  </a:lnTo>
                  <a:cubicBezTo>
                    <a:pt x="9097" y="58874"/>
                    <a:pt x="9028" y="59647"/>
                    <a:pt x="9165" y="59306"/>
                  </a:cubicBezTo>
                  <a:cubicBezTo>
                    <a:pt x="9142" y="58897"/>
                    <a:pt x="9165" y="58510"/>
                    <a:pt x="9256" y="58215"/>
                  </a:cubicBezTo>
                  <a:cubicBezTo>
                    <a:pt x="8824" y="58033"/>
                    <a:pt x="9119" y="58783"/>
                    <a:pt x="8710" y="58647"/>
                  </a:cubicBezTo>
                  <a:cubicBezTo>
                    <a:pt x="8733" y="58442"/>
                    <a:pt x="8596" y="58397"/>
                    <a:pt x="8619" y="58215"/>
                  </a:cubicBezTo>
                  <a:cubicBezTo>
                    <a:pt x="9097" y="58283"/>
                    <a:pt x="9460" y="57191"/>
                    <a:pt x="8915" y="57010"/>
                  </a:cubicBezTo>
                  <a:cubicBezTo>
                    <a:pt x="8892" y="57442"/>
                    <a:pt x="8846" y="57851"/>
                    <a:pt x="8801" y="57987"/>
                  </a:cubicBezTo>
                  <a:cubicBezTo>
                    <a:pt x="8346" y="58192"/>
                    <a:pt x="8574" y="57624"/>
                    <a:pt x="8255" y="57646"/>
                  </a:cubicBezTo>
                  <a:cubicBezTo>
                    <a:pt x="8255" y="58169"/>
                    <a:pt x="8596" y="58260"/>
                    <a:pt x="8528" y="58851"/>
                  </a:cubicBezTo>
                  <a:close/>
                  <a:moveTo>
                    <a:pt x="8642" y="57442"/>
                  </a:moveTo>
                  <a:cubicBezTo>
                    <a:pt x="8710" y="58556"/>
                    <a:pt x="8892" y="57010"/>
                    <a:pt x="8551" y="57010"/>
                  </a:cubicBezTo>
                  <a:cubicBezTo>
                    <a:pt x="8551" y="57214"/>
                    <a:pt x="8619" y="57237"/>
                    <a:pt x="8642" y="57442"/>
                  </a:cubicBezTo>
                  <a:close/>
                  <a:moveTo>
                    <a:pt x="7255" y="57737"/>
                  </a:moveTo>
                  <a:cubicBezTo>
                    <a:pt x="7368" y="57169"/>
                    <a:pt x="7118" y="57032"/>
                    <a:pt x="7095" y="56646"/>
                  </a:cubicBezTo>
                  <a:cubicBezTo>
                    <a:pt x="7323" y="56646"/>
                    <a:pt x="7323" y="56941"/>
                    <a:pt x="7437" y="57078"/>
                  </a:cubicBezTo>
                  <a:cubicBezTo>
                    <a:pt x="7687" y="56759"/>
                    <a:pt x="7277" y="56487"/>
                    <a:pt x="7095" y="56305"/>
                  </a:cubicBezTo>
                  <a:cubicBezTo>
                    <a:pt x="6959" y="56896"/>
                    <a:pt x="7164" y="57260"/>
                    <a:pt x="6800" y="57624"/>
                  </a:cubicBezTo>
                  <a:cubicBezTo>
                    <a:pt x="7050" y="57533"/>
                    <a:pt x="7027" y="57783"/>
                    <a:pt x="7255" y="57737"/>
                  </a:cubicBezTo>
                  <a:close/>
                  <a:moveTo>
                    <a:pt x="9006" y="56236"/>
                  </a:moveTo>
                  <a:cubicBezTo>
                    <a:pt x="9256" y="56282"/>
                    <a:pt x="9301" y="56077"/>
                    <a:pt x="9392" y="55918"/>
                  </a:cubicBezTo>
                  <a:cubicBezTo>
                    <a:pt x="9256" y="55895"/>
                    <a:pt x="9210" y="55759"/>
                    <a:pt x="9028" y="55804"/>
                  </a:cubicBezTo>
                  <a:close/>
                  <a:moveTo>
                    <a:pt x="7277" y="55873"/>
                  </a:moveTo>
                  <a:cubicBezTo>
                    <a:pt x="7300" y="55964"/>
                    <a:pt x="7277" y="56100"/>
                    <a:pt x="7368" y="56100"/>
                  </a:cubicBezTo>
                  <a:cubicBezTo>
                    <a:pt x="7459" y="55668"/>
                    <a:pt x="7118" y="55759"/>
                    <a:pt x="6913" y="55645"/>
                  </a:cubicBezTo>
                  <a:lnTo>
                    <a:pt x="6913" y="56100"/>
                  </a:lnTo>
                  <a:cubicBezTo>
                    <a:pt x="7164" y="56168"/>
                    <a:pt x="7095" y="55873"/>
                    <a:pt x="7277" y="55873"/>
                  </a:cubicBezTo>
                  <a:close/>
                  <a:moveTo>
                    <a:pt x="9051" y="59647"/>
                  </a:moveTo>
                  <a:cubicBezTo>
                    <a:pt x="9051" y="59898"/>
                    <a:pt x="8892" y="59966"/>
                    <a:pt x="8960" y="60284"/>
                  </a:cubicBezTo>
                  <a:cubicBezTo>
                    <a:pt x="9256" y="60443"/>
                    <a:pt x="9187" y="59647"/>
                    <a:pt x="9051" y="59647"/>
                  </a:cubicBezTo>
                  <a:close/>
                  <a:moveTo>
                    <a:pt x="9210" y="55600"/>
                  </a:moveTo>
                  <a:cubicBezTo>
                    <a:pt x="9392" y="55327"/>
                    <a:pt x="9278" y="54713"/>
                    <a:pt x="9324" y="54281"/>
                  </a:cubicBezTo>
                  <a:cubicBezTo>
                    <a:pt x="8960" y="54167"/>
                    <a:pt x="9278" y="54895"/>
                    <a:pt x="8937" y="54827"/>
                  </a:cubicBezTo>
                  <a:cubicBezTo>
                    <a:pt x="8937" y="54667"/>
                    <a:pt x="8710" y="54713"/>
                    <a:pt x="8755" y="54940"/>
                  </a:cubicBezTo>
                  <a:cubicBezTo>
                    <a:pt x="8892" y="54986"/>
                    <a:pt x="9233" y="54804"/>
                    <a:pt x="9210" y="55054"/>
                  </a:cubicBezTo>
                  <a:cubicBezTo>
                    <a:pt x="9006" y="55145"/>
                    <a:pt x="9006" y="55441"/>
                    <a:pt x="9210" y="55600"/>
                  </a:cubicBezTo>
                  <a:close/>
                  <a:moveTo>
                    <a:pt x="8392" y="55577"/>
                  </a:moveTo>
                  <a:cubicBezTo>
                    <a:pt x="8346" y="55304"/>
                    <a:pt x="8801" y="55077"/>
                    <a:pt x="8574" y="54917"/>
                  </a:cubicBezTo>
                  <a:cubicBezTo>
                    <a:pt x="8414" y="55054"/>
                    <a:pt x="8005" y="55441"/>
                    <a:pt x="8392" y="55577"/>
                  </a:cubicBezTo>
                  <a:close/>
                  <a:moveTo>
                    <a:pt x="7482" y="55122"/>
                  </a:moveTo>
                  <a:cubicBezTo>
                    <a:pt x="7527" y="54849"/>
                    <a:pt x="7846" y="54258"/>
                    <a:pt x="7482" y="54144"/>
                  </a:cubicBezTo>
                  <a:cubicBezTo>
                    <a:pt x="7437" y="54417"/>
                    <a:pt x="7186" y="55077"/>
                    <a:pt x="7482" y="55122"/>
                  </a:cubicBezTo>
                  <a:close/>
                  <a:moveTo>
                    <a:pt x="7209" y="53917"/>
                  </a:moveTo>
                  <a:cubicBezTo>
                    <a:pt x="7300" y="53599"/>
                    <a:pt x="7527" y="53462"/>
                    <a:pt x="7505" y="53053"/>
                  </a:cubicBezTo>
                  <a:cubicBezTo>
                    <a:pt x="7186" y="52985"/>
                    <a:pt x="7004" y="53667"/>
                    <a:pt x="7209" y="53917"/>
                  </a:cubicBezTo>
                  <a:close/>
                  <a:moveTo>
                    <a:pt x="8050" y="53485"/>
                  </a:moveTo>
                  <a:cubicBezTo>
                    <a:pt x="8346" y="53621"/>
                    <a:pt x="8392" y="52553"/>
                    <a:pt x="8255" y="52848"/>
                  </a:cubicBezTo>
                  <a:cubicBezTo>
                    <a:pt x="8346" y="53280"/>
                    <a:pt x="7937" y="53053"/>
                    <a:pt x="8050" y="53485"/>
                  </a:cubicBezTo>
                  <a:close/>
                  <a:moveTo>
                    <a:pt x="7141" y="52598"/>
                  </a:moveTo>
                  <a:cubicBezTo>
                    <a:pt x="7277" y="52257"/>
                    <a:pt x="6845" y="52507"/>
                    <a:pt x="6982" y="52166"/>
                  </a:cubicBezTo>
                  <a:cubicBezTo>
                    <a:pt x="6982" y="51984"/>
                    <a:pt x="7209" y="52075"/>
                    <a:pt x="7164" y="51825"/>
                  </a:cubicBezTo>
                  <a:cubicBezTo>
                    <a:pt x="7027" y="51825"/>
                    <a:pt x="6913" y="51825"/>
                    <a:pt x="6800" y="51825"/>
                  </a:cubicBezTo>
                  <a:cubicBezTo>
                    <a:pt x="6868" y="52234"/>
                    <a:pt x="6663" y="52348"/>
                    <a:pt x="6686" y="52689"/>
                  </a:cubicBezTo>
                  <a:cubicBezTo>
                    <a:pt x="6982" y="52757"/>
                    <a:pt x="6936" y="52325"/>
                    <a:pt x="7141" y="52598"/>
                  </a:cubicBezTo>
                  <a:close/>
                  <a:moveTo>
                    <a:pt x="7527" y="51734"/>
                  </a:moveTo>
                  <a:cubicBezTo>
                    <a:pt x="7459" y="51870"/>
                    <a:pt x="7277" y="52780"/>
                    <a:pt x="7414" y="52507"/>
                  </a:cubicBezTo>
                  <a:cubicBezTo>
                    <a:pt x="7596" y="52484"/>
                    <a:pt x="7755" y="51870"/>
                    <a:pt x="7527" y="51734"/>
                  </a:cubicBezTo>
                  <a:close/>
                  <a:moveTo>
                    <a:pt x="8710" y="52098"/>
                  </a:moveTo>
                  <a:cubicBezTo>
                    <a:pt x="8505" y="52189"/>
                    <a:pt x="7869" y="52280"/>
                    <a:pt x="8164" y="52621"/>
                  </a:cubicBezTo>
                  <a:cubicBezTo>
                    <a:pt x="8187" y="52439"/>
                    <a:pt x="8323" y="52371"/>
                    <a:pt x="8528" y="52416"/>
                  </a:cubicBezTo>
                  <a:cubicBezTo>
                    <a:pt x="8551" y="52598"/>
                    <a:pt x="8414" y="52962"/>
                    <a:pt x="8710" y="52848"/>
                  </a:cubicBezTo>
                  <a:cubicBezTo>
                    <a:pt x="8664" y="52484"/>
                    <a:pt x="8755" y="52234"/>
                    <a:pt x="8801" y="51984"/>
                  </a:cubicBezTo>
                  <a:cubicBezTo>
                    <a:pt x="8824" y="51825"/>
                    <a:pt x="8824" y="51188"/>
                    <a:pt x="8710" y="51529"/>
                  </a:cubicBezTo>
                  <a:close/>
                  <a:moveTo>
                    <a:pt x="8164" y="51643"/>
                  </a:moveTo>
                  <a:cubicBezTo>
                    <a:pt x="8278" y="51507"/>
                    <a:pt x="8278" y="51256"/>
                    <a:pt x="8278" y="50983"/>
                  </a:cubicBezTo>
                  <a:cubicBezTo>
                    <a:pt x="7982" y="50847"/>
                    <a:pt x="8187" y="51347"/>
                    <a:pt x="7891" y="51188"/>
                  </a:cubicBezTo>
                  <a:cubicBezTo>
                    <a:pt x="7846" y="50870"/>
                    <a:pt x="8005" y="50802"/>
                    <a:pt x="8005" y="50551"/>
                  </a:cubicBezTo>
                  <a:cubicBezTo>
                    <a:pt x="7823" y="50347"/>
                    <a:pt x="7891" y="50551"/>
                    <a:pt x="7641" y="50529"/>
                  </a:cubicBezTo>
                  <a:cubicBezTo>
                    <a:pt x="7732" y="50870"/>
                    <a:pt x="7618" y="51416"/>
                    <a:pt x="7891" y="51529"/>
                  </a:cubicBezTo>
                  <a:cubicBezTo>
                    <a:pt x="7914" y="51006"/>
                    <a:pt x="8073" y="51597"/>
                    <a:pt x="8164" y="51643"/>
                  </a:cubicBezTo>
                  <a:close/>
                  <a:moveTo>
                    <a:pt x="8824" y="50347"/>
                  </a:moveTo>
                  <a:cubicBezTo>
                    <a:pt x="8937" y="50688"/>
                    <a:pt x="8528" y="50415"/>
                    <a:pt x="8642" y="50779"/>
                  </a:cubicBezTo>
                  <a:cubicBezTo>
                    <a:pt x="8687" y="50938"/>
                    <a:pt x="8937" y="50870"/>
                    <a:pt x="8824" y="51211"/>
                  </a:cubicBezTo>
                  <a:cubicBezTo>
                    <a:pt x="9119" y="51347"/>
                    <a:pt x="8892" y="50870"/>
                    <a:pt x="9187" y="51006"/>
                  </a:cubicBezTo>
                  <a:cubicBezTo>
                    <a:pt x="9210" y="51325"/>
                    <a:pt x="8824" y="51529"/>
                    <a:pt x="9187" y="51666"/>
                  </a:cubicBezTo>
                  <a:cubicBezTo>
                    <a:pt x="9165" y="51347"/>
                    <a:pt x="9392" y="51325"/>
                    <a:pt x="9369" y="51006"/>
                  </a:cubicBezTo>
                  <a:cubicBezTo>
                    <a:pt x="9233" y="50597"/>
                    <a:pt x="8960" y="50347"/>
                    <a:pt x="8937" y="49801"/>
                  </a:cubicBezTo>
                  <a:cubicBezTo>
                    <a:pt x="8824" y="49778"/>
                    <a:pt x="8664" y="49801"/>
                    <a:pt x="8664" y="49687"/>
                  </a:cubicBezTo>
                  <a:cubicBezTo>
                    <a:pt x="8551" y="49142"/>
                    <a:pt x="8551" y="49983"/>
                    <a:pt x="8755" y="50006"/>
                  </a:cubicBezTo>
                  <a:cubicBezTo>
                    <a:pt x="8755" y="50165"/>
                    <a:pt x="8369" y="50324"/>
                    <a:pt x="8642" y="50438"/>
                  </a:cubicBezTo>
                  <a:cubicBezTo>
                    <a:pt x="8664" y="50324"/>
                    <a:pt x="8801" y="50188"/>
                    <a:pt x="8824" y="50347"/>
                  </a:cubicBezTo>
                  <a:close/>
                  <a:moveTo>
                    <a:pt x="9028" y="49574"/>
                  </a:moveTo>
                  <a:cubicBezTo>
                    <a:pt x="9006" y="49392"/>
                    <a:pt x="9301" y="49051"/>
                    <a:pt x="9028" y="48914"/>
                  </a:cubicBezTo>
                  <a:cubicBezTo>
                    <a:pt x="9006" y="49005"/>
                    <a:pt x="8960" y="49051"/>
                    <a:pt x="8846" y="49028"/>
                  </a:cubicBezTo>
                  <a:cubicBezTo>
                    <a:pt x="8824" y="49301"/>
                    <a:pt x="8824" y="49551"/>
                    <a:pt x="9028" y="49574"/>
                  </a:cubicBezTo>
                  <a:close/>
                  <a:moveTo>
                    <a:pt x="8574" y="48914"/>
                  </a:moveTo>
                  <a:cubicBezTo>
                    <a:pt x="8619" y="48437"/>
                    <a:pt x="8323" y="48778"/>
                    <a:pt x="8301" y="48573"/>
                  </a:cubicBezTo>
                  <a:cubicBezTo>
                    <a:pt x="8301" y="48300"/>
                    <a:pt x="8369" y="47936"/>
                    <a:pt x="8141" y="47914"/>
                  </a:cubicBezTo>
                  <a:cubicBezTo>
                    <a:pt x="8050" y="48346"/>
                    <a:pt x="8278" y="48619"/>
                    <a:pt x="8119" y="48800"/>
                  </a:cubicBezTo>
                  <a:cubicBezTo>
                    <a:pt x="8392" y="48709"/>
                    <a:pt x="8346" y="48960"/>
                    <a:pt x="8574" y="48914"/>
                  </a:cubicBezTo>
                  <a:close/>
                  <a:moveTo>
                    <a:pt x="7664" y="48232"/>
                  </a:moveTo>
                  <a:cubicBezTo>
                    <a:pt x="7755" y="48550"/>
                    <a:pt x="7550" y="48528"/>
                    <a:pt x="7573" y="48778"/>
                  </a:cubicBezTo>
                  <a:cubicBezTo>
                    <a:pt x="7982" y="48982"/>
                    <a:pt x="7914" y="48209"/>
                    <a:pt x="7664" y="48232"/>
                  </a:cubicBezTo>
                  <a:close/>
                  <a:moveTo>
                    <a:pt x="9324" y="47732"/>
                  </a:moveTo>
                  <a:cubicBezTo>
                    <a:pt x="9278" y="47300"/>
                    <a:pt x="9119" y="46981"/>
                    <a:pt x="8983" y="46617"/>
                  </a:cubicBezTo>
                  <a:cubicBezTo>
                    <a:pt x="9142" y="46231"/>
                    <a:pt x="9187" y="45685"/>
                    <a:pt x="9187" y="45094"/>
                  </a:cubicBezTo>
                  <a:cubicBezTo>
                    <a:pt x="8983" y="45071"/>
                    <a:pt x="8824" y="45117"/>
                    <a:pt x="8733" y="45208"/>
                  </a:cubicBezTo>
                  <a:cubicBezTo>
                    <a:pt x="8824" y="45389"/>
                    <a:pt x="8733" y="45844"/>
                    <a:pt x="8892" y="45981"/>
                  </a:cubicBezTo>
                  <a:cubicBezTo>
                    <a:pt x="9051" y="45685"/>
                    <a:pt x="8801" y="45594"/>
                    <a:pt x="9006" y="45435"/>
                  </a:cubicBezTo>
                  <a:cubicBezTo>
                    <a:pt x="9210" y="45731"/>
                    <a:pt x="8983" y="46140"/>
                    <a:pt x="8801" y="46299"/>
                  </a:cubicBezTo>
                  <a:cubicBezTo>
                    <a:pt x="8664" y="45708"/>
                    <a:pt x="8437" y="46117"/>
                    <a:pt x="8255" y="45731"/>
                  </a:cubicBezTo>
                  <a:cubicBezTo>
                    <a:pt x="8232" y="45526"/>
                    <a:pt x="8369" y="45503"/>
                    <a:pt x="8369" y="45299"/>
                  </a:cubicBezTo>
                  <a:cubicBezTo>
                    <a:pt x="8096" y="45276"/>
                    <a:pt x="8141" y="45617"/>
                    <a:pt x="7891" y="45617"/>
                  </a:cubicBezTo>
                  <a:cubicBezTo>
                    <a:pt x="7846" y="45571"/>
                    <a:pt x="7778" y="45094"/>
                    <a:pt x="7709" y="45389"/>
                  </a:cubicBezTo>
                  <a:cubicBezTo>
                    <a:pt x="7800" y="45753"/>
                    <a:pt x="8210" y="45753"/>
                    <a:pt x="8164" y="46276"/>
                  </a:cubicBezTo>
                  <a:cubicBezTo>
                    <a:pt x="8574" y="46003"/>
                    <a:pt x="8596" y="46458"/>
                    <a:pt x="8619" y="46617"/>
                  </a:cubicBezTo>
                  <a:cubicBezTo>
                    <a:pt x="8619" y="46413"/>
                    <a:pt x="8960" y="46686"/>
                    <a:pt x="8983" y="46845"/>
                  </a:cubicBezTo>
                  <a:cubicBezTo>
                    <a:pt x="8505" y="46799"/>
                    <a:pt x="8755" y="47618"/>
                    <a:pt x="8414" y="47709"/>
                  </a:cubicBezTo>
                  <a:lnTo>
                    <a:pt x="8869" y="47709"/>
                  </a:lnTo>
                  <a:cubicBezTo>
                    <a:pt x="8869" y="47436"/>
                    <a:pt x="8824" y="47072"/>
                    <a:pt x="9074" y="47072"/>
                  </a:cubicBezTo>
                  <a:cubicBezTo>
                    <a:pt x="9097" y="47368"/>
                    <a:pt x="8915" y="47868"/>
                    <a:pt x="9324" y="47732"/>
                  </a:cubicBezTo>
                  <a:close/>
                  <a:moveTo>
                    <a:pt x="8073" y="46504"/>
                  </a:moveTo>
                  <a:cubicBezTo>
                    <a:pt x="7505" y="46595"/>
                    <a:pt x="8232" y="45594"/>
                    <a:pt x="7618" y="45935"/>
                  </a:cubicBezTo>
                  <a:cubicBezTo>
                    <a:pt x="7687" y="45571"/>
                    <a:pt x="7527" y="45480"/>
                    <a:pt x="7437" y="45276"/>
                  </a:cubicBezTo>
                  <a:cubicBezTo>
                    <a:pt x="7641" y="44912"/>
                    <a:pt x="7823" y="44571"/>
                    <a:pt x="7914" y="44093"/>
                  </a:cubicBezTo>
                  <a:lnTo>
                    <a:pt x="7550" y="44093"/>
                  </a:lnTo>
                  <a:cubicBezTo>
                    <a:pt x="7573" y="44571"/>
                    <a:pt x="7505" y="44844"/>
                    <a:pt x="7186" y="44616"/>
                  </a:cubicBezTo>
                  <a:cubicBezTo>
                    <a:pt x="7209" y="45208"/>
                    <a:pt x="7368" y="45617"/>
                    <a:pt x="7437" y="46163"/>
                  </a:cubicBezTo>
                  <a:cubicBezTo>
                    <a:pt x="7846" y="46026"/>
                    <a:pt x="7732" y="47186"/>
                    <a:pt x="8073" y="46504"/>
                  </a:cubicBezTo>
                  <a:close/>
                  <a:moveTo>
                    <a:pt x="8642" y="44002"/>
                  </a:moveTo>
                  <a:cubicBezTo>
                    <a:pt x="8551" y="44298"/>
                    <a:pt x="8073" y="44184"/>
                    <a:pt x="8187" y="44753"/>
                  </a:cubicBezTo>
                  <a:cubicBezTo>
                    <a:pt x="8392" y="44866"/>
                    <a:pt x="8369" y="44548"/>
                    <a:pt x="8551" y="44548"/>
                  </a:cubicBezTo>
                  <a:cubicBezTo>
                    <a:pt x="8596" y="44548"/>
                    <a:pt x="8664" y="44798"/>
                    <a:pt x="8824" y="44775"/>
                  </a:cubicBezTo>
                  <a:cubicBezTo>
                    <a:pt x="8915" y="44753"/>
                    <a:pt x="9051" y="44730"/>
                    <a:pt x="9006" y="44343"/>
                  </a:cubicBezTo>
                  <a:cubicBezTo>
                    <a:pt x="8505" y="44434"/>
                    <a:pt x="8824" y="44162"/>
                    <a:pt x="8642" y="44002"/>
                  </a:cubicBezTo>
                  <a:close/>
                  <a:moveTo>
                    <a:pt x="7277" y="43866"/>
                  </a:moveTo>
                  <a:cubicBezTo>
                    <a:pt x="7209" y="43502"/>
                    <a:pt x="7437" y="43525"/>
                    <a:pt x="7573" y="43434"/>
                  </a:cubicBezTo>
                  <a:cubicBezTo>
                    <a:pt x="7550" y="43229"/>
                    <a:pt x="7505" y="43070"/>
                    <a:pt x="7391" y="42979"/>
                  </a:cubicBezTo>
                  <a:cubicBezTo>
                    <a:pt x="7346" y="43411"/>
                    <a:pt x="7209" y="43457"/>
                    <a:pt x="7027" y="43206"/>
                  </a:cubicBezTo>
                  <a:cubicBezTo>
                    <a:pt x="7004" y="43479"/>
                    <a:pt x="7232" y="44002"/>
                    <a:pt x="7277" y="43866"/>
                  </a:cubicBezTo>
                  <a:close/>
                  <a:moveTo>
                    <a:pt x="6641" y="43843"/>
                  </a:moveTo>
                  <a:cubicBezTo>
                    <a:pt x="7004" y="43911"/>
                    <a:pt x="6754" y="43252"/>
                    <a:pt x="6845" y="42979"/>
                  </a:cubicBezTo>
                  <a:cubicBezTo>
                    <a:pt x="7141" y="43161"/>
                    <a:pt x="7186" y="42956"/>
                    <a:pt x="7209" y="42547"/>
                  </a:cubicBezTo>
                  <a:cubicBezTo>
                    <a:pt x="6618" y="42433"/>
                    <a:pt x="6572" y="43502"/>
                    <a:pt x="6641" y="43843"/>
                  </a:cubicBezTo>
                  <a:close/>
                  <a:moveTo>
                    <a:pt x="8301" y="43775"/>
                  </a:moveTo>
                  <a:cubicBezTo>
                    <a:pt x="8346" y="43775"/>
                    <a:pt x="8392" y="43798"/>
                    <a:pt x="8369" y="43889"/>
                  </a:cubicBezTo>
                  <a:cubicBezTo>
                    <a:pt x="8619" y="43911"/>
                    <a:pt x="8687" y="43729"/>
                    <a:pt x="8664" y="43457"/>
                  </a:cubicBezTo>
                  <a:cubicBezTo>
                    <a:pt x="8414" y="43411"/>
                    <a:pt x="8255" y="43479"/>
                    <a:pt x="8301" y="43775"/>
                  </a:cubicBezTo>
                  <a:close/>
                  <a:moveTo>
                    <a:pt x="4207" y="47845"/>
                  </a:moveTo>
                  <a:cubicBezTo>
                    <a:pt x="4207" y="47345"/>
                    <a:pt x="4640" y="46777"/>
                    <a:pt x="4207" y="46413"/>
                  </a:cubicBezTo>
                  <a:cubicBezTo>
                    <a:pt x="4344" y="46981"/>
                    <a:pt x="3957" y="47482"/>
                    <a:pt x="4207" y="47845"/>
                  </a:cubicBezTo>
                  <a:close/>
                  <a:moveTo>
                    <a:pt x="5208" y="47413"/>
                  </a:moveTo>
                  <a:cubicBezTo>
                    <a:pt x="5504" y="47072"/>
                    <a:pt x="4935" y="46572"/>
                    <a:pt x="5231" y="46208"/>
                  </a:cubicBezTo>
                  <a:cubicBezTo>
                    <a:pt x="4730" y="46390"/>
                    <a:pt x="5072" y="47072"/>
                    <a:pt x="5208" y="47413"/>
                  </a:cubicBezTo>
                  <a:close/>
                  <a:moveTo>
                    <a:pt x="5231" y="45890"/>
                  </a:moveTo>
                  <a:cubicBezTo>
                    <a:pt x="5185" y="45344"/>
                    <a:pt x="5617" y="44957"/>
                    <a:pt x="5344" y="44480"/>
                  </a:cubicBezTo>
                  <a:cubicBezTo>
                    <a:pt x="4867" y="44343"/>
                    <a:pt x="4958" y="44957"/>
                    <a:pt x="5163" y="45117"/>
                  </a:cubicBezTo>
                  <a:cubicBezTo>
                    <a:pt x="5185" y="45549"/>
                    <a:pt x="4958" y="45685"/>
                    <a:pt x="5231" y="45890"/>
                  </a:cubicBezTo>
                  <a:close/>
                  <a:moveTo>
                    <a:pt x="4253" y="44775"/>
                  </a:moveTo>
                  <a:cubicBezTo>
                    <a:pt x="4321" y="44685"/>
                    <a:pt x="4503" y="43934"/>
                    <a:pt x="4162" y="44002"/>
                  </a:cubicBezTo>
                  <a:cubicBezTo>
                    <a:pt x="3980" y="44093"/>
                    <a:pt x="4026" y="44821"/>
                    <a:pt x="4253" y="44775"/>
                  </a:cubicBezTo>
                  <a:close/>
                  <a:moveTo>
                    <a:pt x="5367" y="42502"/>
                  </a:moveTo>
                  <a:cubicBezTo>
                    <a:pt x="5390" y="42183"/>
                    <a:pt x="5367" y="41956"/>
                    <a:pt x="5208" y="41842"/>
                  </a:cubicBezTo>
                  <a:cubicBezTo>
                    <a:pt x="5367" y="42251"/>
                    <a:pt x="5185" y="42160"/>
                    <a:pt x="5094" y="42502"/>
                  </a:cubicBezTo>
                  <a:close/>
                  <a:moveTo>
                    <a:pt x="7118" y="42320"/>
                  </a:moveTo>
                  <a:cubicBezTo>
                    <a:pt x="7368" y="41978"/>
                    <a:pt x="7027" y="41637"/>
                    <a:pt x="7141" y="41114"/>
                  </a:cubicBezTo>
                  <a:cubicBezTo>
                    <a:pt x="7277" y="41092"/>
                    <a:pt x="7300" y="40955"/>
                    <a:pt x="7414" y="40910"/>
                  </a:cubicBezTo>
                  <a:cubicBezTo>
                    <a:pt x="7527" y="40910"/>
                    <a:pt x="7505" y="41092"/>
                    <a:pt x="7596" y="41137"/>
                  </a:cubicBezTo>
                  <a:cubicBezTo>
                    <a:pt x="7687" y="40864"/>
                    <a:pt x="8005" y="40887"/>
                    <a:pt x="7982" y="40478"/>
                  </a:cubicBezTo>
                  <a:cubicBezTo>
                    <a:pt x="7960" y="40250"/>
                    <a:pt x="7800" y="40182"/>
                    <a:pt x="7709" y="40046"/>
                  </a:cubicBezTo>
                  <a:cubicBezTo>
                    <a:pt x="7255" y="40068"/>
                    <a:pt x="6936" y="40273"/>
                    <a:pt x="6868" y="40796"/>
                  </a:cubicBezTo>
                  <a:cubicBezTo>
                    <a:pt x="7050" y="40864"/>
                    <a:pt x="6982" y="40637"/>
                    <a:pt x="7050" y="40569"/>
                  </a:cubicBezTo>
                  <a:cubicBezTo>
                    <a:pt x="7164" y="40455"/>
                    <a:pt x="7459" y="40250"/>
                    <a:pt x="7505" y="40478"/>
                  </a:cubicBezTo>
                  <a:cubicBezTo>
                    <a:pt x="7437" y="40751"/>
                    <a:pt x="7300" y="40932"/>
                    <a:pt x="6959" y="40910"/>
                  </a:cubicBezTo>
                  <a:cubicBezTo>
                    <a:pt x="6936" y="41455"/>
                    <a:pt x="6982" y="41956"/>
                    <a:pt x="7118" y="42320"/>
                  </a:cubicBezTo>
                  <a:close/>
                  <a:moveTo>
                    <a:pt x="8346" y="40273"/>
                  </a:moveTo>
                  <a:cubicBezTo>
                    <a:pt x="8460" y="40318"/>
                    <a:pt x="8505" y="40432"/>
                    <a:pt x="8710" y="40387"/>
                  </a:cubicBezTo>
                  <a:cubicBezTo>
                    <a:pt x="8710" y="40205"/>
                    <a:pt x="8733" y="40046"/>
                    <a:pt x="8801" y="39955"/>
                  </a:cubicBezTo>
                  <a:cubicBezTo>
                    <a:pt x="8551" y="39932"/>
                    <a:pt x="8301" y="39932"/>
                    <a:pt x="8346" y="40273"/>
                  </a:cubicBezTo>
                  <a:close/>
                  <a:moveTo>
                    <a:pt x="7346" y="39704"/>
                  </a:moveTo>
                  <a:cubicBezTo>
                    <a:pt x="7209" y="39682"/>
                    <a:pt x="7186" y="39523"/>
                    <a:pt x="7073" y="39477"/>
                  </a:cubicBezTo>
                  <a:cubicBezTo>
                    <a:pt x="7050" y="39636"/>
                    <a:pt x="6936" y="39682"/>
                    <a:pt x="6982" y="39909"/>
                  </a:cubicBezTo>
                  <a:cubicBezTo>
                    <a:pt x="7186" y="39955"/>
                    <a:pt x="7323" y="39886"/>
                    <a:pt x="7346" y="39704"/>
                  </a:cubicBezTo>
                  <a:close/>
                  <a:moveTo>
                    <a:pt x="7891" y="39614"/>
                  </a:moveTo>
                  <a:cubicBezTo>
                    <a:pt x="8164" y="39614"/>
                    <a:pt x="8414" y="40091"/>
                    <a:pt x="8437" y="39500"/>
                  </a:cubicBezTo>
                  <a:cubicBezTo>
                    <a:pt x="8096" y="39614"/>
                    <a:pt x="8164" y="39272"/>
                    <a:pt x="7982" y="39181"/>
                  </a:cubicBezTo>
                  <a:cubicBezTo>
                    <a:pt x="8005" y="39386"/>
                    <a:pt x="7891" y="39409"/>
                    <a:pt x="7891" y="39614"/>
                  </a:cubicBezTo>
                  <a:close/>
                  <a:moveTo>
                    <a:pt x="8323" y="41592"/>
                  </a:moveTo>
                  <a:cubicBezTo>
                    <a:pt x="8596" y="41819"/>
                    <a:pt x="8755" y="41706"/>
                    <a:pt x="8960" y="42138"/>
                  </a:cubicBezTo>
                  <a:cubicBezTo>
                    <a:pt x="8937" y="41751"/>
                    <a:pt x="8528" y="41092"/>
                    <a:pt x="8323" y="41592"/>
                  </a:cubicBezTo>
                  <a:close/>
                  <a:moveTo>
                    <a:pt x="7505" y="41797"/>
                  </a:moveTo>
                  <a:lnTo>
                    <a:pt x="7482" y="42115"/>
                  </a:lnTo>
                  <a:cubicBezTo>
                    <a:pt x="7778" y="42047"/>
                    <a:pt x="7823" y="42229"/>
                    <a:pt x="8028" y="42229"/>
                  </a:cubicBezTo>
                  <a:cubicBezTo>
                    <a:pt x="8073" y="41842"/>
                    <a:pt x="7709" y="41888"/>
                    <a:pt x="7505" y="41797"/>
                  </a:cubicBezTo>
                  <a:close/>
                  <a:moveTo>
                    <a:pt x="7755" y="36657"/>
                  </a:moveTo>
                  <a:cubicBezTo>
                    <a:pt x="7641" y="36407"/>
                    <a:pt x="7687" y="35952"/>
                    <a:pt x="7300" y="35998"/>
                  </a:cubicBezTo>
                  <a:cubicBezTo>
                    <a:pt x="7232" y="36339"/>
                    <a:pt x="7550" y="36225"/>
                    <a:pt x="7573" y="36430"/>
                  </a:cubicBezTo>
                  <a:cubicBezTo>
                    <a:pt x="7346" y="36407"/>
                    <a:pt x="7141" y="36407"/>
                    <a:pt x="7118" y="36635"/>
                  </a:cubicBezTo>
                  <a:cubicBezTo>
                    <a:pt x="7323" y="36635"/>
                    <a:pt x="7550" y="36657"/>
                    <a:pt x="7755" y="36657"/>
                  </a:cubicBezTo>
                  <a:close/>
                  <a:moveTo>
                    <a:pt x="11552" y="88664"/>
                  </a:moveTo>
                  <a:cubicBezTo>
                    <a:pt x="11598" y="88345"/>
                    <a:pt x="12075" y="88573"/>
                    <a:pt x="11916" y="88004"/>
                  </a:cubicBezTo>
                  <a:cubicBezTo>
                    <a:pt x="11643" y="87868"/>
                    <a:pt x="11712" y="88186"/>
                    <a:pt x="11552" y="88209"/>
                  </a:cubicBezTo>
                  <a:cubicBezTo>
                    <a:pt x="11416" y="88141"/>
                    <a:pt x="11393" y="88732"/>
                    <a:pt x="11552" y="88664"/>
                  </a:cubicBezTo>
                  <a:close/>
                  <a:moveTo>
                    <a:pt x="11848" y="80363"/>
                  </a:moveTo>
                  <a:lnTo>
                    <a:pt x="11848" y="80682"/>
                  </a:lnTo>
                  <a:cubicBezTo>
                    <a:pt x="12121" y="80591"/>
                    <a:pt x="12485" y="80591"/>
                    <a:pt x="12417" y="80045"/>
                  </a:cubicBezTo>
                  <a:cubicBezTo>
                    <a:pt x="11985" y="79840"/>
                    <a:pt x="12280" y="80545"/>
                    <a:pt x="11848" y="80363"/>
                  </a:cubicBezTo>
                  <a:close/>
                  <a:moveTo>
                    <a:pt x="13053" y="80272"/>
                  </a:moveTo>
                  <a:cubicBezTo>
                    <a:pt x="12758" y="80295"/>
                    <a:pt x="12508" y="80341"/>
                    <a:pt x="12485" y="80705"/>
                  </a:cubicBezTo>
                  <a:lnTo>
                    <a:pt x="13053" y="80705"/>
                  </a:lnTo>
                  <a:close/>
                  <a:moveTo>
                    <a:pt x="12326" y="91733"/>
                  </a:moveTo>
                  <a:cubicBezTo>
                    <a:pt x="12530" y="91756"/>
                    <a:pt x="12667" y="91824"/>
                    <a:pt x="12780" y="91915"/>
                  </a:cubicBezTo>
                  <a:cubicBezTo>
                    <a:pt x="12826" y="91984"/>
                    <a:pt x="12871" y="92029"/>
                    <a:pt x="12894" y="92097"/>
                  </a:cubicBezTo>
                  <a:cubicBezTo>
                    <a:pt x="12917" y="92143"/>
                    <a:pt x="12940" y="92165"/>
                    <a:pt x="12940" y="92211"/>
                  </a:cubicBezTo>
                  <a:cubicBezTo>
                    <a:pt x="12962" y="92256"/>
                    <a:pt x="12962" y="92256"/>
                    <a:pt x="12962" y="92279"/>
                  </a:cubicBezTo>
                  <a:cubicBezTo>
                    <a:pt x="13031" y="92370"/>
                    <a:pt x="12940" y="92507"/>
                    <a:pt x="12758" y="92666"/>
                  </a:cubicBezTo>
                  <a:cubicBezTo>
                    <a:pt x="12780" y="92734"/>
                    <a:pt x="12917" y="92643"/>
                    <a:pt x="12940" y="92598"/>
                  </a:cubicBezTo>
                  <a:cubicBezTo>
                    <a:pt x="13235" y="92666"/>
                    <a:pt x="12803" y="92870"/>
                    <a:pt x="12758" y="93007"/>
                  </a:cubicBezTo>
                  <a:cubicBezTo>
                    <a:pt x="12735" y="93052"/>
                    <a:pt x="12849" y="92984"/>
                    <a:pt x="12849" y="92984"/>
                  </a:cubicBezTo>
                  <a:cubicBezTo>
                    <a:pt x="12940" y="93052"/>
                    <a:pt x="12917" y="93302"/>
                    <a:pt x="12735" y="93462"/>
                  </a:cubicBezTo>
                  <a:cubicBezTo>
                    <a:pt x="12871" y="93484"/>
                    <a:pt x="12735" y="93689"/>
                    <a:pt x="13076" y="93507"/>
                  </a:cubicBezTo>
                  <a:cubicBezTo>
                    <a:pt x="12803" y="93803"/>
                    <a:pt x="12940" y="93916"/>
                    <a:pt x="12962" y="94098"/>
                  </a:cubicBezTo>
                  <a:cubicBezTo>
                    <a:pt x="12849" y="94280"/>
                    <a:pt x="12508" y="94508"/>
                    <a:pt x="12508" y="94690"/>
                  </a:cubicBezTo>
                  <a:cubicBezTo>
                    <a:pt x="12689" y="94644"/>
                    <a:pt x="12712" y="94303"/>
                    <a:pt x="13053" y="94189"/>
                  </a:cubicBezTo>
                  <a:cubicBezTo>
                    <a:pt x="13076" y="94258"/>
                    <a:pt x="13031" y="94326"/>
                    <a:pt x="12871" y="94462"/>
                  </a:cubicBezTo>
                  <a:cubicBezTo>
                    <a:pt x="12917" y="94690"/>
                    <a:pt x="12735" y="95213"/>
                    <a:pt x="12917" y="95235"/>
                  </a:cubicBezTo>
                  <a:cubicBezTo>
                    <a:pt x="12940" y="95304"/>
                    <a:pt x="12849" y="95440"/>
                    <a:pt x="12644" y="95645"/>
                  </a:cubicBezTo>
                  <a:cubicBezTo>
                    <a:pt x="12803" y="95508"/>
                    <a:pt x="12894" y="95485"/>
                    <a:pt x="12917" y="95554"/>
                  </a:cubicBezTo>
                  <a:cubicBezTo>
                    <a:pt x="12917" y="95576"/>
                    <a:pt x="12917" y="95622"/>
                    <a:pt x="12894" y="95713"/>
                  </a:cubicBezTo>
                  <a:cubicBezTo>
                    <a:pt x="12894" y="95736"/>
                    <a:pt x="12871" y="95781"/>
                    <a:pt x="12871" y="95827"/>
                  </a:cubicBezTo>
                  <a:cubicBezTo>
                    <a:pt x="12849" y="95872"/>
                    <a:pt x="12871" y="95872"/>
                    <a:pt x="12871" y="95895"/>
                  </a:cubicBezTo>
                  <a:cubicBezTo>
                    <a:pt x="13144" y="95599"/>
                    <a:pt x="13235" y="95667"/>
                    <a:pt x="13417" y="95531"/>
                  </a:cubicBezTo>
                  <a:cubicBezTo>
                    <a:pt x="13281" y="95758"/>
                    <a:pt x="13212" y="95758"/>
                    <a:pt x="13144" y="95758"/>
                  </a:cubicBezTo>
                  <a:cubicBezTo>
                    <a:pt x="13008" y="96099"/>
                    <a:pt x="13485" y="95576"/>
                    <a:pt x="13417" y="95849"/>
                  </a:cubicBezTo>
                  <a:cubicBezTo>
                    <a:pt x="13485" y="95827"/>
                    <a:pt x="13508" y="95736"/>
                    <a:pt x="13485" y="95736"/>
                  </a:cubicBezTo>
                  <a:cubicBezTo>
                    <a:pt x="13804" y="95304"/>
                    <a:pt x="13508" y="95804"/>
                    <a:pt x="13531" y="95827"/>
                  </a:cubicBezTo>
                  <a:cubicBezTo>
                    <a:pt x="13531" y="95827"/>
                    <a:pt x="13713" y="95804"/>
                    <a:pt x="13735" y="95804"/>
                  </a:cubicBezTo>
                  <a:cubicBezTo>
                    <a:pt x="13781" y="95827"/>
                    <a:pt x="13872" y="95758"/>
                    <a:pt x="13940" y="95781"/>
                  </a:cubicBezTo>
                  <a:cubicBezTo>
                    <a:pt x="13963" y="95804"/>
                    <a:pt x="13940" y="95986"/>
                    <a:pt x="13940" y="95986"/>
                  </a:cubicBezTo>
                  <a:cubicBezTo>
                    <a:pt x="14008" y="95986"/>
                    <a:pt x="14190" y="95690"/>
                    <a:pt x="14258" y="95645"/>
                  </a:cubicBezTo>
                  <a:cubicBezTo>
                    <a:pt x="14349" y="95576"/>
                    <a:pt x="14281" y="95736"/>
                    <a:pt x="14327" y="95736"/>
                  </a:cubicBezTo>
                  <a:cubicBezTo>
                    <a:pt x="14372" y="95713"/>
                    <a:pt x="14418" y="95599"/>
                    <a:pt x="14440" y="95599"/>
                  </a:cubicBezTo>
                  <a:cubicBezTo>
                    <a:pt x="14577" y="95622"/>
                    <a:pt x="14622" y="95804"/>
                    <a:pt x="14782" y="95645"/>
                  </a:cubicBezTo>
                  <a:cubicBezTo>
                    <a:pt x="14782" y="95622"/>
                    <a:pt x="14736" y="95531"/>
                    <a:pt x="14713" y="95554"/>
                  </a:cubicBezTo>
                  <a:cubicBezTo>
                    <a:pt x="14918" y="95372"/>
                    <a:pt x="15032" y="95554"/>
                    <a:pt x="15214" y="95554"/>
                  </a:cubicBezTo>
                  <a:cubicBezTo>
                    <a:pt x="15282" y="95554"/>
                    <a:pt x="15350" y="95417"/>
                    <a:pt x="15418" y="95395"/>
                  </a:cubicBezTo>
                  <a:cubicBezTo>
                    <a:pt x="15441" y="95395"/>
                    <a:pt x="15509" y="95508"/>
                    <a:pt x="15577" y="95463"/>
                  </a:cubicBezTo>
                  <a:cubicBezTo>
                    <a:pt x="15646" y="95440"/>
                    <a:pt x="15600" y="95326"/>
                    <a:pt x="15623" y="95258"/>
                  </a:cubicBezTo>
                  <a:cubicBezTo>
                    <a:pt x="15691" y="95144"/>
                    <a:pt x="15828" y="95304"/>
                    <a:pt x="15896" y="95190"/>
                  </a:cubicBezTo>
                  <a:cubicBezTo>
                    <a:pt x="15896" y="95349"/>
                    <a:pt x="15828" y="95417"/>
                    <a:pt x="15737" y="95417"/>
                  </a:cubicBezTo>
                  <a:cubicBezTo>
                    <a:pt x="15919" y="95531"/>
                    <a:pt x="15691" y="95804"/>
                    <a:pt x="15782" y="95986"/>
                  </a:cubicBezTo>
                  <a:cubicBezTo>
                    <a:pt x="15828" y="95963"/>
                    <a:pt x="15828" y="95872"/>
                    <a:pt x="15873" y="95872"/>
                  </a:cubicBezTo>
                  <a:cubicBezTo>
                    <a:pt x="16009" y="95758"/>
                    <a:pt x="15828" y="95667"/>
                    <a:pt x="15873" y="95485"/>
                  </a:cubicBezTo>
                  <a:cubicBezTo>
                    <a:pt x="15896" y="95326"/>
                    <a:pt x="15964" y="95508"/>
                    <a:pt x="16032" y="95440"/>
                  </a:cubicBezTo>
                  <a:cubicBezTo>
                    <a:pt x="16055" y="95417"/>
                    <a:pt x="16123" y="95213"/>
                    <a:pt x="16146" y="95213"/>
                  </a:cubicBezTo>
                  <a:cubicBezTo>
                    <a:pt x="16146" y="95213"/>
                    <a:pt x="16373" y="95463"/>
                    <a:pt x="16282" y="95076"/>
                  </a:cubicBezTo>
                  <a:cubicBezTo>
                    <a:pt x="16351" y="95008"/>
                    <a:pt x="16373" y="95235"/>
                    <a:pt x="16442" y="95235"/>
                  </a:cubicBezTo>
                  <a:cubicBezTo>
                    <a:pt x="16510" y="95235"/>
                    <a:pt x="16487" y="95144"/>
                    <a:pt x="16464" y="95031"/>
                  </a:cubicBezTo>
                  <a:cubicBezTo>
                    <a:pt x="16555" y="95099"/>
                    <a:pt x="16646" y="95122"/>
                    <a:pt x="16714" y="95122"/>
                  </a:cubicBezTo>
                  <a:cubicBezTo>
                    <a:pt x="16737" y="95122"/>
                    <a:pt x="16783" y="95099"/>
                    <a:pt x="16828" y="95076"/>
                  </a:cubicBezTo>
                  <a:cubicBezTo>
                    <a:pt x="16874" y="95053"/>
                    <a:pt x="16919" y="95031"/>
                    <a:pt x="16942" y="95008"/>
                  </a:cubicBezTo>
                  <a:cubicBezTo>
                    <a:pt x="17033" y="94940"/>
                    <a:pt x="17124" y="94872"/>
                    <a:pt x="17192" y="94781"/>
                  </a:cubicBezTo>
                  <a:cubicBezTo>
                    <a:pt x="17465" y="94781"/>
                    <a:pt x="17692" y="94849"/>
                    <a:pt x="18011" y="94758"/>
                  </a:cubicBezTo>
                  <a:cubicBezTo>
                    <a:pt x="17988" y="94599"/>
                    <a:pt x="17897" y="94621"/>
                    <a:pt x="17783" y="94644"/>
                  </a:cubicBezTo>
                  <a:cubicBezTo>
                    <a:pt x="17874" y="94462"/>
                    <a:pt x="18124" y="94553"/>
                    <a:pt x="18374" y="94303"/>
                  </a:cubicBezTo>
                  <a:cubicBezTo>
                    <a:pt x="18534" y="94235"/>
                    <a:pt x="18306" y="94007"/>
                    <a:pt x="18420" y="93894"/>
                  </a:cubicBezTo>
                  <a:cubicBezTo>
                    <a:pt x="18738" y="93916"/>
                    <a:pt x="18716" y="93530"/>
                    <a:pt x="18829" y="93416"/>
                  </a:cubicBezTo>
                  <a:cubicBezTo>
                    <a:pt x="18897" y="93371"/>
                    <a:pt x="19148" y="93325"/>
                    <a:pt x="19284" y="93234"/>
                  </a:cubicBezTo>
                  <a:cubicBezTo>
                    <a:pt x="19557" y="93007"/>
                    <a:pt x="20012" y="92802"/>
                    <a:pt x="20512" y="92575"/>
                  </a:cubicBezTo>
                  <a:cubicBezTo>
                    <a:pt x="21012" y="92347"/>
                    <a:pt x="21558" y="92120"/>
                    <a:pt x="22036" y="91870"/>
                  </a:cubicBezTo>
                  <a:cubicBezTo>
                    <a:pt x="22217" y="91779"/>
                    <a:pt x="22399" y="91392"/>
                    <a:pt x="22672" y="91620"/>
                  </a:cubicBezTo>
                  <a:cubicBezTo>
                    <a:pt x="22877" y="91574"/>
                    <a:pt x="22695" y="91415"/>
                    <a:pt x="22831" y="91324"/>
                  </a:cubicBezTo>
                  <a:cubicBezTo>
                    <a:pt x="23809" y="90801"/>
                    <a:pt x="24423" y="90278"/>
                    <a:pt x="25242" y="90051"/>
                  </a:cubicBezTo>
                  <a:cubicBezTo>
                    <a:pt x="25083" y="90460"/>
                    <a:pt x="24537" y="90392"/>
                    <a:pt x="24310" y="90778"/>
                  </a:cubicBezTo>
                  <a:cubicBezTo>
                    <a:pt x="24355" y="91119"/>
                    <a:pt x="24696" y="90756"/>
                    <a:pt x="24901" y="90619"/>
                  </a:cubicBezTo>
                  <a:cubicBezTo>
                    <a:pt x="24992" y="90551"/>
                    <a:pt x="25196" y="90528"/>
                    <a:pt x="25196" y="90528"/>
                  </a:cubicBezTo>
                  <a:cubicBezTo>
                    <a:pt x="25378" y="90369"/>
                    <a:pt x="25356" y="90164"/>
                    <a:pt x="25492" y="90096"/>
                  </a:cubicBezTo>
                  <a:cubicBezTo>
                    <a:pt x="26038" y="90005"/>
                    <a:pt x="26606" y="89641"/>
                    <a:pt x="26652" y="89187"/>
                  </a:cubicBezTo>
                  <a:cubicBezTo>
                    <a:pt x="27425" y="88800"/>
                    <a:pt x="27811" y="88118"/>
                    <a:pt x="28471" y="88050"/>
                  </a:cubicBezTo>
                  <a:cubicBezTo>
                    <a:pt x="28607" y="87731"/>
                    <a:pt x="28903" y="87458"/>
                    <a:pt x="29244" y="87208"/>
                  </a:cubicBezTo>
                  <a:cubicBezTo>
                    <a:pt x="29608" y="86958"/>
                    <a:pt x="29995" y="86731"/>
                    <a:pt x="30290" y="86526"/>
                  </a:cubicBezTo>
                  <a:cubicBezTo>
                    <a:pt x="30199" y="86094"/>
                    <a:pt x="30972" y="85798"/>
                    <a:pt x="31473" y="85321"/>
                  </a:cubicBezTo>
                  <a:cubicBezTo>
                    <a:pt x="31836" y="84957"/>
                    <a:pt x="32064" y="84479"/>
                    <a:pt x="32382" y="84161"/>
                  </a:cubicBezTo>
                  <a:cubicBezTo>
                    <a:pt x="32837" y="83729"/>
                    <a:pt x="33246" y="83274"/>
                    <a:pt x="33610" y="82888"/>
                  </a:cubicBezTo>
                  <a:cubicBezTo>
                    <a:pt x="33951" y="82478"/>
                    <a:pt x="34497" y="82205"/>
                    <a:pt x="34497" y="81728"/>
                  </a:cubicBezTo>
                  <a:cubicBezTo>
                    <a:pt x="34884" y="81705"/>
                    <a:pt x="34815" y="81364"/>
                    <a:pt x="34997" y="81114"/>
                  </a:cubicBezTo>
                  <a:cubicBezTo>
                    <a:pt x="35088" y="80977"/>
                    <a:pt x="35179" y="81046"/>
                    <a:pt x="35247" y="80932"/>
                  </a:cubicBezTo>
                  <a:cubicBezTo>
                    <a:pt x="35611" y="80523"/>
                    <a:pt x="35884" y="79886"/>
                    <a:pt x="36248" y="79363"/>
                  </a:cubicBezTo>
                  <a:cubicBezTo>
                    <a:pt x="36453" y="79067"/>
                    <a:pt x="36726" y="78885"/>
                    <a:pt x="36907" y="78612"/>
                  </a:cubicBezTo>
                  <a:cubicBezTo>
                    <a:pt x="37021" y="78453"/>
                    <a:pt x="36998" y="78226"/>
                    <a:pt x="37089" y="78021"/>
                  </a:cubicBezTo>
                  <a:cubicBezTo>
                    <a:pt x="37180" y="77839"/>
                    <a:pt x="37430" y="77726"/>
                    <a:pt x="37544" y="77521"/>
                  </a:cubicBezTo>
                  <a:cubicBezTo>
                    <a:pt x="37726" y="77225"/>
                    <a:pt x="37703" y="76839"/>
                    <a:pt x="37999" y="76634"/>
                  </a:cubicBezTo>
                  <a:cubicBezTo>
                    <a:pt x="38067" y="76566"/>
                    <a:pt x="37954" y="76520"/>
                    <a:pt x="37908" y="76452"/>
                  </a:cubicBezTo>
                  <a:cubicBezTo>
                    <a:pt x="38067" y="76293"/>
                    <a:pt x="38249" y="76157"/>
                    <a:pt x="38408" y="75838"/>
                  </a:cubicBezTo>
                  <a:cubicBezTo>
                    <a:pt x="38749" y="75702"/>
                    <a:pt x="39113" y="75725"/>
                    <a:pt x="39341" y="75156"/>
                  </a:cubicBezTo>
                  <a:cubicBezTo>
                    <a:pt x="39682" y="75111"/>
                    <a:pt x="39523" y="75725"/>
                    <a:pt x="39977" y="75861"/>
                  </a:cubicBezTo>
                  <a:cubicBezTo>
                    <a:pt x="40250" y="75884"/>
                    <a:pt x="40250" y="75406"/>
                    <a:pt x="40341" y="75270"/>
                  </a:cubicBezTo>
                  <a:cubicBezTo>
                    <a:pt x="40341" y="75088"/>
                    <a:pt x="40205" y="75224"/>
                    <a:pt x="40068" y="74997"/>
                  </a:cubicBezTo>
                  <a:cubicBezTo>
                    <a:pt x="40205" y="74633"/>
                    <a:pt x="40478" y="74974"/>
                    <a:pt x="40637" y="74724"/>
                  </a:cubicBezTo>
                  <a:cubicBezTo>
                    <a:pt x="40910" y="74451"/>
                    <a:pt x="40569" y="74360"/>
                    <a:pt x="40773" y="74110"/>
                  </a:cubicBezTo>
                  <a:cubicBezTo>
                    <a:pt x="40910" y="74201"/>
                    <a:pt x="41001" y="74087"/>
                    <a:pt x="41137" y="74201"/>
                  </a:cubicBezTo>
                  <a:cubicBezTo>
                    <a:pt x="41365" y="73928"/>
                    <a:pt x="41183" y="73792"/>
                    <a:pt x="41387" y="73519"/>
                  </a:cubicBezTo>
                  <a:cubicBezTo>
                    <a:pt x="41524" y="73564"/>
                    <a:pt x="41478" y="73678"/>
                    <a:pt x="41569" y="73746"/>
                  </a:cubicBezTo>
                  <a:cubicBezTo>
                    <a:pt x="41706" y="73382"/>
                    <a:pt x="41751" y="73041"/>
                    <a:pt x="42069" y="72973"/>
                  </a:cubicBezTo>
                  <a:cubicBezTo>
                    <a:pt x="42115" y="72859"/>
                    <a:pt x="42001" y="72882"/>
                    <a:pt x="42001" y="72928"/>
                  </a:cubicBezTo>
                  <a:cubicBezTo>
                    <a:pt x="42024" y="72609"/>
                    <a:pt x="42320" y="72018"/>
                    <a:pt x="42615" y="71859"/>
                  </a:cubicBezTo>
                  <a:cubicBezTo>
                    <a:pt x="42615" y="71654"/>
                    <a:pt x="42388" y="71677"/>
                    <a:pt x="42661" y="71540"/>
                  </a:cubicBezTo>
                  <a:cubicBezTo>
                    <a:pt x="42706" y="71267"/>
                    <a:pt x="42683" y="71040"/>
                    <a:pt x="42570" y="70835"/>
                  </a:cubicBezTo>
                  <a:cubicBezTo>
                    <a:pt x="42706" y="70744"/>
                    <a:pt x="42888" y="70835"/>
                    <a:pt x="43025" y="70699"/>
                  </a:cubicBezTo>
                  <a:cubicBezTo>
                    <a:pt x="43002" y="70608"/>
                    <a:pt x="43002" y="70517"/>
                    <a:pt x="43047" y="70381"/>
                  </a:cubicBezTo>
                  <a:cubicBezTo>
                    <a:pt x="42865" y="70290"/>
                    <a:pt x="42729" y="70449"/>
                    <a:pt x="42501" y="70267"/>
                  </a:cubicBezTo>
                  <a:cubicBezTo>
                    <a:pt x="42615" y="70017"/>
                    <a:pt x="42615" y="70176"/>
                    <a:pt x="42729" y="70244"/>
                  </a:cubicBezTo>
                  <a:cubicBezTo>
                    <a:pt x="42911" y="70017"/>
                    <a:pt x="42683" y="69949"/>
                    <a:pt x="42843" y="69744"/>
                  </a:cubicBezTo>
                  <a:cubicBezTo>
                    <a:pt x="42979" y="69539"/>
                    <a:pt x="43729" y="69539"/>
                    <a:pt x="43252" y="69153"/>
                  </a:cubicBezTo>
                  <a:cubicBezTo>
                    <a:pt x="43138" y="69130"/>
                    <a:pt x="43047" y="69380"/>
                    <a:pt x="43161" y="69426"/>
                  </a:cubicBezTo>
                  <a:cubicBezTo>
                    <a:pt x="43002" y="69562"/>
                    <a:pt x="42752" y="69380"/>
                    <a:pt x="42570" y="69403"/>
                  </a:cubicBezTo>
                  <a:cubicBezTo>
                    <a:pt x="42615" y="69175"/>
                    <a:pt x="42615" y="68948"/>
                    <a:pt x="42774" y="68630"/>
                  </a:cubicBezTo>
                  <a:cubicBezTo>
                    <a:pt x="42956" y="68743"/>
                    <a:pt x="42570" y="69130"/>
                    <a:pt x="42843" y="69198"/>
                  </a:cubicBezTo>
                  <a:cubicBezTo>
                    <a:pt x="43184" y="68925"/>
                    <a:pt x="43275" y="68129"/>
                    <a:pt x="43070" y="67879"/>
                  </a:cubicBezTo>
                  <a:cubicBezTo>
                    <a:pt x="43275" y="67606"/>
                    <a:pt x="43297" y="66970"/>
                    <a:pt x="43707" y="67152"/>
                  </a:cubicBezTo>
                  <a:cubicBezTo>
                    <a:pt x="43934" y="66833"/>
                    <a:pt x="43593" y="66810"/>
                    <a:pt x="43729" y="66538"/>
                  </a:cubicBezTo>
                  <a:cubicBezTo>
                    <a:pt x="43866" y="66378"/>
                    <a:pt x="43820" y="66629"/>
                    <a:pt x="43752" y="66742"/>
                  </a:cubicBezTo>
                  <a:cubicBezTo>
                    <a:pt x="44048" y="66810"/>
                    <a:pt x="44321" y="66265"/>
                    <a:pt x="44548" y="66697"/>
                  </a:cubicBezTo>
                  <a:cubicBezTo>
                    <a:pt x="44730" y="66606"/>
                    <a:pt x="44844" y="66174"/>
                    <a:pt x="44775" y="66015"/>
                  </a:cubicBezTo>
                  <a:cubicBezTo>
                    <a:pt x="44616" y="66060"/>
                    <a:pt x="44548" y="66287"/>
                    <a:pt x="44434" y="66447"/>
                  </a:cubicBezTo>
                  <a:cubicBezTo>
                    <a:pt x="44366" y="66242"/>
                    <a:pt x="43889" y="66424"/>
                    <a:pt x="44002" y="65992"/>
                  </a:cubicBezTo>
                  <a:cubicBezTo>
                    <a:pt x="44162" y="65537"/>
                    <a:pt x="44093" y="66128"/>
                    <a:pt x="44366" y="66106"/>
                  </a:cubicBezTo>
                  <a:cubicBezTo>
                    <a:pt x="44457" y="65764"/>
                    <a:pt x="44184" y="65583"/>
                    <a:pt x="44548" y="65514"/>
                  </a:cubicBezTo>
                  <a:cubicBezTo>
                    <a:pt x="44571" y="65219"/>
                    <a:pt x="44321" y="65560"/>
                    <a:pt x="44184" y="65401"/>
                  </a:cubicBezTo>
                  <a:cubicBezTo>
                    <a:pt x="44389" y="65264"/>
                    <a:pt x="44457" y="64787"/>
                    <a:pt x="44571" y="64468"/>
                  </a:cubicBezTo>
                  <a:cubicBezTo>
                    <a:pt x="44753" y="64309"/>
                    <a:pt x="44889" y="64741"/>
                    <a:pt x="45071" y="64400"/>
                  </a:cubicBezTo>
                  <a:cubicBezTo>
                    <a:pt x="45117" y="64241"/>
                    <a:pt x="45071" y="64127"/>
                    <a:pt x="44957" y="64059"/>
                  </a:cubicBezTo>
                  <a:cubicBezTo>
                    <a:pt x="44821" y="64036"/>
                    <a:pt x="44844" y="64332"/>
                    <a:pt x="44707" y="64286"/>
                  </a:cubicBezTo>
                  <a:cubicBezTo>
                    <a:pt x="44389" y="64309"/>
                    <a:pt x="44662" y="63945"/>
                    <a:pt x="44662" y="63763"/>
                  </a:cubicBezTo>
                  <a:cubicBezTo>
                    <a:pt x="44298" y="63763"/>
                    <a:pt x="44503" y="64127"/>
                    <a:pt x="44389" y="64423"/>
                  </a:cubicBezTo>
                  <a:cubicBezTo>
                    <a:pt x="43980" y="64127"/>
                    <a:pt x="44457" y="63718"/>
                    <a:pt x="44525" y="63195"/>
                  </a:cubicBezTo>
                  <a:cubicBezTo>
                    <a:pt x="44639" y="63263"/>
                    <a:pt x="44616" y="63422"/>
                    <a:pt x="44730" y="63468"/>
                  </a:cubicBezTo>
                  <a:cubicBezTo>
                    <a:pt x="44753" y="62786"/>
                    <a:pt x="45162" y="62922"/>
                    <a:pt x="45412" y="62695"/>
                  </a:cubicBezTo>
                  <a:cubicBezTo>
                    <a:pt x="45412" y="62626"/>
                    <a:pt x="45344" y="62581"/>
                    <a:pt x="45367" y="62490"/>
                  </a:cubicBezTo>
                  <a:cubicBezTo>
                    <a:pt x="45048" y="62558"/>
                    <a:pt x="44821" y="62786"/>
                    <a:pt x="44457" y="62763"/>
                  </a:cubicBezTo>
                  <a:cubicBezTo>
                    <a:pt x="44571" y="62581"/>
                    <a:pt x="44730" y="62422"/>
                    <a:pt x="44980" y="62490"/>
                  </a:cubicBezTo>
                  <a:cubicBezTo>
                    <a:pt x="45094" y="62194"/>
                    <a:pt x="44957" y="62058"/>
                    <a:pt x="44844" y="61944"/>
                  </a:cubicBezTo>
                  <a:cubicBezTo>
                    <a:pt x="44912" y="61830"/>
                    <a:pt x="45071" y="61808"/>
                    <a:pt x="45230" y="61830"/>
                  </a:cubicBezTo>
                  <a:cubicBezTo>
                    <a:pt x="45253" y="61489"/>
                    <a:pt x="45048" y="61671"/>
                    <a:pt x="45276" y="61216"/>
                  </a:cubicBezTo>
                  <a:cubicBezTo>
                    <a:pt x="45344" y="61080"/>
                    <a:pt x="45412" y="60830"/>
                    <a:pt x="45526" y="60853"/>
                  </a:cubicBezTo>
                  <a:cubicBezTo>
                    <a:pt x="45526" y="60489"/>
                    <a:pt x="45253" y="60853"/>
                    <a:pt x="45117" y="60557"/>
                  </a:cubicBezTo>
                  <a:lnTo>
                    <a:pt x="45071" y="60853"/>
                  </a:lnTo>
                  <a:cubicBezTo>
                    <a:pt x="44912" y="60739"/>
                    <a:pt x="45139" y="60148"/>
                    <a:pt x="45458" y="60330"/>
                  </a:cubicBezTo>
                  <a:cubicBezTo>
                    <a:pt x="45458" y="59875"/>
                    <a:pt x="45685" y="59761"/>
                    <a:pt x="45731" y="59352"/>
                  </a:cubicBezTo>
                  <a:cubicBezTo>
                    <a:pt x="45503" y="59556"/>
                    <a:pt x="45344" y="60375"/>
                    <a:pt x="45026" y="60034"/>
                  </a:cubicBezTo>
                  <a:cubicBezTo>
                    <a:pt x="45071" y="59761"/>
                    <a:pt x="45344" y="59852"/>
                    <a:pt x="45389" y="59602"/>
                  </a:cubicBezTo>
                  <a:cubicBezTo>
                    <a:pt x="45389" y="59511"/>
                    <a:pt x="45321" y="59488"/>
                    <a:pt x="45344" y="59397"/>
                  </a:cubicBezTo>
                  <a:cubicBezTo>
                    <a:pt x="45185" y="59352"/>
                    <a:pt x="45117" y="59465"/>
                    <a:pt x="44957" y="59420"/>
                  </a:cubicBezTo>
                  <a:cubicBezTo>
                    <a:pt x="44889" y="59625"/>
                    <a:pt x="44980" y="59693"/>
                    <a:pt x="44980" y="59829"/>
                  </a:cubicBezTo>
                  <a:cubicBezTo>
                    <a:pt x="44707" y="59966"/>
                    <a:pt x="44912" y="59193"/>
                    <a:pt x="45117" y="59056"/>
                  </a:cubicBezTo>
                  <a:cubicBezTo>
                    <a:pt x="45299" y="59056"/>
                    <a:pt x="45299" y="59193"/>
                    <a:pt x="45458" y="59215"/>
                  </a:cubicBezTo>
                  <a:cubicBezTo>
                    <a:pt x="45389" y="58806"/>
                    <a:pt x="45480" y="58147"/>
                    <a:pt x="45822" y="58033"/>
                  </a:cubicBezTo>
                  <a:cubicBezTo>
                    <a:pt x="45685" y="57828"/>
                    <a:pt x="45503" y="58078"/>
                    <a:pt x="45344" y="58169"/>
                  </a:cubicBezTo>
                  <a:cubicBezTo>
                    <a:pt x="45162" y="57601"/>
                    <a:pt x="45981" y="57214"/>
                    <a:pt x="45753" y="56509"/>
                  </a:cubicBezTo>
                  <a:cubicBezTo>
                    <a:pt x="45731" y="56191"/>
                    <a:pt x="46072" y="56418"/>
                    <a:pt x="45981" y="56032"/>
                  </a:cubicBezTo>
                  <a:cubicBezTo>
                    <a:pt x="46094" y="55713"/>
                    <a:pt x="45753" y="55804"/>
                    <a:pt x="45731" y="55600"/>
                  </a:cubicBezTo>
                  <a:cubicBezTo>
                    <a:pt x="45958" y="55145"/>
                    <a:pt x="45822" y="54827"/>
                    <a:pt x="46117" y="54508"/>
                  </a:cubicBezTo>
                  <a:cubicBezTo>
                    <a:pt x="46049" y="54417"/>
                    <a:pt x="45912" y="54394"/>
                    <a:pt x="45958" y="54213"/>
                  </a:cubicBezTo>
                  <a:cubicBezTo>
                    <a:pt x="45867" y="54053"/>
                    <a:pt x="45662" y="54053"/>
                    <a:pt x="45594" y="53894"/>
                  </a:cubicBezTo>
                  <a:cubicBezTo>
                    <a:pt x="45480" y="53985"/>
                    <a:pt x="45412" y="53962"/>
                    <a:pt x="45412" y="53780"/>
                  </a:cubicBezTo>
                  <a:cubicBezTo>
                    <a:pt x="45685" y="53758"/>
                    <a:pt x="45981" y="54076"/>
                    <a:pt x="46072" y="53712"/>
                  </a:cubicBezTo>
                  <a:cubicBezTo>
                    <a:pt x="46049" y="53439"/>
                    <a:pt x="45912" y="53849"/>
                    <a:pt x="45708" y="53690"/>
                  </a:cubicBezTo>
                  <a:cubicBezTo>
                    <a:pt x="45776" y="53303"/>
                    <a:pt x="45526" y="53053"/>
                    <a:pt x="45549" y="52780"/>
                  </a:cubicBezTo>
                  <a:cubicBezTo>
                    <a:pt x="45571" y="52416"/>
                    <a:pt x="45890" y="52166"/>
                    <a:pt x="45867" y="51688"/>
                  </a:cubicBezTo>
                  <a:cubicBezTo>
                    <a:pt x="45890" y="51438"/>
                    <a:pt x="45435" y="51734"/>
                    <a:pt x="45571" y="51393"/>
                  </a:cubicBezTo>
                  <a:cubicBezTo>
                    <a:pt x="45549" y="51074"/>
                    <a:pt x="45685" y="51347"/>
                    <a:pt x="45753" y="51279"/>
                  </a:cubicBezTo>
                  <a:cubicBezTo>
                    <a:pt x="45844" y="51234"/>
                    <a:pt x="45799" y="50961"/>
                    <a:pt x="46026" y="50983"/>
                  </a:cubicBezTo>
                  <a:cubicBezTo>
                    <a:pt x="45912" y="50574"/>
                    <a:pt x="45708" y="50870"/>
                    <a:pt x="45480" y="50688"/>
                  </a:cubicBezTo>
                  <a:cubicBezTo>
                    <a:pt x="45594" y="50392"/>
                    <a:pt x="45594" y="49892"/>
                    <a:pt x="45458" y="49596"/>
                  </a:cubicBezTo>
                  <a:cubicBezTo>
                    <a:pt x="45640" y="49369"/>
                    <a:pt x="45753" y="49596"/>
                    <a:pt x="45912" y="49687"/>
                  </a:cubicBezTo>
                  <a:cubicBezTo>
                    <a:pt x="46026" y="49596"/>
                    <a:pt x="46003" y="49437"/>
                    <a:pt x="45981" y="49255"/>
                  </a:cubicBezTo>
                  <a:cubicBezTo>
                    <a:pt x="45935" y="49073"/>
                    <a:pt x="45844" y="48869"/>
                    <a:pt x="45776" y="48687"/>
                  </a:cubicBezTo>
                  <a:cubicBezTo>
                    <a:pt x="46117" y="48755"/>
                    <a:pt x="46185" y="48596"/>
                    <a:pt x="46345" y="48960"/>
                  </a:cubicBezTo>
                  <a:cubicBezTo>
                    <a:pt x="46481" y="48914"/>
                    <a:pt x="46413" y="48687"/>
                    <a:pt x="46413" y="48550"/>
                  </a:cubicBezTo>
                  <a:cubicBezTo>
                    <a:pt x="46390" y="48323"/>
                    <a:pt x="46026" y="48528"/>
                    <a:pt x="45867" y="48459"/>
                  </a:cubicBezTo>
                  <a:cubicBezTo>
                    <a:pt x="45844" y="48164"/>
                    <a:pt x="45526" y="48255"/>
                    <a:pt x="45549" y="47891"/>
                  </a:cubicBezTo>
                  <a:cubicBezTo>
                    <a:pt x="45526" y="47777"/>
                    <a:pt x="45389" y="47823"/>
                    <a:pt x="45276" y="47800"/>
                  </a:cubicBezTo>
                  <a:cubicBezTo>
                    <a:pt x="45321" y="47482"/>
                    <a:pt x="45299" y="47163"/>
                    <a:pt x="45276" y="46868"/>
                  </a:cubicBezTo>
                  <a:cubicBezTo>
                    <a:pt x="45230" y="46572"/>
                    <a:pt x="45185" y="46276"/>
                    <a:pt x="45208" y="46003"/>
                  </a:cubicBezTo>
                  <a:cubicBezTo>
                    <a:pt x="45185" y="45912"/>
                    <a:pt x="45094" y="45935"/>
                    <a:pt x="45003" y="45935"/>
                  </a:cubicBezTo>
                  <a:cubicBezTo>
                    <a:pt x="45003" y="45503"/>
                    <a:pt x="44866" y="45208"/>
                    <a:pt x="44889" y="44935"/>
                  </a:cubicBezTo>
                  <a:cubicBezTo>
                    <a:pt x="44912" y="44912"/>
                    <a:pt x="45071" y="44935"/>
                    <a:pt x="45071" y="44912"/>
                  </a:cubicBezTo>
                  <a:cubicBezTo>
                    <a:pt x="45139" y="44821"/>
                    <a:pt x="44980" y="44525"/>
                    <a:pt x="45026" y="44412"/>
                  </a:cubicBezTo>
                  <a:cubicBezTo>
                    <a:pt x="44980" y="44321"/>
                    <a:pt x="44821" y="44366"/>
                    <a:pt x="44798" y="44252"/>
                  </a:cubicBezTo>
                  <a:cubicBezTo>
                    <a:pt x="44503" y="44162"/>
                    <a:pt x="44798" y="44571"/>
                    <a:pt x="44480" y="44503"/>
                  </a:cubicBezTo>
                  <a:cubicBezTo>
                    <a:pt x="44139" y="44093"/>
                    <a:pt x="44957" y="44184"/>
                    <a:pt x="44525" y="43684"/>
                  </a:cubicBezTo>
                  <a:cubicBezTo>
                    <a:pt x="44662" y="43638"/>
                    <a:pt x="44707" y="43752"/>
                    <a:pt x="44821" y="43752"/>
                  </a:cubicBezTo>
                  <a:cubicBezTo>
                    <a:pt x="44889" y="43411"/>
                    <a:pt x="44457" y="43229"/>
                    <a:pt x="44707" y="43047"/>
                  </a:cubicBezTo>
                  <a:cubicBezTo>
                    <a:pt x="44662" y="42934"/>
                    <a:pt x="44525" y="43002"/>
                    <a:pt x="44412" y="43002"/>
                  </a:cubicBezTo>
                  <a:cubicBezTo>
                    <a:pt x="44457" y="42683"/>
                    <a:pt x="44412" y="42456"/>
                    <a:pt x="44343" y="42229"/>
                  </a:cubicBezTo>
                  <a:cubicBezTo>
                    <a:pt x="44275" y="42001"/>
                    <a:pt x="44162" y="41797"/>
                    <a:pt x="44048" y="41546"/>
                  </a:cubicBezTo>
                  <a:cubicBezTo>
                    <a:pt x="44184" y="41546"/>
                    <a:pt x="44139" y="41842"/>
                    <a:pt x="44298" y="41819"/>
                  </a:cubicBezTo>
                  <a:cubicBezTo>
                    <a:pt x="44571" y="41637"/>
                    <a:pt x="43707" y="40819"/>
                    <a:pt x="43957" y="41478"/>
                  </a:cubicBezTo>
                  <a:cubicBezTo>
                    <a:pt x="43729" y="41478"/>
                    <a:pt x="43820" y="41001"/>
                    <a:pt x="43707" y="40819"/>
                  </a:cubicBezTo>
                  <a:cubicBezTo>
                    <a:pt x="43911" y="40819"/>
                    <a:pt x="43934" y="40705"/>
                    <a:pt x="44048" y="40637"/>
                  </a:cubicBezTo>
                  <a:cubicBezTo>
                    <a:pt x="44002" y="40546"/>
                    <a:pt x="43957" y="40614"/>
                    <a:pt x="43957" y="40660"/>
                  </a:cubicBezTo>
                  <a:cubicBezTo>
                    <a:pt x="43593" y="40500"/>
                    <a:pt x="44048" y="39659"/>
                    <a:pt x="43548" y="39636"/>
                  </a:cubicBezTo>
                  <a:cubicBezTo>
                    <a:pt x="43411" y="39341"/>
                    <a:pt x="43752" y="39363"/>
                    <a:pt x="43570" y="39022"/>
                  </a:cubicBezTo>
                  <a:cubicBezTo>
                    <a:pt x="43366" y="39022"/>
                    <a:pt x="43434" y="39204"/>
                    <a:pt x="43457" y="39363"/>
                  </a:cubicBezTo>
                  <a:cubicBezTo>
                    <a:pt x="43252" y="39318"/>
                    <a:pt x="43343" y="38795"/>
                    <a:pt x="43388" y="38658"/>
                  </a:cubicBezTo>
                  <a:cubicBezTo>
                    <a:pt x="43297" y="38499"/>
                    <a:pt x="43093" y="38863"/>
                    <a:pt x="43047" y="38454"/>
                  </a:cubicBezTo>
                  <a:cubicBezTo>
                    <a:pt x="42934" y="38249"/>
                    <a:pt x="43115" y="38226"/>
                    <a:pt x="43252" y="38181"/>
                  </a:cubicBezTo>
                  <a:cubicBezTo>
                    <a:pt x="43252" y="38022"/>
                    <a:pt x="43161" y="37885"/>
                    <a:pt x="43047" y="37749"/>
                  </a:cubicBezTo>
                  <a:cubicBezTo>
                    <a:pt x="42934" y="37612"/>
                    <a:pt x="42797" y="37476"/>
                    <a:pt x="42706" y="37317"/>
                  </a:cubicBezTo>
                  <a:cubicBezTo>
                    <a:pt x="42683" y="37249"/>
                    <a:pt x="42752" y="37180"/>
                    <a:pt x="42752" y="37089"/>
                  </a:cubicBezTo>
                  <a:cubicBezTo>
                    <a:pt x="42706" y="36976"/>
                    <a:pt x="42592" y="36953"/>
                    <a:pt x="42592" y="36930"/>
                  </a:cubicBezTo>
                  <a:cubicBezTo>
                    <a:pt x="42524" y="36703"/>
                    <a:pt x="42433" y="36271"/>
                    <a:pt x="42274" y="35907"/>
                  </a:cubicBezTo>
                  <a:cubicBezTo>
                    <a:pt x="42206" y="35725"/>
                    <a:pt x="42115" y="35429"/>
                    <a:pt x="42047" y="35247"/>
                  </a:cubicBezTo>
                  <a:cubicBezTo>
                    <a:pt x="41956" y="34997"/>
                    <a:pt x="41637" y="34884"/>
                    <a:pt x="41797" y="34588"/>
                  </a:cubicBezTo>
                  <a:cubicBezTo>
                    <a:pt x="41842" y="34543"/>
                    <a:pt x="41865" y="34315"/>
                    <a:pt x="41751" y="34201"/>
                  </a:cubicBezTo>
                  <a:cubicBezTo>
                    <a:pt x="41751" y="34179"/>
                    <a:pt x="41546" y="34179"/>
                    <a:pt x="41546" y="34179"/>
                  </a:cubicBezTo>
                  <a:cubicBezTo>
                    <a:pt x="41546" y="34133"/>
                    <a:pt x="41706" y="33360"/>
                    <a:pt x="41183" y="33474"/>
                  </a:cubicBezTo>
                  <a:cubicBezTo>
                    <a:pt x="41023" y="33110"/>
                    <a:pt x="40887" y="32928"/>
                    <a:pt x="40637" y="32428"/>
                  </a:cubicBezTo>
                  <a:cubicBezTo>
                    <a:pt x="40591" y="32314"/>
                    <a:pt x="40409" y="32064"/>
                    <a:pt x="40409" y="32087"/>
                  </a:cubicBezTo>
                  <a:cubicBezTo>
                    <a:pt x="40364" y="31973"/>
                    <a:pt x="40523" y="31882"/>
                    <a:pt x="40455" y="31746"/>
                  </a:cubicBezTo>
                  <a:cubicBezTo>
                    <a:pt x="40341" y="31450"/>
                    <a:pt x="40068" y="31632"/>
                    <a:pt x="40273" y="31291"/>
                  </a:cubicBezTo>
                  <a:cubicBezTo>
                    <a:pt x="40137" y="31245"/>
                    <a:pt x="40023" y="31200"/>
                    <a:pt x="39886" y="31154"/>
                  </a:cubicBezTo>
                  <a:cubicBezTo>
                    <a:pt x="39545" y="30518"/>
                    <a:pt x="39204" y="29881"/>
                    <a:pt x="38840" y="29312"/>
                  </a:cubicBezTo>
                  <a:cubicBezTo>
                    <a:pt x="38477" y="28744"/>
                    <a:pt x="38090" y="28198"/>
                    <a:pt x="37681" y="27721"/>
                  </a:cubicBezTo>
                  <a:cubicBezTo>
                    <a:pt x="37703" y="27607"/>
                    <a:pt x="37749" y="27493"/>
                    <a:pt x="37817" y="27402"/>
                  </a:cubicBezTo>
                  <a:cubicBezTo>
                    <a:pt x="37385" y="27129"/>
                    <a:pt x="37044" y="26788"/>
                    <a:pt x="36748" y="26424"/>
                  </a:cubicBezTo>
                  <a:cubicBezTo>
                    <a:pt x="36453" y="26061"/>
                    <a:pt x="36203" y="25674"/>
                    <a:pt x="35861" y="25333"/>
                  </a:cubicBezTo>
                  <a:cubicBezTo>
                    <a:pt x="35725" y="25105"/>
                    <a:pt x="35520" y="25469"/>
                    <a:pt x="35407" y="25174"/>
                  </a:cubicBezTo>
                  <a:cubicBezTo>
                    <a:pt x="35680" y="25037"/>
                    <a:pt x="35657" y="24855"/>
                    <a:pt x="35611" y="24673"/>
                  </a:cubicBezTo>
                  <a:cubicBezTo>
                    <a:pt x="35338" y="24764"/>
                    <a:pt x="35634" y="24992"/>
                    <a:pt x="35361" y="25083"/>
                  </a:cubicBezTo>
                  <a:cubicBezTo>
                    <a:pt x="35202" y="24901"/>
                    <a:pt x="35066" y="24696"/>
                    <a:pt x="35225" y="24582"/>
                  </a:cubicBezTo>
                  <a:cubicBezTo>
                    <a:pt x="35111" y="24514"/>
                    <a:pt x="34952" y="24537"/>
                    <a:pt x="34815" y="24628"/>
                  </a:cubicBezTo>
                  <a:cubicBezTo>
                    <a:pt x="34383" y="24105"/>
                    <a:pt x="34292" y="23900"/>
                    <a:pt x="33838" y="23309"/>
                  </a:cubicBezTo>
                  <a:cubicBezTo>
                    <a:pt x="34338" y="23264"/>
                    <a:pt x="34383" y="23218"/>
                    <a:pt x="34815" y="22922"/>
                  </a:cubicBezTo>
                  <a:cubicBezTo>
                    <a:pt x="34724" y="22741"/>
                    <a:pt x="34611" y="22854"/>
                    <a:pt x="34474" y="22945"/>
                  </a:cubicBezTo>
                  <a:cubicBezTo>
                    <a:pt x="34361" y="22695"/>
                    <a:pt x="34588" y="22513"/>
                    <a:pt x="34679" y="22286"/>
                  </a:cubicBezTo>
                  <a:cubicBezTo>
                    <a:pt x="34247" y="22036"/>
                    <a:pt x="34270" y="21444"/>
                    <a:pt x="33815" y="21467"/>
                  </a:cubicBezTo>
                  <a:cubicBezTo>
                    <a:pt x="33633" y="21331"/>
                    <a:pt x="33860" y="21262"/>
                    <a:pt x="33769" y="21126"/>
                  </a:cubicBezTo>
                  <a:cubicBezTo>
                    <a:pt x="33678" y="21058"/>
                    <a:pt x="33587" y="21194"/>
                    <a:pt x="33496" y="21103"/>
                  </a:cubicBezTo>
                  <a:cubicBezTo>
                    <a:pt x="33224" y="20876"/>
                    <a:pt x="33360" y="20717"/>
                    <a:pt x="33110" y="20512"/>
                  </a:cubicBezTo>
                  <a:cubicBezTo>
                    <a:pt x="33224" y="20330"/>
                    <a:pt x="33292" y="20171"/>
                    <a:pt x="33019" y="19944"/>
                  </a:cubicBezTo>
                  <a:cubicBezTo>
                    <a:pt x="32632" y="19966"/>
                    <a:pt x="33451" y="20626"/>
                    <a:pt x="32928" y="20285"/>
                  </a:cubicBezTo>
                  <a:cubicBezTo>
                    <a:pt x="32792" y="20194"/>
                    <a:pt x="32701" y="19989"/>
                    <a:pt x="32678" y="19966"/>
                  </a:cubicBezTo>
                  <a:cubicBezTo>
                    <a:pt x="32473" y="19830"/>
                    <a:pt x="32359" y="19853"/>
                    <a:pt x="32269" y="19807"/>
                  </a:cubicBezTo>
                  <a:cubicBezTo>
                    <a:pt x="32155" y="19671"/>
                    <a:pt x="32200" y="19580"/>
                    <a:pt x="32087" y="19443"/>
                  </a:cubicBezTo>
                  <a:cubicBezTo>
                    <a:pt x="31541" y="18897"/>
                    <a:pt x="30790" y="18306"/>
                    <a:pt x="30518" y="17920"/>
                  </a:cubicBezTo>
                  <a:cubicBezTo>
                    <a:pt x="30427" y="17851"/>
                    <a:pt x="30358" y="17988"/>
                    <a:pt x="30267" y="18056"/>
                  </a:cubicBezTo>
                  <a:cubicBezTo>
                    <a:pt x="30040" y="17601"/>
                    <a:pt x="29358" y="17101"/>
                    <a:pt x="28812" y="17010"/>
                  </a:cubicBezTo>
                  <a:cubicBezTo>
                    <a:pt x="28653" y="16919"/>
                    <a:pt x="28653" y="16737"/>
                    <a:pt x="28516" y="16623"/>
                  </a:cubicBezTo>
                  <a:cubicBezTo>
                    <a:pt x="28380" y="16510"/>
                    <a:pt x="28221" y="16601"/>
                    <a:pt x="28175" y="16578"/>
                  </a:cubicBezTo>
                  <a:cubicBezTo>
                    <a:pt x="28084" y="16487"/>
                    <a:pt x="28198" y="16351"/>
                    <a:pt x="28153" y="16305"/>
                  </a:cubicBezTo>
                  <a:cubicBezTo>
                    <a:pt x="28130" y="16260"/>
                    <a:pt x="27766" y="16078"/>
                    <a:pt x="27743" y="16055"/>
                  </a:cubicBezTo>
                  <a:cubicBezTo>
                    <a:pt x="27584" y="15941"/>
                    <a:pt x="27425" y="15941"/>
                    <a:pt x="27243" y="15737"/>
                  </a:cubicBezTo>
                  <a:cubicBezTo>
                    <a:pt x="27175" y="15850"/>
                    <a:pt x="27379" y="15941"/>
                    <a:pt x="27470" y="16055"/>
                  </a:cubicBezTo>
                  <a:cubicBezTo>
                    <a:pt x="27539" y="16351"/>
                    <a:pt x="26970" y="15668"/>
                    <a:pt x="26765" y="15555"/>
                  </a:cubicBezTo>
                  <a:cubicBezTo>
                    <a:pt x="27084" y="15532"/>
                    <a:pt x="26720" y="15168"/>
                    <a:pt x="27129" y="15259"/>
                  </a:cubicBezTo>
                  <a:cubicBezTo>
                    <a:pt x="27220" y="15032"/>
                    <a:pt x="26834" y="15350"/>
                    <a:pt x="26697" y="15032"/>
                  </a:cubicBezTo>
                  <a:cubicBezTo>
                    <a:pt x="26447" y="15123"/>
                    <a:pt x="26674" y="15464"/>
                    <a:pt x="26470" y="15327"/>
                  </a:cubicBezTo>
                  <a:cubicBezTo>
                    <a:pt x="26151" y="15100"/>
                    <a:pt x="26584" y="15236"/>
                    <a:pt x="26493" y="14986"/>
                  </a:cubicBezTo>
                  <a:cubicBezTo>
                    <a:pt x="26379" y="14850"/>
                    <a:pt x="26242" y="15077"/>
                    <a:pt x="26151" y="15077"/>
                  </a:cubicBezTo>
                  <a:cubicBezTo>
                    <a:pt x="26061" y="15077"/>
                    <a:pt x="25833" y="14668"/>
                    <a:pt x="25742" y="14986"/>
                  </a:cubicBezTo>
                  <a:cubicBezTo>
                    <a:pt x="25310" y="14691"/>
                    <a:pt x="25083" y="14349"/>
                    <a:pt x="24742" y="14077"/>
                  </a:cubicBezTo>
                  <a:cubicBezTo>
                    <a:pt x="24969" y="13872"/>
                    <a:pt x="24787" y="13667"/>
                    <a:pt x="25083" y="13645"/>
                  </a:cubicBezTo>
                  <a:cubicBezTo>
                    <a:pt x="24855" y="13303"/>
                    <a:pt x="24082" y="12735"/>
                    <a:pt x="23673" y="12621"/>
                  </a:cubicBezTo>
                  <a:cubicBezTo>
                    <a:pt x="23582" y="12599"/>
                    <a:pt x="23536" y="12644"/>
                    <a:pt x="23491" y="12712"/>
                  </a:cubicBezTo>
                  <a:cubicBezTo>
                    <a:pt x="22740" y="12394"/>
                    <a:pt x="22195" y="11598"/>
                    <a:pt x="21649" y="11643"/>
                  </a:cubicBezTo>
                  <a:cubicBezTo>
                    <a:pt x="21353" y="11371"/>
                    <a:pt x="20876" y="10893"/>
                    <a:pt x="20648" y="11257"/>
                  </a:cubicBezTo>
                  <a:cubicBezTo>
                    <a:pt x="20466" y="11052"/>
                    <a:pt x="20194" y="11075"/>
                    <a:pt x="19943" y="10961"/>
                  </a:cubicBezTo>
                  <a:cubicBezTo>
                    <a:pt x="19784" y="10870"/>
                    <a:pt x="19648" y="10643"/>
                    <a:pt x="19489" y="10597"/>
                  </a:cubicBezTo>
                  <a:cubicBezTo>
                    <a:pt x="19398" y="10552"/>
                    <a:pt x="19216" y="10643"/>
                    <a:pt x="19148" y="10643"/>
                  </a:cubicBezTo>
                  <a:cubicBezTo>
                    <a:pt x="18761" y="10552"/>
                    <a:pt x="18374" y="10302"/>
                    <a:pt x="18011" y="10165"/>
                  </a:cubicBezTo>
                  <a:cubicBezTo>
                    <a:pt x="17851" y="10097"/>
                    <a:pt x="17669" y="9983"/>
                    <a:pt x="17442" y="9892"/>
                  </a:cubicBezTo>
                  <a:cubicBezTo>
                    <a:pt x="17192" y="9779"/>
                    <a:pt x="16942" y="9688"/>
                    <a:pt x="16692" y="9642"/>
                  </a:cubicBezTo>
                  <a:cubicBezTo>
                    <a:pt x="16373" y="9574"/>
                    <a:pt x="16100" y="9642"/>
                    <a:pt x="15805" y="9551"/>
                  </a:cubicBezTo>
                  <a:cubicBezTo>
                    <a:pt x="15486" y="9415"/>
                    <a:pt x="15191" y="9233"/>
                    <a:pt x="14827" y="9256"/>
                  </a:cubicBezTo>
                  <a:cubicBezTo>
                    <a:pt x="14986" y="9006"/>
                    <a:pt x="14850" y="8915"/>
                    <a:pt x="14941" y="8710"/>
                  </a:cubicBezTo>
                  <a:cubicBezTo>
                    <a:pt x="15236" y="8892"/>
                    <a:pt x="15259" y="8460"/>
                    <a:pt x="15509" y="8528"/>
                  </a:cubicBezTo>
                  <a:cubicBezTo>
                    <a:pt x="15532" y="8278"/>
                    <a:pt x="15191" y="8551"/>
                    <a:pt x="14986" y="8323"/>
                  </a:cubicBezTo>
                  <a:cubicBezTo>
                    <a:pt x="15305" y="8142"/>
                    <a:pt x="15577" y="7687"/>
                    <a:pt x="15259" y="7346"/>
                  </a:cubicBezTo>
                  <a:cubicBezTo>
                    <a:pt x="15214" y="7323"/>
                    <a:pt x="14986" y="7437"/>
                    <a:pt x="14918" y="7414"/>
                  </a:cubicBezTo>
                  <a:cubicBezTo>
                    <a:pt x="14713" y="7391"/>
                    <a:pt x="14304" y="7141"/>
                    <a:pt x="13917" y="7050"/>
                  </a:cubicBezTo>
                  <a:cubicBezTo>
                    <a:pt x="13554" y="6982"/>
                    <a:pt x="13326" y="7164"/>
                    <a:pt x="13053" y="6868"/>
                  </a:cubicBezTo>
                  <a:cubicBezTo>
                    <a:pt x="12894" y="7005"/>
                    <a:pt x="12576" y="6959"/>
                    <a:pt x="12235" y="6891"/>
                  </a:cubicBezTo>
                  <a:cubicBezTo>
                    <a:pt x="12075" y="6845"/>
                    <a:pt x="11871" y="6800"/>
                    <a:pt x="11689" y="6754"/>
                  </a:cubicBezTo>
                  <a:cubicBezTo>
                    <a:pt x="11507" y="6732"/>
                    <a:pt x="11348" y="6709"/>
                    <a:pt x="11189" y="6709"/>
                  </a:cubicBezTo>
                  <a:cubicBezTo>
                    <a:pt x="10984" y="6686"/>
                    <a:pt x="10848" y="6845"/>
                    <a:pt x="10643" y="6845"/>
                  </a:cubicBezTo>
                  <a:cubicBezTo>
                    <a:pt x="10074" y="6891"/>
                    <a:pt x="9574" y="6504"/>
                    <a:pt x="9074" y="6391"/>
                  </a:cubicBezTo>
                  <a:cubicBezTo>
                    <a:pt x="9210" y="6049"/>
                    <a:pt x="8915" y="5958"/>
                    <a:pt x="8937" y="5708"/>
                  </a:cubicBezTo>
                  <a:cubicBezTo>
                    <a:pt x="8437" y="5481"/>
                    <a:pt x="8483" y="4867"/>
                    <a:pt x="8028" y="4594"/>
                  </a:cubicBezTo>
                  <a:cubicBezTo>
                    <a:pt x="8301" y="4321"/>
                    <a:pt x="8096" y="4253"/>
                    <a:pt x="7823" y="4094"/>
                  </a:cubicBezTo>
                  <a:cubicBezTo>
                    <a:pt x="8255" y="3730"/>
                    <a:pt x="7664" y="3412"/>
                    <a:pt x="7687" y="3048"/>
                  </a:cubicBezTo>
                  <a:cubicBezTo>
                    <a:pt x="7846" y="3093"/>
                    <a:pt x="7869" y="3002"/>
                    <a:pt x="8005" y="3002"/>
                  </a:cubicBezTo>
                  <a:cubicBezTo>
                    <a:pt x="8005" y="2889"/>
                    <a:pt x="7755" y="2889"/>
                    <a:pt x="7618" y="2843"/>
                  </a:cubicBezTo>
                  <a:cubicBezTo>
                    <a:pt x="7891" y="2661"/>
                    <a:pt x="7709" y="2570"/>
                    <a:pt x="8005" y="2457"/>
                  </a:cubicBezTo>
                  <a:cubicBezTo>
                    <a:pt x="8050" y="2297"/>
                    <a:pt x="7937" y="2275"/>
                    <a:pt x="7823" y="2229"/>
                  </a:cubicBezTo>
                  <a:cubicBezTo>
                    <a:pt x="7960" y="2206"/>
                    <a:pt x="7937" y="2002"/>
                    <a:pt x="8096" y="1911"/>
                  </a:cubicBezTo>
                  <a:cubicBezTo>
                    <a:pt x="8119" y="1888"/>
                    <a:pt x="8278" y="1979"/>
                    <a:pt x="8301" y="1956"/>
                  </a:cubicBezTo>
                  <a:cubicBezTo>
                    <a:pt x="8437" y="1820"/>
                    <a:pt x="8323" y="1524"/>
                    <a:pt x="8483" y="1524"/>
                  </a:cubicBezTo>
                  <a:cubicBezTo>
                    <a:pt x="8551" y="1524"/>
                    <a:pt x="8574" y="1661"/>
                    <a:pt x="8664" y="1638"/>
                  </a:cubicBezTo>
                  <a:cubicBezTo>
                    <a:pt x="8892" y="1615"/>
                    <a:pt x="9006" y="1524"/>
                    <a:pt x="9187" y="1274"/>
                  </a:cubicBezTo>
                  <a:cubicBezTo>
                    <a:pt x="9529" y="1410"/>
                    <a:pt x="9620" y="1229"/>
                    <a:pt x="9961" y="1320"/>
                  </a:cubicBezTo>
                  <a:cubicBezTo>
                    <a:pt x="10074" y="1342"/>
                    <a:pt x="10074" y="1183"/>
                    <a:pt x="10120" y="1069"/>
                  </a:cubicBezTo>
                  <a:cubicBezTo>
                    <a:pt x="10552" y="1501"/>
                    <a:pt x="11575" y="1706"/>
                    <a:pt x="11848" y="2229"/>
                  </a:cubicBezTo>
                  <a:lnTo>
                    <a:pt x="12667" y="2457"/>
                  </a:lnTo>
                  <a:cubicBezTo>
                    <a:pt x="12871" y="1934"/>
                    <a:pt x="12553" y="1638"/>
                    <a:pt x="12576" y="1183"/>
                  </a:cubicBezTo>
                  <a:cubicBezTo>
                    <a:pt x="13303" y="1297"/>
                    <a:pt x="12644" y="637"/>
                    <a:pt x="13008" y="455"/>
                  </a:cubicBezTo>
                  <a:cubicBezTo>
                    <a:pt x="13144" y="478"/>
                    <a:pt x="13303" y="524"/>
                    <a:pt x="13440" y="569"/>
                  </a:cubicBezTo>
                  <a:cubicBezTo>
                    <a:pt x="13508" y="364"/>
                    <a:pt x="13326" y="251"/>
                    <a:pt x="13485" y="1"/>
                  </a:cubicBezTo>
                  <a:cubicBezTo>
                    <a:pt x="14054" y="251"/>
                    <a:pt x="14168" y="273"/>
                    <a:pt x="14645" y="455"/>
                  </a:cubicBezTo>
                  <a:cubicBezTo>
                    <a:pt x="14668" y="660"/>
                    <a:pt x="14759" y="819"/>
                    <a:pt x="14963" y="956"/>
                  </a:cubicBezTo>
                  <a:cubicBezTo>
                    <a:pt x="15350" y="1047"/>
                    <a:pt x="15032" y="706"/>
                    <a:pt x="15282" y="751"/>
                  </a:cubicBezTo>
                  <a:lnTo>
                    <a:pt x="15714" y="887"/>
                  </a:lnTo>
                  <a:lnTo>
                    <a:pt x="15577" y="1229"/>
                  </a:lnTo>
                  <a:cubicBezTo>
                    <a:pt x="16032" y="1274"/>
                    <a:pt x="16214" y="1752"/>
                    <a:pt x="16464" y="1456"/>
                  </a:cubicBezTo>
                  <a:cubicBezTo>
                    <a:pt x="16510" y="1320"/>
                    <a:pt x="15782" y="1388"/>
                    <a:pt x="16032" y="1001"/>
                  </a:cubicBezTo>
                  <a:cubicBezTo>
                    <a:pt x="17124" y="1410"/>
                    <a:pt x="18238" y="1774"/>
                    <a:pt x="19284" y="2275"/>
                  </a:cubicBezTo>
                  <a:cubicBezTo>
                    <a:pt x="19443" y="2297"/>
                    <a:pt x="19511" y="2206"/>
                    <a:pt x="19671" y="2252"/>
                  </a:cubicBezTo>
                  <a:cubicBezTo>
                    <a:pt x="19762" y="2047"/>
                    <a:pt x="19602" y="1911"/>
                    <a:pt x="19784" y="1706"/>
                  </a:cubicBezTo>
                  <a:cubicBezTo>
                    <a:pt x="20330" y="1843"/>
                    <a:pt x="20376" y="1592"/>
                    <a:pt x="20921" y="2002"/>
                  </a:cubicBezTo>
                  <a:cubicBezTo>
                    <a:pt x="21149" y="1797"/>
                    <a:pt x="20762" y="1752"/>
                    <a:pt x="20580" y="1638"/>
                  </a:cubicBezTo>
                  <a:cubicBezTo>
                    <a:pt x="20285" y="1433"/>
                    <a:pt x="20808" y="1615"/>
                    <a:pt x="20944" y="1706"/>
                  </a:cubicBezTo>
                  <a:cubicBezTo>
                    <a:pt x="21626" y="2115"/>
                    <a:pt x="22968" y="2457"/>
                    <a:pt x="22968" y="3025"/>
                  </a:cubicBezTo>
                  <a:cubicBezTo>
                    <a:pt x="23241" y="2980"/>
                    <a:pt x="23491" y="2843"/>
                    <a:pt x="23923" y="3207"/>
                  </a:cubicBezTo>
                  <a:cubicBezTo>
                    <a:pt x="23832" y="3321"/>
                    <a:pt x="23605" y="3070"/>
                    <a:pt x="23536" y="3207"/>
                  </a:cubicBezTo>
                  <a:cubicBezTo>
                    <a:pt x="23514" y="3275"/>
                    <a:pt x="23582" y="3343"/>
                    <a:pt x="23536" y="3412"/>
                  </a:cubicBezTo>
                  <a:cubicBezTo>
                    <a:pt x="23809" y="3503"/>
                    <a:pt x="24059" y="3571"/>
                    <a:pt x="24219" y="3389"/>
                  </a:cubicBezTo>
                  <a:cubicBezTo>
                    <a:pt x="24969" y="3707"/>
                    <a:pt x="25356" y="4298"/>
                    <a:pt x="26015" y="4412"/>
                  </a:cubicBezTo>
                  <a:cubicBezTo>
                    <a:pt x="25378" y="4344"/>
                    <a:pt x="26311" y="4867"/>
                    <a:pt x="26493" y="4731"/>
                  </a:cubicBezTo>
                  <a:cubicBezTo>
                    <a:pt x="27107" y="5117"/>
                    <a:pt x="27789" y="5617"/>
                    <a:pt x="28335" y="5936"/>
                  </a:cubicBezTo>
                  <a:cubicBezTo>
                    <a:pt x="29039" y="6368"/>
                    <a:pt x="29813" y="6959"/>
                    <a:pt x="30495" y="7528"/>
                  </a:cubicBezTo>
                  <a:cubicBezTo>
                    <a:pt x="31177" y="8119"/>
                    <a:pt x="31836" y="8642"/>
                    <a:pt x="32450" y="8869"/>
                  </a:cubicBezTo>
                  <a:cubicBezTo>
                    <a:pt x="32564" y="9051"/>
                    <a:pt x="32359" y="9006"/>
                    <a:pt x="32291" y="9074"/>
                  </a:cubicBezTo>
                  <a:cubicBezTo>
                    <a:pt x="32405" y="9142"/>
                    <a:pt x="32428" y="9210"/>
                    <a:pt x="32405" y="9278"/>
                  </a:cubicBezTo>
                  <a:cubicBezTo>
                    <a:pt x="32655" y="9506"/>
                    <a:pt x="32723" y="9347"/>
                    <a:pt x="32951" y="9529"/>
                  </a:cubicBezTo>
                  <a:cubicBezTo>
                    <a:pt x="33110" y="9665"/>
                    <a:pt x="33178" y="9983"/>
                    <a:pt x="33337" y="10120"/>
                  </a:cubicBezTo>
                  <a:cubicBezTo>
                    <a:pt x="33519" y="10279"/>
                    <a:pt x="33701" y="10165"/>
                    <a:pt x="33883" y="10370"/>
                  </a:cubicBezTo>
                  <a:cubicBezTo>
                    <a:pt x="34088" y="10529"/>
                    <a:pt x="34110" y="10666"/>
                    <a:pt x="33951" y="10802"/>
                  </a:cubicBezTo>
                  <a:cubicBezTo>
                    <a:pt x="34201" y="10870"/>
                    <a:pt x="34429" y="10688"/>
                    <a:pt x="34724" y="11143"/>
                  </a:cubicBezTo>
                  <a:cubicBezTo>
                    <a:pt x="34633" y="11189"/>
                    <a:pt x="34520" y="11029"/>
                    <a:pt x="34429" y="11120"/>
                  </a:cubicBezTo>
                  <a:cubicBezTo>
                    <a:pt x="34429" y="11325"/>
                    <a:pt x="34770" y="11439"/>
                    <a:pt x="34929" y="11734"/>
                  </a:cubicBezTo>
                  <a:cubicBezTo>
                    <a:pt x="34952" y="11780"/>
                    <a:pt x="34952" y="12007"/>
                    <a:pt x="34975" y="12030"/>
                  </a:cubicBezTo>
                  <a:cubicBezTo>
                    <a:pt x="35247" y="12348"/>
                    <a:pt x="35589" y="12621"/>
                    <a:pt x="35884" y="12871"/>
                  </a:cubicBezTo>
                  <a:cubicBezTo>
                    <a:pt x="36203" y="13122"/>
                    <a:pt x="36475" y="13372"/>
                    <a:pt x="36635" y="13576"/>
                  </a:cubicBezTo>
                  <a:cubicBezTo>
                    <a:pt x="36748" y="13599"/>
                    <a:pt x="36862" y="13599"/>
                    <a:pt x="36976" y="13554"/>
                  </a:cubicBezTo>
                  <a:cubicBezTo>
                    <a:pt x="37044" y="14099"/>
                    <a:pt x="37772" y="14509"/>
                    <a:pt x="38204" y="14895"/>
                  </a:cubicBezTo>
                  <a:lnTo>
                    <a:pt x="37999" y="15077"/>
                  </a:lnTo>
                  <a:cubicBezTo>
                    <a:pt x="38226" y="15236"/>
                    <a:pt x="38454" y="15509"/>
                    <a:pt x="38658" y="15418"/>
                  </a:cubicBezTo>
                  <a:cubicBezTo>
                    <a:pt x="38818" y="15737"/>
                    <a:pt x="38386" y="15486"/>
                    <a:pt x="38295" y="15577"/>
                  </a:cubicBezTo>
                  <a:cubicBezTo>
                    <a:pt x="38545" y="15873"/>
                    <a:pt x="38772" y="15873"/>
                    <a:pt x="39022" y="16010"/>
                  </a:cubicBezTo>
                  <a:cubicBezTo>
                    <a:pt x="39272" y="16442"/>
                    <a:pt x="39750" y="16919"/>
                    <a:pt x="40182" y="17124"/>
                  </a:cubicBezTo>
                  <a:cubicBezTo>
                    <a:pt x="40250" y="17283"/>
                    <a:pt x="40250" y="17442"/>
                    <a:pt x="40296" y="17601"/>
                  </a:cubicBezTo>
                  <a:cubicBezTo>
                    <a:pt x="40955" y="18102"/>
                    <a:pt x="41615" y="18716"/>
                    <a:pt x="42183" y="19420"/>
                  </a:cubicBezTo>
                  <a:cubicBezTo>
                    <a:pt x="42752" y="20125"/>
                    <a:pt x="43297" y="20899"/>
                    <a:pt x="43684" y="21763"/>
                  </a:cubicBezTo>
                  <a:cubicBezTo>
                    <a:pt x="43911" y="21945"/>
                    <a:pt x="44116" y="22127"/>
                    <a:pt x="44343" y="22286"/>
                  </a:cubicBezTo>
                  <a:cubicBezTo>
                    <a:pt x="44525" y="22718"/>
                    <a:pt x="44639" y="23082"/>
                    <a:pt x="44912" y="23559"/>
                  </a:cubicBezTo>
                  <a:lnTo>
                    <a:pt x="44594" y="23741"/>
                  </a:lnTo>
                  <a:cubicBezTo>
                    <a:pt x="44912" y="24014"/>
                    <a:pt x="45617" y="24446"/>
                    <a:pt x="45480" y="24946"/>
                  </a:cubicBezTo>
                  <a:cubicBezTo>
                    <a:pt x="45185" y="24946"/>
                    <a:pt x="45185" y="24423"/>
                    <a:pt x="45071" y="24241"/>
                  </a:cubicBezTo>
                  <a:cubicBezTo>
                    <a:pt x="44866" y="24037"/>
                    <a:pt x="44594" y="24219"/>
                    <a:pt x="44434" y="23832"/>
                  </a:cubicBezTo>
                  <a:cubicBezTo>
                    <a:pt x="44366" y="23968"/>
                    <a:pt x="44389" y="24128"/>
                    <a:pt x="44480" y="24310"/>
                  </a:cubicBezTo>
                  <a:cubicBezTo>
                    <a:pt x="44184" y="24082"/>
                    <a:pt x="43911" y="24446"/>
                    <a:pt x="43684" y="24378"/>
                  </a:cubicBezTo>
                  <a:cubicBezTo>
                    <a:pt x="43161" y="24219"/>
                    <a:pt x="43070" y="23605"/>
                    <a:pt x="42570" y="23241"/>
                  </a:cubicBezTo>
                  <a:cubicBezTo>
                    <a:pt x="42479" y="23036"/>
                    <a:pt x="42342" y="22809"/>
                    <a:pt x="42570" y="22718"/>
                  </a:cubicBezTo>
                  <a:cubicBezTo>
                    <a:pt x="42433" y="22604"/>
                    <a:pt x="42297" y="22559"/>
                    <a:pt x="42183" y="22445"/>
                  </a:cubicBezTo>
                  <a:cubicBezTo>
                    <a:pt x="42047" y="22559"/>
                    <a:pt x="42092" y="22718"/>
                    <a:pt x="42251" y="22922"/>
                  </a:cubicBezTo>
                  <a:cubicBezTo>
                    <a:pt x="41933" y="22809"/>
                    <a:pt x="41660" y="22058"/>
                    <a:pt x="41546" y="21785"/>
                  </a:cubicBezTo>
                  <a:cubicBezTo>
                    <a:pt x="41842" y="21740"/>
                    <a:pt x="41774" y="21694"/>
                    <a:pt x="41865" y="21444"/>
                  </a:cubicBezTo>
                  <a:cubicBezTo>
                    <a:pt x="41683" y="21240"/>
                    <a:pt x="41365" y="21331"/>
                    <a:pt x="41410" y="20944"/>
                  </a:cubicBezTo>
                  <a:cubicBezTo>
                    <a:pt x="41319" y="21035"/>
                    <a:pt x="41251" y="21035"/>
                    <a:pt x="41183" y="20967"/>
                  </a:cubicBezTo>
                  <a:cubicBezTo>
                    <a:pt x="40978" y="21149"/>
                    <a:pt x="41819" y="21626"/>
                    <a:pt x="41410" y="21763"/>
                  </a:cubicBezTo>
                  <a:cubicBezTo>
                    <a:pt x="41137" y="21353"/>
                    <a:pt x="40819" y="20967"/>
                    <a:pt x="40728" y="20626"/>
                  </a:cubicBezTo>
                  <a:cubicBezTo>
                    <a:pt x="40432" y="20307"/>
                    <a:pt x="40455" y="20785"/>
                    <a:pt x="40228" y="20694"/>
                  </a:cubicBezTo>
                  <a:cubicBezTo>
                    <a:pt x="40409" y="20990"/>
                    <a:pt x="40751" y="21081"/>
                    <a:pt x="40728" y="21422"/>
                  </a:cubicBezTo>
                  <a:cubicBezTo>
                    <a:pt x="40569" y="21490"/>
                    <a:pt x="40432" y="21535"/>
                    <a:pt x="40296" y="21444"/>
                  </a:cubicBezTo>
                  <a:cubicBezTo>
                    <a:pt x="40228" y="21558"/>
                    <a:pt x="40205" y="21717"/>
                    <a:pt x="40250" y="21876"/>
                  </a:cubicBezTo>
                  <a:cubicBezTo>
                    <a:pt x="40614" y="22104"/>
                    <a:pt x="40364" y="21558"/>
                    <a:pt x="40569" y="21513"/>
                  </a:cubicBezTo>
                  <a:cubicBezTo>
                    <a:pt x="40660" y="21740"/>
                    <a:pt x="40796" y="21626"/>
                    <a:pt x="40932" y="21535"/>
                  </a:cubicBezTo>
                  <a:cubicBezTo>
                    <a:pt x="41160" y="21785"/>
                    <a:pt x="41069" y="21922"/>
                    <a:pt x="41228" y="22127"/>
                  </a:cubicBezTo>
                  <a:cubicBezTo>
                    <a:pt x="41092" y="22172"/>
                    <a:pt x="41001" y="21945"/>
                    <a:pt x="40887" y="21831"/>
                  </a:cubicBezTo>
                  <a:cubicBezTo>
                    <a:pt x="40660" y="22195"/>
                    <a:pt x="41274" y="22263"/>
                    <a:pt x="41478" y="22354"/>
                  </a:cubicBezTo>
                  <a:cubicBezTo>
                    <a:pt x="41706" y="22695"/>
                    <a:pt x="41569" y="22945"/>
                    <a:pt x="41569" y="23218"/>
                  </a:cubicBezTo>
                  <a:cubicBezTo>
                    <a:pt x="41751" y="23355"/>
                    <a:pt x="41978" y="22991"/>
                    <a:pt x="42115" y="23377"/>
                  </a:cubicBezTo>
                  <a:cubicBezTo>
                    <a:pt x="42138" y="23582"/>
                    <a:pt x="42001" y="23741"/>
                    <a:pt x="41910" y="23900"/>
                  </a:cubicBezTo>
                  <a:cubicBezTo>
                    <a:pt x="42047" y="23968"/>
                    <a:pt x="42251" y="23855"/>
                    <a:pt x="42388" y="23991"/>
                  </a:cubicBezTo>
                  <a:cubicBezTo>
                    <a:pt x="42706" y="24401"/>
                    <a:pt x="42979" y="24946"/>
                    <a:pt x="43275" y="25515"/>
                  </a:cubicBezTo>
                  <a:cubicBezTo>
                    <a:pt x="43570" y="26061"/>
                    <a:pt x="43911" y="26652"/>
                    <a:pt x="44184" y="27243"/>
                  </a:cubicBezTo>
                  <a:cubicBezTo>
                    <a:pt x="44275" y="27493"/>
                    <a:pt x="44480" y="27243"/>
                    <a:pt x="44594" y="27425"/>
                  </a:cubicBezTo>
                  <a:cubicBezTo>
                    <a:pt x="44662" y="27289"/>
                    <a:pt x="44639" y="27129"/>
                    <a:pt x="44548" y="26947"/>
                  </a:cubicBezTo>
                  <a:cubicBezTo>
                    <a:pt x="44957" y="27084"/>
                    <a:pt x="45003" y="26561"/>
                    <a:pt x="45185" y="26379"/>
                  </a:cubicBezTo>
                  <a:lnTo>
                    <a:pt x="45299" y="26561"/>
                  </a:lnTo>
                  <a:lnTo>
                    <a:pt x="45389" y="26765"/>
                  </a:lnTo>
                  <a:cubicBezTo>
                    <a:pt x="45071" y="26743"/>
                    <a:pt x="44866" y="26925"/>
                    <a:pt x="45048" y="27311"/>
                  </a:cubicBezTo>
                  <a:cubicBezTo>
                    <a:pt x="45344" y="27266"/>
                    <a:pt x="44980" y="26925"/>
                    <a:pt x="45367" y="26902"/>
                  </a:cubicBezTo>
                  <a:cubicBezTo>
                    <a:pt x="45321" y="27425"/>
                    <a:pt x="45594" y="27630"/>
                    <a:pt x="45935" y="27880"/>
                  </a:cubicBezTo>
                  <a:cubicBezTo>
                    <a:pt x="46026" y="27630"/>
                    <a:pt x="45731" y="27493"/>
                    <a:pt x="45640" y="27266"/>
                  </a:cubicBezTo>
                  <a:cubicBezTo>
                    <a:pt x="45480" y="26879"/>
                    <a:pt x="45594" y="26561"/>
                    <a:pt x="45526" y="26197"/>
                  </a:cubicBezTo>
                  <a:cubicBezTo>
                    <a:pt x="45685" y="26288"/>
                    <a:pt x="46140" y="26356"/>
                    <a:pt x="46003" y="25947"/>
                  </a:cubicBezTo>
                  <a:cubicBezTo>
                    <a:pt x="46299" y="26242"/>
                    <a:pt x="46572" y="26493"/>
                    <a:pt x="46868" y="26675"/>
                  </a:cubicBezTo>
                  <a:cubicBezTo>
                    <a:pt x="47072" y="26925"/>
                    <a:pt x="46822" y="26970"/>
                    <a:pt x="46913" y="27175"/>
                  </a:cubicBezTo>
                  <a:cubicBezTo>
                    <a:pt x="46981" y="27493"/>
                    <a:pt x="47231" y="27652"/>
                    <a:pt x="47391" y="27948"/>
                  </a:cubicBezTo>
                  <a:cubicBezTo>
                    <a:pt x="47482" y="28130"/>
                    <a:pt x="47391" y="28175"/>
                    <a:pt x="47459" y="28312"/>
                  </a:cubicBezTo>
                  <a:cubicBezTo>
                    <a:pt x="47618" y="28653"/>
                    <a:pt x="47845" y="28880"/>
                    <a:pt x="47936" y="29221"/>
                  </a:cubicBezTo>
                  <a:cubicBezTo>
                    <a:pt x="48050" y="29562"/>
                    <a:pt x="48255" y="30040"/>
                    <a:pt x="48459" y="30540"/>
                  </a:cubicBezTo>
                  <a:cubicBezTo>
                    <a:pt x="48664" y="31041"/>
                    <a:pt x="48869" y="31541"/>
                    <a:pt x="49005" y="31882"/>
                  </a:cubicBezTo>
                  <a:cubicBezTo>
                    <a:pt x="49073" y="32087"/>
                    <a:pt x="48960" y="32496"/>
                    <a:pt x="49323" y="32496"/>
                  </a:cubicBezTo>
                  <a:cubicBezTo>
                    <a:pt x="49505" y="32769"/>
                    <a:pt x="49233" y="32769"/>
                    <a:pt x="49323" y="32996"/>
                  </a:cubicBezTo>
                  <a:cubicBezTo>
                    <a:pt x="49346" y="33178"/>
                    <a:pt x="49460" y="33178"/>
                    <a:pt x="49551" y="33155"/>
                  </a:cubicBezTo>
                  <a:cubicBezTo>
                    <a:pt x="49756" y="33474"/>
                    <a:pt x="49323" y="33383"/>
                    <a:pt x="49437" y="33656"/>
                  </a:cubicBezTo>
                  <a:cubicBezTo>
                    <a:pt x="49505" y="34088"/>
                    <a:pt x="49846" y="34201"/>
                    <a:pt x="49710" y="34543"/>
                  </a:cubicBezTo>
                  <a:cubicBezTo>
                    <a:pt x="49778" y="34656"/>
                    <a:pt x="49892" y="34588"/>
                    <a:pt x="50006" y="34565"/>
                  </a:cubicBezTo>
                  <a:cubicBezTo>
                    <a:pt x="49937" y="34952"/>
                    <a:pt x="50074" y="35452"/>
                    <a:pt x="50256" y="36043"/>
                  </a:cubicBezTo>
                  <a:cubicBezTo>
                    <a:pt x="50347" y="36134"/>
                    <a:pt x="50460" y="36157"/>
                    <a:pt x="50597" y="36180"/>
                  </a:cubicBezTo>
                  <a:cubicBezTo>
                    <a:pt x="50665" y="36498"/>
                    <a:pt x="50779" y="36907"/>
                    <a:pt x="50893" y="37408"/>
                  </a:cubicBezTo>
                  <a:cubicBezTo>
                    <a:pt x="50961" y="37658"/>
                    <a:pt x="51029" y="37908"/>
                    <a:pt x="51097" y="38181"/>
                  </a:cubicBezTo>
                  <a:cubicBezTo>
                    <a:pt x="51143" y="38477"/>
                    <a:pt x="51211" y="38749"/>
                    <a:pt x="51279" y="39045"/>
                  </a:cubicBezTo>
                  <a:cubicBezTo>
                    <a:pt x="51416" y="39636"/>
                    <a:pt x="51552" y="40250"/>
                    <a:pt x="51688" y="40841"/>
                  </a:cubicBezTo>
                  <a:cubicBezTo>
                    <a:pt x="51802" y="41455"/>
                    <a:pt x="51916" y="42047"/>
                    <a:pt x="52052" y="42547"/>
                  </a:cubicBezTo>
                  <a:cubicBezTo>
                    <a:pt x="52120" y="42865"/>
                    <a:pt x="52280" y="43093"/>
                    <a:pt x="52371" y="43434"/>
                  </a:cubicBezTo>
                  <a:cubicBezTo>
                    <a:pt x="52530" y="44184"/>
                    <a:pt x="52462" y="44912"/>
                    <a:pt x="52712" y="45480"/>
                  </a:cubicBezTo>
                  <a:cubicBezTo>
                    <a:pt x="52712" y="44889"/>
                    <a:pt x="52916" y="45048"/>
                    <a:pt x="53007" y="45685"/>
                  </a:cubicBezTo>
                  <a:cubicBezTo>
                    <a:pt x="52985" y="45321"/>
                    <a:pt x="53144" y="48050"/>
                    <a:pt x="53235" y="49028"/>
                  </a:cubicBezTo>
                  <a:cubicBezTo>
                    <a:pt x="53257" y="49233"/>
                    <a:pt x="53144" y="49233"/>
                    <a:pt x="53144" y="49392"/>
                  </a:cubicBezTo>
                  <a:cubicBezTo>
                    <a:pt x="53167" y="49596"/>
                    <a:pt x="53257" y="49892"/>
                    <a:pt x="53257" y="50188"/>
                  </a:cubicBezTo>
                  <a:cubicBezTo>
                    <a:pt x="53235" y="50438"/>
                    <a:pt x="53167" y="50642"/>
                    <a:pt x="53167" y="50779"/>
                  </a:cubicBezTo>
                  <a:cubicBezTo>
                    <a:pt x="53189" y="51029"/>
                    <a:pt x="53462" y="51234"/>
                    <a:pt x="53371" y="51802"/>
                  </a:cubicBezTo>
                  <a:cubicBezTo>
                    <a:pt x="53348" y="51939"/>
                    <a:pt x="53167" y="52189"/>
                    <a:pt x="53167" y="52143"/>
                  </a:cubicBezTo>
                  <a:cubicBezTo>
                    <a:pt x="53167" y="52325"/>
                    <a:pt x="53394" y="52530"/>
                    <a:pt x="53417" y="52734"/>
                  </a:cubicBezTo>
                  <a:cubicBezTo>
                    <a:pt x="53439" y="52803"/>
                    <a:pt x="53326" y="52939"/>
                    <a:pt x="53326" y="53076"/>
                  </a:cubicBezTo>
                  <a:cubicBezTo>
                    <a:pt x="53326" y="53371"/>
                    <a:pt x="53485" y="53690"/>
                    <a:pt x="53485" y="54008"/>
                  </a:cubicBezTo>
                  <a:cubicBezTo>
                    <a:pt x="53485" y="54326"/>
                    <a:pt x="53303" y="55554"/>
                    <a:pt x="53348" y="55986"/>
                  </a:cubicBezTo>
                  <a:cubicBezTo>
                    <a:pt x="53348" y="56123"/>
                    <a:pt x="53576" y="56123"/>
                    <a:pt x="53485" y="56350"/>
                  </a:cubicBezTo>
                  <a:cubicBezTo>
                    <a:pt x="53348" y="56373"/>
                    <a:pt x="53348" y="56236"/>
                    <a:pt x="53235" y="56214"/>
                  </a:cubicBezTo>
                  <a:cubicBezTo>
                    <a:pt x="53189" y="56418"/>
                    <a:pt x="53326" y="56464"/>
                    <a:pt x="53280" y="56691"/>
                  </a:cubicBezTo>
                  <a:cubicBezTo>
                    <a:pt x="53394" y="56714"/>
                    <a:pt x="53439" y="56668"/>
                    <a:pt x="53462" y="56578"/>
                  </a:cubicBezTo>
                  <a:cubicBezTo>
                    <a:pt x="53712" y="56668"/>
                    <a:pt x="53439" y="56941"/>
                    <a:pt x="53280" y="56805"/>
                  </a:cubicBezTo>
                  <a:cubicBezTo>
                    <a:pt x="53371" y="57078"/>
                    <a:pt x="53348" y="57214"/>
                    <a:pt x="53280" y="57510"/>
                  </a:cubicBezTo>
                  <a:cubicBezTo>
                    <a:pt x="53257" y="57578"/>
                    <a:pt x="53394" y="58147"/>
                    <a:pt x="53371" y="58328"/>
                  </a:cubicBezTo>
                  <a:cubicBezTo>
                    <a:pt x="53326" y="58556"/>
                    <a:pt x="53212" y="58761"/>
                    <a:pt x="53189" y="59011"/>
                  </a:cubicBezTo>
                  <a:cubicBezTo>
                    <a:pt x="53144" y="59716"/>
                    <a:pt x="53053" y="60602"/>
                    <a:pt x="52916" y="61216"/>
                  </a:cubicBezTo>
                  <a:cubicBezTo>
                    <a:pt x="52848" y="61512"/>
                    <a:pt x="52985" y="61876"/>
                    <a:pt x="52939" y="62172"/>
                  </a:cubicBezTo>
                  <a:cubicBezTo>
                    <a:pt x="52894" y="62353"/>
                    <a:pt x="52825" y="62353"/>
                    <a:pt x="52780" y="62490"/>
                  </a:cubicBezTo>
                  <a:cubicBezTo>
                    <a:pt x="52666" y="62831"/>
                    <a:pt x="52734" y="63172"/>
                    <a:pt x="52666" y="63422"/>
                  </a:cubicBezTo>
                  <a:cubicBezTo>
                    <a:pt x="52598" y="63650"/>
                    <a:pt x="52416" y="63809"/>
                    <a:pt x="52348" y="63945"/>
                  </a:cubicBezTo>
                  <a:cubicBezTo>
                    <a:pt x="52280" y="64150"/>
                    <a:pt x="52143" y="64468"/>
                    <a:pt x="52120" y="64605"/>
                  </a:cubicBezTo>
                  <a:cubicBezTo>
                    <a:pt x="52098" y="64718"/>
                    <a:pt x="52211" y="64946"/>
                    <a:pt x="52211" y="64991"/>
                  </a:cubicBezTo>
                  <a:cubicBezTo>
                    <a:pt x="52166" y="65173"/>
                    <a:pt x="52075" y="65173"/>
                    <a:pt x="52030" y="65310"/>
                  </a:cubicBezTo>
                  <a:cubicBezTo>
                    <a:pt x="51961" y="65514"/>
                    <a:pt x="52052" y="65583"/>
                    <a:pt x="51984" y="65787"/>
                  </a:cubicBezTo>
                  <a:cubicBezTo>
                    <a:pt x="51916" y="66015"/>
                    <a:pt x="51757" y="66196"/>
                    <a:pt x="51711" y="66424"/>
                  </a:cubicBezTo>
                  <a:cubicBezTo>
                    <a:pt x="51666" y="66765"/>
                    <a:pt x="51734" y="67720"/>
                    <a:pt x="51279" y="68243"/>
                  </a:cubicBezTo>
                  <a:cubicBezTo>
                    <a:pt x="51416" y="68402"/>
                    <a:pt x="51234" y="69244"/>
                    <a:pt x="51006" y="69880"/>
                  </a:cubicBezTo>
                  <a:cubicBezTo>
                    <a:pt x="50961" y="70040"/>
                    <a:pt x="50779" y="70221"/>
                    <a:pt x="50733" y="70403"/>
                  </a:cubicBezTo>
                  <a:cubicBezTo>
                    <a:pt x="50347" y="71586"/>
                    <a:pt x="50119" y="72905"/>
                    <a:pt x="49551" y="73837"/>
                  </a:cubicBezTo>
                  <a:cubicBezTo>
                    <a:pt x="49437" y="74042"/>
                    <a:pt x="49119" y="74110"/>
                    <a:pt x="49187" y="74428"/>
                  </a:cubicBezTo>
                  <a:cubicBezTo>
                    <a:pt x="49278" y="74474"/>
                    <a:pt x="49346" y="74269"/>
                    <a:pt x="49414" y="74155"/>
                  </a:cubicBezTo>
                  <a:cubicBezTo>
                    <a:pt x="49460" y="74451"/>
                    <a:pt x="49028" y="75452"/>
                    <a:pt x="48710" y="75247"/>
                  </a:cubicBezTo>
                  <a:cubicBezTo>
                    <a:pt x="48869" y="75406"/>
                    <a:pt x="48664" y="75543"/>
                    <a:pt x="48573" y="75952"/>
                  </a:cubicBezTo>
                  <a:cubicBezTo>
                    <a:pt x="48505" y="76157"/>
                    <a:pt x="48641" y="76543"/>
                    <a:pt x="48255" y="76975"/>
                  </a:cubicBezTo>
                  <a:cubicBezTo>
                    <a:pt x="48050" y="76952"/>
                    <a:pt x="48186" y="76748"/>
                    <a:pt x="48255" y="76589"/>
                  </a:cubicBezTo>
                  <a:cubicBezTo>
                    <a:pt x="48141" y="76611"/>
                    <a:pt x="47823" y="76680"/>
                    <a:pt x="48073" y="76361"/>
                  </a:cubicBezTo>
                  <a:cubicBezTo>
                    <a:pt x="47777" y="76293"/>
                    <a:pt x="48027" y="76611"/>
                    <a:pt x="47845" y="76771"/>
                  </a:cubicBezTo>
                  <a:cubicBezTo>
                    <a:pt x="47823" y="76657"/>
                    <a:pt x="47732" y="76566"/>
                    <a:pt x="47573" y="76498"/>
                  </a:cubicBezTo>
                  <a:cubicBezTo>
                    <a:pt x="47368" y="76748"/>
                    <a:pt x="47550" y="76816"/>
                    <a:pt x="47391" y="77043"/>
                  </a:cubicBezTo>
                  <a:cubicBezTo>
                    <a:pt x="47118" y="76771"/>
                    <a:pt x="46822" y="77157"/>
                    <a:pt x="46890" y="77430"/>
                  </a:cubicBezTo>
                  <a:cubicBezTo>
                    <a:pt x="47231" y="77453"/>
                    <a:pt x="47482" y="77043"/>
                    <a:pt x="47845" y="77157"/>
                  </a:cubicBezTo>
                  <a:cubicBezTo>
                    <a:pt x="47891" y="77385"/>
                    <a:pt x="47754" y="77680"/>
                    <a:pt x="47891" y="77862"/>
                  </a:cubicBezTo>
                  <a:cubicBezTo>
                    <a:pt x="47732" y="77953"/>
                    <a:pt x="47504" y="77839"/>
                    <a:pt x="47322" y="77953"/>
                  </a:cubicBezTo>
                  <a:cubicBezTo>
                    <a:pt x="47186" y="78249"/>
                    <a:pt x="47573" y="78408"/>
                    <a:pt x="47709" y="78021"/>
                  </a:cubicBezTo>
                  <a:cubicBezTo>
                    <a:pt x="47800" y="78544"/>
                    <a:pt x="47163" y="78590"/>
                    <a:pt x="46913" y="78522"/>
                  </a:cubicBezTo>
                  <a:cubicBezTo>
                    <a:pt x="46981" y="78794"/>
                    <a:pt x="46731" y="79204"/>
                    <a:pt x="47186" y="79340"/>
                  </a:cubicBezTo>
                  <a:cubicBezTo>
                    <a:pt x="47095" y="79477"/>
                    <a:pt x="47004" y="79636"/>
                    <a:pt x="47072" y="79704"/>
                  </a:cubicBezTo>
                  <a:cubicBezTo>
                    <a:pt x="46799" y="79818"/>
                    <a:pt x="46595" y="80318"/>
                    <a:pt x="46276" y="80182"/>
                  </a:cubicBezTo>
                  <a:cubicBezTo>
                    <a:pt x="46413" y="79909"/>
                    <a:pt x="46549" y="79659"/>
                    <a:pt x="46754" y="79909"/>
                  </a:cubicBezTo>
                  <a:lnTo>
                    <a:pt x="47049" y="79408"/>
                  </a:lnTo>
                  <a:cubicBezTo>
                    <a:pt x="46777" y="79136"/>
                    <a:pt x="46663" y="79840"/>
                    <a:pt x="46413" y="79568"/>
                  </a:cubicBezTo>
                  <a:cubicBezTo>
                    <a:pt x="46504" y="79204"/>
                    <a:pt x="46526" y="79295"/>
                    <a:pt x="46777" y="79113"/>
                  </a:cubicBezTo>
                  <a:cubicBezTo>
                    <a:pt x="46504" y="78999"/>
                    <a:pt x="46299" y="79431"/>
                    <a:pt x="46026" y="79340"/>
                  </a:cubicBezTo>
                  <a:cubicBezTo>
                    <a:pt x="45844" y="79636"/>
                    <a:pt x="46049" y="79954"/>
                    <a:pt x="45685" y="80091"/>
                  </a:cubicBezTo>
                  <a:cubicBezTo>
                    <a:pt x="45344" y="79863"/>
                    <a:pt x="45526" y="79022"/>
                    <a:pt x="45253" y="79022"/>
                  </a:cubicBezTo>
                  <a:cubicBezTo>
                    <a:pt x="45230" y="78703"/>
                    <a:pt x="45640" y="78522"/>
                    <a:pt x="45685" y="78089"/>
                  </a:cubicBezTo>
                  <a:cubicBezTo>
                    <a:pt x="45753" y="78340"/>
                    <a:pt x="45799" y="78135"/>
                    <a:pt x="46003" y="78271"/>
                  </a:cubicBezTo>
                  <a:cubicBezTo>
                    <a:pt x="46299" y="77817"/>
                    <a:pt x="45571" y="77771"/>
                    <a:pt x="45912" y="77294"/>
                  </a:cubicBezTo>
                  <a:cubicBezTo>
                    <a:pt x="46049" y="77043"/>
                    <a:pt x="46049" y="77203"/>
                    <a:pt x="46140" y="77294"/>
                  </a:cubicBezTo>
                  <a:cubicBezTo>
                    <a:pt x="46299" y="77089"/>
                    <a:pt x="46049" y="77066"/>
                    <a:pt x="46117" y="76907"/>
                  </a:cubicBezTo>
                  <a:cubicBezTo>
                    <a:pt x="46276" y="76384"/>
                    <a:pt x="46549" y="76611"/>
                    <a:pt x="46708" y="76179"/>
                  </a:cubicBezTo>
                  <a:cubicBezTo>
                    <a:pt x="46754" y="75770"/>
                    <a:pt x="46413" y="76293"/>
                    <a:pt x="46254" y="76066"/>
                  </a:cubicBezTo>
                  <a:cubicBezTo>
                    <a:pt x="46436" y="76088"/>
                    <a:pt x="46504" y="75588"/>
                    <a:pt x="46686" y="75656"/>
                  </a:cubicBezTo>
                  <a:cubicBezTo>
                    <a:pt x="46777" y="75406"/>
                    <a:pt x="46413" y="75656"/>
                    <a:pt x="46322" y="75725"/>
                  </a:cubicBezTo>
                  <a:cubicBezTo>
                    <a:pt x="46322" y="75406"/>
                    <a:pt x="46754" y="75042"/>
                    <a:pt x="46663" y="74633"/>
                  </a:cubicBezTo>
                  <a:cubicBezTo>
                    <a:pt x="46276" y="74678"/>
                    <a:pt x="46640" y="75065"/>
                    <a:pt x="46458" y="75270"/>
                  </a:cubicBezTo>
                  <a:cubicBezTo>
                    <a:pt x="46231" y="75224"/>
                    <a:pt x="46003" y="75611"/>
                    <a:pt x="45935" y="75270"/>
                  </a:cubicBezTo>
                  <a:cubicBezTo>
                    <a:pt x="45617" y="75679"/>
                    <a:pt x="45958" y="75770"/>
                    <a:pt x="45685" y="76157"/>
                  </a:cubicBezTo>
                  <a:cubicBezTo>
                    <a:pt x="45480" y="76475"/>
                    <a:pt x="45458" y="76134"/>
                    <a:pt x="45344" y="76611"/>
                  </a:cubicBezTo>
                  <a:cubicBezTo>
                    <a:pt x="45299" y="76816"/>
                    <a:pt x="45344" y="76975"/>
                    <a:pt x="45253" y="77180"/>
                  </a:cubicBezTo>
                  <a:cubicBezTo>
                    <a:pt x="45026" y="77316"/>
                    <a:pt x="44821" y="77498"/>
                    <a:pt x="44616" y="77726"/>
                  </a:cubicBezTo>
                  <a:cubicBezTo>
                    <a:pt x="44525" y="78112"/>
                    <a:pt x="44798" y="77475"/>
                    <a:pt x="44912" y="77771"/>
                  </a:cubicBezTo>
                  <a:cubicBezTo>
                    <a:pt x="44957" y="78294"/>
                    <a:pt x="44093" y="78908"/>
                    <a:pt x="44275" y="79226"/>
                  </a:cubicBezTo>
                  <a:cubicBezTo>
                    <a:pt x="44071" y="79317"/>
                    <a:pt x="43889" y="79408"/>
                    <a:pt x="43707" y="79795"/>
                  </a:cubicBezTo>
                  <a:cubicBezTo>
                    <a:pt x="43388" y="79363"/>
                    <a:pt x="44207" y="79363"/>
                    <a:pt x="44116" y="78976"/>
                  </a:cubicBezTo>
                  <a:cubicBezTo>
                    <a:pt x="43593" y="79113"/>
                    <a:pt x="43115" y="79431"/>
                    <a:pt x="42638" y="79613"/>
                  </a:cubicBezTo>
                  <a:cubicBezTo>
                    <a:pt x="42683" y="80113"/>
                    <a:pt x="43184" y="79636"/>
                    <a:pt x="43388" y="79454"/>
                  </a:cubicBezTo>
                  <a:cubicBezTo>
                    <a:pt x="43638" y="79659"/>
                    <a:pt x="42956" y="80182"/>
                    <a:pt x="43502" y="80318"/>
                  </a:cubicBezTo>
                  <a:cubicBezTo>
                    <a:pt x="43388" y="80477"/>
                    <a:pt x="43275" y="80523"/>
                    <a:pt x="43161" y="80500"/>
                  </a:cubicBezTo>
                  <a:cubicBezTo>
                    <a:pt x="43252" y="80796"/>
                    <a:pt x="42888" y="81205"/>
                    <a:pt x="42615" y="81614"/>
                  </a:cubicBezTo>
                  <a:cubicBezTo>
                    <a:pt x="42479" y="81478"/>
                    <a:pt x="42888" y="81205"/>
                    <a:pt x="42638" y="81091"/>
                  </a:cubicBezTo>
                  <a:cubicBezTo>
                    <a:pt x="42433" y="81228"/>
                    <a:pt x="42206" y="81409"/>
                    <a:pt x="41978" y="81569"/>
                  </a:cubicBezTo>
                  <a:cubicBezTo>
                    <a:pt x="41842" y="81819"/>
                    <a:pt x="42115" y="81933"/>
                    <a:pt x="42320" y="82092"/>
                  </a:cubicBezTo>
                  <a:cubicBezTo>
                    <a:pt x="42115" y="82274"/>
                    <a:pt x="41933" y="82797"/>
                    <a:pt x="41706" y="82751"/>
                  </a:cubicBezTo>
                  <a:cubicBezTo>
                    <a:pt x="41342" y="82524"/>
                    <a:pt x="42092" y="82433"/>
                    <a:pt x="41956" y="82114"/>
                  </a:cubicBezTo>
                  <a:cubicBezTo>
                    <a:pt x="41433" y="82114"/>
                    <a:pt x="41660" y="82683"/>
                    <a:pt x="41296" y="82865"/>
                  </a:cubicBezTo>
                  <a:cubicBezTo>
                    <a:pt x="41410" y="82979"/>
                    <a:pt x="41524" y="82865"/>
                    <a:pt x="41660" y="82979"/>
                  </a:cubicBezTo>
                  <a:lnTo>
                    <a:pt x="41046" y="83797"/>
                  </a:lnTo>
                  <a:cubicBezTo>
                    <a:pt x="40682" y="83956"/>
                    <a:pt x="41569" y="83183"/>
                    <a:pt x="41228" y="83092"/>
                  </a:cubicBezTo>
                  <a:cubicBezTo>
                    <a:pt x="40910" y="83183"/>
                    <a:pt x="40864" y="83820"/>
                    <a:pt x="40569" y="84138"/>
                  </a:cubicBezTo>
                  <a:cubicBezTo>
                    <a:pt x="41183" y="83843"/>
                    <a:pt x="40296" y="84707"/>
                    <a:pt x="40068" y="85025"/>
                  </a:cubicBezTo>
                  <a:cubicBezTo>
                    <a:pt x="39750" y="85184"/>
                    <a:pt x="40387" y="84548"/>
                    <a:pt x="40500" y="84366"/>
                  </a:cubicBezTo>
                  <a:cubicBezTo>
                    <a:pt x="40091" y="84252"/>
                    <a:pt x="39886" y="84980"/>
                    <a:pt x="39795" y="85230"/>
                  </a:cubicBezTo>
                  <a:cubicBezTo>
                    <a:pt x="39432" y="85321"/>
                    <a:pt x="38772" y="85821"/>
                    <a:pt x="38795" y="86276"/>
                  </a:cubicBezTo>
                  <a:cubicBezTo>
                    <a:pt x="39045" y="86299"/>
                    <a:pt x="39318" y="85707"/>
                    <a:pt x="39591" y="85503"/>
                  </a:cubicBezTo>
                  <a:cubicBezTo>
                    <a:pt x="39750" y="85616"/>
                    <a:pt x="39363" y="85821"/>
                    <a:pt x="39295" y="85980"/>
                  </a:cubicBezTo>
                  <a:cubicBezTo>
                    <a:pt x="39022" y="86276"/>
                    <a:pt x="38681" y="86617"/>
                    <a:pt x="38772" y="86867"/>
                  </a:cubicBezTo>
                  <a:cubicBezTo>
                    <a:pt x="38158" y="87163"/>
                    <a:pt x="37954" y="87595"/>
                    <a:pt x="37340" y="88141"/>
                  </a:cubicBezTo>
                  <a:cubicBezTo>
                    <a:pt x="37271" y="88231"/>
                    <a:pt x="37408" y="88322"/>
                    <a:pt x="37317" y="88436"/>
                  </a:cubicBezTo>
                  <a:cubicBezTo>
                    <a:pt x="37135" y="88664"/>
                    <a:pt x="36976" y="88595"/>
                    <a:pt x="36817" y="88413"/>
                  </a:cubicBezTo>
                  <a:cubicBezTo>
                    <a:pt x="36498" y="89141"/>
                    <a:pt x="35816" y="89141"/>
                    <a:pt x="35475" y="89732"/>
                  </a:cubicBezTo>
                  <a:cubicBezTo>
                    <a:pt x="35179" y="89755"/>
                    <a:pt x="35384" y="89573"/>
                    <a:pt x="35293" y="89391"/>
                  </a:cubicBezTo>
                  <a:cubicBezTo>
                    <a:pt x="35179" y="89528"/>
                    <a:pt x="35111" y="89459"/>
                    <a:pt x="34997" y="89550"/>
                  </a:cubicBezTo>
                  <a:cubicBezTo>
                    <a:pt x="34906" y="89664"/>
                    <a:pt x="35066" y="89846"/>
                    <a:pt x="35179" y="89755"/>
                  </a:cubicBezTo>
                  <a:cubicBezTo>
                    <a:pt x="35202" y="90233"/>
                    <a:pt x="34702" y="90414"/>
                    <a:pt x="34452" y="90778"/>
                  </a:cubicBezTo>
                  <a:cubicBezTo>
                    <a:pt x="34543" y="90892"/>
                    <a:pt x="34611" y="90983"/>
                    <a:pt x="34724" y="90915"/>
                  </a:cubicBezTo>
                  <a:cubicBezTo>
                    <a:pt x="34656" y="91210"/>
                    <a:pt x="34224" y="91256"/>
                    <a:pt x="34019" y="91642"/>
                  </a:cubicBezTo>
                  <a:cubicBezTo>
                    <a:pt x="34088" y="91347"/>
                    <a:pt x="33724" y="91233"/>
                    <a:pt x="33496" y="91370"/>
                  </a:cubicBezTo>
                  <a:cubicBezTo>
                    <a:pt x="33383" y="91119"/>
                    <a:pt x="33747" y="91279"/>
                    <a:pt x="33838" y="91097"/>
                  </a:cubicBezTo>
                  <a:cubicBezTo>
                    <a:pt x="33724" y="90915"/>
                    <a:pt x="33587" y="90915"/>
                    <a:pt x="33406" y="91097"/>
                  </a:cubicBezTo>
                  <a:cubicBezTo>
                    <a:pt x="33087" y="91461"/>
                    <a:pt x="33769" y="91415"/>
                    <a:pt x="33656" y="91733"/>
                  </a:cubicBezTo>
                  <a:cubicBezTo>
                    <a:pt x="33155" y="91915"/>
                    <a:pt x="33133" y="91961"/>
                    <a:pt x="32587" y="92370"/>
                  </a:cubicBezTo>
                  <a:lnTo>
                    <a:pt x="32428" y="92165"/>
                  </a:lnTo>
                  <a:cubicBezTo>
                    <a:pt x="31996" y="92507"/>
                    <a:pt x="32064" y="92848"/>
                    <a:pt x="31541" y="93189"/>
                  </a:cubicBezTo>
                  <a:cubicBezTo>
                    <a:pt x="31518" y="92916"/>
                    <a:pt x="31268" y="93143"/>
                    <a:pt x="31200" y="93121"/>
                  </a:cubicBezTo>
                  <a:cubicBezTo>
                    <a:pt x="31086" y="93075"/>
                    <a:pt x="31018" y="92757"/>
                    <a:pt x="30813" y="92961"/>
                  </a:cubicBezTo>
                  <a:cubicBezTo>
                    <a:pt x="30654" y="93371"/>
                    <a:pt x="31291" y="92939"/>
                    <a:pt x="31359" y="93348"/>
                  </a:cubicBezTo>
                  <a:cubicBezTo>
                    <a:pt x="31063" y="93666"/>
                    <a:pt x="30904" y="93257"/>
                    <a:pt x="30586" y="93575"/>
                  </a:cubicBezTo>
                  <a:cubicBezTo>
                    <a:pt x="30472" y="93689"/>
                    <a:pt x="30677" y="93712"/>
                    <a:pt x="30790" y="93666"/>
                  </a:cubicBezTo>
                  <a:cubicBezTo>
                    <a:pt x="30722" y="94007"/>
                    <a:pt x="30336" y="93871"/>
                    <a:pt x="30085" y="94053"/>
                  </a:cubicBezTo>
                  <a:cubicBezTo>
                    <a:pt x="29881" y="94189"/>
                    <a:pt x="29699" y="94530"/>
                    <a:pt x="29472" y="94712"/>
                  </a:cubicBezTo>
                  <a:cubicBezTo>
                    <a:pt x="29244" y="94894"/>
                    <a:pt x="28948" y="94894"/>
                    <a:pt x="28835" y="95144"/>
                  </a:cubicBezTo>
                  <a:cubicBezTo>
                    <a:pt x="28721" y="95031"/>
                    <a:pt x="28835" y="94962"/>
                    <a:pt x="28767" y="94849"/>
                  </a:cubicBezTo>
                  <a:cubicBezTo>
                    <a:pt x="28471" y="95008"/>
                    <a:pt x="28562" y="95349"/>
                    <a:pt x="28266" y="95304"/>
                  </a:cubicBezTo>
                  <a:cubicBezTo>
                    <a:pt x="28130" y="95144"/>
                    <a:pt x="28471" y="95031"/>
                    <a:pt x="28403" y="94894"/>
                  </a:cubicBezTo>
                  <a:cubicBezTo>
                    <a:pt x="27993" y="95031"/>
                    <a:pt x="28244" y="95258"/>
                    <a:pt x="27948" y="95417"/>
                  </a:cubicBezTo>
                  <a:cubicBezTo>
                    <a:pt x="28130" y="95576"/>
                    <a:pt x="28448" y="95349"/>
                    <a:pt x="28607" y="95622"/>
                  </a:cubicBezTo>
                  <a:cubicBezTo>
                    <a:pt x="28516" y="95622"/>
                    <a:pt x="28312" y="95895"/>
                    <a:pt x="28221" y="95872"/>
                  </a:cubicBezTo>
                  <a:cubicBezTo>
                    <a:pt x="28175" y="95872"/>
                    <a:pt x="28312" y="95667"/>
                    <a:pt x="28221" y="95645"/>
                  </a:cubicBezTo>
                  <a:cubicBezTo>
                    <a:pt x="27902" y="95622"/>
                    <a:pt x="27584" y="95622"/>
                    <a:pt x="27038" y="95849"/>
                  </a:cubicBezTo>
                  <a:cubicBezTo>
                    <a:pt x="26834" y="96077"/>
                    <a:pt x="27448" y="95849"/>
                    <a:pt x="27243" y="96168"/>
                  </a:cubicBezTo>
                  <a:cubicBezTo>
                    <a:pt x="26947" y="96281"/>
                    <a:pt x="26674" y="96350"/>
                    <a:pt x="26379" y="96463"/>
                  </a:cubicBezTo>
                  <a:lnTo>
                    <a:pt x="26242" y="96236"/>
                  </a:lnTo>
                  <a:cubicBezTo>
                    <a:pt x="25970" y="96259"/>
                    <a:pt x="26038" y="96395"/>
                    <a:pt x="25856" y="96463"/>
                  </a:cubicBezTo>
                  <a:cubicBezTo>
                    <a:pt x="25492" y="96577"/>
                    <a:pt x="25356" y="96372"/>
                    <a:pt x="25333" y="96850"/>
                  </a:cubicBezTo>
                  <a:cubicBezTo>
                    <a:pt x="25560" y="96827"/>
                    <a:pt x="26106" y="96782"/>
                    <a:pt x="25606" y="97123"/>
                  </a:cubicBezTo>
                  <a:cubicBezTo>
                    <a:pt x="25879" y="97214"/>
                    <a:pt x="26356" y="96736"/>
                    <a:pt x="26697" y="96600"/>
                  </a:cubicBezTo>
                  <a:cubicBezTo>
                    <a:pt x="26902" y="96850"/>
                    <a:pt x="26356" y="97009"/>
                    <a:pt x="26129" y="97146"/>
                  </a:cubicBezTo>
                  <a:cubicBezTo>
                    <a:pt x="25810" y="97327"/>
                    <a:pt x="25447" y="97509"/>
                    <a:pt x="25242" y="97623"/>
                  </a:cubicBezTo>
                  <a:lnTo>
                    <a:pt x="25037" y="97236"/>
                  </a:lnTo>
                  <a:cubicBezTo>
                    <a:pt x="24628" y="97441"/>
                    <a:pt x="24582" y="97691"/>
                    <a:pt x="24855" y="97850"/>
                  </a:cubicBezTo>
                  <a:cubicBezTo>
                    <a:pt x="24651" y="97964"/>
                    <a:pt x="24446" y="98055"/>
                    <a:pt x="24241" y="98169"/>
                  </a:cubicBezTo>
                  <a:cubicBezTo>
                    <a:pt x="24241" y="98032"/>
                    <a:pt x="24355" y="97941"/>
                    <a:pt x="24332" y="97805"/>
                  </a:cubicBezTo>
                  <a:cubicBezTo>
                    <a:pt x="23900" y="98078"/>
                    <a:pt x="23627" y="97987"/>
                    <a:pt x="23195" y="98283"/>
                  </a:cubicBezTo>
                  <a:cubicBezTo>
                    <a:pt x="23173" y="98192"/>
                    <a:pt x="23241" y="98146"/>
                    <a:pt x="23218" y="98055"/>
                  </a:cubicBezTo>
                  <a:cubicBezTo>
                    <a:pt x="22399" y="98351"/>
                    <a:pt x="22013" y="98624"/>
                    <a:pt x="21262" y="98851"/>
                  </a:cubicBezTo>
                  <a:cubicBezTo>
                    <a:pt x="21308" y="99192"/>
                    <a:pt x="21058" y="99442"/>
                    <a:pt x="20489" y="99579"/>
                  </a:cubicBezTo>
                  <a:cubicBezTo>
                    <a:pt x="20648" y="99897"/>
                    <a:pt x="21035" y="99260"/>
                    <a:pt x="21376" y="99420"/>
                  </a:cubicBezTo>
                  <a:cubicBezTo>
                    <a:pt x="21285" y="99692"/>
                    <a:pt x="20603" y="99761"/>
                    <a:pt x="20285" y="99965"/>
                  </a:cubicBezTo>
                  <a:cubicBezTo>
                    <a:pt x="20194" y="99829"/>
                    <a:pt x="20307" y="99761"/>
                    <a:pt x="20421" y="99715"/>
                  </a:cubicBezTo>
                  <a:cubicBezTo>
                    <a:pt x="20012" y="99761"/>
                    <a:pt x="20307" y="99374"/>
                    <a:pt x="20034" y="99374"/>
                  </a:cubicBezTo>
                  <a:cubicBezTo>
                    <a:pt x="19534" y="99488"/>
                    <a:pt x="20262" y="99533"/>
                    <a:pt x="19943" y="99692"/>
                  </a:cubicBezTo>
                  <a:cubicBezTo>
                    <a:pt x="19511" y="99988"/>
                    <a:pt x="19557" y="99420"/>
                    <a:pt x="19125" y="99738"/>
                  </a:cubicBezTo>
                  <a:cubicBezTo>
                    <a:pt x="18920" y="99806"/>
                    <a:pt x="19398" y="99988"/>
                    <a:pt x="19170" y="100193"/>
                  </a:cubicBezTo>
                  <a:cubicBezTo>
                    <a:pt x="19011" y="100124"/>
                    <a:pt x="18806" y="100261"/>
                    <a:pt x="18647" y="100329"/>
                  </a:cubicBezTo>
                  <a:cubicBezTo>
                    <a:pt x="18488" y="100420"/>
                    <a:pt x="18374" y="100466"/>
                    <a:pt x="18465" y="100238"/>
                  </a:cubicBezTo>
                  <a:cubicBezTo>
                    <a:pt x="17965" y="100602"/>
                    <a:pt x="17419" y="100807"/>
                    <a:pt x="16919" y="100875"/>
                  </a:cubicBezTo>
                  <a:cubicBezTo>
                    <a:pt x="16783" y="101352"/>
                    <a:pt x="17442" y="100966"/>
                    <a:pt x="17760" y="100875"/>
                  </a:cubicBezTo>
                  <a:cubicBezTo>
                    <a:pt x="17738" y="101284"/>
                    <a:pt x="17260" y="101102"/>
                    <a:pt x="16942" y="101239"/>
                  </a:cubicBezTo>
                  <a:cubicBezTo>
                    <a:pt x="16669" y="101352"/>
                    <a:pt x="16555" y="101603"/>
                    <a:pt x="16237" y="101625"/>
                  </a:cubicBezTo>
                  <a:cubicBezTo>
                    <a:pt x="16123" y="101352"/>
                    <a:pt x="16396" y="101284"/>
                    <a:pt x="16714" y="101216"/>
                  </a:cubicBezTo>
                  <a:cubicBezTo>
                    <a:pt x="16669" y="101011"/>
                    <a:pt x="16396" y="101102"/>
                    <a:pt x="16123" y="101193"/>
                  </a:cubicBezTo>
                  <a:cubicBezTo>
                    <a:pt x="16169" y="100943"/>
                    <a:pt x="16260" y="100829"/>
                    <a:pt x="15987" y="100761"/>
                  </a:cubicBezTo>
                  <a:cubicBezTo>
                    <a:pt x="15850" y="100852"/>
                    <a:pt x="16146" y="101125"/>
                    <a:pt x="15759" y="101307"/>
                  </a:cubicBezTo>
                  <a:cubicBezTo>
                    <a:pt x="15623" y="101580"/>
                    <a:pt x="16282" y="101489"/>
                    <a:pt x="15873" y="101739"/>
                  </a:cubicBezTo>
                  <a:cubicBezTo>
                    <a:pt x="15577" y="101830"/>
                    <a:pt x="15737" y="101716"/>
                    <a:pt x="15759" y="101580"/>
                  </a:cubicBezTo>
                  <a:cubicBezTo>
                    <a:pt x="15145" y="101875"/>
                    <a:pt x="14986" y="101807"/>
                    <a:pt x="14327" y="101944"/>
                  </a:cubicBezTo>
                  <a:cubicBezTo>
                    <a:pt x="14395" y="101466"/>
                    <a:pt x="14918" y="101944"/>
                    <a:pt x="14963" y="101512"/>
                  </a:cubicBezTo>
                  <a:cubicBezTo>
                    <a:pt x="14759" y="101307"/>
                    <a:pt x="14645" y="101534"/>
                    <a:pt x="14304" y="101489"/>
                  </a:cubicBezTo>
                  <a:cubicBezTo>
                    <a:pt x="14054" y="101534"/>
                    <a:pt x="14236" y="101807"/>
                    <a:pt x="14258" y="101784"/>
                  </a:cubicBezTo>
                  <a:cubicBezTo>
                    <a:pt x="14077" y="102148"/>
                    <a:pt x="13849" y="101807"/>
                    <a:pt x="13826" y="102262"/>
                  </a:cubicBezTo>
                  <a:cubicBezTo>
                    <a:pt x="13394" y="102307"/>
                    <a:pt x="12985" y="102671"/>
                    <a:pt x="12735" y="102489"/>
                  </a:cubicBezTo>
                  <a:cubicBezTo>
                    <a:pt x="12553" y="102671"/>
                    <a:pt x="12189" y="102762"/>
                    <a:pt x="11757" y="102853"/>
                  </a:cubicBezTo>
                  <a:cubicBezTo>
                    <a:pt x="11325" y="102944"/>
                    <a:pt x="10825" y="102990"/>
                    <a:pt x="10347" y="103103"/>
                  </a:cubicBezTo>
                  <a:cubicBezTo>
                    <a:pt x="9801" y="103217"/>
                    <a:pt x="9688" y="103331"/>
                    <a:pt x="9415" y="103149"/>
                  </a:cubicBezTo>
                  <a:cubicBezTo>
                    <a:pt x="9278" y="103194"/>
                    <a:pt x="9210" y="103354"/>
                    <a:pt x="9051" y="103376"/>
                  </a:cubicBezTo>
                  <a:cubicBezTo>
                    <a:pt x="8278" y="103444"/>
                    <a:pt x="7596" y="103581"/>
                    <a:pt x="6959" y="103695"/>
                  </a:cubicBezTo>
                  <a:lnTo>
                    <a:pt x="6732" y="103740"/>
                  </a:lnTo>
                  <a:cubicBezTo>
                    <a:pt x="6641" y="103740"/>
                    <a:pt x="6550" y="103786"/>
                    <a:pt x="6572" y="103695"/>
                  </a:cubicBezTo>
                  <a:cubicBezTo>
                    <a:pt x="6550" y="103535"/>
                    <a:pt x="6550" y="103399"/>
                    <a:pt x="6550" y="103240"/>
                  </a:cubicBezTo>
                  <a:cubicBezTo>
                    <a:pt x="6550" y="102921"/>
                    <a:pt x="6572" y="102580"/>
                    <a:pt x="6618" y="102194"/>
                  </a:cubicBezTo>
                  <a:cubicBezTo>
                    <a:pt x="6595" y="102080"/>
                    <a:pt x="6459" y="102285"/>
                    <a:pt x="6436" y="102103"/>
                  </a:cubicBezTo>
                  <a:cubicBezTo>
                    <a:pt x="6413" y="101830"/>
                    <a:pt x="6595" y="101671"/>
                    <a:pt x="6527" y="101398"/>
                  </a:cubicBezTo>
                  <a:cubicBezTo>
                    <a:pt x="6845" y="100943"/>
                    <a:pt x="6800" y="101375"/>
                    <a:pt x="6959" y="101352"/>
                  </a:cubicBezTo>
                  <a:cubicBezTo>
                    <a:pt x="6800" y="101716"/>
                    <a:pt x="6572" y="102489"/>
                    <a:pt x="6800" y="102626"/>
                  </a:cubicBezTo>
                  <a:cubicBezTo>
                    <a:pt x="7050" y="102285"/>
                    <a:pt x="6823" y="102148"/>
                    <a:pt x="6959" y="101716"/>
                  </a:cubicBezTo>
                  <a:cubicBezTo>
                    <a:pt x="6982" y="101603"/>
                    <a:pt x="7186" y="101398"/>
                    <a:pt x="7209" y="101330"/>
                  </a:cubicBezTo>
                  <a:cubicBezTo>
                    <a:pt x="7300" y="101034"/>
                    <a:pt x="7255" y="100829"/>
                    <a:pt x="7300" y="100534"/>
                  </a:cubicBezTo>
                  <a:cubicBezTo>
                    <a:pt x="7027" y="100647"/>
                    <a:pt x="7232" y="100989"/>
                    <a:pt x="6959" y="101102"/>
                  </a:cubicBezTo>
                  <a:cubicBezTo>
                    <a:pt x="6823" y="101034"/>
                    <a:pt x="6641" y="100420"/>
                    <a:pt x="6527" y="101125"/>
                  </a:cubicBezTo>
                  <a:cubicBezTo>
                    <a:pt x="6390" y="101193"/>
                    <a:pt x="6277" y="100170"/>
                    <a:pt x="6595" y="100056"/>
                  </a:cubicBezTo>
                  <a:cubicBezTo>
                    <a:pt x="6436" y="99852"/>
                    <a:pt x="6390" y="99465"/>
                    <a:pt x="6413" y="99010"/>
                  </a:cubicBezTo>
                  <a:cubicBezTo>
                    <a:pt x="6413" y="98533"/>
                    <a:pt x="6459" y="98010"/>
                    <a:pt x="6481" y="97441"/>
                  </a:cubicBezTo>
                  <a:cubicBezTo>
                    <a:pt x="6504" y="96259"/>
                    <a:pt x="6390" y="94803"/>
                    <a:pt x="6345" y="93848"/>
                  </a:cubicBezTo>
                  <a:cubicBezTo>
                    <a:pt x="6277" y="93484"/>
                    <a:pt x="6527" y="93553"/>
                    <a:pt x="6527" y="93302"/>
                  </a:cubicBezTo>
                  <a:cubicBezTo>
                    <a:pt x="6436" y="93030"/>
                    <a:pt x="6550" y="92688"/>
                    <a:pt x="6550" y="92666"/>
                  </a:cubicBezTo>
                  <a:cubicBezTo>
                    <a:pt x="6527" y="92552"/>
                    <a:pt x="6436" y="92507"/>
                    <a:pt x="6390" y="92416"/>
                  </a:cubicBezTo>
                  <a:cubicBezTo>
                    <a:pt x="6322" y="92347"/>
                    <a:pt x="6300" y="92234"/>
                    <a:pt x="6368" y="92052"/>
                  </a:cubicBezTo>
                  <a:cubicBezTo>
                    <a:pt x="6686" y="91847"/>
                    <a:pt x="6550" y="92211"/>
                    <a:pt x="6641" y="92393"/>
                  </a:cubicBezTo>
                  <a:cubicBezTo>
                    <a:pt x="6686" y="92484"/>
                    <a:pt x="6891" y="92575"/>
                    <a:pt x="6913" y="92643"/>
                  </a:cubicBezTo>
                  <a:cubicBezTo>
                    <a:pt x="6959" y="92802"/>
                    <a:pt x="6641" y="93371"/>
                    <a:pt x="6982" y="93257"/>
                  </a:cubicBezTo>
                  <a:cubicBezTo>
                    <a:pt x="7141" y="93212"/>
                    <a:pt x="6936" y="93098"/>
                    <a:pt x="7004" y="92893"/>
                  </a:cubicBezTo>
                  <a:cubicBezTo>
                    <a:pt x="7027" y="92825"/>
                    <a:pt x="7459" y="92779"/>
                    <a:pt x="7277" y="92393"/>
                  </a:cubicBezTo>
                  <a:cubicBezTo>
                    <a:pt x="7050" y="92347"/>
                    <a:pt x="7323" y="92939"/>
                    <a:pt x="7004" y="92779"/>
                  </a:cubicBezTo>
                  <a:cubicBezTo>
                    <a:pt x="6891" y="92165"/>
                    <a:pt x="7232" y="91574"/>
                    <a:pt x="7209" y="91074"/>
                  </a:cubicBezTo>
                  <a:cubicBezTo>
                    <a:pt x="6868" y="91074"/>
                    <a:pt x="7118" y="91779"/>
                    <a:pt x="6913" y="91938"/>
                  </a:cubicBezTo>
                  <a:cubicBezTo>
                    <a:pt x="6550" y="92097"/>
                    <a:pt x="6641" y="91711"/>
                    <a:pt x="6368" y="91711"/>
                  </a:cubicBezTo>
                  <a:cubicBezTo>
                    <a:pt x="6231" y="90619"/>
                    <a:pt x="6436" y="89710"/>
                    <a:pt x="6595" y="88868"/>
                  </a:cubicBezTo>
                  <a:cubicBezTo>
                    <a:pt x="6322" y="88231"/>
                    <a:pt x="6277" y="87481"/>
                    <a:pt x="6459" y="86799"/>
                  </a:cubicBezTo>
                  <a:cubicBezTo>
                    <a:pt x="6095" y="86708"/>
                    <a:pt x="6004" y="86913"/>
                    <a:pt x="5981" y="87231"/>
                  </a:cubicBezTo>
                  <a:cubicBezTo>
                    <a:pt x="5776" y="87185"/>
                    <a:pt x="5890" y="86753"/>
                    <a:pt x="5708" y="86662"/>
                  </a:cubicBezTo>
                  <a:cubicBezTo>
                    <a:pt x="5367" y="86685"/>
                    <a:pt x="5708" y="86981"/>
                    <a:pt x="5708" y="87117"/>
                  </a:cubicBezTo>
                  <a:cubicBezTo>
                    <a:pt x="5731" y="87481"/>
                    <a:pt x="5595" y="87868"/>
                    <a:pt x="5595" y="88300"/>
                  </a:cubicBezTo>
                  <a:cubicBezTo>
                    <a:pt x="5617" y="88436"/>
                    <a:pt x="5776" y="88391"/>
                    <a:pt x="5776" y="88527"/>
                  </a:cubicBezTo>
                  <a:cubicBezTo>
                    <a:pt x="5822" y="88936"/>
                    <a:pt x="5663" y="89050"/>
                    <a:pt x="5595" y="89300"/>
                  </a:cubicBezTo>
                  <a:cubicBezTo>
                    <a:pt x="5640" y="89550"/>
                    <a:pt x="5731" y="89164"/>
                    <a:pt x="5867" y="89414"/>
                  </a:cubicBezTo>
                  <a:cubicBezTo>
                    <a:pt x="5663" y="90164"/>
                    <a:pt x="5981" y="90983"/>
                    <a:pt x="5731" y="91711"/>
                  </a:cubicBezTo>
                  <a:cubicBezTo>
                    <a:pt x="5572" y="91551"/>
                    <a:pt x="5526" y="91711"/>
                    <a:pt x="5458" y="91893"/>
                  </a:cubicBezTo>
                  <a:cubicBezTo>
                    <a:pt x="5435" y="91984"/>
                    <a:pt x="5390" y="92097"/>
                    <a:pt x="5344" y="92188"/>
                  </a:cubicBezTo>
                  <a:cubicBezTo>
                    <a:pt x="5299" y="92256"/>
                    <a:pt x="5253" y="92370"/>
                    <a:pt x="5163" y="92393"/>
                  </a:cubicBezTo>
                  <a:cubicBezTo>
                    <a:pt x="5140" y="92779"/>
                    <a:pt x="5686" y="92256"/>
                    <a:pt x="5526" y="92825"/>
                  </a:cubicBezTo>
                  <a:cubicBezTo>
                    <a:pt x="5640" y="92779"/>
                    <a:pt x="5617" y="92552"/>
                    <a:pt x="5640" y="92393"/>
                  </a:cubicBezTo>
                  <a:cubicBezTo>
                    <a:pt x="5708" y="91938"/>
                    <a:pt x="5754" y="92643"/>
                    <a:pt x="5708" y="92802"/>
                  </a:cubicBezTo>
                  <a:cubicBezTo>
                    <a:pt x="5617" y="93143"/>
                    <a:pt x="5435" y="93325"/>
                    <a:pt x="5435" y="93825"/>
                  </a:cubicBezTo>
                  <a:cubicBezTo>
                    <a:pt x="5708" y="93939"/>
                    <a:pt x="5595" y="93484"/>
                    <a:pt x="5617" y="93234"/>
                  </a:cubicBezTo>
                  <a:cubicBezTo>
                    <a:pt x="5936" y="93234"/>
                    <a:pt x="5686" y="93644"/>
                    <a:pt x="5708" y="93939"/>
                  </a:cubicBezTo>
                  <a:cubicBezTo>
                    <a:pt x="5731" y="94508"/>
                    <a:pt x="5845" y="95349"/>
                    <a:pt x="5776" y="96145"/>
                  </a:cubicBezTo>
                  <a:cubicBezTo>
                    <a:pt x="5572" y="96281"/>
                    <a:pt x="5595" y="96009"/>
                    <a:pt x="5595" y="95804"/>
                  </a:cubicBezTo>
                  <a:cubicBezTo>
                    <a:pt x="5163" y="96213"/>
                    <a:pt x="5617" y="96600"/>
                    <a:pt x="5754" y="96713"/>
                  </a:cubicBezTo>
                  <a:cubicBezTo>
                    <a:pt x="5754" y="97282"/>
                    <a:pt x="5640" y="97646"/>
                    <a:pt x="5526" y="98010"/>
                  </a:cubicBezTo>
                  <a:cubicBezTo>
                    <a:pt x="5435" y="98351"/>
                    <a:pt x="5322" y="98715"/>
                    <a:pt x="5390" y="99169"/>
                  </a:cubicBezTo>
                  <a:cubicBezTo>
                    <a:pt x="5572" y="99124"/>
                    <a:pt x="5595" y="98942"/>
                    <a:pt x="5572" y="98737"/>
                  </a:cubicBezTo>
                  <a:cubicBezTo>
                    <a:pt x="5572" y="98510"/>
                    <a:pt x="5526" y="98260"/>
                    <a:pt x="5572" y="98078"/>
                  </a:cubicBezTo>
                  <a:cubicBezTo>
                    <a:pt x="5776" y="98510"/>
                    <a:pt x="5799" y="99078"/>
                    <a:pt x="5754" y="99692"/>
                  </a:cubicBezTo>
                  <a:cubicBezTo>
                    <a:pt x="5731" y="100284"/>
                    <a:pt x="5663" y="100920"/>
                    <a:pt x="5731" y="101307"/>
                  </a:cubicBezTo>
                  <a:cubicBezTo>
                    <a:pt x="5731" y="101398"/>
                    <a:pt x="5913" y="101398"/>
                    <a:pt x="5913" y="101421"/>
                  </a:cubicBezTo>
                  <a:cubicBezTo>
                    <a:pt x="5913" y="101625"/>
                    <a:pt x="5731" y="101557"/>
                    <a:pt x="5731" y="101580"/>
                  </a:cubicBezTo>
                  <a:cubicBezTo>
                    <a:pt x="5731" y="101853"/>
                    <a:pt x="5913" y="101989"/>
                    <a:pt x="5936" y="102239"/>
                  </a:cubicBezTo>
                  <a:cubicBezTo>
                    <a:pt x="5936" y="102740"/>
                    <a:pt x="5663" y="103172"/>
                    <a:pt x="5708" y="103581"/>
                  </a:cubicBezTo>
                  <a:cubicBezTo>
                    <a:pt x="5731" y="103717"/>
                    <a:pt x="5867" y="103535"/>
                    <a:pt x="5958" y="103444"/>
                  </a:cubicBezTo>
                  <a:cubicBezTo>
                    <a:pt x="5936" y="103786"/>
                    <a:pt x="5958" y="104081"/>
                    <a:pt x="5981" y="104377"/>
                  </a:cubicBezTo>
                  <a:lnTo>
                    <a:pt x="5981" y="104468"/>
                  </a:lnTo>
                  <a:lnTo>
                    <a:pt x="5981" y="104491"/>
                  </a:lnTo>
                  <a:cubicBezTo>
                    <a:pt x="5981" y="104513"/>
                    <a:pt x="6004" y="104491"/>
                    <a:pt x="6004" y="104491"/>
                  </a:cubicBezTo>
                  <a:lnTo>
                    <a:pt x="6072" y="104491"/>
                  </a:lnTo>
                  <a:cubicBezTo>
                    <a:pt x="6140" y="104468"/>
                    <a:pt x="6209" y="104468"/>
                    <a:pt x="6300" y="104445"/>
                  </a:cubicBezTo>
                  <a:cubicBezTo>
                    <a:pt x="6436" y="104422"/>
                    <a:pt x="6595" y="104400"/>
                    <a:pt x="6732" y="104354"/>
                  </a:cubicBezTo>
                  <a:cubicBezTo>
                    <a:pt x="7300" y="104263"/>
                    <a:pt x="7778" y="104195"/>
                    <a:pt x="8073" y="104331"/>
                  </a:cubicBezTo>
                  <a:cubicBezTo>
                    <a:pt x="8255" y="104331"/>
                    <a:pt x="8232" y="104218"/>
                    <a:pt x="8141" y="104240"/>
                  </a:cubicBezTo>
                  <a:cubicBezTo>
                    <a:pt x="8710" y="104013"/>
                    <a:pt x="9892" y="103854"/>
                    <a:pt x="10097" y="104058"/>
                  </a:cubicBezTo>
                  <a:cubicBezTo>
                    <a:pt x="10415" y="103922"/>
                    <a:pt x="10757" y="103808"/>
                    <a:pt x="11029" y="103626"/>
                  </a:cubicBezTo>
                  <a:cubicBezTo>
                    <a:pt x="11530" y="103558"/>
                    <a:pt x="12121" y="103513"/>
                    <a:pt x="12758" y="103490"/>
                  </a:cubicBezTo>
                  <a:cubicBezTo>
                    <a:pt x="13372" y="103467"/>
                    <a:pt x="14031" y="103399"/>
                    <a:pt x="14622" y="103376"/>
                  </a:cubicBezTo>
                  <a:cubicBezTo>
                    <a:pt x="14759" y="103786"/>
                    <a:pt x="15168" y="103831"/>
                    <a:pt x="15100" y="104218"/>
                  </a:cubicBezTo>
                  <a:cubicBezTo>
                    <a:pt x="15759" y="104013"/>
                    <a:pt x="16214" y="103854"/>
                    <a:pt x="16692" y="103740"/>
                  </a:cubicBezTo>
                  <a:cubicBezTo>
                    <a:pt x="17169" y="103626"/>
                    <a:pt x="17624" y="103535"/>
                    <a:pt x="18261" y="103331"/>
                  </a:cubicBezTo>
                  <a:cubicBezTo>
                    <a:pt x="18397" y="103217"/>
                    <a:pt x="18443" y="103081"/>
                    <a:pt x="18488" y="102967"/>
                  </a:cubicBezTo>
                  <a:cubicBezTo>
                    <a:pt x="18829" y="102808"/>
                    <a:pt x="19079" y="102762"/>
                    <a:pt x="19261" y="102785"/>
                  </a:cubicBezTo>
                  <a:cubicBezTo>
                    <a:pt x="19625" y="102626"/>
                    <a:pt x="19034" y="102603"/>
                    <a:pt x="18897" y="102626"/>
                  </a:cubicBezTo>
                  <a:cubicBezTo>
                    <a:pt x="18556" y="102694"/>
                    <a:pt x="18374" y="102853"/>
                    <a:pt x="18215" y="102990"/>
                  </a:cubicBezTo>
                  <a:cubicBezTo>
                    <a:pt x="18033" y="103103"/>
                    <a:pt x="17874" y="103217"/>
                    <a:pt x="17601" y="103149"/>
                  </a:cubicBezTo>
                  <a:cubicBezTo>
                    <a:pt x="17874" y="102876"/>
                    <a:pt x="18283" y="102649"/>
                    <a:pt x="18852" y="102444"/>
                  </a:cubicBezTo>
                  <a:cubicBezTo>
                    <a:pt x="18761" y="102398"/>
                    <a:pt x="18670" y="102330"/>
                    <a:pt x="18511" y="102376"/>
                  </a:cubicBezTo>
                  <a:cubicBezTo>
                    <a:pt x="18556" y="102171"/>
                    <a:pt x="18716" y="102262"/>
                    <a:pt x="18806" y="102262"/>
                  </a:cubicBezTo>
                  <a:cubicBezTo>
                    <a:pt x="18920" y="102285"/>
                    <a:pt x="19193" y="102239"/>
                    <a:pt x="19193" y="102512"/>
                  </a:cubicBezTo>
                  <a:cubicBezTo>
                    <a:pt x="19284" y="102489"/>
                    <a:pt x="19375" y="102444"/>
                    <a:pt x="19489" y="102421"/>
                  </a:cubicBezTo>
                  <a:cubicBezTo>
                    <a:pt x="19557" y="102398"/>
                    <a:pt x="19625" y="102353"/>
                    <a:pt x="19693" y="102330"/>
                  </a:cubicBezTo>
                  <a:cubicBezTo>
                    <a:pt x="19853" y="102307"/>
                    <a:pt x="20103" y="102398"/>
                    <a:pt x="20103" y="102398"/>
                  </a:cubicBezTo>
                  <a:cubicBezTo>
                    <a:pt x="20285" y="102330"/>
                    <a:pt x="20194" y="102035"/>
                    <a:pt x="20580" y="102012"/>
                  </a:cubicBezTo>
                  <a:cubicBezTo>
                    <a:pt x="20717" y="102330"/>
                    <a:pt x="21262" y="101966"/>
                    <a:pt x="21422" y="102262"/>
                  </a:cubicBezTo>
                  <a:cubicBezTo>
                    <a:pt x="21717" y="102035"/>
                    <a:pt x="21149" y="102012"/>
                    <a:pt x="21376" y="101784"/>
                  </a:cubicBezTo>
                  <a:cubicBezTo>
                    <a:pt x="21694" y="101625"/>
                    <a:pt x="21945" y="101693"/>
                    <a:pt x="21785" y="101921"/>
                  </a:cubicBezTo>
                  <a:cubicBezTo>
                    <a:pt x="21967" y="101557"/>
                    <a:pt x="22695" y="101784"/>
                    <a:pt x="22445" y="101352"/>
                  </a:cubicBezTo>
                  <a:cubicBezTo>
                    <a:pt x="22240" y="101080"/>
                    <a:pt x="22058" y="101830"/>
                    <a:pt x="21899" y="101580"/>
                  </a:cubicBezTo>
                  <a:cubicBezTo>
                    <a:pt x="21672" y="101352"/>
                    <a:pt x="22308" y="101239"/>
                    <a:pt x="22490" y="101125"/>
                  </a:cubicBezTo>
                  <a:cubicBezTo>
                    <a:pt x="22559" y="101080"/>
                    <a:pt x="22672" y="100852"/>
                    <a:pt x="22718" y="100807"/>
                  </a:cubicBezTo>
                  <a:cubicBezTo>
                    <a:pt x="22991" y="100647"/>
                    <a:pt x="23332" y="100466"/>
                    <a:pt x="23673" y="100352"/>
                  </a:cubicBezTo>
                  <a:cubicBezTo>
                    <a:pt x="23991" y="100215"/>
                    <a:pt x="24287" y="100124"/>
                    <a:pt x="24491" y="100193"/>
                  </a:cubicBezTo>
                  <a:cubicBezTo>
                    <a:pt x="24696" y="99920"/>
                    <a:pt x="25265" y="99874"/>
                    <a:pt x="25628" y="99624"/>
                  </a:cubicBezTo>
                  <a:cubicBezTo>
                    <a:pt x="25856" y="99442"/>
                    <a:pt x="26015" y="99192"/>
                    <a:pt x="26129" y="99033"/>
                  </a:cubicBezTo>
                  <a:cubicBezTo>
                    <a:pt x="25833" y="99033"/>
                    <a:pt x="25651" y="99169"/>
                    <a:pt x="25469" y="99329"/>
                  </a:cubicBezTo>
                  <a:cubicBezTo>
                    <a:pt x="25287" y="99465"/>
                    <a:pt x="25128" y="99624"/>
                    <a:pt x="24878" y="99692"/>
                  </a:cubicBezTo>
                  <a:cubicBezTo>
                    <a:pt x="24924" y="99306"/>
                    <a:pt x="25378" y="99147"/>
                    <a:pt x="25697" y="98965"/>
                  </a:cubicBezTo>
                  <a:cubicBezTo>
                    <a:pt x="25992" y="98783"/>
                    <a:pt x="26493" y="98715"/>
                    <a:pt x="26947" y="98373"/>
                  </a:cubicBezTo>
                  <a:cubicBezTo>
                    <a:pt x="27175" y="98578"/>
                    <a:pt x="26765" y="98669"/>
                    <a:pt x="26811" y="98851"/>
                  </a:cubicBezTo>
                  <a:cubicBezTo>
                    <a:pt x="27084" y="98601"/>
                    <a:pt x="27175" y="98328"/>
                    <a:pt x="27448" y="98078"/>
                  </a:cubicBezTo>
                  <a:cubicBezTo>
                    <a:pt x="27789" y="98192"/>
                    <a:pt x="27902" y="97873"/>
                    <a:pt x="28425" y="97691"/>
                  </a:cubicBezTo>
                  <a:cubicBezTo>
                    <a:pt x="28335" y="97464"/>
                    <a:pt x="27902" y="98101"/>
                    <a:pt x="27880" y="97691"/>
                  </a:cubicBezTo>
                  <a:cubicBezTo>
                    <a:pt x="28175" y="97487"/>
                    <a:pt x="28698" y="97327"/>
                    <a:pt x="28585" y="97055"/>
                  </a:cubicBezTo>
                  <a:cubicBezTo>
                    <a:pt x="28903" y="97032"/>
                    <a:pt x="29244" y="96850"/>
                    <a:pt x="29494" y="97009"/>
                  </a:cubicBezTo>
                  <a:cubicBezTo>
                    <a:pt x="29585" y="96850"/>
                    <a:pt x="29835" y="96691"/>
                    <a:pt x="29585" y="96509"/>
                  </a:cubicBezTo>
                  <a:cubicBezTo>
                    <a:pt x="29767" y="96259"/>
                    <a:pt x="30154" y="96463"/>
                    <a:pt x="29926" y="96190"/>
                  </a:cubicBezTo>
                  <a:cubicBezTo>
                    <a:pt x="30267" y="95940"/>
                    <a:pt x="30472" y="96213"/>
                    <a:pt x="30745" y="96168"/>
                  </a:cubicBezTo>
                  <a:cubicBezTo>
                    <a:pt x="30950" y="95918"/>
                    <a:pt x="30404" y="96213"/>
                    <a:pt x="30404" y="95872"/>
                  </a:cubicBezTo>
                  <a:cubicBezTo>
                    <a:pt x="31222" y="95645"/>
                    <a:pt x="31541" y="94962"/>
                    <a:pt x="32223" y="94644"/>
                  </a:cubicBezTo>
                  <a:cubicBezTo>
                    <a:pt x="32269" y="94530"/>
                    <a:pt x="32178" y="94417"/>
                    <a:pt x="32382" y="94303"/>
                  </a:cubicBezTo>
                  <a:cubicBezTo>
                    <a:pt x="32382" y="94803"/>
                    <a:pt x="32678" y="94258"/>
                    <a:pt x="32928" y="94439"/>
                  </a:cubicBezTo>
                  <a:cubicBezTo>
                    <a:pt x="32928" y="94235"/>
                    <a:pt x="33474" y="93644"/>
                    <a:pt x="33178" y="93666"/>
                  </a:cubicBezTo>
                  <a:cubicBezTo>
                    <a:pt x="33087" y="93348"/>
                    <a:pt x="33428" y="93598"/>
                    <a:pt x="33519" y="93530"/>
                  </a:cubicBezTo>
                  <a:cubicBezTo>
                    <a:pt x="33701" y="93257"/>
                    <a:pt x="33224" y="93439"/>
                    <a:pt x="33383" y="93166"/>
                  </a:cubicBezTo>
                  <a:cubicBezTo>
                    <a:pt x="34247" y="92507"/>
                    <a:pt x="34929" y="91779"/>
                    <a:pt x="35543" y="91165"/>
                  </a:cubicBezTo>
                  <a:cubicBezTo>
                    <a:pt x="35680" y="91028"/>
                    <a:pt x="35748" y="91097"/>
                    <a:pt x="35861" y="90983"/>
                  </a:cubicBezTo>
                  <a:cubicBezTo>
                    <a:pt x="36066" y="90778"/>
                    <a:pt x="36112" y="90483"/>
                    <a:pt x="36407" y="90233"/>
                  </a:cubicBezTo>
                  <a:cubicBezTo>
                    <a:pt x="36498" y="90164"/>
                    <a:pt x="36657" y="90005"/>
                    <a:pt x="36839" y="90051"/>
                  </a:cubicBezTo>
                  <a:cubicBezTo>
                    <a:pt x="37112" y="89732"/>
                    <a:pt x="37476" y="89368"/>
                    <a:pt x="37772" y="89027"/>
                  </a:cubicBezTo>
                  <a:cubicBezTo>
                    <a:pt x="38545" y="88027"/>
                    <a:pt x="39227" y="87367"/>
                    <a:pt x="40159" y="87345"/>
                  </a:cubicBezTo>
                  <a:cubicBezTo>
                    <a:pt x="40409" y="87617"/>
                    <a:pt x="40660" y="87799"/>
                    <a:pt x="40932" y="87572"/>
                  </a:cubicBezTo>
                  <a:cubicBezTo>
                    <a:pt x="41046" y="87686"/>
                    <a:pt x="40978" y="87845"/>
                    <a:pt x="40773" y="88050"/>
                  </a:cubicBezTo>
                  <a:cubicBezTo>
                    <a:pt x="41069" y="87959"/>
                    <a:pt x="41114" y="88709"/>
                    <a:pt x="41546" y="88254"/>
                  </a:cubicBezTo>
                  <a:cubicBezTo>
                    <a:pt x="41342" y="88618"/>
                    <a:pt x="41660" y="88868"/>
                    <a:pt x="41637" y="89141"/>
                  </a:cubicBezTo>
                  <a:cubicBezTo>
                    <a:pt x="41637" y="89255"/>
                    <a:pt x="41274" y="89459"/>
                    <a:pt x="41546" y="89528"/>
                  </a:cubicBezTo>
                  <a:cubicBezTo>
                    <a:pt x="41046" y="89914"/>
                    <a:pt x="40569" y="90369"/>
                    <a:pt x="40091" y="90824"/>
                  </a:cubicBezTo>
                  <a:cubicBezTo>
                    <a:pt x="39636" y="91279"/>
                    <a:pt x="39136" y="91733"/>
                    <a:pt x="38658" y="92120"/>
                  </a:cubicBezTo>
                  <a:cubicBezTo>
                    <a:pt x="38499" y="92256"/>
                    <a:pt x="38272" y="92256"/>
                    <a:pt x="38113" y="92416"/>
                  </a:cubicBezTo>
                  <a:cubicBezTo>
                    <a:pt x="37863" y="92598"/>
                    <a:pt x="37749" y="92916"/>
                    <a:pt x="37476" y="93121"/>
                  </a:cubicBezTo>
                  <a:cubicBezTo>
                    <a:pt x="37294" y="93257"/>
                    <a:pt x="37203" y="93234"/>
                    <a:pt x="37044" y="93371"/>
                  </a:cubicBezTo>
                  <a:cubicBezTo>
                    <a:pt x="36748" y="93666"/>
                    <a:pt x="36771" y="94053"/>
                    <a:pt x="36339" y="94007"/>
                  </a:cubicBezTo>
                  <a:cubicBezTo>
                    <a:pt x="36248" y="94098"/>
                    <a:pt x="36407" y="94189"/>
                    <a:pt x="36271" y="94303"/>
                  </a:cubicBezTo>
                  <a:cubicBezTo>
                    <a:pt x="35998" y="94485"/>
                    <a:pt x="35816" y="94758"/>
                    <a:pt x="35543" y="94917"/>
                  </a:cubicBezTo>
                  <a:cubicBezTo>
                    <a:pt x="35475" y="94962"/>
                    <a:pt x="35384" y="94985"/>
                    <a:pt x="35316" y="94985"/>
                  </a:cubicBezTo>
                  <a:cubicBezTo>
                    <a:pt x="35225" y="95008"/>
                    <a:pt x="35156" y="95008"/>
                    <a:pt x="35156" y="95008"/>
                  </a:cubicBezTo>
                  <a:cubicBezTo>
                    <a:pt x="35066" y="95099"/>
                    <a:pt x="35088" y="95281"/>
                    <a:pt x="34997" y="95372"/>
                  </a:cubicBezTo>
                  <a:cubicBezTo>
                    <a:pt x="34815" y="95599"/>
                    <a:pt x="34452" y="95667"/>
                    <a:pt x="34270" y="95827"/>
                  </a:cubicBezTo>
                  <a:cubicBezTo>
                    <a:pt x="34110" y="95986"/>
                    <a:pt x="34156" y="96122"/>
                    <a:pt x="34019" y="96259"/>
                  </a:cubicBezTo>
                  <a:cubicBezTo>
                    <a:pt x="33747" y="96577"/>
                    <a:pt x="33406" y="96759"/>
                    <a:pt x="32996" y="96918"/>
                  </a:cubicBezTo>
                  <a:cubicBezTo>
                    <a:pt x="32814" y="97009"/>
                    <a:pt x="32860" y="97100"/>
                    <a:pt x="32905" y="97214"/>
                  </a:cubicBezTo>
                  <a:cubicBezTo>
                    <a:pt x="32587" y="97350"/>
                    <a:pt x="32223" y="97600"/>
                    <a:pt x="31859" y="97896"/>
                  </a:cubicBezTo>
                  <a:cubicBezTo>
                    <a:pt x="31473" y="98169"/>
                    <a:pt x="31063" y="98464"/>
                    <a:pt x="30631" y="98783"/>
                  </a:cubicBezTo>
                  <a:cubicBezTo>
                    <a:pt x="30358" y="98806"/>
                    <a:pt x="30609" y="98351"/>
                    <a:pt x="30176" y="98533"/>
                  </a:cubicBezTo>
                  <a:cubicBezTo>
                    <a:pt x="29949" y="98828"/>
                    <a:pt x="30518" y="98737"/>
                    <a:pt x="30336" y="98987"/>
                  </a:cubicBezTo>
                  <a:cubicBezTo>
                    <a:pt x="29517" y="99465"/>
                    <a:pt x="29221" y="99601"/>
                    <a:pt x="28471" y="100124"/>
                  </a:cubicBezTo>
                  <a:cubicBezTo>
                    <a:pt x="28471" y="99988"/>
                    <a:pt x="28516" y="99874"/>
                    <a:pt x="28698" y="99783"/>
                  </a:cubicBezTo>
                  <a:cubicBezTo>
                    <a:pt x="28175" y="99692"/>
                    <a:pt x="28289" y="100306"/>
                    <a:pt x="28312" y="100329"/>
                  </a:cubicBezTo>
                  <a:cubicBezTo>
                    <a:pt x="27857" y="100670"/>
                    <a:pt x="28357" y="100033"/>
                    <a:pt x="27971" y="100215"/>
                  </a:cubicBezTo>
                  <a:cubicBezTo>
                    <a:pt x="27721" y="100284"/>
                    <a:pt x="27834" y="100420"/>
                    <a:pt x="27902" y="100556"/>
                  </a:cubicBezTo>
                  <a:lnTo>
                    <a:pt x="27152" y="100966"/>
                  </a:lnTo>
                  <a:cubicBezTo>
                    <a:pt x="26902" y="100920"/>
                    <a:pt x="27107" y="100875"/>
                    <a:pt x="26970" y="100647"/>
                  </a:cubicBezTo>
                  <a:lnTo>
                    <a:pt x="26674" y="100829"/>
                  </a:lnTo>
                  <a:cubicBezTo>
                    <a:pt x="26470" y="100989"/>
                    <a:pt x="27243" y="100943"/>
                    <a:pt x="26629" y="101261"/>
                  </a:cubicBezTo>
                  <a:cubicBezTo>
                    <a:pt x="26197" y="101512"/>
                    <a:pt x="26584" y="101148"/>
                    <a:pt x="26356" y="100989"/>
                  </a:cubicBezTo>
                  <a:cubicBezTo>
                    <a:pt x="26061" y="101148"/>
                    <a:pt x="26061" y="100966"/>
                    <a:pt x="25924" y="101216"/>
                  </a:cubicBezTo>
                  <a:cubicBezTo>
                    <a:pt x="25697" y="101352"/>
                    <a:pt x="26038" y="101580"/>
                    <a:pt x="26061" y="101762"/>
                  </a:cubicBezTo>
                  <a:lnTo>
                    <a:pt x="25287" y="102148"/>
                  </a:lnTo>
                  <a:cubicBezTo>
                    <a:pt x="25356" y="102035"/>
                    <a:pt x="25333" y="101898"/>
                    <a:pt x="25242" y="101762"/>
                  </a:cubicBezTo>
                  <a:cubicBezTo>
                    <a:pt x="25174" y="101944"/>
                    <a:pt x="24673" y="102057"/>
                    <a:pt x="24969" y="102307"/>
                  </a:cubicBezTo>
                  <a:cubicBezTo>
                    <a:pt x="24401" y="102671"/>
                    <a:pt x="23991" y="102649"/>
                    <a:pt x="23718" y="102489"/>
                  </a:cubicBezTo>
                  <a:cubicBezTo>
                    <a:pt x="23491" y="102535"/>
                    <a:pt x="23400" y="103126"/>
                    <a:pt x="23173" y="102717"/>
                  </a:cubicBezTo>
                  <a:cubicBezTo>
                    <a:pt x="22900" y="102944"/>
                    <a:pt x="23559" y="102944"/>
                    <a:pt x="22945" y="103126"/>
                  </a:cubicBezTo>
                  <a:cubicBezTo>
                    <a:pt x="23013" y="103194"/>
                    <a:pt x="23104" y="103240"/>
                    <a:pt x="23241" y="103194"/>
                  </a:cubicBezTo>
                  <a:cubicBezTo>
                    <a:pt x="23195" y="103263"/>
                    <a:pt x="22308" y="103899"/>
                    <a:pt x="22377" y="103354"/>
                  </a:cubicBezTo>
                  <a:cubicBezTo>
                    <a:pt x="22036" y="103490"/>
                    <a:pt x="22240" y="103786"/>
                    <a:pt x="21808" y="103899"/>
                  </a:cubicBezTo>
                  <a:lnTo>
                    <a:pt x="21694" y="103626"/>
                  </a:lnTo>
                  <a:cubicBezTo>
                    <a:pt x="21694" y="103808"/>
                    <a:pt x="21422" y="103922"/>
                    <a:pt x="21353" y="104081"/>
                  </a:cubicBezTo>
                  <a:cubicBezTo>
                    <a:pt x="21012" y="104195"/>
                    <a:pt x="20853" y="104036"/>
                    <a:pt x="20648" y="103945"/>
                  </a:cubicBezTo>
                  <a:cubicBezTo>
                    <a:pt x="20717" y="104149"/>
                    <a:pt x="20512" y="104263"/>
                    <a:pt x="20285" y="104377"/>
                  </a:cubicBezTo>
                  <a:lnTo>
                    <a:pt x="20194" y="104400"/>
                  </a:lnTo>
                  <a:lnTo>
                    <a:pt x="20057" y="104445"/>
                  </a:lnTo>
                  <a:cubicBezTo>
                    <a:pt x="19966" y="104491"/>
                    <a:pt x="19875" y="104513"/>
                    <a:pt x="19807" y="104536"/>
                  </a:cubicBezTo>
                  <a:cubicBezTo>
                    <a:pt x="19648" y="104581"/>
                    <a:pt x="19511" y="104627"/>
                    <a:pt x="19443" y="104672"/>
                  </a:cubicBezTo>
                  <a:cubicBezTo>
                    <a:pt x="19398" y="104695"/>
                    <a:pt x="19853" y="104672"/>
                    <a:pt x="19989" y="104559"/>
                  </a:cubicBezTo>
                  <a:cubicBezTo>
                    <a:pt x="19557" y="104877"/>
                    <a:pt x="18988" y="105059"/>
                    <a:pt x="18420" y="105173"/>
                  </a:cubicBezTo>
                  <a:cubicBezTo>
                    <a:pt x="17851" y="105309"/>
                    <a:pt x="17260" y="105377"/>
                    <a:pt x="16692" y="105582"/>
                  </a:cubicBezTo>
                  <a:cubicBezTo>
                    <a:pt x="16373" y="105355"/>
                    <a:pt x="16169" y="105150"/>
                    <a:pt x="15509" y="105059"/>
                  </a:cubicBezTo>
                  <a:cubicBezTo>
                    <a:pt x="15032" y="105127"/>
                    <a:pt x="15191" y="105400"/>
                    <a:pt x="14691" y="105446"/>
                  </a:cubicBezTo>
                  <a:cubicBezTo>
                    <a:pt x="15145" y="105696"/>
                    <a:pt x="14099" y="105991"/>
                    <a:pt x="14804" y="105991"/>
                  </a:cubicBezTo>
                  <a:cubicBezTo>
                    <a:pt x="14554" y="106241"/>
                    <a:pt x="13576" y="106196"/>
                    <a:pt x="13872" y="106651"/>
                  </a:cubicBezTo>
                  <a:cubicBezTo>
                    <a:pt x="13349" y="106833"/>
                    <a:pt x="12780" y="106969"/>
                    <a:pt x="12189" y="107106"/>
                  </a:cubicBezTo>
                  <a:cubicBezTo>
                    <a:pt x="11621" y="107197"/>
                    <a:pt x="11029" y="107265"/>
                    <a:pt x="10461" y="107333"/>
                  </a:cubicBezTo>
                  <a:cubicBezTo>
                    <a:pt x="9301" y="107492"/>
                    <a:pt x="8210" y="107583"/>
                    <a:pt x="7232" y="107788"/>
                  </a:cubicBezTo>
                  <a:cubicBezTo>
                    <a:pt x="7550" y="107401"/>
                    <a:pt x="8369" y="107469"/>
                    <a:pt x="9051" y="107356"/>
                  </a:cubicBezTo>
                  <a:cubicBezTo>
                    <a:pt x="9688" y="107242"/>
                    <a:pt x="10347" y="107197"/>
                    <a:pt x="10802" y="107015"/>
                  </a:cubicBezTo>
                  <a:cubicBezTo>
                    <a:pt x="10529" y="106924"/>
                    <a:pt x="10006" y="106969"/>
                    <a:pt x="9961" y="106764"/>
                  </a:cubicBezTo>
                  <a:cubicBezTo>
                    <a:pt x="9324" y="106787"/>
                    <a:pt x="9347" y="107242"/>
                    <a:pt x="8755" y="107310"/>
                  </a:cubicBezTo>
                  <a:lnTo>
                    <a:pt x="8869" y="107106"/>
                  </a:lnTo>
                  <a:cubicBezTo>
                    <a:pt x="8050" y="107242"/>
                    <a:pt x="7664" y="107151"/>
                    <a:pt x="7368" y="107015"/>
                  </a:cubicBezTo>
                  <a:cubicBezTo>
                    <a:pt x="7186" y="107083"/>
                    <a:pt x="7141" y="107242"/>
                    <a:pt x="6913" y="107265"/>
                  </a:cubicBezTo>
                  <a:lnTo>
                    <a:pt x="5754" y="107424"/>
                  </a:lnTo>
                  <a:cubicBezTo>
                    <a:pt x="5435" y="107333"/>
                    <a:pt x="5776" y="107219"/>
                    <a:pt x="5617" y="107151"/>
                  </a:cubicBezTo>
                  <a:cubicBezTo>
                    <a:pt x="4981" y="107219"/>
                    <a:pt x="5572" y="107310"/>
                    <a:pt x="5072" y="107492"/>
                  </a:cubicBezTo>
                  <a:cubicBezTo>
                    <a:pt x="4617" y="107560"/>
                    <a:pt x="4071" y="107538"/>
                    <a:pt x="3980" y="107924"/>
                  </a:cubicBezTo>
                  <a:cubicBezTo>
                    <a:pt x="3866" y="107901"/>
                    <a:pt x="3753" y="107901"/>
                    <a:pt x="3616" y="107901"/>
                  </a:cubicBezTo>
                  <a:cubicBezTo>
                    <a:pt x="3548" y="107901"/>
                    <a:pt x="3480" y="107901"/>
                    <a:pt x="3412" y="107901"/>
                  </a:cubicBezTo>
                  <a:cubicBezTo>
                    <a:pt x="3343" y="107901"/>
                    <a:pt x="3252" y="107947"/>
                    <a:pt x="3275" y="107833"/>
                  </a:cubicBezTo>
                  <a:cubicBezTo>
                    <a:pt x="3252" y="107538"/>
                    <a:pt x="3230" y="107219"/>
                    <a:pt x="3207" y="106924"/>
                  </a:cubicBezTo>
                  <a:cubicBezTo>
                    <a:pt x="3161" y="106332"/>
                    <a:pt x="3116" y="105764"/>
                    <a:pt x="3116" y="105309"/>
                  </a:cubicBezTo>
                  <a:cubicBezTo>
                    <a:pt x="3230" y="105491"/>
                    <a:pt x="3275" y="105946"/>
                    <a:pt x="3298" y="106446"/>
                  </a:cubicBezTo>
                  <a:cubicBezTo>
                    <a:pt x="3298" y="106696"/>
                    <a:pt x="3298" y="106969"/>
                    <a:pt x="3321" y="107219"/>
                  </a:cubicBezTo>
                  <a:cubicBezTo>
                    <a:pt x="3321" y="107333"/>
                    <a:pt x="3343" y="107469"/>
                    <a:pt x="3343" y="107583"/>
                  </a:cubicBezTo>
                  <a:cubicBezTo>
                    <a:pt x="3343" y="107629"/>
                    <a:pt x="3343" y="107697"/>
                    <a:pt x="3343" y="107742"/>
                  </a:cubicBezTo>
                  <a:cubicBezTo>
                    <a:pt x="3366" y="107765"/>
                    <a:pt x="3343" y="107811"/>
                    <a:pt x="3366" y="107811"/>
                  </a:cubicBezTo>
                  <a:lnTo>
                    <a:pt x="3457" y="107788"/>
                  </a:lnTo>
                  <a:cubicBezTo>
                    <a:pt x="3775" y="107606"/>
                    <a:pt x="4162" y="107469"/>
                    <a:pt x="4367" y="107219"/>
                  </a:cubicBezTo>
                  <a:cubicBezTo>
                    <a:pt x="4162" y="107219"/>
                    <a:pt x="3980" y="107265"/>
                    <a:pt x="3844" y="107310"/>
                  </a:cubicBezTo>
                  <a:cubicBezTo>
                    <a:pt x="3798" y="107333"/>
                    <a:pt x="3753" y="107356"/>
                    <a:pt x="3730" y="107378"/>
                  </a:cubicBezTo>
                  <a:cubicBezTo>
                    <a:pt x="3684" y="107401"/>
                    <a:pt x="3684" y="107378"/>
                    <a:pt x="3662" y="107401"/>
                  </a:cubicBezTo>
                  <a:cubicBezTo>
                    <a:pt x="3616" y="107401"/>
                    <a:pt x="3571" y="107447"/>
                    <a:pt x="3525" y="107538"/>
                  </a:cubicBezTo>
                  <a:cubicBezTo>
                    <a:pt x="3662" y="106696"/>
                    <a:pt x="3389" y="106514"/>
                    <a:pt x="3412" y="105559"/>
                  </a:cubicBezTo>
                  <a:cubicBezTo>
                    <a:pt x="3525" y="105627"/>
                    <a:pt x="3548" y="105468"/>
                    <a:pt x="3662" y="105286"/>
                  </a:cubicBezTo>
                  <a:cubicBezTo>
                    <a:pt x="3480" y="103990"/>
                    <a:pt x="3366" y="102671"/>
                    <a:pt x="3230" y="100898"/>
                  </a:cubicBezTo>
                  <a:cubicBezTo>
                    <a:pt x="3321" y="100420"/>
                    <a:pt x="3503" y="100989"/>
                    <a:pt x="3571" y="100488"/>
                  </a:cubicBezTo>
                  <a:cubicBezTo>
                    <a:pt x="3548" y="100147"/>
                    <a:pt x="3434" y="100284"/>
                    <a:pt x="3343" y="100352"/>
                  </a:cubicBezTo>
                  <a:cubicBezTo>
                    <a:pt x="3275" y="100397"/>
                    <a:pt x="3230" y="100420"/>
                    <a:pt x="3207" y="100375"/>
                  </a:cubicBezTo>
                  <a:cubicBezTo>
                    <a:pt x="3161" y="100329"/>
                    <a:pt x="3139" y="100193"/>
                    <a:pt x="3184" y="99897"/>
                  </a:cubicBezTo>
                  <a:cubicBezTo>
                    <a:pt x="3412" y="99397"/>
                    <a:pt x="3639" y="99874"/>
                    <a:pt x="3753" y="100215"/>
                  </a:cubicBezTo>
                  <a:cubicBezTo>
                    <a:pt x="3912" y="100056"/>
                    <a:pt x="3935" y="99783"/>
                    <a:pt x="3866" y="99601"/>
                  </a:cubicBezTo>
                  <a:cubicBezTo>
                    <a:pt x="3821" y="99420"/>
                    <a:pt x="3662" y="99306"/>
                    <a:pt x="3457" y="99556"/>
                  </a:cubicBezTo>
                  <a:cubicBezTo>
                    <a:pt x="3503" y="99215"/>
                    <a:pt x="3389" y="98965"/>
                    <a:pt x="3366" y="99260"/>
                  </a:cubicBezTo>
                  <a:cubicBezTo>
                    <a:pt x="3343" y="97578"/>
                    <a:pt x="3412" y="95485"/>
                    <a:pt x="3434" y="93416"/>
                  </a:cubicBezTo>
                  <a:cubicBezTo>
                    <a:pt x="3434" y="92961"/>
                    <a:pt x="3457" y="92484"/>
                    <a:pt x="3457" y="92029"/>
                  </a:cubicBezTo>
                  <a:cubicBezTo>
                    <a:pt x="3457" y="91688"/>
                    <a:pt x="3457" y="91392"/>
                    <a:pt x="3457" y="91074"/>
                  </a:cubicBezTo>
                  <a:cubicBezTo>
                    <a:pt x="3457" y="90460"/>
                    <a:pt x="3434" y="89869"/>
                    <a:pt x="3389" y="89346"/>
                  </a:cubicBezTo>
                  <a:cubicBezTo>
                    <a:pt x="3366" y="89232"/>
                    <a:pt x="3298" y="89300"/>
                    <a:pt x="3298" y="89346"/>
                  </a:cubicBezTo>
                  <a:cubicBezTo>
                    <a:pt x="3230" y="89096"/>
                    <a:pt x="3275" y="88641"/>
                    <a:pt x="3230" y="88141"/>
                  </a:cubicBezTo>
                  <a:cubicBezTo>
                    <a:pt x="3525" y="88095"/>
                    <a:pt x="3343" y="88550"/>
                    <a:pt x="3593" y="88277"/>
                  </a:cubicBezTo>
                  <a:cubicBezTo>
                    <a:pt x="3798" y="87981"/>
                    <a:pt x="3662" y="87822"/>
                    <a:pt x="3684" y="87731"/>
                  </a:cubicBezTo>
                  <a:cubicBezTo>
                    <a:pt x="3798" y="87436"/>
                    <a:pt x="3684" y="88118"/>
                    <a:pt x="3866" y="88277"/>
                  </a:cubicBezTo>
                  <a:cubicBezTo>
                    <a:pt x="3980" y="87868"/>
                    <a:pt x="4162" y="87527"/>
                    <a:pt x="4253" y="87072"/>
                  </a:cubicBezTo>
                  <a:cubicBezTo>
                    <a:pt x="3821" y="86958"/>
                    <a:pt x="3639" y="86549"/>
                    <a:pt x="3434" y="86185"/>
                  </a:cubicBezTo>
                  <a:cubicBezTo>
                    <a:pt x="3480" y="85912"/>
                    <a:pt x="3525" y="85616"/>
                    <a:pt x="3798" y="85639"/>
                  </a:cubicBezTo>
                  <a:cubicBezTo>
                    <a:pt x="3503" y="85139"/>
                    <a:pt x="3821" y="84502"/>
                    <a:pt x="3753" y="83456"/>
                  </a:cubicBezTo>
                  <a:cubicBezTo>
                    <a:pt x="3844" y="83388"/>
                    <a:pt x="3957" y="83342"/>
                    <a:pt x="4116" y="83365"/>
                  </a:cubicBezTo>
                  <a:cubicBezTo>
                    <a:pt x="4162" y="83138"/>
                    <a:pt x="3980" y="83138"/>
                    <a:pt x="3844" y="83138"/>
                  </a:cubicBezTo>
                  <a:cubicBezTo>
                    <a:pt x="3935" y="82637"/>
                    <a:pt x="3866" y="82046"/>
                    <a:pt x="3866" y="81387"/>
                  </a:cubicBezTo>
                  <a:cubicBezTo>
                    <a:pt x="3889" y="80409"/>
                    <a:pt x="4116" y="79477"/>
                    <a:pt x="4185" y="78658"/>
                  </a:cubicBezTo>
                  <a:cubicBezTo>
                    <a:pt x="4230" y="78271"/>
                    <a:pt x="4026" y="77885"/>
                    <a:pt x="4298" y="77680"/>
                  </a:cubicBezTo>
                  <a:cubicBezTo>
                    <a:pt x="4276" y="77544"/>
                    <a:pt x="4139" y="77498"/>
                    <a:pt x="4116" y="77339"/>
                  </a:cubicBezTo>
                  <a:cubicBezTo>
                    <a:pt x="4139" y="77066"/>
                    <a:pt x="4298" y="76975"/>
                    <a:pt x="4389" y="76816"/>
                  </a:cubicBezTo>
                  <a:cubicBezTo>
                    <a:pt x="4071" y="75952"/>
                    <a:pt x="4435" y="74815"/>
                    <a:pt x="4367" y="73428"/>
                  </a:cubicBezTo>
                  <a:cubicBezTo>
                    <a:pt x="4571" y="73155"/>
                    <a:pt x="4526" y="73587"/>
                    <a:pt x="4821" y="73541"/>
                  </a:cubicBezTo>
                  <a:cubicBezTo>
                    <a:pt x="4799" y="73018"/>
                    <a:pt x="4253" y="73109"/>
                    <a:pt x="4367" y="72427"/>
                  </a:cubicBezTo>
                  <a:cubicBezTo>
                    <a:pt x="4526" y="72541"/>
                    <a:pt x="4594" y="72746"/>
                    <a:pt x="4912" y="72655"/>
                  </a:cubicBezTo>
                  <a:cubicBezTo>
                    <a:pt x="4981" y="72268"/>
                    <a:pt x="4549" y="72223"/>
                    <a:pt x="4844" y="71904"/>
                  </a:cubicBezTo>
                  <a:cubicBezTo>
                    <a:pt x="5026" y="71972"/>
                    <a:pt x="4890" y="72404"/>
                    <a:pt x="5117" y="72450"/>
                  </a:cubicBezTo>
                  <a:cubicBezTo>
                    <a:pt x="5322" y="72200"/>
                    <a:pt x="4799" y="71881"/>
                    <a:pt x="4935" y="71358"/>
                  </a:cubicBezTo>
                  <a:cubicBezTo>
                    <a:pt x="5185" y="71336"/>
                    <a:pt x="5231" y="71518"/>
                    <a:pt x="5208" y="71791"/>
                  </a:cubicBezTo>
                  <a:cubicBezTo>
                    <a:pt x="5526" y="71586"/>
                    <a:pt x="5049" y="71404"/>
                    <a:pt x="5117" y="71131"/>
                  </a:cubicBezTo>
                  <a:cubicBezTo>
                    <a:pt x="5322" y="71108"/>
                    <a:pt x="5163" y="70654"/>
                    <a:pt x="5322" y="70585"/>
                  </a:cubicBezTo>
                  <a:cubicBezTo>
                    <a:pt x="5163" y="70290"/>
                    <a:pt x="4730" y="69903"/>
                    <a:pt x="4867" y="69607"/>
                  </a:cubicBezTo>
                  <a:cubicBezTo>
                    <a:pt x="5003" y="69721"/>
                    <a:pt x="5208" y="69721"/>
                    <a:pt x="5322" y="69835"/>
                  </a:cubicBezTo>
                  <a:cubicBezTo>
                    <a:pt x="5344" y="70017"/>
                    <a:pt x="5208" y="70062"/>
                    <a:pt x="5231" y="70267"/>
                  </a:cubicBezTo>
                  <a:cubicBezTo>
                    <a:pt x="5663" y="70335"/>
                    <a:pt x="5481" y="69653"/>
                    <a:pt x="5435" y="69403"/>
                  </a:cubicBezTo>
                  <a:cubicBezTo>
                    <a:pt x="5708" y="69380"/>
                    <a:pt x="5708" y="69653"/>
                    <a:pt x="5981" y="69630"/>
                  </a:cubicBezTo>
                  <a:cubicBezTo>
                    <a:pt x="5867" y="69448"/>
                    <a:pt x="5708" y="69357"/>
                    <a:pt x="5617" y="69175"/>
                  </a:cubicBezTo>
                  <a:cubicBezTo>
                    <a:pt x="5572" y="68789"/>
                    <a:pt x="5845" y="68812"/>
                    <a:pt x="5981" y="68652"/>
                  </a:cubicBezTo>
                  <a:cubicBezTo>
                    <a:pt x="6027" y="69153"/>
                    <a:pt x="6345" y="70381"/>
                    <a:pt x="5867" y="70835"/>
                  </a:cubicBezTo>
                  <a:cubicBezTo>
                    <a:pt x="5913" y="71063"/>
                    <a:pt x="6004" y="70699"/>
                    <a:pt x="6140" y="70949"/>
                  </a:cubicBezTo>
                  <a:cubicBezTo>
                    <a:pt x="6095" y="71404"/>
                    <a:pt x="6209" y="72063"/>
                    <a:pt x="6027" y="72359"/>
                  </a:cubicBezTo>
                  <a:cubicBezTo>
                    <a:pt x="6027" y="72473"/>
                    <a:pt x="6140" y="72450"/>
                    <a:pt x="6209" y="72473"/>
                  </a:cubicBezTo>
                  <a:cubicBezTo>
                    <a:pt x="6231" y="73109"/>
                    <a:pt x="5913" y="73541"/>
                    <a:pt x="6277" y="73996"/>
                  </a:cubicBezTo>
                  <a:cubicBezTo>
                    <a:pt x="6004" y="74292"/>
                    <a:pt x="6163" y="75429"/>
                    <a:pt x="6345" y="75861"/>
                  </a:cubicBezTo>
                  <a:cubicBezTo>
                    <a:pt x="6095" y="76020"/>
                    <a:pt x="6118" y="76475"/>
                    <a:pt x="6049" y="76839"/>
                  </a:cubicBezTo>
                  <a:cubicBezTo>
                    <a:pt x="6390" y="76862"/>
                    <a:pt x="6345" y="76407"/>
                    <a:pt x="6527" y="76202"/>
                  </a:cubicBezTo>
                  <a:cubicBezTo>
                    <a:pt x="6891" y="76338"/>
                    <a:pt x="6481" y="76429"/>
                    <a:pt x="6504" y="76748"/>
                  </a:cubicBezTo>
                  <a:cubicBezTo>
                    <a:pt x="6481" y="76975"/>
                    <a:pt x="6823" y="76793"/>
                    <a:pt x="6959" y="76862"/>
                  </a:cubicBezTo>
                  <a:cubicBezTo>
                    <a:pt x="7050" y="76179"/>
                    <a:pt x="6754" y="75952"/>
                    <a:pt x="6527" y="75656"/>
                  </a:cubicBezTo>
                  <a:cubicBezTo>
                    <a:pt x="6618" y="74269"/>
                    <a:pt x="6504" y="73473"/>
                    <a:pt x="6663" y="72473"/>
                  </a:cubicBezTo>
                  <a:cubicBezTo>
                    <a:pt x="6777" y="72746"/>
                    <a:pt x="7164" y="72700"/>
                    <a:pt x="7209" y="73041"/>
                  </a:cubicBezTo>
                  <a:cubicBezTo>
                    <a:pt x="7414" y="72996"/>
                    <a:pt x="7209" y="72473"/>
                    <a:pt x="7391" y="72382"/>
                  </a:cubicBezTo>
                  <a:cubicBezTo>
                    <a:pt x="7209" y="72359"/>
                    <a:pt x="7118" y="72404"/>
                    <a:pt x="7118" y="72609"/>
                  </a:cubicBezTo>
                  <a:cubicBezTo>
                    <a:pt x="6845" y="72564"/>
                    <a:pt x="6982" y="72063"/>
                    <a:pt x="6959" y="71722"/>
                  </a:cubicBezTo>
                  <a:cubicBezTo>
                    <a:pt x="7095" y="71722"/>
                    <a:pt x="7300" y="71791"/>
                    <a:pt x="7323" y="71631"/>
                  </a:cubicBezTo>
                  <a:cubicBezTo>
                    <a:pt x="7414" y="71222"/>
                    <a:pt x="6868" y="71563"/>
                    <a:pt x="7050" y="71063"/>
                  </a:cubicBezTo>
                  <a:cubicBezTo>
                    <a:pt x="7346" y="71267"/>
                    <a:pt x="7277" y="71267"/>
                    <a:pt x="7505" y="70972"/>
                  </a:cubicBezTo>
                  <a:cubicBezTo>
                    <a:pt x="7459" y="70790"/>
                    <a:pt x="7300" y="70904"/>
                    <a:pt x="7323" y="71086"/>
                  </a:cubicBezTo>
                  <a:cubicBezTo>
                    <a:pt x="7186" y="71040"/>
                    <a:pt x="7300" y="70744"/>
                    <a:pt x="7141" y="70744"/>
                  </a:cubicBezTo>
                  <a:cubicBezTo>
                    <a:pt x="7300" y="70494"/>
                    <a:pt x="7391" y="70244"/>
                    <a:pt x="7709" y="70426"/>
                  </a:cubicBezTo>
                  <a:cubicBezTo>
                    <a:pt x="7755" y="69994"/>
                    <a:pt x="7414" y="69971"/>
                    <a:pt x="7527" y="69448"/>
                  </a:cubicBezTo>
                  <a:cubicBezTo>
                    <a:pt x="7527" y="69016"/>
                    <a:pt x="7937" y="69107"/>
                    <a:pt x="7914" y="68675"/>
                  </a:cubicBezTo>
                  <a:cubicBezTo>
                    <a:pt x="7800" y="68380"/>
                    <a:pt x="7687" y="68038"/>
                    <a:pt x="7368" y="68243"/>
                  </a:cubicBezTo>
                  <a:cubicBezTo>
                    <a:pt x="7391" y="67629"/>
                    <a:pt x="7232" y="67333"/>
                    <a:pt x="6936" y="67356"/>
                  </a:cubicBezTo>
                  <a:cubicBezTo>
                    <a:pt x="6845" y="67038"/>
                    <a:pt x="7050" y="67061"/>
                    <a:pt x="7027" y="66810"/>
                  </a:cubicBezTo>
                  <a:cubicBezTo>
                    <a:pt x="7232" y="66765"/>
                    <a:pt x="7186" y="66970"/>
                    <a:pt x="7209" y="67129"/>
                  </a:cubicBezTo>
                  <a:cubicBezTo>
                    <a:pt x="7482" y="67129"/>
                    <a:pt x="7550" y="66901"/>
                    <a:pt x="7664" y="66720"/>
                  </a:cubicBezTo>
                  <a:cubicBezTo>
                    <a:pt x="7527" y="66287"/>
                    <a:pt x="7527" y="66378"/>
                    <a:pt x="7687" y="65946"/>
                  </a:cubicBezTo>
                  <a:cubicBezTo>
                    <a:pt x="7982" y="65810"/>
                    <a:pt x="7755" y="66310"/>
                    <a:pt x="8050" y="66174"/>
                  </a:cubicBezTo>
                  <a:cubicBezTo>
                    <a:pt x="8255" y="66174"/>
                    <a:pt x="8005" y="65878"/>
                    <a:pt x="7869" y="65946"/>
                  </a:cubicBezTo>
                  <a:cubicBezTo>
                    <a:pt x="7869" y="65583"/>
                    <a:pt x="7709" y="65401"/>
                    <a:pt x="7778" y="64969"/>
                  </a:cubicBezTo>
                  <a:cubicBezTo>
                    <a:pt x="7573" y="64923"/>
                    <a:pt x="7437" y="64969"/>
                    <a:pt x="7323" y="65059"/>
                  </a:cubicBezTo>
                  <a:cubicBezTo>
                    <a:pt x="7459" y="65219"/>
                    <a:pt x="7414" y="65537"/>
                    <a:pt x="7414" y="65833"/>
                  </a:cubicBezTo>
                  <a:cubicBezTo>
                    <a:pt x="6959" y="65742"/>
                    <a:pt x="7095" y="66401"/>
                    <a:pt x="6663" y="66356"/>
                  </a:cubicBezTo>
                  <a:cubicBezTo>
                    <a:pt x="6754" y="65105"/>
                    <a:pt x="6595" y="62899"/>
                    <a:pt x="6823" y="61785"/>
                  </a:cubicBezTo>
                  <a:cubicBezTo>
                    <a:pt x="7255" y="61785"/>
                    <a:pt x="6913" y="62035"/>
                    <a:pt x="6913" y="62217"/>
                  </a:cubicBezTo>
                  <a:cubicBezTo>
                    <a:pt x="6891" y="63127"/>
                    <a:pt x="6913" y="64536"/>
                    <a:pt x="6868" y="65492"/>
                  </a:cubicBezTo>
                  <a:cubicBezTo>
                    <a:pt x="7050" y="65196"/>
                    <a:pt x="7004" y="64627"/>
                    <a:pt x="7323" y="64514"/>
                  </a:cubicBezTo>
                  <a:cubicBezTo>
                    <a:pt x="7414" y="64150"/>
                    <a:pt x="6959" y="64377"/>
                    <a:pt x="7073" y="63968"/>
                  </a:cubicBezTo>
                  <a:cubicBezTo>
                    <a:pt x="7027" y="63718"/>
                    <a:pt x="7255" y="63809"/>
                    <a:pt x="7255" y="63650"/>
                  </a:cubicBezTo>
                  <a:cubicBezTo>
                    <a:pt x="7414" y="63399"/>
                    <a:pt x="7095" y="63354"/>
                    <a:pt x="7073" y="63309"/>
                  </a:cubicBezTo>
                  <a:cubicBezTo>
                    <a:pt x="7073" y="63263"/>
                    <a:pt x="7164" y="63172"/>
                    <a:pt x="7164" y="63104"/>
                  </a:cubicBezTo>
                  <a:cubicBezTo>
                    <a:pt x="7186" y="62945"/>
                    <a:pt x="7073" y="62899"/>
                    <a:pt x="7095" y="62876"/>
                  </a:cubicBezTo>
                  <a:cubicBezTo>
                    <a:pt x="7095" y="62376"/>
                    <a:pt x="7300" y="62012"/>
                    <a:pt x="7095" y="61444"/>
                  </a:cubicBezTo>
                  <a:cubicBezTo>
                    <a:pt x="7073" y="61262"/>
                    <a:pt x="7186" y="61239"/>
                    <a:pt x="7300" y="61239"/>
                  </a:cubicBezTo>
                  <a:cubicBezTo>
                    <a:pt x="7232" y="60921"/>
                    <a:pt x="7095" y="61330"/>
                    <a:pt x="6936" y="61239"/>
                  </a:cubicBezTo>
                  <a:cubicBezTo>
                    <a:pt x="6913" y="60966"/>
                    <a:pt x="7141" y="60966"/>
                    <a:pt x="7209" y="60807"/>
                  </a:cubicBezTo>
                  <a:cubicBezTo>
                    <a:pt x="7232" y="60557"/>
                    <a:pt x="6891" y="60739"/>
                    <a:pt x="6754" y="60671"/>
                  </a:cubicBezTo>
                  <a:cubicBezTo>
                    <a:pt x="6709" y="59807"/>
                    <a:pt x="6595" y="59011"/>
                    <a:pt x="6595" y="58283"/>
                  </a:cubicBezTo>
                  <a:cubicBezTo>
                    <a:pt x="6595" y="58147"/>
                    <a:pt x="6777" y="58101"/>
                    <a:pt x="6800" y="58056"/>
                  </a:cubicBezTo>
                  <a:cubicBezTo>
                    <a:pt x="6800" y="57942"/>
                    <a:pt x="6709" y="57578"/>
                    <a:pt x="6709" y="57396"/>
                  </a:cubicBezTo>
                  <a:cubicBezTo>
                    <a:pt x="6709" y="57169"/>
                    <a:pt x="6800" y="56850"/>
                    <a:pt x="6618" y="56737"/>
                  </a:cubicBezTo>
                  <a:cubicBezTo>
                    <a:pt x="6709" y="56646"/>
                    <a:pt x="6686" y="56441"/>
                    <a:pt x="6823" y="56418"/>
                  </a:cubicBezTo>
                  <a:cubicBezTo>
                    <a:pt x="6550" y="55873"/>
                    <a:pt x="6891" y="54622"/>
                    <a:pt x="6663" y="53780"/>
                  </a:cubicBezTo>
                  <a:cubicBezTo>
                    <a:pt x="6959" y="53712"/>
                    <a:pt x="6868" y="54076"/>
                    <a:pt x="7027" y="54122"/>
                  </a:cubicBezTo>
                  <a:cubicBezTo>
                    <a:pt x="6936" y="54554"/>
                    <a:pt x="6936" y="54781"/>
                    <a:pt x="7027" y="55213"/>
                  </a:cubicBezTo>
                  <a:cubicBezTo>
                    <a:pt x="7050" y="55441"/>
                    <a:pt x="7368" y="55304"/>
                    <a:pt x="7277" y="55668"/>
                  </a:cubicBezTo>
                  <a:cubicBezTo>
                    <a:pt x="7596" y="55327"/>
                    <a:pt x="7118" y="55008"/>
                    <a:pt x="7118" y="54667"/>
                  </a:cubicBezTo>
                  <a:cubicBezTo>
                    <a:pt x="7323" y="54576"/>
                    <a:pt x="7118" y="53940"/>
                    <a:pt x="7482" y="54031"/>
                  </a:cubicBezTo>
                  <a:cubicBezTo>
                    <a:pt x="7368" y="53826"/>
                    <a:pt x="7095" y="54122"/>
                    <a:pt x="6936" y="53803"/>
                  </a:cubicBezTo>
                  <a:cubicBezTo>
                    <a:pt x="6868" y="53485"/>
                    <a:pt x="7073" y="53508"/>
                    <a:pt x="7050" y="53257"/>
                  </a:cubicBezTo>
                  <a:cubicBezTo>
                    <a:pt x="6777" y="53144"/>
                    <a:pt x="6891" y="53485"/>
                    <a:pt x="6868" y="53690"/>
                  </a:cubicBezTo>
                  <a:cubicBezTo>
                    <a:pt x="6641" y="53530"/>
                    <a:pt x="6618" y="52939"/>
                    <a:pt x="6595" y="52598"/>
                  </a:cubicBezTo>
                  <a:cubicBezTo>
                    <a:pt x="6572" y="52280"/>
                    <a:pt x="6572" y="51961"/>
                    <a:pt x="6618" y="51711"/>
                  </a:cubicBezTo>
                  <a:cubicBezTo>
                    <a:pt x="6641" y="51575"/>
                    <a:pt x="6800" y="51393"/>
                    <a:pt x="6800" y="51393"/>
                  </a:cubicBezTo>
                  <a:cubicBezTo>
                    <a:pt x="6800" y="51256"/>
                    <a:pt x="6641" y="51234"/>
                    <a:pt x="6618" y="51165"/>
                  </a:cubicBezTo>
                  <a:cubicBezTo>
                    <a:pt x="6572" y="50915"/>
                    <a:pt x="6845" y="50733"/>
                    <a:pt x="6550" y="50506"/>
                  </a:cubicBezTo>
                  <a:cubicBezTo>
                    <a:pt x="6504" y="50324"/>
                    <a:pt x="6618" y="50301"/>
                    <a:pt x="6732" y="50301"/>
                  </a:cubicBezTo>
                  <a:cubicBezTo>
                    <a:pt x="6754" y="49983"/>
                    <a:pt x="6527" y="49960"/>
                    <a:pt x="6550" y="49642"/>
                  </a:cubicBezTo>
                  <a:cubicBezTo>
                    <a:pt x="6709" y="49665"/>
                    <a:pt x="6754" y="49824"/>
                    <a:pt x="6732" y="50074"/>
                  </a:cubicBezTo>
                  <a:cubicBezTo>
                    <a:pt x="6913" y="50006"/>
                    <a:pt x="6936" y="49756"/>
                    <a:pt x="7095" y="49642"/>
                  </a:cubicBezTo>
                  <a:cubicBezTo>
                    <a:pt x="7073" y="49392"/>
                    <a:pt x="7050" y="49142"/>
                    <a:pt x="6732" y="49210"/>
                  </a:cubicBezTo>
                  <a:cubicBezTo>
                    <a:pt x="6823" y="49119"/>
                    <a:pt x="6982" y="48550"/>
                    <a:pt x="6663" y="48664"/>
                  </a:cubicBezTo>
                  <a:cubicBezTo>
                    <a:pt x="6436" y="48755"/>
                    <a:pt x="6777" y="49073"/>
                    <a:pt x="6641" y="49414"/>
                  </a:cubicBezTo>
                  <a:cubicBezTo>
                    <a:pt x="6504" y="49323"/>
                    <a:pt x="6527" y="49073"/>
                    <a:pt x="6481" y="48869"/>
                  </a:cubicBezTo>
                  <a:cubicBezTo>
                    <a:pt x="6186" y="48937"/>
                    <a:pt x="6277" y="49460"/>
                    <a:pt x="6004" y="49505"/>
                  </a:cubicBezTo>
                  <a:cubicBezTo>
                    <a:pt x="6118" y="50006"/>
                    <a:pt x="6027" y="50097"/>
                    <a:pt x="5799" y="50392"/>
                  </a:cubicBezTo>
                  <a:cubicBezTo>
                    <a:pt x="5595" y="50324"/>
                    <a:pt x="6163" y="49915"/>
                    <a:pt x="5731" y="49846"/>
                  </a:cubicBezTo>
                  <a:cubicBezTo>
                    <a:pt x="5617" y="49869"/>
                    <a:pt x="5617" y="50051"/>
                    <a:pt x="5731" y="50051"/>
                  </a:cubicBezTo>
                  <a:cubicBezTo>
                    <a:pt x="5504" y="50415"/>
                    <a:pt x="5140" y="49528"/>
                    <a:pt x="5163" y="50370"/>
                  </a:cubicBezTo>
                  <a:cubicBezTo>
                    <a:pt x="4730" y="50301"/>
                    <a:pt x="5390" y="49505"/>
                    <a:pt x="4912" y="49392"/>
                  </a:cubicBezTo>
                  <a:cubicBezTo>
                    <a:pt x="4821" y="49778"/>
                    <a:pt x="4594" y="50028"/>
                    <a:pt x="4617" y="50574"/>
                  </a:cubicBezTo>
                  <a:cubicBezTo>
                    <a:pt x="4685" y="50893"/>
                    <a:pt x="4844" y="50438"/>
                    <a:pt x="5072" y="50597"/>
                  </a:cubicBezTo>
                  <a:cubicBezTo>
                    <a:pt x="5003" y="50870"/>
                    <a:pt x="4685" y="50847"/>
                    <a:pt x="4526" y="51006"/>
                  </a:cubicBezTo>
                  <a:cubicBezTo>
                    <a:pt x="4549" y="51279"/>
                    <a:pt x="4685" y="51461"/>
                    <a:pt x="4503" y="51666"/>
                  </a:cubicBezTo>
                  <a:cubicBezTo>
                    <a:pt x="4048" y="51256"/>
                    <a:pt x="4435" y="50529"/>
                    <a:pt x="4253" y="49801"/>
                  </a:cubicBezTo>
                  <a:cubicBezTo>
                    <a:pt x="4412" y="49846"/>
                    <a:pt x="4344" y="50142"/>
                    <a:pt x="4617" y="50028"/>
                  </a:cubicBezTo>
                  <a:cubicBezTo>
                    <a:pt x="4708" y="49619"/>
                    <a:pt x="4230" y="49846"/>
                    <a:pt x="4367" y="49369"/>
                  </a:cubicBezTo>
                  <a:cubicBezTo>
                    <a:pt x="4253" y="49346"/>
                    <a:pt x="4185" y="49392"/>
                    <a:pt x="4162" y="49483"/>
                  </a:cubicBezTo>
                  <a:cubicBezTo>
                    <a:pt x="4003" y="49119"/>
                    <a:pt x="3889" y="48664"/>
                    <a:pt x="3457" y="48573"/>
                  </a:cubicBezTo>
                  <a:cubicBezTo>
                    <a:pt x="3389" y="48232"/>
                    <a:pt x="3593" y="48255"/>
                    <a:pt x="3639" y="48050"/>
                  </a:cubicBezTo>
                  <a:cubicBezTo>
                    <a:pt x="3730" y="47550"/>
                    <a:pt x="3525" y="47391"/>
                    <a:pt x="3571" y="46959"/>
                  </a:cubicBezTo>
                  <a:cubicBezTo>
                    <a:pt x="3775" y="46936"/>
                    <a:pt x="3866" y="47049"/>
                    <a:pt x="3844" y="47277"/>
                  </a:cubicBezTo>
                  <a:cubicBezTo>
                    <a:pt x="4298" y="46959"/>
                    <a:pt x="3821" y="46117"/>
                    <a:pt x="4412" y="46094"/>
                  </a:cubicBezTo>
                  <a:cubicBezTo>
                    <a:pt x="4298" y="45640"/>
                    <a:pt x="3889" y="46094"/>
                    <a:pt x="3753" y="46299"/>
                  </a:cubicBezTo>
                  <a:cubicBezTo>
                    <a:pt x="3571" y="46299"/>
                    <a:pt x="3730" y="45912"/>
                    <a:pt x="3684" y="45753"/>
                  </a:cubicBezTo>
                  <a:cubicBezTo>
                    <a:pt x="3957" y="46072"/>
                    <a:pt x="4071" y="45594"/>
                    <a:pt x="4321" y="45549"/>
                  </a:cubicBezTo>
                  <a:cubicBezTo>
                    <a:pt x="4185" y="45003"/>
                    <a:pt x="3753" y="44775"/>
                    <a:pt x="3798" y="44002"/>
                  </a:cubicBezTo>
                  <a:cubicBezTo>
                    <a:pt x="3730" y="43707"/>
                    <a:pt x="3980" y="43798"/>
                    <a:pt x="4071" y="43684"/>
                  </a:cubicBezTo>
                  <a:cubicBezTo>
                    <a:pt x="4071" y="43593"/>
                    <a:pt x="3980" y="43570"/>
                    <a:pt x="3980" y="43457"/>
                  </a:cubicBezTo>
                  <a:cubicBezTo>
                    <a:pt x="3889" y="43229"/>
                    <a:pt x="3753" y="43775"/>
                    <a:pt x="3616" y="43343"/>
                  </a:cubicBezTo>
                  <a:cubicBezTo>
                    <a:pt x="3593" y="43115"/>
                    <a:pt x="3753" y="43138"/>
                    <a:pt x="3912" y="43138"/>
                  </a:cubicBezTo>
                  <a:cubicBezTo>
                    <a:pt x="3798" y="42797"/>
                    <a:pt x="3616" y="42524"/>
                    <a:pt x="3639" y="42024"/>
                  </a:cubicBezTo>
                  <a:cubicBezTo>
                    <a:pt x="3684" y="41751"/>
                    <a:pt x="3935" y="41728"/>
                    <a:pt x="3844" y="41274"/>
                  </a:cubicBezTo>
                  <a:cubicBezTo>
                    <a:pt x="3730" y="41296"/>
                    <a:pt x="3753" y="41478"/>
                    <a:pt x="3753" y="41592"/>
                  </a:cubicBezTo>
                  <a:cubicBezTo>
                    <a:pt x="3480" y="41274"/>
                    <a:pt x="3798" y="40068"/>
                    <a:pt x="3593" y="39409"/>
                  </a:cubicBezTo>
                  <a:cubicBezTo>
                    <a:pt x="3684" y="39181"/>
                    <a:pt x="4071" y="39318"/>
                    <a:pt x="4048" y="38977"/>
                  </a:cubicBezTo>
                  <a:cubicBezTo>
                    <a:pt x="4026" y="38818"/>
                    <a:pt x="3935" y="39022"/>
                    <a:pt x="3775" y="38977"/>
                  </a:cubicBezTo>
                  <a:cubicBezTo>
                    <a:pt x="3798" y="38340"/>
                    <a:pt x="3821" y="37703"/>
                    <a:pt x="3707" y="37226"/>
                  </a:cubicBezTo>
                  <a:cubicBezTo>
                    <a:pt x="3980" y="37203"/>
                    <a:pt x="4162" y="37089"/>
                    <a:pt x="4094" y="36680"/>
                  </a:cubicBezTo>
                  <a:cubicBezTo>
                    <a:pt x="4003" y="36748"/>
                    <a:pt x="4003" y="36930"/>
                    <a:pt x="3821" y="36907"/>
                  </a:cubicBezTo>
                  <a:cubicBezTo>
                    <a:pt x="3707" y="36680"/>
                    <a:pt x="3980" y="36726"/>
                    <a:pt x="4003" y="36680"/>
                  </a:cubicBezTo>
                  <a:cubicBezTo>
                    <a:pt x="4071" y="36453"/>
                    <a:pt x="3753" y="36180"/>
                    <a:pt x="4003" y="35907"/>
                  </a:cubicBezTo>
                  <a:cubicBezTo>
                    <a:pt x="4321" y="36294"/>
                    <a:pt x="4071" y="36657"/>
                    <a:pt x="4185" y="37226"/>
                  </a:cubicBezTo>
                  <a:cubicBezTo>
                    <a:pt x="4207" y="37499"/>
                    <a:pt x="4480" y="37453"/>
                    <a:pt x="4435" y="37794"/>
                  </a:cubicBezTo>
                  <a:cubicBezTo>
                    <a:pt x="4094" y="37431"/>
                    <a:pt x="4344" y="38590"/>
                    <a:pt x="4162" y="38772"/>
                  </a:cubicBezTo>
                  <a:cubicBezTo>
                    <a:pt x="4230" y="38886"/>
                    <a:pt x="4321" y="38977"/>
                    <a:pt x="4412" y="39091"/>
                  </a:cubicBezTo>
                  <a:cubicBezTo>
                    <a:pt x="4344" y="39363"/>
                    <a:pt x="4048" y="39363"/>
                    <a:pt x="3866" y="39523"/>
                  </a:cubicBezTo>
                  <a:cubicBezTo>
                    <a:pt x="4116" y="39864"/>
                    <a:pt x="3639" y="39909"/>
                    <a:pt x="3753" y="40387"/>
                  </a:cubicBezTo>
                  <a:cubicBezTo>
                    <a:pt x="4298" y="40546"/>
                    <a:pt x="4139" y="39727"/>
                    <a:pt x="4594" y="40091"/>
                  </a:cubicBezTo>
                  <a:cubicBezTo>
                    <a:pt x="4435" y="40364"/>
                    <a:pt x="4253" y="40637"/>
                    <a:pt x="3844" y="40614"/>
                  </a:cubicBezTo>
                  <a:cubicBezTo>
                    <a:pt x="3753" y="41092"/>
                    <a:pt x="4094" y="41114"/>
                    <a:pt x="4207" y="40841"/>
                  </a:cubicBezTo>
                  <a:cubicBezTo>
                    <a:pt x="4367" y="40910"/>
                    <a:pt x="4276" y="41092"/>
                    <a:pt x="4116" y="41046"/>
                  </a:cubicBezTo>
                  <a:cubicBezTo>
                    <a:pt x="4162" y="41455"/>
                    <a:pt x="4003" y="41592"/>
                    <a:pt x="3912" y="41819"/>
                  </a:cubicBezTo>
                  <a:cubicBezTo>
                    <a:pt x="3889" y="42024"/>
                    <a:pt x="4344" y="41978"/>
                    <a:pt x="4207" y="41706"/>
                  </a:cubicBezTo>
                  <a:cubicBezTo>
                    <a:pt x="4480" y="41865"/>
                    <a:pt x="4026" y="42206"/>
                    <a:pt x="4276" y="42365"/>
                  </a:cubicBezTo>
                  <a:cubicBezTo>
                    <a:pt x="4435" y="42411"/>
                    <a:pt x="4435" y="42274"/>
                    <a:pt x="4549" y="42274"/>
                  </a:cubicBezTo>
                  <a:cubicBezTo>
                    <a:pt x="4435" y="42092"/>
                    <a:pt x="4594" y="41569"/>
                    <a:pt x="4298" y="41615"/>
                  </a:cubicBezTo>
                  <a:cubicBezTo>
                    <a:pt x="4207" y="41160"/>
                    <a:pt x="4571" y="41274"/>
                    <a:pt x="4480" y="40841"/>
                  </a:cubicBezTo>
                  <a:cubicBezTo>
                    <a:pt x="4685" y="40796"/>
                    <a:pt x="4617" y="41069"/>
                    <a:pt x="4753" y="41069"/>
                  </a:cubicBezTo>
                  <a:cubicBezTo>
                    <a:pt x="4958" y="41046"/>
                    <a:pt x="4662" y="40864"/>
                    <a:pt x="4662" y="40841"/>
                  </a:cubicBezTo>
                  <a:cubicBezTo>
                    <a:pt x="4685" y="40705"/>
                    <a:pt x="4867" y="40682"/>
                    <a:pt x="4867" y="40523"/>
                  </a:cubicBezTo>
                  <a:cubicBezTo>
                    <a:pt x="4844" y="40341"/>
                    <a:pt x="4662" y="40228"/>
                    <a:pt x="4685" y="39977"/>
                  </a:cubicBezTo>
                  <a:cubicBezTo>
                    <a:pt x="4662" y="39818"/>
                    <a:pt x="4458" y="39886"/>
                    <a:pt x="4321" y="39864"/>
                  </a:cubicBezTo>
                  <a:cubicBezTo>
                    <a:pt x="4298" y="39409"/>
                    <a:pt x="4571" y="39363"/>
                    <a:pt x="4685" y="39091"/>
                  </a:cubicBezTo>
                  <a:cubicBezTo>
                    <a:pt x="4753" y="38749"/>
                    <a:pt x="4480" y="38795"/>
                    <a:pt x="4344" y="38658"/>
                  </a:cubicBezTo>
                  <a:cubicBezTo>
                    <a:pt x="4458" y="38408"/>
                    <a:pt x="4730" y="38317"/>
                    <a:pt x="4890" y="38113"/>
                  </a:cubicBezTo>
                  <a:cubicBezTo>
                    <a:pt x="4526" y="37908"/>
                    <a:pt x="4549" y="37249"/>
                    <a:pt x="4458" y="36703"/>
                  </a:cubicBezTo>
                  <a:cubicBezTo>
                    <a:pt x="4776" y="36794"/>
                    <a:pt x="4594" y="36271"/>
                    <a:pt x="4640" y="36043"/>
                  </a:cubicBezTo>
                  <a:cubicBezTo>
                    <a:pt x="4594" y="35702"/>
                    <a:pt x="4162" y="35816"/>
                    <a:pt x="4298" y="35270"/>
                  </a:cubicBezTo>
                  <a:cubicBezTo>
                    <a:pt x="4389" y="35338"/>
                    <a:pt x="4435" y="35475"/>
                    <a:pt x="4480" y="35589"/>
                  </a:cubicBezTo>
                  <a:cubicBezTo>
                    <a:pt x="4685" y="35566"/>
                    <a:pt x="4526" y="35111"/>
                    <a:pt x="4480" y="35043"/>
                  </a:cubicBezTo>
                  <a:cubicBezTo>
                    <a:pt x="4389" y="35134"/>
                    <a:pt x="4298" y="35179"/>
                    <a:pt x="4207" y="35270"/>
                  </a:cubicBezTo>
                  <a:cubicBezTo>
                    <a:pt x="3935" y="35566"/>
                    <a:pt x="4094" y="35770"/>
                    <a:pt x="3844" y="35589"/>
                  </a:cubicBezTo>
                  <a:lnTo>
                    <a:pt x="3821" y="36566"/>
                  </a:lnTo>
                  <a:cubicBezTo>
                    <a:pt x="3503" y="36362"/>
                    <a:pt x="3798" y="35884"/>
                    <a:pt x="3753" y="35361"/>
                  </a:cubicBezTo>
                  <a:cubicBezTo>
                    <a:pt x="3707" y="34975"/>
                    <a:pt x="3684" y="34292"/>
                    <a:pt x="3775" y="33610"/>
                  </a:cubicBezTo>
                  <a:cubicBezTo>
                    <a:pt x="4048" y="33701"/>
                    <a:pt x="4116" y="33519"/>
                    <a:pt x="4321" y="33519"/>
                  </a:cubicBezTo>
                  <a:cubicBezTo>
                    <a:pt x="4458" y="32951"/>
                    <a:pt x="4298" y="32701"/>
                    <a:pt x="4435" y="32200"/>
                  </a:cubicBezTo>
                  <a:cubicBezTo>
                    <a:pt x="4640" y="32269"/>
                    <a:pt x="4753" y="32405"/>
                    <a:pt x="4799" y="32655"/>
                  </a:cubicBezTo>
                  <a:cubicBezTo>
                    <a:pt x="5094" y="32337"/>
                    <a:pt x="4480" y="32178"/>
                    <a:pt x="4435" y="31882"/>
                  </a:cubicBezTo>
                  <a:cubicBezTo>
                    <a:pt x="4389" y="31495"/>
                    <a:pt x="4776" y="31632"/>
                    <a:pt x="4730" y="31223"/>
                  </a:cubicBezTo>
                  <a:cubicBezTo>
                    <a:pt x="4708" y="31018"/>
                    <a:pt x="4321" y="31245"/>
                    <a:pt x="4435" y="31564"/>
                  </a:cubicBezTo>
                  <a:cubicBezTo>
                    <a:pt x="3980" y="31313"/>
                    <a:pt x="4594" y="31177"/>
                    <a:pt x="4640" y="30904"/>
                  </a:cubicBezTo>
                  <a:cubicBezTo>
                    <a:pt x="4526" y="30449"/>
                    <a:pt x="4321" y="30768"/>
                    <a:pt x="4094" y="30563"/>
                  </a:cubicBezTo>
                  <a:cubicBezTo>
                    <a:pt x="4139" y="30131"/>
                    <a:pt x="4480" y="30699"/>
                    <a:pt x="4549" y="30245"/>
                  </a:cubicBezTo>
                  <a:cubicBezTo>
                    <a:pt x="4344" y="30176"/>
                    <a:pt x="4480" y="29676"/>
                    <a:pt x="4094" y="29790"/>
                  </a:cubicBezTo>
                  <a:cubicBezTo>
                    <a:pt x="4276" y="29472"/>
                    <a:pt x="4026" y="28858"/>
                    <a:pt x="4298" y="29153"/>
                  </a:cubicBezTo>
                  <a:cubicBezTo>
                    <a:pt x="4253" y="28858"/>
                    <a:pt x="4435" y="28289"/>
                    <a:pt x="4230" y="28153"/>
                  </a:cubicBezTo>
                  <a:cubicBezTo>
                    <a:pt x="4298" y="27971"/>
                    <a:pt x="4389" y="28153"/>
                    <a:pt x="4503" y="28175"/>
                  </a:cubicBezTo>
                  <a:cubicBezTo>
                    <a:pt x="4571" y="27812"/>
                    <a:pt x="4207" y="28016"/>
                    <a:pt x="4139" y="27834"/>
                  </a:cubicBezTo>
                  <a:cubicBezTo>
                    <a:pt x="4480" y="27652"/>
                    <a:pt x="3980" y="27539"/>
                    <a:pt x="4139" y="26947"/>
                  </a:cubicBezTo>
                  <a:cubicBezTo>
                    <a:pt x="4344" y="27016"/>
                    <a:pt x="4435" y="27198"/>
                    <a:pt x="4594" y="27289"/>
                  </a:cubicBezTo>
                  <a:cubicBezTo>
                    <a:pt x="4458" y="29358"/>
                    <a:pt x="4867" y="30176"/>
                    <a:pt x="4890" y="31996"/>
                  </a:cubicBezTo>
                  <a:cubicBezTo>
                    <a:pt x="4935" y="32155"/>
                    <a:pt x="5049" y="32018"/>
                    <a:pt x="5072" y="31905"/>
                  </a:cubicBezTo>
                  <a:cubicBezTo>
                    <a:pt x="5140" y="32291"/>
                    <a:pt x="5276" y="32701"/>
                    <a:pt x="5253" y="32996"/>
                  </a:cubicBezTo>
                  <a:cubicBezTo>
                    <a:pt x="5231" y="33087"/>
                    <a:pt x="5072" y="33178"/>
                    <a:pt x="5049" y="33315"/>
                  </a:cubicBezTo>
                  <a:cubicBezTo>
                    <a:pt x="5049" y="33383"/>
                    <a:pt x="5140" y="33587"/>
                    <a:pt x="5140" y="33542"/>
                  </a:cubicBezTo>
                  <a:cubicBezTo>
                    <a:pt x="5094" y="33701"/>
                    <a:pt x="4890" y="33383"/>
                    <a:pt x="4958" y="33974"/>
                  </a:cubicBezTo>
                  <a:cubicBezTo>
                    <a:pt x="4389" y="33769"/>
                    <a:pt x="4821" y="33201"/>
                    <a:pt x="4708" y="32860"/>
                  </a:cubicBezTo>
                  <a:cubicBezTo>
                    <a:pt x="4367" y="33337"/>
                    <a:pt x="4185" y="34020"/>
                    <a:pt x="4116" y="34815"/>
                  </a:cubicBezTo>
                  <a:cubicBezTo>
                    <a:pt x="4048" y="34770"/>
                    <a:pt x="3980" y="34702"/>
                    <a:pt x="3844" y="34702"/>
                  </a:cubicBezTo>
                  <a:cubicBezTo>
                    <a:pt x="3935" y="35157"/>
                    <a:pt x="4276" y="34975"/>
                    <a:pt x="4571" y="34838"/>
                  </a:cubicBezTo>
                  <a:cubicBezTo>
                    <a:pt x="4685" y="34361"/>
                    <a:pt x="4276" y="34474"/>
                    <a:pt x="4321" y="34065"/>
                  </a:cubicBezTo>
                  <a:cubicBezTo>
                    <a:pt x="4730" y="34133"/>
                    <a:pt x="5140" y="34565"/>
                    <a:pt x="5231" y="33860"/>
                  </a:cubicBezTo>
                  <a:cubicBezTo>
                    <a:pt x="5253" y="34747"/>
                    <a:pt x="5617" y="35998"/>
                    <a:pt x="5276" y="37044"/>
                  </a:cubicBezTo>
                  <a:cubicBezTo>
                    <a:pt x="5549" y="37385"/>
                    <a:pt x="5435" y="38158"/>
                    <a:pt x="5435" y="38795"/>
                  </a:cubicBezTo>
                  <a:cubicBezTo>
                    <a:pt x="5458" y="39000"/>
                    <a:pt x="5776" y="38886"/>
                    <a:pt x="5708" y="39227"/>
                  </a:cubicBezTo>
                  <a:cubicBezTo>
                    <a:pt x="5458" y="39500"/>
                    <a:pt x="5276" y="39477"/>
                    <a:pt x="5049" y="39545"/>
                  </a:cubicBezTo>
                  <a:cubicBezTo>
                    <a:pt x="5140" y="40068"/>
                    <a:pt x="5072" y="39955"/>
                    <a:pt x="5140" y="40637"/>
                  </a:cubicBezTo>
                  <a:cubicBezTo>
                    <a:pt x="5322" y="40682"/>
                    <a:pt x="5367" y="40569"/>
                    <a:pt x="5504" y="40546"/>
                  </a:cubicBezTo>
                  <a:cubicBezTo>
                    <a:pt x="5299" y="40364"/>
                    <a:pt x="5344" y="39932"/>
                    <a:pt x="5140" y="39773"/>
                  </a:cubicBezTo>
                  <a:cubicBezTo>
                    <a:pt x="5731" y="39113"/>
                    <a:pt x="5936" y="40228"/>
                    <a:pt x="5776" y="40773"/>
                  </a:cubicBezTo>
                  <a:cubicBezTo>
                    <a:pt x="5776" y="40751"/>
                    <a:pt x="5595" y="40637"/>
                    <a:pt x="5595" y="40660"/>
                  </a:cubicBezTo>
                  <a:cubicBezTo>
                    <a:pt x="5572" y="40705"/>
                    <a:pt x="5595" y="41296"/>
                    <a:pt x="5754" y="41205"/>
                  </a:cubicBezTo>
                  <a:cubicBezTo>
                    <a:pt x="5708" y="41842"/>
                    <a:pt x="5776" y="43184"/>
                    <a:pt x="5913" y="44162"/>
                  </a:cubicBezTo>
                  <a:cubicBezTo>
                    <a:pt x="5981" y="44821"/>
                    <a:pt x="5822" y="45549"/>
                    <a:pt x="5867" y="46117"/>
                  </a:cubicBezTo>
                  <a:cubicBezTo>
                    <a:pt x="5890" y="46413"/>
                    <a:pt x="6095" y="46754"/>
                    <a:pt x="6140" y="47118"/>
                  </a:cubicBezTo>
                  <a:cubicBezTo>
                    <a:pt x="6163" y="47550"/>
                    <a:pt x="6118" y="47959"/>
                    <a:pt x="6390" y="48209"/>
                  </a:cubicBezTo>
                  <a:cubicBezTo>
                    <a:pt x="6709" y="48164"/>
                    <a:pt x="6595" y="47595"/>
                    <a:pt x="6959" y="47573"/>
                  </a:cubicBezTo>
                  <a:cubicBezTo>
                    <a:pt x="6777" y="47072"/>
                    <a:pt x="6845" y="46276"/>
                    <a:pt x="7255" y="46163"/>
                  </a:cubicBezTo>
                  <a:cubicBezTo>
                    <a:pt x="6913" y="46026"/>
                    <a:pt x="6777" y="45685"/>
                    <a:pt x="6709" y="45276"/>
                  </a:cubicBezTo>
                  <a:cubicBezTo>
                    <a:pt x="6459" y="45162"/>
                    <a:pt x="6459" y="45412"/>
                    <a:pt x="6254" y="45367"/>
                  </a:cubicBezTo>
                  <a:cubicBezTo>
                    <a:pt x="6163" y="44707"/>
                    <a:pt x="6754" y="45026"/>
                    <a:pt x="6982" y="45162"/>
                  </a:cubicBezTo>
                  <a:cubicBezTo>
                    <a:pt x="7050" y="45071"/>
                    <a:pt x="6982" y="44616"/>
                    <a:pt x="7095" y="44298"/>
                  </a:cubicBezTo>
                  <a:cubicBezTo>
                    <a:pt x="7095" y="44071"/>
                    <a:pt x="6754" y="44457"/>
                    <a:pt x="6641" y="44162"/>
                  </a:cubicBezTo>
                  <a:cubicBezTo>
                    <a:pt x="6459" y="44207"/>
                    <a:pt x="6936" y="44707"/>
                    <a:pt x="6618" y="44935"/>
                  </a:cubicBezTo>
                  <a:cubicBezTo>
                    <a:pt x="6504" y="44821"/>
                    <a:pt x="6436" y="44639"/>
                    <a:pt x="6254" y="44594"/>
                  </a:cubicBezTo>
                  <a:cubicBezTo>
                    <a:pt x="6390" y="43798"/>
                    <a:pt x="6231" y="42865"/>
                    <a:pt x="6300" y="41660"/>
                  </a:cubicBezTo>
                  <a:cubicBezTo>
                    <a:pt x="6504" y="41296"/>
                    <a:pt x="6277" y="42320"/>
                    <a:pt x="6572" y="42206"/>
                  </a:cubicBezTo>
                  <a:cubicBezTo>
                    <a:pt x="6800" y="42206"/>
                    <a:pt x="6754" y="41842"/>
                    <a:pt x="6754" y="41546"/>
                  </a:cubicBezTo>
                  <a:cubicBezTo>
                    <a:pt x="6800" y="41274"/>
                    <a:pt x="6413" y="41455"/>
                    <a:pt x="6504" y="41114"/>
                  </a:cubicBezTo>
                  <a:cubicBezTo>
                    <a:pt x="6777" y="41387"/>
                    <a:pt x="6845" y="40978"/>
                    <a:pt x="6777" y="40796"/>
                  </a:cubicBezTo>
                  <a:cubicBezTo>
                    <a:pt x="6686" y="40546"/>
                    <a:pt x="6368" y="40773"/>
                    <a:pt x="6686" y="40569"/>
                  </a:cubicBezTo>
                  <a:cubicBezTo>
                    <a:pt x="6959" y="40387"/>
                    <a:pt x="7050" y="40068"/>
                    <a:pt x="6891" y="39795"/>
                  </a:cubicBezTo>
                  <a:cubicBezTo>
                    <a:pt x="6709" y="39909"/>
                    <a:pt x="6732" y="40296"/>
                    <a:pt x="6413" y="40228"/>
                  </a:cubicBezTo>
                  <a:cubicBezTo>
                    <a:pt x="6390" y="39886"/>
                    <a:pt x="6663" y="39955"/>
                    <a:pt x="6709" y="39682"/>
                  </a:cubicBezTo>
                  <a:cubicBezTo>
                    <a:pt x="6686" y="39614"/>
                    <a:pt x="6618" y="39591"/>
                    <a:pt x="6618" y="39477"/>
                  </a:cubicBezTo>
                  <a:cubicBezTo>
                    <a:pt x="6368" y="39386"/>
                    <a:pt x="6436" y="39704"/>
                    <a:pt x="6345" y="39795"/>
                  </a:cubicBezTo>
                  <a:cubicBezTo>
                    <a:pt x="6140" y="39886"/>
                    <a:pt x="6254" y="39477"/>
                    <a:pt x="6254" y="39454"/>
                  </a:cubicBezTo>
                  <a:cubicBezTo>
                    <a:pt x="6186" y="39204"/>
                    <a:pt x="6095" y="39204"/>
                    <a:pt x="6072" y="39022"/>
                  </a:cubicBezTo>
                  <a:cubicBezTo>
                    <a:pt x="6027" y="38545"/>
                    <a:pt x="6140" y="37885"/>
                    <a:pt x="6095" y="37271"/>
                  </a:cubicBezTo>
                  <a:cubicBezTo>
                    <a:pt x="6345" y="37544"/>
                    <a:pt x="6163" y="37703"/>
                    <a:pt x="6186" y="38158"/>
                  </a:cubicBezTo>
                  <a:cubicBezTo>
                    <a:pt x="6413" y="38135"/>
                    <a:pt x="6368" y="37794"/>
                    <a:pt x="6368" y="37499"/>
                  </a:cubicBezTo>
                  <a:cubicBezTo>
                    <a:pt x="6641" y="37499"/>
                    <a:pt x="6709" y="37249"/>
                    <a:pt x="6823" y="37067"/>
                  </a:cubicBezTo>
                  <a:cubicBezTo>
                    <a:pt x="6686" y="36703"/>
                    <a:pt x="6595" y="37340"/>
                    <a:pt x="6277" y="37158"/>
                  </a:cubicBezTo>
                  <a:cubicBezTo>
                    <a:pt x="6209" y="36544"/>
                    <a:pt x="6845" y="36748"/>
                    <a:pt x="7027" y="36430"/>
                  </a:cubicBezTo>
                  <a:cubicBezTo>
                    <a:pt x="7027" y="36021"/>
                    <a:pt x="7118" y="35725"/>
                    <a:pt x="7232" y="35429"/>
                  </a:cubicBezTo>
                  <a:cubicBezTo>
                    <a:pt x="7209" y="35247"/>
                    <a:pt x="6913" y="35361"/>
                    <a:pt x="6868" y="35225"/>
                  </a:cubicBezTo>
                  <a:cubicBezTo>
                    <a:pt x="6800" y="34656"/>
                    <a:pt x="7277" y="34770"/>
                    <a:pt x="7164" y="34133"/>
                  </a:cubicBezTo>
                  <a:cubicBezTo>
                    <a:pt x="7573" y="34201"/>
                    <a:pt x="7550" y="33724"/>
                    <a:pt x="7982" y="33815"/>
                  </a:cubicBezTo>
                  <a:cubicBezTo>
                    <a:pt x="7732" y="34179"/>
                    <a:pt x="8073" y="34588"/>
                    <a:pt x="8232" y="34815"/>
                  </a:cubicBezTo>
                  <a:cubicBezTo>
                    <a:pt x="8369" y="34770"/>
                    <a:pt x="8323" y="34543"/>
                    <a:pt x="8346" y="34361"/>
                  </a:cubicBezTo>
                  <a:cubicBezTo>
                    <a:pt x="8414" y="34452"/>
                    <a:pt x="8551" y="34497"/>
                    <a:pt x="8710" y="34497"/>
                  </a:cubicBezTo>
                  <a:cubicBezTo>
                    <a:pt x="8710" y="34724"/>
                    <a:pt x="8619" y="34838"/>
                    <a:pt x="8414" y="34815"/>
                  </a:cubicBezTo>
                  <a:cubicBezTo>
                    <a:pt x="8369" y="34975"/>
                    <a:pt x="8778" y="35088"/>
                    <a:pt x="8505" y="35134"/>
                  </a:cubicBezTo>
                  <a:cubicBezTo>
                    <a:pt x="8346" y="35293"/>
                    <a:pt x="8301" y="35225"/>
                    <a:pt x="8323" y="34906"/>
                  </a:cubicBezTo>
                  <a:cubicBezTo>
                    <a:pt x="8164" y="35111"/>
                    <a:pt x="7846" y="35020"/>
                    <a:pt x="7778" y="34793"/>
                  </a:cubicBezTo>
                  <a:cubicBezTo>
                    <a:pt x="7505" y="34952"/>
                    <a:pt x="7937" y="35179"/>
                    <a:pt x="7869" y="35452"/>
                  </a:cubicBezTo>
                  <a:cubicBezTo>
                    <a:pt x="7641" y="35475"/>
                    <a:pt x="7527" y="35611"/>
                    <a:pt x="7232" y="35543"/>
                  </a:cubicBezTo>
                  <a:cubicBezTo>
                    <a:pt x="7209" y="35884"/>
                    <a:pt x="7687" y="35657"/>
                    <a:pt x="7664" y="35998"/>
                  </a:cubicBezTo>
                  <a:cubicBezTo>
                    <a:pt x="7914" y="36043"/>
                    <a:pt x="7755" y="35566"/>
                    <a:pt x="8050" y="35680"/>
                  </a:cubicBezTo>
                  <a:cubicBezTo>
                    <a:pt x="7982" y="35839"/>
                    <a:pt x="8141" y="36248"/>
                    <a:pt x="7937" y="36225"/>
                  </a:cubicBezTo>
                  <a:cubicBezTo>
                    <a:pt x="8073" y="36407"/>
                    <a:pt x="8255" y="36498"/>
                    <a:pt x="8210" y="36885"/>
                  </a:cubicBezTo>
                  <a:cubicBezTo>
                    <a:pt x="7914" y="36680"/>
                    <a:pt x="7641" y="36726"/>
                    <a:pt x="7755" y="37317"/>
                  </a:cubicBezTo>
                  <a:cubicBezTo>
                    <a:pt x="7527" y="37590"/>
                    <a:pt x="7505" y="37021"/>
                    <a:pt x="7277" y="37294"/>
                  </a:cubicBezTo>
                  <a:cubicBezTo>
                    <a:pt x="7391" y="37431"/>
                    <a:pt x="7550" y="37499"/>
                    <a:pt x="7459" y="37840"/>
                  </a:cubicBezTo>
                  <a:cubicBezTo>
                    <a:pt x="7300" y="37817"/>
                    <a:pt x="7300" y="37931"/>
                    <a:pt x="7277" y="38067"/>
                  </a:cubicBezTo>
                  <a:cubicBezTo>
                    <a:pt x="7073" y="37999"/>
                    <a:pt x="6732" y="37840"/>
                    <a:pt x="6550" y="38044"/>
                  </a:cubicBezTo>
                  <a:cubicBezTo>
                    <a:pt x="6618" y="38249"/>
                    <a:pt x="6913" y="38204"/>
                    <a:pt x="6800" y="38590"/>
                  </a:cubicBezTo>
                  <a:cubicBezTo>
                    <a:pt x="6436" y="38727"/>
                    <a:pt x="6618" y="38226"/>
                    <a:pt x="6254" y="38363"/>
                  </a:cubicBezTo>
                  <a:cubicBezTo>
                    <a:pt x="6140" y="38795"/>
                    <a:pt x="6504" y="38658"/>
                    <a:pt x="6618" y="38818"/>
                  </a:cubicBezTo>
                  <a:cubicBezTo>
                    <a:pt x="6572" y="39022"/>
                    <a:pt x="6209" y="38818"/>
                    <a:pt x="6345" y="39250"/>
                  </a:cubicBezTo>
                  <a:cubicBezTo>
                    <a:pt x="6436" y="39318"/>
                    <a:pt x="6686" y="39295"/>
                    <a:pt x="6800" y="39591"/>
                  </a:cubicBezTo>
                  <a:cubicBezTo>
                    <a:pt x="7004" y="39500"/>
                    <a:pt x="6550" y="39318"/>
                    <a:pt x="6709" y="38931"/>
                  </a:cubicBezTo>
                  <a:cubicBezTo>
                    <a:pt x="6959" y="39091"/>
                    <a:pt x="6891" y="38681"/>
                    <a:pt x="7004" y="38613"/>
                  </a:cubicBezTo>
                  <a:cubicBezTo>
                    <a:pt x="7050" y="38567"/>
                    <a:pt x="7209" y="38636"/>
                    <a:pt x="7277" y="38613"/>
                  </a:cubicBezTo>
                  <a:cubicBezTo>
                    <a:pt x="7368" y="38567"/>
                    <a:pt x="7368" y="38340"/>
                    <a:pt x="7550" y="38408"/>
                  </a:cubicBezTo>
                  <a:cubicBezTo>
                    <a:pt x="7618" y="38522"/>
                    <a:pt x="7664" y="38704"/>
                    <a:pt x="7618" y="38954"/>
                  </a:cubicBezTo>
                  <a:cubicBezTo>
                    <a:pt x="7505" y="38909"/>
                    <a:pt x="7482" y="38749"/>
                    <a:pt x="7368" y="38727"/>
                  </a:cubicBezTo>
                  <a:cubicBezTo>
                    <a:pt x="7346" y="39000"/>
                    <a:pt x="7391" y="39181"/>
                    <a:pt x="7527" y="39272"/>
                  </a:cubicBezTo>
                  <a:cubicBezTo>
                    <a:pt x="7982" y="39227"/>
                    <a:pt x="7891" y="38727"/>
                    <a:pt x="7823" y="38295"/>
                  </a:cubicBezTo>
                  <a:cubicBezTo>
                    <a:pt x="8096" y="38181"/>
                    <a:pt x="7982" y="38545"/>
                    <a:pt x="8005" y="38727"/>
                  </a:cubicBezTo>
                  <a:cubicBezTo>
                    <a:pt x="8232" y="38545"/>
                    <a:pt x="8437" y="38431"/>
                    <a:pt x="8642" y="38749"/>
                  </a:cubicBezTo>
                  <a:cubicBezTo>
                    <a:pt x="8733" y="38727"/>
                    <a:pt x="8710" y="38545"/>
                    <a:pt x="8824" y="38545"/>
                  </a:cubicBezTo>
                  <a:cubicBezTo>
                    <a:pt x="8801" y="38272"/>
                    <a:pt x="8483" y="38158"/>
                    <a:pt x="8755" y="37885"/>
                  </a:cubicBezTo>
                  <a:cubicBezTo>
                    <a:pt x="9142" y="37976"/>
                    <a:pt x="8960" y="38863"/>
                    <a:pt x="9006" y="39523"/>
                  </a:cubicBezTo>
                  <a:cubicBezTo>
                    <a:pt x="9006" y="39886"/>
                    <a:pt x="9142" y="40182"/>
                    <a:pt x="9074" y="40500"/>
                  </a:cubicBezTo>
                  <a:cubicBezTo>
                    <a:pt x="9006" y="40523"/>
                    <a:pt x="8937" y="40182"/>
                    <a:pt x="8983" y="40068"/>
                  </a:cubicBezTo>
                  <a:cubicBezTo>
                    <a:pt x="8778" y="40409"/>
                    <a:pt x="9074" y="40432"/>
                    <a:pt x="9074" y="40728"/>
                  </a:cubicBezTo>
                  <a:cubicBezTo>
                    <a:pt x="9074" y="40887"/>
                    <a:pt x="8869" y="41046"/>
                    <a:pt x="8869" y="41046"/>
                  </a:cubicBezTo>
                  <a:cubicBezTo>
                    <a:pt x="8892" y="41251"/>
                    <a:pt x="9119" y="41387"/>
                    <a:pt x="9142" y="41592"/>
                  </a:cubicBezTo>
                  <a:cubicBezTo>
                    <a:pt x="9165" y="41774"/>
                    <a:pt x="9051" y="41842"/>
                    <a:pt x="9051" y="42047"/>
                  </a:cubicBezTo>
                  <a:cubicBezTo>
                    <a:pt x="9051" y="42411"/>
                    <a:pt x="9278" y="42865"/>
                    <a:pt x="9028" y="43138"/>
                  </a:cubicBezTo>
                  <a:cubicBezTo>
                    <a:pt x="8574" y="43047"/>
                    <a:pt x="8392" y="42592"/>
                    <a:pt x="8596" y="42024"/>
                  </a:cubicBezTo>
                  <a:cubicBezTo>
                    <a:pt x="8278" y="42047"/>
                    <a:pt x="8323" y="42524"/>
                    <a:pt x="8301" y="42888"/>
                  </a:cubicBezTo>
                  <a:cubicBezTo>
                    <a:pt x="8369" y="43206"/>
                    <a:pt x="8437" y="43025"/>
                    <a:pt x="8664" y="43025"/>
                  </a:cubicBezTo>
                  <a:cubicBezTo>
                    <a:pt x="8642" y="43229"/>
                    <a:pt x="8687" y="43366"/>
                    <a:pt x="8846" y="43343"/>
                  </a:cubicBezTo>
                  <a:cubicBezTo>
                    <a:pt x="8869" y="43548"/>
                    <a:pt x="8755" y="43889"/>
                    <a:pt x="9028" y="43775"/>
                  </a:cubicBezTo>
                  <a:cubicBezTo>
                    <a:pt x="9187" y="43775"/>
                    <a:pt x="8892" y="43366"/>
                    <a:pt x="9119" y="43252"/>
                  </a:cubicBezTo>
                  <a:cubicBezTo>
                    <a:pt x="9347" y="43752"/>
                    <a:pt x="9097" y="44366"/>
                    <a:pt x="9187" y="45003"/>
                  </a:cubicBezTo>
                  <a:cubicBezTo>
                    <a:pt x="9210" y="45139"/>
                    <a:pt x="9347" y="45276"/>
                    <a:pt x="9369" y="45435"/>
                  </a:cubicBezTo>
                  <a:cubicBezTo>
                    <a:pt x="9392" y="45912"/>
                    <a:pt x="9415" y="46572"/>
                    <a:pt x="9438" y="47072"/>
                  </a:cubicBezTo>
                  <a:cubicBezTo>
                    <a:pt x="9460" y="47891"/>
                    <a:pt x="9483" y="48823"/>
                    <a:pt x="9392" y="49369"/>
                  </a:cubicBezTo>
                  <a:cubicBezTo>
                    <a:pt x="9392" y="49392"/>
                    <a:pt x="9233" y="49346"/>
                    <a:pt x="9210" y="49369"/>
                  </a:cubicBezTo>
                  <a:cubicBezTo>
                    <a:pt x="9119" y="49460"/>
                    <a:pt x="9369" y="49665"/>
                    <a:pt x="9301" y="49801"/>
                  </a:cubicBezTo>
                  <a:cubicBezTo>
                    <a:pt x="8687" y="49551"/>
                    <a:pt x="9460" y="50028"/>
                    <a:pt x="9278" y="50574"/>
                  </a:cubicBezTo>
                  <a:cubicBezTo>
                    <a:pt x="9301" y="50688"/>
                    <a:pt x="9460" y="50665"/>
                    <a:pt x="9551" y="50688"/>
                  </a:cubicBezTo>
                  <a:cubicBezTo>
                    <a:pt x="9529" y="51120"/>
                    <a:pt x="9642" y="51734"/>
                    <a:pt x="9347" y="51893"/>
                  </a:cubicBezTo>
                  <a:cubicBezTo>
                    <a:pt x="9301" y="52234"/>
                    <a:pt x="9642" y="52143"/>
                    <a:pt x="9529" y="52553"/>
                  </a:cubicBezTo>
                  <a:cubicBezTo>
                    <a:pt x="9210" y="52621"/>
                    <a:pt x="9097" y="52462"/>
                    <a:pt x="9165" y="52098"/>
                  </a:cubicBezTo>
                  <a:cubicBezTo>
                    <a:pt x="8892" y="52075"/>
                    <a:pt x="8892" y="52416"/>
                    <a:pt x="8892" y="52757"/>
                  </a:cubicBezTo>
                  <a:cubicBezTo>
                    <a:pt x="9165" y="52825"/>
                    <a:pt x="9233" y="52644"/>
                    <a:pt x="9438" y="52644"/>
                  </a:cubicBezTo>
                  <a:cubicBezTo>
                    <a:pt x="9756" y="57874"/>
                    <a:pt x="9460" y="63104"/>
                    <a:pt x="9392" y="68175"/>
                  </a:cubicBezTo>
                  <a:cubicBezTo>
                    <a:pt x="9369" y="69016"/>
                    <a:pt x="9415" y="69721"/>
                    <a:pt x="9347" y="70563"/>
                  </a:cubicBezTo>
                  <a:cubicBezTo>
                    <a:pt x="9347" y="70744"/>
                    <a:pt x="9438" y="70767"/>
                    <a:pt x="9438" y="70904"/>
                  </a:cubicBezTo>
                  <a:cubicBezTo>
                    <a:pt x="9415" y="71267"/>
                    <a:pt x="9324" y="71995"/>
                    <a:pt x="9324" y="72655"/>
                  </a:cubicBezTo>
                  <a:cubicBezTo>
                    <a:pt x="9301" y="73018"/>
                    <a:pt x="9438" y="73360"/>
                    <a:pt x="9392" y="73746"/>
                  </a:cubicBezTo>
                  <a:cubicBezTo>
                    <a:pt x="9324" y="74269"/>
                    <a:pt x="9256" y="75815"/>
                    <a:pt x="9347" y="76702"/>
                  </a:cubicBezTo>
                  <a:cubicBezTo>
                    <a:pt x="9392" y="77203"/>
                    <a:pt x="9665" y="77862"/>
                    <a:pt x="9324" y="78544"/>
                  </a:cubicBezTo>
                  <a:cubicBezTo>
                    <a:pt x="9438" y="79113"/>
                    <a:pt x="9506" y="79545"/>
                    <a:pt x="9301" y="79977"/>
                  </a:cubicBezTo>
                  <a:cubicBezTo>
                    <a:pt x="9392" y="79909"/>
                    <a:pt x="9392" y="79727"/>
                    <a:pt x="9574" y="79749"/>
                  </a:cubicBezTo>
                  <a:cubicBezTo>
                    <a:pt x="9438" y="80568"/>
                    <a:pt x="9597" y="81182"/>
                    <a:pt x="9551" y="82160"/>
                  </a:cubicBezTo>
                  <a:cubicBezTo>
                    <a:pt x="9415" y="82114"/>
                    <a:pt x="9392" y="81978"/>
                    <a:pt x="9278" y="81933"/>
                  </a:cubicBezTo>
                  <a:cubicBezTo>
                    <a:pt x="9165" y="82387"/>
                    <a:pt x="9574" y="82228"/>
                    <a:pt x="9620" y="82501"/>
                  </a:cubicBezTo>
                  <a:cubicBezTo>
                    <a:pt x="9597" y="82751"/>
                    <a:pt x="9233" y="82546"/>
                    <a:pt x="9165" y="82478"/>
                  </a:cubicBezTo>
                  <a:cubicBezTo>
                    <a:pt x="9210" y="82797"/>
                    <a:pt x="9392" y="82956"/>
                    <a:pt x="9438" y="83251"/>
                  </a:cubicBezTo>
                  <a:cubicBezTo>
                    <a:pt x="9278" y="83593"/>
                    <a:pt x="9415" y="83820"/>
                    <a:pt x="9415" y="84229"/>
                  </a:cubicBezTo>
                  <a:cubicBezTo>
                    <a:pt x="9415" y="84434"/>
                    <a:pt x="9301" y="84616"/>
                    <a:pt x="9324" y="84775"/>
                  </a:cubicBezTo>
                  <a:cubicBezTo>
                    <a:pt x="9324" y="85048"/>
                    <a:pt x="9597" y="85503"/>
                    <a:pt x="9483" y="86094"/>
                  </a:cubicBezTo>
                  <a:cubicBezTo>
                    <a:pt x="9460" y="86253"/>
                    <a:pt x="9301" y="86390"/>
                    <a:pt x="9301" y="86412"/>
                  </a:cubicBezTo>
                  <a:cubicBezTo>
                    <a:pt x="9278" y="86617"/>
                    <a:pt x="9597" y="86708"/>
                    <a:pt x="9278" y="86958"/>
                  </a:cubicBezTo>
                  <a:cubicBezTo>
                    <a:pt x="9347" y="87345"/>
                    <a:pt x="9597" y="88231"/>
                    <a:pt x="9620" y="88732"/>
                  </a:cubicBezTo>
                  <a:cubicBezTo>
                    <a:pt x="9642" y="88936"/>
                    <a:pt x="9529" y="89118"/>
                    <a:pt x="9529" y="89164"/>
                  </a:cubicBezTo>
                  <a:cubicBezTo>
                    <a:pt x="9529" y="89346"/>
                    <a:pt x="9620" y="89391"/>
                    <a:pt x="9620" y="89596"/>
                  </a:cubicBezTo>
                  <a:cubicBezTo>
                    <a:pt x="9597" y="89823"/>
                    <a:pt x="9438" y="89823"/>
                    <a:pt x="9415" y="89914"/>
                  </a:cubicBezTo>
                  <a:cubicBezTo>
                    <a:pt x="9415" y="89982"/>
                    <a:pt x="9529" y="90119"/>
                    <a:pt x="9506" y="90255"/>
                  </a:cubicBezTo>
                  <a:cubicBezTo>
                    <a:pt x="9483" y="90733"/>
                    <a:pt x="9324" y="91461"/>
                    <a:pt x="9392" y="91893"/>
                  </a:cubicBezTo>
                  <a:cubicBezTo>
                    <a:pt x="9415" y="92075"/>
                    <a:pt x="9551" y="92234"/>
                    <a:pt x="9574" y="92393"/>
                  </a:cubicBezTo>
                  <a:cubicBezTo>
                    <a:pt x="9483" y="92461"/>
                    <a:pt x="9438" y="92552"/>
                    <a:pt x="9369" y="92666"/>
                  </a:cubicBezTo>
                  <a:cubicBezTo>
                    <a:pt x="9551" y="92825"/>
                    <a:pt x="9460" y="93189"/>
                    <a:pt x="9460" y="93439"/>
                  </a:cubicBezTo>
                  <a:cubicBezTo>
                    <a:pt x="9438" y="93644"/>
                    <a:pt x="9620" y="93825"/>
                    <a:pt x="9620" y="94007"/>
                  </a:cubicBezTo>
                  <a:cubicBezTo>
                    <a:pt x="9642" y="94167"/>
                    <a:pt x="9529" y="94235"/>
                    <a:pt x="9529" y="94394"/>
                  </a:cubicBezTo>
                  <a:cubicBezTo>
                    <a:pt x="9551" y="94962"/>
                    <a:pt x="9642" y="95690"/>
                    <a:pt x="9665" y="96281"/>
                  </a:cubicBezTo>
                  <a:cubicBezTo>
                    <a:pt x="9688" y="96418"/>
                    <a:pt x="9574" y="96509"/>
                    <a:pt x="9574" y="96600"/>
                  </a:cubicBezTo>
                  <a:cubicBezTo>
                    <a:pt x="9597" y="97191"/>
                    <a:pt x="9779" y="97532"/>
                    <a:pt x="9733" y="97919"/>
                  </a:cubicBezTo>
                  <a:cubicBezTo>
                    <a:pt x="9711" y="98123"/>
                    <a:pt x="9620" y="98169"/>
                    <a:pt x="9551" y="98373"/>
                  </a:cubicBezTo>
                  <a:cubicBezTo>
                    <a:pt x="9597" y="98783"/>
                    <a:pt x="9711" y="99033"/>
                    <a:pt x="9711" y="99556"/>
                  </a:cubicBezTo>
                  <a:cubicBezTo>
                    <a:pt x="9620" y="99715"/>
                    <a:pt x="9597" y="99874"/>
                    <a:pt x="9415" y="100056"/>
                  </a:cubicBezTo>
                  <a:cubicBezTo>
                    <a:pt x="9438" y="100147"/>
                    <a:pt x="9597" y="99943"/>
                    <a:pt x="9688" y="99806"/>
                  </a:cubicBezTo>
                  <a:cubicBezTo>
                    <a:pt x="9938" y="99829"/>
                    <a:pt x="10279" y="99670"/>
                    <a:pt x="10529" y="99579"/>
                  </a:cubicBezTo>
                  <a:cubicBezTo>
                    <a:pt x="10779" y="99488"/>
                    <a:pt x="10984" y="99442"/>
                    <a:pt x="11007" y="99670"/>
                  </a:cubicBezTo>
                  <a:cubicBezTo>
                    <a:pt x="11348" y="99556"/>
                    <a:pt x="11325" y="99624"/>
                    <a:pt x="11734" y="99465"/>
                  </a:cubicBezTo>
                  <a:cubicBezTo>
                    <a:pt x="11734" y="99601"/>
                    <a:pt x="11848" y="99647"/>
                    <a:pt x="11598" y="100011"/>
                  </a:cubicBezTo>
                  <a:cubicBezTo>
                    <a:pt x="11985" y="99943"/>
                    <a:pt x="11825" y="99738"/>
                    <a:pt x="12075" y="99510"/>
                  </a:cubicBezTo>
                  <a:cubicBezTo>
                    <a:pt x="12508" y="99351"/>
                    <a:pt x="12348" y="99738"/>
                    <a:pt x="12735" y="99601"/>
                  </a:cubicBezTo>
                  <a:cubicBezTo>
                    <a:pt x="12894" y="99556"/>
                    <a:pt x="12940" y="99238"/>
                    <a:pt x="13076" y="99147"/>
                  </a:cubicBezTo>
                  <a:cubicBezTo>
                    <a:pt x="13417" y="99238"/>
                    <a:pt x="14054" y="98874"/>
                    <a:pt x="14600" y="98806"/>
                  </a:cubicBezTo>
                  <a:cubicBezTo>
                    <a:pt x="14759" y="98806"/>
                    <a:pt x="14941" y="98919"/>
                    <a:pt x="15145" y="98874"/>
                  </a:cubicBezTo>
                  <a:cubicBezTo>
                    <a:pt x="15395" y="98828"/>
                    <a:pt x="15759" y="98624"/>
                    <a:pt x="16078" y="98487"/>
                  </a:cubicBezTo>
                  <a:cubicBezTo>
                    <a:pt x="16396" y="98373"/>
                    <a:pt x="16692" y="98305"/>
                    <a:pt x="16874" y="98464"/>
                  </a:cubicBezTo>
                  <a:cubicBezTo>
                    <a:pt x="16942" y="98373"/>
                    <a:pt x="16965" y="98260"/>
                    <a:pt x="16987" y="98146"/>
                  </a:cubicBezTo>
                  <a:cubicBezTo>
                    <a:pt x="17283" y="98169"/>
                    <a:pt x="17488" y="98032"/>
                    <a:pt x="17669" y="97919"/>
                  </a:cubicBezTo>
                  <a:cubicBezTo>
                    <a:pt x="17760" y="97850"/>
                    <a:pt x="17897" y="97759"/>
                    <a:pt x="18033" y="97714"/>
                  </a:cubicBezTo>
                  <a:cubicBezTo>
                    <a:pt x="18193" y="97646"/>
                    <a:pt x="18352" y="97600"/>
                    <a:pt x="18556" y="97578"/>
                  </a:cubicBezTo>
                  <a:cubicBezTo>
                    <a:pt x="18579" y="97168"/>
                    <a:pt x="18875" y="97259"/>
                    <a:pt x="19239" y="97032"/>
                  </a:cubicBezTo>
                  <a:cubicBezTo>
                    <a:pt x="19239" y="96918"/>
                    <a:pt x="18988" y="96827"/>
                    <a:pt x="18943" y="96850"/>
                  </a:cubicBezTo>
                  <a:cubicBezTo>
                    <a:pt x="18829" y="96873"/>
                    <a:pt x="18829" y="97077"/>
                    <a:pt x="18716" y="97123"/>
                  </a:cubicBezTo>
                  <a:cubicBezTo>
                    <a:pt x="18579" y="97214"/>
                    <a:pt x="18488" y="97100"/>
                    <a:pt x="18397" y="97168"/>
                  </a:cubicBezTo>
                  <a:cubicBezTo>
                    <a:pt x="18283" y="97236"/>
                    <a:pt x="18193" y="97418"/>
                    <a:pt x="18079" y="97487"/>
                  </a:cubicBezTo>
                  <a:cubicBezTo>
                    <a:pt x="17874" y="97555"/>
                    <a:pt x="17647" y="97532"/>
                    <a:pt x="17510" y="97578"/>
                  </a:cubicBezTo>
                  <a:cubicBezTo>
                    <a:pt x="17328" y="97623"/>
                    <a:pt x="17124" y="97828"/>
                    <a:pt x="16760" y="97828"/>
                  </a:cubicBezTo>
                  <a:cubicBezTo>
                    <a:pt x="16669" y="97828"/>
                    <a:pt x="16532" y="97714"/>
                    <a:pt x="16510" y="97714"/>
                  </a:cubicBezTo>
                  <a:cubicBezTo>
                    <a:pt x="16442" y="97714"/>
                    <a:pt x="16214" y="97919"/>
                    <a:pt x="16009" y="97964"/>
                  </a:cubicBezTo>
                  <a:cubicBezTo>
                    <a:pt x="15782" y="97987"/>
                    <a:pt x="15737" y="98055"/>
                    <a:pt x="15418" y="98123"/>
                  </a:cubicBezTo>
                  <a:cubicBezTo>
                    <a:pt x="15168" y="98169"/>
                    <a:pt x="14804" y="98237"/>
                    <a:pt x="14395" y="98373"/>
                  </a:cubicBezTo>
                  <a:cubicBezTo>
                    <a:pt x="14418" y="98214"/>
                    <a:pt x="14509" y="98192"/>
                    <a:pt x="14531" y="98055"/>
                  </a:cubicBezTo>
                  <a:cubicBezTo>
                    <a:pt x="14327" y="98101"/>
                    <a:pt x="14054" y="98214"/>
                    <a:pt x="14213" y="97828"/>
                  </a:cubicBezTo>
                  <a:cubicBezTo>
                    <a:pt x="14122" y="97873"/>
                    <a:pt x="14099" y="98032"/>
                    <a:pt x="14054" y="98169"/>
                  </a:cubicBezTo>
                  <a:cubicBezTo>
                    <a:pt x="13963" y="98396"/>
                    <a:pt x="14281" y="98169"/>
                    <a:pt x="14372" y="98192"/>
                  </a:cubicBezTo>
                  <a:cubicBezTo>
                    <a:pt x="14077" y="98624"/>
                    <a:pt x="13554" y="98601"/>
                    <a:pt x="13258" y="98510"/>
                  </a:cubicBezTo>
                  <a:cubicBezTo>
                    <a:pt x="13144" y="98396"/>
                    <a:pt x="12849" y="98987"/>
                    <a:pt x="12917" y="98669"/>
                  </a:cubicBezTo>
                  <a:cubicBezTo>
                    <a:pt x="12871" y="98487"/>
                    <a:pt x="13053" y="98464"/>
                    <a:pt x="13212" y="98328"/>
                  </a:cubicBezTo>
                  <a:cubicBezTo>
                    <a:pt x="13303" y="98237"/>
                    <a:pt x="13281" y="98101"/>
                    <a:pt x="13440" y="98078"/>
                  </a:cubicBezTo>
                  <a:cubicBezTo>
                    <a:pt x="13485" y="98078"/>
                    <a:pt x="13440" y="98192"/>
                    <a:pt x="13531" y="98169"/>
                  </a:cubicBezTo>
                  <a:cubicBezTo>
                    <a:pt x="13463" y="98283"/>
                    <a:pt x="13372" y="98283"/>
                    <a:pt x="13281" y="98305"/>
                  </a:cubicBezTo>
                  <a:cubicBezTo>
                    <a:pt x="13394" y="98555"/>
                    <a:pt x="13758" y="98146"/>
                    <a:pt x="13940" y="98283"/>
                  </a:cubicBezTo>
                  <a:cubicBezTo>
                    <a:pt x="14213" y="97669"/>
                    <a:pt x="13394" y="98373"/>
                    <a:pt x="13758" y="97714"/>
                  </a:cubicBezTo>
                  <a:cubicBezTo>
                    <a:pt x="13349" y="97941"/>
                    <a:pt x="12985" y="98487"/>
                    <a:pt x="12621" y="98328"/>
                  </a:cubicBezTo>
                  <a:cubicBezTo>
                    <a:pt x="12280" y="98806"/>
                    <a:pt x="12894" y="98396"/>
                    <a:pt x="12644" y="98828"/>
                  </a:cubicBezTo>
                  <a:cubicBezTo>
                    <a:pt x="12280" y="98919"/>
                    <a:pt x="11985" y="98919"/>
                    <a:pt x="11962" y="98715"/>
                  </a:cubicBezTo>
                  <a:cubicBezTo>
                    <a:pt x="12166" y="98555"/>
                    <a:pt x="12576" y="98487"/>
                    <a:pt x="12553" y="98123"/>
                  </a:cubicBezTo>
                  <a:cubicBezTo>
                    <a:pt x="12394" y="98192"/>
                    <a:pt x="12257" y="98555"/>
                    <a:pt x="12075" y="98510"/>
                  </a:cubicBezTo>
                  <a:cubicBezTo>
                    <a:pt x="12508" y="97850"/>
                    <a:pt x="11916" y="98146"/>
                    <a:pt x="11598" y="98464"/>
                  </a:cubicBezTo>
                  <a:cubicBezTo>
                    <a:pt x="11530" y="98646"/>
                    <a:pt x="11666" y="98692"/>
                    <a:pt x="11871" y="98646"/>
                  </a:cubicBezTo>
                  <a:cubicBezTo>
                    <a:pt x="11530" y="99101"/>
                    <a:pt x="11439" y="98783"/>
                    <a:pt x="11234" y="98806"/>
                  </a:cubicBezTo>
                  <a:cubicBezTo>
                    <a:pt x="11689" y="98351"/>
                    <a:pt x="11416" y="98373"/>
                    <a:pt x="11439" y="98169"/>
                  </a:cubicBezTo>
                  <a:cubicBezTo>
                    <a:pt x="11029" y="98601"/>
                    <a:pt x="11393" y="98533"/>
                    <a:pt x="11007" y="98828"/>
                  </a:cubicBezTo>
                  <a:cubicBezTo>
                    <a:pt x="10870" y="98783"/>
                    <a:pt x="11189" y="98373"/>
                    <a:pt x="10938" y="98419"/>
                  </a:cubicBezTo>
                  <a:cubicBezTo>
                    <a:pt x="10711" y="98510"/>
                    <a:pt x="10916" y="98578"/>
                    <a:pt x="10893" y="98646"/>
                  </a:cubicBezTo>
                  <a:cubicBezTo>
                    <a:pt x="10779" y="98669"/>
                    <a:pt x="10688" y="98715"/>
                    <a:pt x="10575" y="98737"/>
                  </a:cubicBezTo>
                  <a:cubicBezTo>
                    <a:pt x="10552" y="98760"/>
                    <a:pt x="10552" y="98760"/>
                    <a:pt x="10552" y="98737"/>
                  </a:cubicBezTo>
                  <a:lnTo>
                    <a:pt x="10529" y="98715"/>
                  </a:lnTo>
                  <a:lnTo>
                    <a:pt x="10529" y="98646"/>
                  </a:lnTo>
                  <a:cubicBezTo>
                    <a:pt x="10529" y="98601"/>
                    <a:pt x="10506" y="98555"/>
                    <a:pt x="10506" y="98510"/>
                  </a:cubicBezTo>
                  <a:cubicBezTo>
                    <a:pt x="10484" y="98328"/>
                    <a:pt x="10484" y="98101"/>
                    <a:pt x="10484" y="97873"/>
                  </a:cubicBezTo>
                  <a:cubicBezTo>
                    <a:pt x="10461" y="97418"/>
                    <a:pt x="10484" y="96895"/>
                    <a:pt x="10484" y="96418"/>
                  </a:cubicBezTo>
                  <a:cubicBezTo>
                    <a:pt x="10484" y="96327"/>
                    <a:pt x="10734" y="95849"/>
                    <a:pt x="10415" y="95963"/>
                  </a:cubicBezTo>
                  <a:cubicBezTo>
                    <a:pt x="10552" y="95440"/>
                    <a:pt x="10552" y="94667"/>
                    <a:pt x="10529" y="94349"/>
                  </a:cubicBezTo>
                  <a:cubicBezTo>
                    <a:pt x="10848" y="94326"/>
                    <a:pt x="10688" y="94758"/>
                    <a:pt x="10688" y="95053"/>
                  </a:cubicBezTo>
                  <a:cubicBezTo>
                    <a:pt x="10711" y="95463"/>
                    <a:pt x="10643" y="95918"/>
                    <a:pt x="10757" y="96122"/>
                  </a:cubicBezTo>
                  <a:cubicBezTo>
                    <a:pt x="11075" y="95849"/>
                    <a:pt x="10984" y="95781"/>
                    <a:pt x="11302" y="95645"/>
                  </a:cubicBezTo>
                  <a:cubicBezTo>
                    <a:pt x="11234" y="95463"/>
                    <a:pt x="11484" y="95190"/>
                    <a:pt x="11325" y="95213"/>
                  </a:cubicBezTo>
                  <a:cubicBezTo>
                    <a:pt x="11280" y="95304"/>
                    <a:pt x="11234" y="95395"/>
                    <a:pt x="11143" y="95645"/>
                  </a:cubicBezTo>
                  <a:cubicBezTo>
                    <a:pt x="10666" y="95827"/>
                    <a:pt x="11211" y="95213"/>
                    <a:pt x="11143" y="95008"/>
                  </a:cubicBezTo>
                  <a:cubicBezTo>
                    <a:pt x="10938" y="95099"/>
                    <a:pt x="11189" y="95258"/>
                    <a:pt x="10870" y="95372"/>
                  </a:cubicBezTo>
                  <a:cubicBezTo>
                    <a:pt x="10893" y="94576"/>
                    <a:pt x="10938" y="93644"/>
                    <a:pt x="10961" y="92688"/>
                  </a:cubicBezTo>
                  <a:cubicBezTo>
                    <a:pt x="10961" y="92393"/>
                    <a:pt x="10984" y="92097"/>
                    <a:pt x="10984" y="91824"/>
                  </a:cubicBezTo>
                  <a:cubicBezTo>
                    <a:pt x="10984" y="91438"/>
                    <a:pt x="10984" y="91051"/>
                    <a:pt x="11007" y="90687"/>
                  </a:cubicBezTo>
                  <a:cubicBezTo>
                    <a:pt x="11007" y="89937"/>
                    <a:pt x="11007" y="89209"/>
                    <a:pt x="11007" y="88527"/>
                  </a:cubicBezTo>
                  <a:cubicBezTo>
                    <a:pt x="11007" y="88345"/>
                    <a:pt x="11098" y="88163"/>
                    <a:pt x="11098" y="87981"/>
                  </a:cubicBezTo>
                  <a:cubicBezTo>
                    <a:pt x="11098" y="87754"/>
                    <a:pt x="11007" y="87549"/>
                    <a:pt x="11029" y="87345"/>
                  </a:cubicBezTo>
                  <a:cubicBezTo>
                    <a:pt x="11052" y="86958"/>
                    <a:pt x="11461" y="86526"/>
                    <a:pt x="11120" y="86253"/>
                  </a:cubicBezTo>
                  <a:cubicBezTo>
                    <a:pt x="11348" y="86208"/>
                    <a:pt x="11257" y="85798"/>
                    <a:pt x="11416" y="85707"/>
                  </a:cubicBezTo>
                  <a:cubicBezTo>
                    <a:pt x="11393" y="85571"/>
                    <a:pt x="11234" y="85594"/>
                    <a:pt x="11234" y="85707"/>
                  </a:cubicBezTo>
                  <a:cubicBezTo>
                    <a:pt x="10779" y="83774"/>
                    <a:pt x="11393" y="81660"/>
                    <a:pt x="11029" y="80113"/>
                  </a:cubicBezTo>
                  <a:cubicBezTo>
                    <a:pt x="11075" y="79954"/>
                    <a:pt x="11120" y="80136"/>
                    <a:pt x="11211" y="80113"/>
                  </a:cubicBezTo>
                  <a:cubicBezTo>
                    <a:pt x="11120" y="79749"/>
                    <a:pt x="11029" y="79340"/>
                    <a:pt x="11052" y="78817"/>
                  </a:cubicBezTo>
                  <a:cubicBezTo>
                    <a:pt x="11302" y="78817"/>
                    <a:pt x="11189" y="79249"/>
                    <a:pt x="11416" y="79249"/>
                  </a:cubicBezTo>
                  <a:cubicBezTo>
                    <a:pt x="11439" y="78908"/>
                    <a:pt x="11098" y="78431"/>
                    <a:pt x="11348" y="78158"/>
                  </a:cubicBezTo>
                  <a:cubicBezTo>
                    <a:pt x="11734" y="78180"/>
                    <a:pt x="11234" y="78612"/>
                    <a:pt x="11598" y="78703"/>
                  </a:cubicBezTo>
                  <a:cubicBezTo>
                    <a:pt x="11643" y="79067"/>
                    <a:pt x="11439" y="79090"/>
                    <a:pt x="11507" y="79477"/>
                  </a:cubicBezTo>
                  <a:cubicBezTo>
                    <a:pt x="11530" y="79568"/>
                    <a:pt x="11598" y="79590"/>
                    <a:pt x="11598" y="79704"/>
                  </a:cubicBezTo>
                  <a:cubicBezTo>
                    <a:pt x="11803" y="79727"/>
                    <a:pt x="11939" y="79681"/>
                    <a:pt x="11962" y="79477"/>
                  </a:cubicBezTo>
                  <a:cubicBezTo>
                    <a:pt x="12075" y="79840"/>
                    <a:pt x="12462" y="79909"/>
                    <a:pt x="12598" y="79931"/>
                  </a:cubicBezTo>
                  <a:cubicBezTo>
                    <a:pt x="12962" y="79772"/>
                    <a:pt x="12598" y="79295"/>
                    <a:pt x="12803" y="79067"/>
                  </a:cubicBezTo>
                  <a:cubicBezTo>
                    <a:pt x="13076" y="78999"/>
                    <a:pt x="12871" y="79408"/>
                    <a:pt x="12871" y="79499"/>
                  </a:cubicBezTo>
                  <a:cubicBezTo>
                    <a:pt x="12894" y="79613"/>
                    <a:pt x="13053" y="79568"/>
                    <a:pt x="13053" y="79613"/>
                  </a:cubicBezTo>
                  <a:cubicBezTo>
                    <a:pt x="13121" y="79931"/>
                    <a:pt x="13076" y="80341"/>
                    <a:pt x="13144" y="80818"/>
                  </a:cubicBezTo>
                  <a:cubicBezTo>
                    <a:pt x="12962" y="81000"/>
                    <a:pt x="12462" y="80977"/>
                    <a:pt x="12394" y="80705"/>
                  </a:cubicBezTo>
                  <a:cubicBezTo>
                    <a:pt x="12212" y="80614"/>
                    <a:pt x="12030" y="81091"/>
                    <a:pt x="12212" y="81137"/>
                  </a:cubicBezTo>
                  <a:cubicBezTo>
                    <a:pt x="12053" y="81478"/>
                    <a:pt x="11916" y="80886"/>
                    <a:pt x="11757" y="80909"/>
                  </a:cubicBezTo>
                  <a:cubicBezTo>
                    <a:pt x="11734" y="81137"/>
                    <a:pt x="11825" y="81250"/>
                    <a:pt x="12030" y="81228"/>
                  </a:cubicBezTo>
                  <a:cubicBezTo>
                    <a:pt x="12075" y="81569"/>
                    <a:pt x="11734" y="81478"/>
                    <a:pt x="11825" y="81887"/>
                  </a:cubicBezTo>
                  <a:cubicBezTo>
                    <a:pt x="11461" y="81682"/>
                    <a:pt x="11962" y="81182"/>
                    <a:pt x="11575" y="81000"/>
                  </a:cubicBezTo>
                  <a:cubicBezTo>
                    <a:pt x="11575" y="80636"/>
                    <a:pt x="11985" y="80182"/>
                    <a:pt x="11689" y="79795"/>
                  </a:cubicBezTo>
                  <a:cubicBezTo>
                    <a:pt x="11302" y="79659"/>
                    <a:pt x="11666" y="80682"/>
                    <a:pt x="11302" y="80227"/>
                  </a:cubicBezTo>
                  <a:cubicBezTo>
                    <a:pt x="11530" y="80682"/>
                    <a:pt x="11302" y="81000"/>
                    <a:pt x="11575" y="81341"/>
                  </a:cubicBezTo>
                  <a:cubicBezTo>
                    <a:pt x="11530" y="81546"/>
                    <a:pt x="11530" y="81796"/>
                    <a:pt x="11280" y="81773"/>
                  </a:cubicBezTo>
                  <a:cubicBezTo>
                    <a:pt x="11552" y="82228"/>
                    <a:pt x="11371" y="83138"/>
                    <a:pt x="11257" y="83956"/>
                  </a:cubicBezTo>
                  <a:cubicBezTo>
                    <a:pt x="11461" y="84366"/>
                    <a:pt x="11552" y="84934"/>
                    <a:pt x="11416" y="85275"/>
                  </a:cubicBezTo>
                  <a:cubicBezTo>
                    <a:pt x="11530" y="85571"/>
                    <a:pt x="11666" y="85821"/>
                    <a:pt x="11689" y="86253"/>
                  </a:cubicBezTo>
                  <a:cubicBezTo>
                    <a:pt x="11507" y="86276"/>
                    <a:pt x="11484" y="86117"/>
                    <a:pt x="11302" y="86139"/>
                  </a:cubicBezTo>
                  <a:cubicBezTo>
                    <a:pt x="11302" y="86412"/>
                    <a:pt x="11507" y="86412"/>
                    <a:pt x="11575" y="86571"/>
                  </a:cubicBezTo>
                  <a:cubicBezTo>
                    <a:pt x="11598" y="86958"/>
                    <a:pt x="11507" y="87458"/>
                    <a:pt x="11666" y="87686"/>
                  </a:cubicBezTo>
                  <a:cubicBezTo>
                    <a:pt x="11780" y="87595"/>
                    <a:pt x="11825" y="87436"/>
                    <a:pt x="11848" y="87231"/>
                  </a:cubicBezTo>
                  <a:cubicBezTo>
                    <a:pt x="12007" y="87458"/>
                    <a:pt x="11916" y="87936"/>
                    <a:pt x="12098" y="88118"/>
                  </a:cubicBezTo>
                  <a:cubicBezTo>
                    <a:pt x="12075" y="88618"/>
                    <a:pt x="11780" y="88754"/>
                    <a:pt x="11734" y="89209"/>
                  </a:cubicBezTo>
                  <a:cubicBezTo>
                    <a:pt x="11757" y="89368"/>
                    <a:pt x="11848" y="89164"/>
                    <a:pt x="12007" y="89209"/>
                  </a:cubicBezTo>
                  <a:cubicBezTo>
                    <a:pt x="12007" y="89687"/>
                    <a:pt x="11757" y="89801"/>
                    <a:pt x="11803" y="90301"/>
                  </a:cubicBezTo>
                  <a:cubicBezTo>
                    <a:pt x="11848" y="90414"/>
                    <a:pt x="12007" y="90414"/>
                    <a:pt x="11985" y="90642"/>
                  </a:cubicBezTo>
                  <a:cubicBezTo>
                    <a:pt x="12144" y="90687"/>
                    <a:pt x="12144" y="90551"/>
                    <a:pt x="12166" y="90414"/>
                  </a:cubicBezTo>
                  <a:cubicBezTo>
                    <a:pt x="12326" y="90778"/>
                    <a:pt x="12212" y="91051"/>
                    <a:pt x="12053" y="91301"/>
                  </a:cubicBezTo>
                  <a:cubicBezTo>
                    <a:pt x="12098" y="91529"/>
                    <a:pt x="12212" y="91165"/>
                    <a:pt x="12326" y="91415"/>
                  </a:cubicBezTo>
                  <a:cubicBezTo>
                    <a:pt x="12257" y="91756"/>
                    <a:pt x="11734" y="91551"/>
                    <a:pt x="11871" y="92165"/>
                  </a:cubicBezTo>
                  <a:cubicBezTo>
                    <a:pt x="11962" y="92097"/>
                    <a:pt x="11962" y="91915"/>
                    <a:pt x="12144" y="91938"/>
                  </a:cubicBezTo>
                  <a:cubicBezTo>
                    <a:pt x="11962" y="92347"/>
                    <a:pt x="12348" y="92256"/>
                    <a:pt x="12212" y="92393"/>
                  </a:cubicBezTo>
                  <a:cubicBezTo>
                    <a:pt x="12235" y="92393"/>
                    <a:pt x="11985" y="92347"/>
                    <a:pt x="11939" y="92416"/>
                  </a:cubicBezTo>
                  <a:cubicBezTo>
                    <a:pt x="11916" y="92461"/>
                    <a:pt x="12144" y="92529"/>
                    <a:pt x="12121" y="92461"/>
                  </a:cubicBezTo>
                  <a:cubicBezTo>
                    <a:pt x="12394" y="92416"/>
                    <a:pt x="12053" y="92734"/>
                    <a:pt x="12303" y="92688"/>
                  </a:cubicBezTo>
                  <a:cubicBezTo>
                    <a:pt x="12553" y="92598"/>
                    <a:pt x="12212" y="92256"/>
                    <a:pt x="12689" y="92302"/>
                  </a:cubicBezTo>
                  <a:cubicBezTo>
                    <a:pt x="12667" y="92234"/>
                    <a:pt x="12462" y="92256"/>
                    <a:pt x="12326" y="92256"/>
                  </a:cubicBezTo>
                  <a:close/>
                  <a:moveTo>
                    <a:pt x="10961" y="61307"/>
                  </a:moveTo>
                  <a:cubicBezTo>
                    <a:pt x="10802" y="60989"/>
                    <a:pt x="10848" y="59988"/>
                    <a:pt x="10984" y="59670"/>
                  </a:cubicBezTo>
                  <a:cubicBezTo>
                    <a:pt x="11211" y="60193"/>
                    <a:pt x="10961" y="60966"/>
                    <a:pt x="10961" y="61307"/>
                  </a:cubicBezTo>
                  <a:close/>
                  <a:moveTo>
                    <a:pt x="32837" y="93575"/>
                  </a:moveTo>
                  <a:cubicBezTo>
                    <a:pt x="33064" y="93416"/>
                    <a:pt x="33042" y="93803"/>
                    <a:pt x="33064" y="93871"/>
                  </a:cubicBezTo>
                  <a:cubicBezTo>
                    <a:pt x="32837" y="94053"/>
                    <a:pt x="32701" y="93985"/>
                    <a:pt x="32496" y="94076"/>
                  </a:cubicBezTo>
                  <a:cubicBezTo>
                    <a:pt x="32428" y="93825"/>
                    <a:pt x="33042" y="93916"/>
                    <a:pt x="32837" y="93575"/>
                  </a:cubicBezTo>
                  <a:close/>
                  <a:moveTo>
                    <a:pt x="31768" y="93484"/>
                  </a:moveTo>
                  <a:cubicBezTo>
                    <a:pt x="31404" y="93689"/>
                    <a:pt x="31041" y="93894"/>
                    <a:pt x="30631" y="94212"/>
                  </a:cubicBezTo>
                  <a:cubicBezTo>
                    <a:pt x="30677" y="94053"/>
                    <a:pt x="30904" y="93803"/>
                    <a:pt x="31132" y="93621"/>
                  </a:cubicBezTo>
                  <a:cubicBezTo>
                    <a:pt x="31382" y="93462"/>
                    <a:pt x="31632" y="93348"/>
                    <a:pt x="31768" y="93484"/>
                  </a:cubicBezTo>
                  <a:close/>
                  <a:moveTo>
                    <a:pt x="30245" y="94280"/>
                  </a:moveTo>
                  <a:cubicBezTo>
                    <a:pt x="30722" y="94417"/>
                    <a:pt x="29562" y="94781"/>
                    <a:pt x="29358" y="95122"/>
                  </a:cubicBezTo>
                  <a:cubicBezTo>
                    <a:pt x="29426" y="94826"/>
                    <a:pt x="29676" y="94462"/>
                    <a:pt x="30040" y="94530"/>
                  </a:cubicBezTo>
                  <a:cubicBezTo>
                    <a:pt x="30176" y="94462"/>
                    <a:pt x="30290" y="94371"/>
                    <a:pt x="30245" y="94280"/>
                  </a:cubicBezTo>
                  <a:close/>
                  <a:moveTo>
                    <a:pt x="10529" y="89846"/>
                  </a:moveTo>
                  <a:cubicBezTo>
                    <a:pt x="10688" y="90233"/>
                    <a:pt x="10597" y="90778"/>
                    <a:pt x="10597" y="91370"/>
                  </a:cubicBezTo>
                  <a:cubicBezTo>
                    <a:pt x="10597" y="91483"/>
                    <a:pt x="10575" y="91688"/>
                    <a:pt x="10575" y="91915"/>
                  </a:cubicBezTo>
                  <a:cubicBezTo>
                    <a:pt x="10575" y="92029"/>
                    <a:pt x="10575" y="92143"/>
                    <a:pt x="10575" y="92256"/>
                  </a:cubicBezTo>
                  <a:cubicBezTo>
                    <a:pt x="10552" y="92325"/>
                    <a:pt x="10552" y="92393"/>
                    <a:pt x="10552" y="92461"/>
                  </a:cubicBezTo>
                  <a:cubicBezTo>
                    <a:pt x="10529" y="92711"/>
                    <a:pt x="10506" y="92848"/>
                    <a:pt x="10484" y="92529"/>
                  </a:cubicBezTo>
                  <a:cubicBezTo>
                    <a:pt x="10484" y="92461"/>
                    <a:pt x="10484" y="92416"/>
                    <a:pt x="10484" y="92325"/>
                  </a:cubicBezTo>
                  <a:cubicBezTo>
                    <a:pt x="10484" y="92234"/>
                    <a:pt x="10484" y="92143"/>
                    <a:pt x="10484" y="92052"/>
                  </a:cubicBezTo>
                  <a:cubicBezTo>
                    <a:pt x="10484" y="91802"/>
                    <a:pt x="10484" y="91551"/>
                    <a:pt x="10506" y="91279"/>
                  </a:cubicBezTo>
                  <a:cubicBezTo>
                    <a:pt x="10506" y="90756"/>
                    <a:pt x="10529" y="90233"/>
                    <a:pt x="10529" y="89846"/>
                  </a:cubicBezTo>
                  <a:close/>
                  <a:moveTo>
                    <a:pt x="10461" y="93121"/>
                  </a:moveTo>
                  <a:cubicBezTo>
                    <a:pt x="10779" y="93212"/>
                    <a:pt x="10529" y="93393"/>
                    <a:pt x="10552" y="93689"/>
                  </a:cubicBezTo>
                  <a:cubicBezTo>
                    <a:pt x="10370" y="93939"/>
                    <a:pt x="10484" y="93280"/>
                    <a:pt x="10461" y="93121"/>
                  </a:cubicBezTo>
                  <a:close/>
                  <a:moveTo>
                    <a:pt x="11143" y="78703"/>
                  </a:moveTo>
                  <a:cubicBezTo>
                    <a:pt x="10938" y="78476"/>
                    <a:pt x="11120" y="77794"/>
                    <a:pt x="11075" y="77385"/>
                  </a:cubicBezTo>
                  <a:cubicBezTo>
                    <a:pt x="11280" y="77612"/>
                    <a:pt x="11098" y="78294"/>
                    <a:pt x="11143" y="78703"/>
                  </a:cubicBezTo>
                  <a:close/>
                  <a:moveTo>
                    <a:pt x="10688" y="78476"/>
                  </a:moveTo>
                  <a:cubicBezTo>
                    <a:pt x="10393" y="78408"/>
                    <a:pt x="10575" y="77953"/>
                    <a:pt x="10620" y="77703"/>
                  </a:cubicBezTo>
                  <a:cubicBezTo>
                    <a:pt x="10825" y="77748"/>
                    <a:pt x="10643" y="78249"/>
                    <a:pt x="10688" y="78476"/>
                  </a:cubicBezTo>
                  <a:close/>
                  <a:moveTo>
                    <a:pt x="12849" y="87595"/>
                  </a:moveTo>
                  <a:cubicBezTo>
                    <a:pt x="12917" y="88095"/>
                    <a:pt x="12348" y="88459"/>
                    <a:pt x="13008" y="88459"/>
                  </a:cubicBezTo>
                  <a:cubicBezTo>
                    <a:pt x="12985" y="88141"/>
                    <a:pt x="13121" y="87617"/>
                    <a:pt x="12849" y="87595"/>
                  </a:cubicBezTo>
                  <a:close/>
                  <a:moveTo>
                    <a:pt x="13121" y="87163"/>
                  </a:moveTo>
                  <a:cubicBezTo>
                    <a:pt x="13281" y="87799"/>
                    <a:pt x="13190" y="88618"/>
                    <a:pt x="13008" y="89346"/>
                  </a:cubicBezTo>
                  <a:cubicBezTo>
                    <a:pt x="12962" y="89687"/>
                    <a:pt x="13281" y="89596"/>
                    <a:pt x="13167" y="90005"/>
                  </a:cubicBezTo>
                  <a:cubicBezTo>
                    <a:pt x="13099" y="89982"/>
                    <a:pt x="13099" y="89891"/>
                    <a:pt x="13008" y="89891"/>
                  </a:cubicBezTo>
                  <a:cubicBezTo>
                    <a:pt x="12894" y="90483"/>
                    <a:pt x="13099" y="90710"/>
                    <a:pt x="13167" y="91097"/>
                  </a:cubicBezTo>
                  <a:cubicBezTo>
                    <a:pt x="12712" y="90938"/>
                    <a:pt x="12712" y="91370"/>
                    <a:pt x="12598" y="91642"/>
                  </a:cubicBezTo>
                  <a:cubicBezTo>
                    <a:pt x="12166" y="91347"/>
                    <a:pt x="12621" y="90642"/>
                    <a:pt x="12803" y="90437"/>
                  </a:cubicBezTo>
                  <a:cubicBezTo>
                    <a:pt x="12462" y="90346"/>
                    <a:pt x="12121" y="89846"/>
                    <a:pt x="12280" y="89550"/>
                  </a:cubicBezTo>
                  <a:cubicBezTo>
                    <a:pt x="12530" y="89505"/>
                    <a:pt x="12348" y="89960"/>
                    <a:pt x="12530" y="89982"/>
                  </a:cubicBezTo>
                  <a:cubicBezTo>
                    <a:pt x="12826" y="89891"/>
                    <a:pt x="12508" y="89619"/>
                    <a:pt x="12462" y="89550"/>
                  </a:cubicBezTo>
                  <a:cubicBezTo>
                    <a:pt x="12553" y="89437"/>
                    <a:pt x="12348" y="89027"/>
                    <a:pt x="12462" y="88891"/>
                  </a:cubicBezTo>
                  <a:cubicBezTo>
                    <a:pt x="12462" y="88891"/>
                    <a:pt x="12644" y="88914"/>
                    <a:pt x="12644" y="88891"/>
                  </a:cubicBezTo>
                  <a:cubicBezTo>
                    <a:pt x="12644" y="88754"/>
                    <a:pt x="12508" y="88641"/>
                    <a:pt x="12462" y="88459"/>
                  </a:cubicBezTo>
                  <a:cubicBezTo>
                    <a:pt x="12439" y="88300"/>
                    <a:pt x="12553" y="88300"/>
                    <a:pt x="12553" y="88231"/>
                  </a:cubicBezTo>
                  <a:cubicBezTo>
                    <a:pt x="12576" y="88095"/>
                    <a:pt x="12348" y="87959"/>
                    <a:pt x="12576" y="87686"/>
                  </a:cubicBezTo>
                  <a:cubicBezTo>
                    <a:pt x="12598" y="87640"/>
                    <a:pt x="12621" y="87527"/>
                    <a:pt x="12667" y="87481"/>
                  </a:cubicBezTo>
                  <a:cubicBezTo>
                    <a:pt x="12780" y="87345"/>
                    <a:pt x="13144" y="87731"/>
                    <a:pt x="13121" y="87163"/>
                  </a:cubicBezTo>
                  <a:close/>
                  <a:moveTo>
                    <a:pt x="13167" y="91415"/>
                  </a:moveTo>
                  <a:cubicBezTo>
                    <a:pt x="13167" y="91711"/>
                    <a:pt x="13121" y="91893"/>
                    <a:pt x="12871" y="91847"/>
                  </a:cubicBezTo>
                  <a:cubicBezTo>
                    <a:pt x="12849" y="91574"/>
                    <a:pt x="12917" y="91392"/>
                    <a:pt x="13167" y="91415"/>
                  </a:cubicBezTo>
                  <a:close/>
                  <a:moveTo>
                    <a:pt x="12121" y="86480"/>
                  </a:moveTo>
                  <a:cubicBezTo>
                    <a:pt x="12166" y="86958"/>
                    <a:pt x="11894" y="86890"/>
                    <a:pt x="11666" y="86799"/>
                  </a:cubicBezTo>
                  <a:cubicBezTo>
                    <a:pt x="11643" y="86458"/>
                    <a:pt x="11962" y="86571"/>
                    <a:pt x="12121" y="86480"/>
                  </a:cubicBezTo>
                  <a:close/>
                  <a:moveTo>
                    <a:pt x="10711" y="65583"/>
                  </a:moveTo>
                  <a:cubicBezTo>
                    <a:pt x="10779" y="64082"/>
                    <a:pt x="10734" y="63672"/>
                    <a:pt x="10848" y="62194"/>
                  </a:cubicBezTo>
                  <a:cubicBezTo>
                    <a:pt x="10984" y="61853"/>
                    <a:pt x="10938" y="62581"/>
                    <a:pt x="10938" y="62854"/>
                  </a:cubicBezTo>
                  <a:cubicBezTo>
                    <a:pt x="10938" y="63650"/>
                    <a:pt x="10893" y="64923"/>
                    <a:pt x="10893" y="65787"/>
                  </a:cubicBezTo>
                  <a:cubicBezTo>
                    <a:pt x="10734" y="65833"/>
                    <a:pt x="10711" y="65719"/>
                    <a:pt x="10711" y="65583"/>
                  </a:cubicBezTo>
                  <a:close/>
                  <a:moveTo>
                    <a:pt x="11916" y="82001"/>
                  </a:moveTo>
                  <a:cubicBezTo>
                    <a:pt x="11985" y="81910"/>
                    <a:pt x="12030" y="81819"/>
                    <a:pt x="12030" y="81682"/>
                  </a:cubicBezTo>
                  <a:cubicBezTo>
                    <a:pt x="12144" y="81864"/>
                    <a:pt x="12326" y="81955"/>
                    <a:pt x="12280" y="82342"/>
                  </a:cubicBezTo>
                  <a:cubicBezTo>
                    <a:pt x="12098" y="82296"/>
                    <a:pt x="12121" y="82023"/>
                    <a:pt x="11916" y="82001"/>
                  </a:cubicBezTo>
                  <a:close/>
                  <a:moveTo>
                    <a:pt x="12053" y="78931"/>
                  </a:moveTo>
                  <a:cubicBezTo>
                    <a:pt x="12166" y="79136"/>
                    <a:pt x="12371" y="79226"/>
                    <a:pt x="12326" y="79590"/>
                  </a:cubicBezTo>
                  <a:cubicBezTo>
                    <a:pt x="12053" y="79590"/>
                    <a:pt x="12098" y="79204"/>
                    <a:pt x="12053" y="78931"/>
                  </a:cubicBezTo>
                  <a:close/>
                  <a:moveTo>
                    <a:pt x="13326" y="67493"/>
                  </a:moveTo>
                  <a:cubicBezTo>
                    <a:pt x="13531" y="67470"/>
                    <a:pt x="13372" y="67879"/>
                    <a:pt x="13417" y="68038"/>
                  </a:cubicBezTo>
                  <a:cubicBezTo>
                    <a:pt x="13053" y="67993"/>
                    <a:pt x="13190" y="67652"/>
                    <a:pt x="13326" y="67493"/>
                  </a:cubicBezTo>
                  <a:close/>
                  <a:moveTo>
                    <a:pt x="12075" y="66378"/>
                  </a:moveTo>
                  <a:cubicBezTo>
                    <a:pt x="11894" y="66242"/>
                    <a:pt x="12189" y="65787"/>
                    <a:pt x="12075" y="65378"/>
                  </a:cubicBezTo>
                  <a:cubicBezTo>
                    <a:pt x="12371" y="65423"/>
                    <a:pt x="12121" y="66106"/>
                    <a:pt x="12075" y="66378"/>
                  </a:cubicBezTo>
                  <a:close/>
                  <a:moveTo>
                    <a:pt x="11916" y="76862"/>
                  </a:moveTo>
                  <a:cubicBezTo>
                    <a:pt x="11689" y="76839"/>
                    <a:pt x="11621" y="77021"/>
                    <a:pt x="11530" y="77180"/>
                  </a:cubicBezTo>
                  <a:cubicBezTo>
                    <a:pt x="11598" y="77294"/>
                    <a:pt x="11712" y="77339"/>
                    <a:pt x="11803" y="77407"/>
                  </a:cubicBezTo>
                  <a:cubicBezTo>
                    <a:pt x="11780" y="77657"/>
                    <a:pt x="11666" y="77817"/>
                    <a:pt x="11712" y="78158"/>
                  </a:cubicBezTo>
                  <a:cubicBezTo>
                    <a:pt x="11484" y="77908"/>
                    <a:pt x="11416" y="78112"/>
                    <a:pt x="11257" y="77839"/>
                  </a:cubicBezTo>
                  <a:cubicBezTo>
                    <a:pt x="11393" y="77407"/>
                    <a:pt x="11371" y="77862"/>
                    <a:pt x="11621" y="77839"/>
                  </a:cubicBezTo>
                  <a:cubicBezTo>
                    <a:pt x="11575" y="77453"/>
                    <a:pt x="11211" y="77453"/>
                    <a:pt x="11371" y="76839"/>
                  </a:cubicBezTo>
                  <a:cubicBezTo>
                    <a:pt x="11871" y="76884"/>
                    <a:pt x="11621" y="76634"/>
                    <a:pt x="11643" y="76202"/>
                  </a:cubicBezTo>
                  <a:cubicBezTo>
                    <a:pt x="12030" y="76202"/>
                    <a:pt x="12098" y="76611"/>
                    <a:pt x="12098" y="77089"/>
                  </a:cubicBezTo>
                  <a:cubicBezTo>
                    <a:pt x="11939" y="77112"/>
                    <a:pt x="11916" y="76998"/>
                    <a:pt x="11916" y="76862"/>
                  </a:cubicBezTo>
                  <a:close/>
                  <a:moveTo>
                    <a:pt x="10711" y="66015"/>
                  </a:moveTo>
                  <a:cubicBezTo>
                    <a:pt x="11029" y="66106"/>
                    <a:pt x="10825" y="66810"/>
                    <a:pt x="10870" y="67220"/>
                  </a:cubicBezTo>
                  <a:cubicBezTo>
                    <a:pt x="10484" y="66992"/>
                    <a:pt x="10916" y="66447"/>
                    <a:pt x="10711" y="66015"/>
                  </a:cubicBezTo>
                  <a:close/>
                  <a:moveTo>
                    <a:pt x="12598" y="68243"/>
                  </a:moveTo>
                  <a:cubicBezTo>
                    <a:pt x="12462" y="67470"/>
                    <a:pt x="12667" y="67083"/>
                    <a:pt x="12621" y="66492"/>
                  </a:cubicBezTo>
                  <a:cubicBezTo>
                    <a:pt x="12962" y="66651"/>
                    <a:pt x="12644" y="65992"/>
                    <a:pt x="12985" y="66174"/>
                  </a:cubicBezTo>
                  <a:cubicBezTo>
                    <a:pt x="12871" y="66538"/>
                    <a:pt x="12962" y="66856"/>
                    <a:pt x="12871" y="67152"/>
                  </a:cubicBezTo>
                  <a:cubicBezTo>
                    <a:pt x="12871" y="67174"/>
                    <a:pt x="12712" y="67129"/>
                    <a:pt x="12689" y="67152"/>
                  </a:cubicBezTo>
                  <a:cubicBezTo>
                    <a:pt x="12621" y="67243"/>
                    <a:pt x="12758" y="67584"/>
                    <a:pt x="12689" y="67697"/>
                  </a:cubicBezTo>
                  <a:cubicBezTo>
                    <a:pt x="12758" y="67857"/>
                    <a:pt x="12826" y="67675"/>
                    <a:pt x="13053" y="67811"/>
                  </a:cubicBezTo>
                  <a:cubicBezTo>
                    <a:pt x="12758" y="68061"/>
                    <a:pt x="13053" y="68380"/>
                    <a:pt x="12849" y="68789"/>
                  </a:cubicBezTo>
                  <a:cubicBezTo>
                    <a:pt x="12871" y="68925"/>
                    <a:pt x="12940" y="68857"/>
                    <a:pt x="12940" y="68789"/>
                  </a:cubicBezTo>
                  <a:cubicBezTo>
                    <a:pt x="13235" y="68903"/>
                    <a:pt x="12849" y="69084"/>
                    <a:pt x="12849" y="69221"/>
                  </a:cubicBezTo>
                  <a:cubicBezTo>
                    <a:pt x="12644" y="69266"/>
                    <a:pt x="12621" y="68561"/>
                    <a:pt x="12485" y="68903"/>
                  </a:cubicBezTo>
                  <a:cubicBezTo>
                    <a:pt x="12280" y="68675"/>
                    <a:pt x="12644" y="68334"/>
                    <a:pt x="12871" y="68561"/>
                  </a:cubicBezTo>
                  <a:cubicBezTo>
                    <a:pt x="12758" y="68470"/>
                    <a:pt x="12849" y="68175"/>
                    <a:pt x="12598" y="68243"/>
                  </a:cubicBezTo>
                  <a:close/>
                  <a:moveTo>
                    <a:pt x="10666" y="75088"/>
                  </a:moveTo>
                  <a:cubicBezTo>
                    <a:pt x="10870" y="75133"/>
                    <a:pt x="10688" y="75634"/>
                    <a:pt x="10734" y="75861"/>
                  </a:cubicBezTo>
                  <a:cubicBezTo>
                    <a:pt x="10393" y="75747"/>
                    <a:pt x="10666" y="75406"/>
                    <a:pt x="10666" y="75088"/>
                  </a:cubicBezTo>
                  <a:close/>
                  <a:moveTo>
                    <a:pt x="11757" y="68448"/>
                  </a:moveTo>
                  <a:cubicBezTo>
                    <a:pt x="12053" y="68516"/>
                    <a:pt x="11871" y="68743"/>
                    <a:pt x="11848" y="68993"/>
                  </a:cubicBezTo>
                  <a:cubicBezTo>
                    <a:pt x="11621" y="68971"/>
                    <a:pt x="11643" y="68584"/>
                    <a:pt x="11757" y="68448"/>
                  </a:cubicBezTo>
                  <a:close/>
                  <a:moveTo>
                    <a:pt x="10848" y="68311"/>
                  </a:moveTo>
                  <a:lnTo>
                    <a:pt x="10825" y="69289"/>
                  </a:lnTo>
                  <a:cubicBezTo>
                    <a:pt x="10597" y="69312"/>
                    <a:pt x="10529" y="68243"/>
                    <a:pt x="10848" y="68311"/>
                  </a:cubicBezTo>
                  <a:close/>
                  <a:moveTo>
                    <a:pt x="11302" y="69084"/>
                  </a:moveTo>
                  <a:cubicBezTo>
                    <a:pt x="10984" y="69016"/>
                    <a:pt x="11166" y="68675"/>
                    <a:pt x="11211" y="68425"/>
                  </a:cubicBezTo>
                  <a:cubicBezTo>
                    <a:pt x="11507" y="68493"/>
                    <a:pt x="11348" y="68834"/>
                    <a:pt x="11302" y="69084"/>
                  </a:cubicBezTo>
                  <a:close/>
                  <a:moveTo>
                    <a:pt x="46117" y="24605"/>
                  </a:moveTo>
                  <a:cubicBezTo>
                    <a:pt x="46322" y="24810"/>
                    <a:pt x="46526" y="25105"/>
                    <a:pt x="46708" y="25447"/>
                  </a:cubicBezTo>
                  <a:cubicBezTo>
                    <a:pt x="46868" y="25788"/>
                    <a:pt x="47049" y="26129"/>
                    <a:pt x="47231" y="26379"/>
                  </a:cubicBezTo>
                  <a:cubicBezTo>
                    <a:pt x="46777" y="25970"/>
                    <a:pt x="46390" y="25196"/>
                    <a:pt x="46117" y="24605"/>
                  </a:cubicBezTo>
                  <a:close/>
                  <a:moveTo>
                    <a:pt x="4412" y="26970"/>
                  </a:moveTo>
                  <a:cubicBezTo>
                    <a:pt x="4026" y="26856"/>
                    <a:pt x="4048" y="26424"/>
                    <a:pt x="4162" y="25970"/>
                  </a:cubicBezTo>
                  <a:cubicBezTo>
                    <a:pt x="3980" y="25856"/>
                    <a:pt x="3821" y="25037"/>
                    <a:pt x="4276" y="25105"/>
                  </a:cubicBezTo>
                  <a:cubicBezTo>
                    <a:pt x="4276" y="25719"/>
                    <a:pt x="4503" y="26584"/>
                    <a:pt x="4412" y="26970"/>
                  </a:cubicBezTo>
                  <a:close/>
                  <a:moveTo>
                    <a:pt x="6459" y="25037"/>
                  </a:moveTo>
                  <a:cubicBezTo>
                    <a:pt x="6595" y="24878"/>
                    <a:pt x="6663" y="24628"/>
                    <a:pt x="6754" y="24401"/>
                  </a:cubicBezTo>
                  <a:cubicBezTo>
                    <a:pt x="7437" y="24742"/>
                    <a:pt x="7073" y="25742"/>
                    <a:pt x="7095" y="26470"/>
                  </a:cubicBezTo>
                  <a:cubicBezTo>
                    <a:pt x="7095" y="26606"/>
                    <a:pt x="7255" y="26561"/>
                    <a:pt x="7368" y="26584"/>
                  </a:cubicBezTo>
                  <a:cubicBezTo>
                    <a:pt x="7004" y="26879"/>
                    <a:pt x="7368" y="27175"/>
                    <a:pt x="7437" y="27584"/>
                  </a:cubicBezTo>
                  <a:cubicBezTo>
                    <a:pt x="7482" y="27925"/>
                    <a:pt x="7186" y="27857"/>
                    <a:pt x="7164" y="28107"/>
                  </a:cubicBezTo>
                  <a:cubicBezTo>
                    <a:pt x="6913" y="27743"/>
                    <a:pt x="7277" y="27357"/>
                    <a:pt x="7073" y="26902"/>
                  </a:cubicBezTo>
                  <a:cubicBezTo>
                    <a:pt x="6936" y="26720"/>
                    <a:pt x="6641" y="26720"/>
                    <a:pt x="6641" y="26356"/>
                  </a:cubicBezTo>
                  <a:cubicBezTo>
                    <a:pt x="6777" y="26333"/>
                    <a:pt x="6777" y="26470"/>
                    <a:pt x="6891" y="26470"/>
                  </a:cubicBezTo>
                  <a:cubicBezTo>
                    <a:pt x="6754" y="25833"/>
                    <a:pt x="7209" y="25060"/>
                    <a:pt x="6459" y="25037"/>
                  </a:cubicBezTo>
                  <a:close/>
                  <a:moveTo>
                    <a:pt x="7732" y="26152"/>
                  </a:moveTo>
                  <a:cubicBezTo>
                    <a:pt x="7869" y="26265"/>
                    <a:pt x="7869" y="26515"/>
                    <a:pt x="7914" y="26720"/>
                  </a:cubicBezTo>
                  <a:cubicBezTo>
                    <a:pt x="7596" y="26788"/>
                    <a:pt x="7573" y="26311"/>
                    <a:pt x="7732" y="26152"/>
                  </a:cubicBezTo>
                  <a:close/>
                  <a:moveTo>
                    <a:pt x="3684" y="33496"/>
                  </a:moveTo>
                  <a:cubicBezTo>
                    <a:pt x="3389" y="32928"/>
                    <a:pt x="3730" y="32155"/>
                    <a:pt x="3707" y="31541"/>
                  </a:cubicBezTo>
                  <a:cubicBezTo>
                    <a:pt x="3684" y="31063"/>
                    <a:pt x="3389" y="30768"/>
                    <a:pt x="3548" y="30449"/>
                  </a:cubicBezTo>
                  <a:cubicBezTo>
                    <a:pt x="3798" y="30427"/>
                    <a:pt x="3684" y="30859"/>
                    <a:pt x="3707" y="31109"/>
                  </a:cubicBezTo>
                  <a:cubicBezTo>
                    <a:pt x="3753" y="31313"/>
                    <a:pt x="3866" y="31495"/>
                    <a:pt x="3889" y="31655"/>
                  </a:cubicBezTo>
                  <a:cubicBezTo>
                    <a:pt x="3912" y="31814"/>
                    <a:pt x="3798" y="31814"/>
                    <a:pt x="3798" y="31859"/>
                  </a:cubicBezTo>
                  <a:cubicBezTo>
                    <a:pt x="3798" y="31996"/>
                    <a:pt x="4003" y="32314"/>
                    <a:pt x="3707" y="32405"/>
                  </a:cubicBezTo>
                  <a:cubicBezTo>
                    <a:pt x="3844" y="32973"/>
                    <a:pt x="3844" y="32951"/>
                    <a:pt x="3684" y="33496"/>
                  </a:cubicBezTo>
                  <a:close/>
                  <a:moveTo>
                    <a:pt x="3684" y="45526"/>
                  </a:moveTo>
                  <a:cubicBezTo>
                    <a:pt x="3662" y="45071"/>
                    <a:pt x="3821" y="45117"/>
                    <a:pt x="3684" y="44775"/>
                  </a:cubicBezTo>
                  <a:cubicBezTo>
                    <a:pt x="4207" y="44753"/>
                    <a:pt x="3571" y="45412"/>
                    <a:pt x="4139" y="45321"/>
                  </a:cubicBezTo>
                  <a:cubicBezTo>
                    <a:pt x="4230" y="45685"/>
                    <a:pt x="3866" y="45480"/>
                    <a:pt x="3684" y="45526"/>
                  </a:cubicBezTo>
                  <a:close/>
                  <a:moveTo>
                    <a:pt x="8255" y="27812"/>
                  </a:moveTo>
                  <a:cubicBezTo>
                    <a:pt x="8232" y="27470"/>
                    <a:pt x="8551" y="27402"/>
                    <a:pt x="8346" y="27152"/>
                  </a:cubicBezTo>
                  <a:cubicBezTo>
                    <a:pt x="8460" y="26811"/>
                    <a:pt x="8778" y="28062"/>
                    <a:pt x="8255" y="27812"/>
                  </a:cubicBezTo>
                  <a:close/>
                  <a:moveTo>
                    <a:pt x="6777" y="28221"/>
                  </a:moveTo>
                  <a:cubicBezTo>
                    <a:pt x="6754" y="28516"/>
                    <a:pt x="7391" y="28107"/>
                    <a:pt x="7232" y="28562"/>
                  </a:cubicBezTo>
                  <a:cubicBezTo>
                    <a:pt x="7004" y="28698"/>
                    <a:pt x="6868" y="28221"/>
                    <a:pt x="6777" y="28539"/>
                  </a:cubicBezTo>
                  <a:cubicBezTo>
                    <a:pt x="6572" y="28516"/>
                    <a:pt x="6572" y="28244"/>
                    <a:pt x="6777" y="28221"/>
                  </a:cubicBezTo>
                  <a:close/>
                  <a:moveTo>
                    <a:pt x="6527" y="27652"/>
                  </a:moveTo>
                  <a:cubicBezTo>
                    <a:pt x="6800" y="27584"/>
                    <a:pt x="6618" y="28039"/>
                    <a:pt x="6982" y="27902"/>
                  </a:cubicBezTo>
                  <a:cubicBezTo>
                    <a:pt x="6982" y="28084"/>
                    <a:pt x="6891" y="28175"/>
                    <a:pt x="6777" y="28221"/>
                  </a:cubicBezTo>
                  <a:cubicBezTo>
                    <a:pt x="6709" y="28016"/>
                    <a:pt x="6413" y="28062"/>
                    <a:pt x="6527" y="27652"/>
                  </a:cubicBezTo>
                  <a:close/>
                  <a:moveTo>
                    <a:pt x="8278" y="26720"/>
                  </a:moveTo>
                  <a:cubicBezTo>
                    <a:pt x="8232" y="26925"/>
                    <a:pt x="8028" y="27152"/>
                    <a:pt x="8073" y="27379"/>
                  </a:cubicBezTo>
                  <a:cubicBezTo>
                    <a:pt x="7709" y="27425"/>
                    <a:pt x="8187" y="26629"/>
                    <a:pt x="8187" y="26720"/>
                  </a:cubicBezTo>
                  <a:cubicBezTo>
                    <a:pt x="8187" y="26629"/>
                    <a:pt x="8096" y="26174"/>
                    <a:pt x="8096" y="25833"/>
                  </a:cubicBezTo>
                  <a:cubicBezTo>
                    <a:pt x="8096" y="25515"/>
                    <a:pt x="8210" y="25242"/>
                    <a:pt x="8119" y="24969"/>
                  </a:cubicBezTo>
                  <a:cubicBezTo>
                    <a:pt x="8278" y="24946"/>
                    <a:pt x="8323" y="24787"/>
                    <a:pt x="8301" y="24537"/>
                  </a:cubicBezTo>
                  <a:cubicBezTo>
                    <a:pt x="8574" y="24878"/>
                    <a:pt x="8210" y="25310"/>
                    <a:pt x="8187" y="25833"/>
                  </a:cubicBezTo>
                  <a:cubicBezTo>
                    <a:pt x="8187" y="26174"/>
                    <a:pt x="8323" y="26424"/>
                    <a:pt x="8278" y="26720"/>
                  </a:cubicBezTo>
                  <a:close/>
                  <a:moveTo>
                    <a:pt x="5958" y="27971"/>
                  </a:moveTo>
                  <a:cubicBezTo>
                    <a:pt x="5731" y="28266"/>
                    <a:pt x="5640" y="27334"/>
                    <a:pt x="5799" y="27107"/>
                  </a:cubicBezTo>
                  <a:cubicBezTo>
                    <a:pt x="6049" y="27152"/>
                    <a:pt x="5708" y="27925"/>
                    <a:pt x="5958" y="27971"/>
                  </a:cubicBezTo>
                  <a:close/>
                  <a:moveTo>
                    <a:pt x="4253" y="56919"/>
                  </a:moveTo>
                  <a:cubicBezTo>
                    <a:pt x="4435" y="56668"/>
                    <a:pt x="4276" y="56236"/>
                    <a:pt x="4253" y="55827"/>
                  </a:cubicBezTo>
                  <a:cubicBezTo>
                    <a:pt x="4253" y="55622"/>
                    <a:pt x="4367" y="55577"/>
                    <a:pt x="4367" y="55372"/>
                  </a:cubicBezTo>
                  <a:cubicBezTo>
                    <a:pt x="4367" y="55190"/>
                    <a:pt x="4253" y="55145"/>
                    <a:pt x="4276" y="54940"/>
                  </a:cubicBezTo>
                  <a:cubicBezTo>
                    <a:pt x="4321" y="54099"/>
                    <a:pt x="4344" y="52962"/>
                    <a:pt x="4321" y="51893"/>
                  </a:cubicBezTo>
                  <a:cubicBezTo>
                    <a:pt x="4821" y="51916"/>
                    <a:pt x="4480" y="52621"/>
                    <a:pt x="4480" y="52871"/>
                  </a:cubicBezTo>
                  <a:cubicBezTo>
                    <a:pt x="4503" y="53189"/>
                    <a:pt x="4730" y="53371"/>
                    <a:pt x="4571" y="53644"/>
                  </a:cubicBezTo>
                  <a:cubicBezTo>
                    <a:pt x="4594" y="53780"/>
                    <a:pt x="4753" y="53758"/>
                    <a:pt x="4753" y="53644"/>
                  </a:cubicBezTo>
                  <a:cubicBezTo>
                    <a:pt x="4981" y="53758"/>
                    <a:pt x="4662" y="54122"/>
                    <a:pt x="4480" y="54076"/>
                  </a:cubicBezTo>
                  <a:cubicBezTo>
                    <a:pt x="4571" y="55008"/>
                    <a:pt x="4412" y="55691"/>
                    <a:pt x="4617" y="56373"/>
                  </a:cubicBezTo>
                  <a:cubicBezTo>
                    <a:pt x="4503" y="56578"/>
                    <a:pt x="4480" y="56873"/>
                    <a:pt x="4253" y="56919"/>
                  </a:cubicBezTo>
                  <a:close/>
                  <a:moveTo>
                    <a:pt x="5549" y="61080"/>
                  </a:moveTo>
                  <a:cubicBezTo>
                    <a:pt x="5322" y="61057"/>
                    <a:pt x="5253" y="61239"/>
                    <a:pt x="5276" y="61512"/>
                  </a:cubicBezTo>
                  <a:cubicBezTo>
                    <a:pt x="4867" y="61262"/>
                    <a:pt x="5344" y="60648"/>
                    <a:pt x="5117" y="60216"/>
                  </a:cubicBezTo>
                  <a:cubicBezTo>
                    <a:pt x="5231" y="60102"/>
                    <a:pt x="5458" y="60102"/>
                    <a:pt x="5481" y="59898"/>
                  </a:cubicBezTo>
                  <a:cubicBezTo>
                    <a:pt x="5435" y="59556"/>
                    <a:pt x="5276" y="59988"/>
                    <a:pt x="5117" y="59875"/>
                  </a:cubicBezTo>
                  <a:cubicBezTo>
                    <a:pt x="5185" y="59784"/>
                    <a:pt x="5208" y="59625"/>
                    <a:pt x="5208" y="59443"/>
                  </a:cubicBezTo>
                  <a:cubicBezTo>
                    <a:pt x="5390" y="59352"/>
                    <a:pt x="5504" y="59784"/>
                    <a:pt x="5572" y="59443"/>
                  </a:cubicBezTo>
                  <a:cubicBezTo>
                    <a:pt x="5708" y="59488"/>
                    <a:pt x="5890" y="60011"/>
                    <a:pt x="5663" y="60102"/>
                  </a:cubicBezTo>
                  <a:cubicBezTo>
                    <a:pt x="5663" y="60330"/>
                    <a:pt x="5913" y="60261"/>
                    <a:pt x="5845" y="60557"/>
                  </a:cubicBezTo>
                  <a:cubicBezTo>
                    <a:pt x="5640" y="60602"/>
                    <a:pt x="5663" y="60398"/>
                    <a:pt x="5663" y="60216"/>
                  </a:cubicBezTo>
                  <a:cubicBezTo>
                    <a:pt x="5504" y="60193"/>
                    <a:pt x="5504" y="60330"/>
                    <a:pt x="5390" y="60330"/>
                  </a:cubicBezTo>
                  <a:cubicBezTo>
                    <a:pt x="5526" y="60739"/>
                    <a:pt x="5913" y="60853"/>
                    <a:pt x="5913" y="61421"/>
                  </a:cubicBezTo>
                  <a:cubicBezTo>
                    <a:pt x="5504" y="61148"/>
                    <a:pt x="5754" y="61580"/>
                    <a:pt x="5822" y="61853"/>
                  </a:cubicBezTo>
                  <a:cubicBezTo>
                    <a:pt x="5663" y="61876"/>
                    <a:pt x="5617" y="61717"/>
                    <a:pt x="5458" y="61739"/>
                  </a:cubicBezTo>
                  <a:cubicBezTo>
                    <a:pt x="5390" y="61398"/>
                    <a:pt x="5617" y="61421"/>
                    <a:pt x="5549" y="61080"/>
                  </a:cubicBezTo>
                  <a:close/>
                  <a:moveTo>
                    <a:pt x="5322" y="58238"/>
                  </a:moveTo>
                  <a:cubicBezTo>
                    <a:pt x="5504" y="57965"/>
                    <a:pt x="5299" y="57919"/>
                    <a:pt x="5435" y="57601"/>
                  </a:cubicBezTo>
                  <a:cubicBezTo>
                    <a:pt x="5617" y="57624"/>
                    <a:pt x="5504" y="58010"/>
                    <a:pt x="5686" y="58033"/>
                  </a:cubicBezTo>
                  <a:cubicBezTo>
                    <a:pt x="5640" y="58169"/>
                    <a:pt x="5504" y="58238"/>
                    <a:pt x="5322" y="58238"/>
                  </a:cubicBezTo>
                  <a:close/>
                  <a:moveTo>
                    <a:pt x="4480" y="59420"/>
                  </a:moveTo>
                  <a:cubicBezTo>
                    <a:pt x="4276" y="59170"/>
                    <a:pt x="4458" y="58442"/>
                    <a:pt x="4412" y="58010"/>
                  </a:cubicBezTo>
                  <a:cubicBezTo>
                    <a:pt x="4594" y="58510"/>
                    <a:pt x="4617" y="59011"/>
                    <a:pt x="4480" y="59420"/>
                  </a:cubicBezTo>
                  <a:close/>
                  <a:moveTo>
                    <a:pt x="5890" y="51143"/>
                  </a:moveTo>
                  <a:cubicBezTo>
                    <a:pt x="5867" y="50460"/>
                    <a:pt x="5299" y="51074"/>
                    <a:pt x="5344" y="50370"/>
                  </a:cubicBezTo>
                  <a:cubicBezTo>
                    <a:pt x="5595" y="50438"/>
                    <a:pt x="5663" y="50733"/>
                    <a:pt x="5981" y="50711"/>
                  </a:cubicBezTo>
                  <a:cubicBezTo>
                    <a:pt x="5981" y="51165"/>
                    <a:pt x="6209" y="51688"/>
                    <a:pt x="5776" y="51802"/>
                  </a:cubicBezTo>
                  <a:cubicBezTo>
                    <a:pt x="5867" y="51484"/>
                    <a:pt x="5526" y="50870"/>
                    <a:pt x="5890" y="51143"/>
                  </a:cubicBezTo>
                  <a:close/>
                  <a:moveTo>
                    <a:pt x="4640" y="61398"/>
                  </a:moveTo>
                  <a:cubicBezTo>
                    <a:pt x="4435" y="61307"/>
                    <a:pt x="4344" y="60261"/>
                    <a:pt x="4662" y="59988"/>
                  </a:cubicBezTo>
                  <a:cubicBezTo>
                    <a:pt x="5003" y="59898"/>
                    <a:pt x="4662" y="60170"/>
                    <a:pt x="4640" y="60307"/>
                  </a:cubicBezTo>
                  <a:cubicBezTo>
                    <a:pt x="4617" y="60625"/>
                    <a:pt x="4753" y="61125"/>
                    <a:pt x="4640" y="61398"/>
                  </a:cubicBezTo>
                  <a:close/>
                  <a:moveTo>
                    <a:pt x="5708" y="57169"/>
                  </a:moveTo>
                  <a:cubicBezTo>
                    <a:pt x="5640" y="56873"/>
                    <a:pt x="5867" y="56623"/>
                    <a:pt x="5731" y="56077"/>
                  </a:cubicBezTo>
                  <a:cubicBezTo>
                    <a:pt x="5936" y="56100"/>
                    <a:pt x="5776" y="56578"/>
                    <a:pt x="6072" y="56509"/>
                  </a:cubicBezTo>
                  <a:cubicBezTo>
                    <a:pt x="5981" y="56759"/>
                    <a:pt x="6049" y="57214"/>
                    <a:pt x="5708" y="57169"/>
                  </a:cubicBezTo>
                  <a:close/>
                  <a:moveTo>
                    <a:pt x="6140" y="28971"/>
                  </a:moveTo>
                  <a:cubicBezTo>
                    <a:pt x="5981" y="28994"/>
                    <a:pt x="5890" y="28767"/>
                    <a:pt x="5867" y="28971"/>
                  </a:cubicBezTo>
                  <a:cubicBezTo>
                    <a:pt x="5595" y="28789"/>
                    <a:pt x="5936" y="28471"/>
                    <a:pt x="6140" y="28539"/>
                  </a:cubicBezTo>
                  <a:close/>
                  <a:moveTo>
                    <a:pt x="5958" y="52348"/>
                  </a:moveTo>
                  <a:cubicBezTo>
                    <a:pt x="5867" y="53053"/>
                    <a:pt x="5958" y="53348"/>
                    <a:pt x="5845" y="54099"/>
                  </a:cubicBezTo>
                  <a:cubicBezTo>
                    <a:pt x="5435" y="54008"/>
                    <a:pt x="5322" y="53576"/>
                    <a:pt x="5299" y="53007"/>
                  </a:cubicBezTo>
                  <a:cubicBezTo>
                    <a:pt x="5663" y="52825"/>
                    <a:pt x="5344" y="53462"/>
                    <a:pt x="5572" y="53439"/>
                  </a:cubicBezTo>
                  <a:cubicBezTo>
                    <a:pt x="5890" y="53098"/>
                    <a:pt x="5481" y="52530"/>
                    <a:pt x="5958" y="52348"/>
                  </a:cubicBezTo>
                  <a:close/>
                  <a:moveTo>
                    <a:pt x="5367" y="55304"/>
                  </a:moveTo>
                  <a:cubicBezTo>
                    <a:pt x="5276" y="55827"/>
                    <a:pt x="5617" y="55850"/>
                    <a:pt x="5526" y="56396"/>
                  </a:cubicBezTo>
                  <a:cubicBezTo>
                    <a:pt x="5140" y="56373"/>
                    <a:pt x="5322" y="55691"/>
                    <a:pt x="5094" y="55509"/>
                  </a:cubicBezTo>
                  <a:cubicBezTo>
                    <a:pt x="5163" y="55327"/>
                    <a:pt x="5458" y="54872"/>
                    <a:pt x="5640" y="55190"/>
                  </a:cubicBezTo>
                  <a:cubicBezTo>
                    <a:pt x="5936" y="55190"/>
                    <a:pt x="5367" y="54758"/>
                    <a:pt x="5640" y="54758"/>
                  </a:cubicBezTo>
                  <a:cubicBezTo>
                    <a:pt x="6004" y="54781"/>
                    <a:pt x="5913" y="55259"/>
                    <a:pt x="5822" y="55531"/>
                  </a:cubicBezTo>
                  <a:cubicBezTo>
                    <a:pt x="5526" y="55600"/>
                    <a:pt x="5549" y="55350"/>
                    <a:pt x="5367" y="55304"/>
                  </a:cubicBezTo>
                  <a:close/>
                  <a:moveTo>
                    <a:pt x="5072" y="50802"/>
                  </a:moveTo>
                  <a:cubicBezTo>
                    <a:pt x="5253" y="50870"/>
                    <a:pt x="5708" y="51757"/>
                    <a:pt x="5231" y="52120"/>
                  </a:cubicBezTo>
                  <a:cubicBezTo>
                    <a:pt x="5299" y="52325"/>
                    <a:pt x="5390" y="52530"/>
                    <a:pt x="5413" y="52780"/>
                  </a:cubicBezTo>
                  <a:cubicBezTo>
                    <a:pt x="5322" y="52803"/>
                    <a:pt x="5322" y="52734"/>
                    <a:pt x="5322" y="52666"/>
                  </a:cubicBezTo>
                  <a:cubicBezTo>
                    <a:pt x="5231" y="52644"/>
                    <a:pt x="5231" y="52712"/>
                    <a:pt x="5231" y="52780"/>
                  </a:cubicBezTo>
                  <a:cubicBezTo>
                    <a:pt x="4821" y="52439"/>
                    <a:pt x="5640" y="51347"/>
                    <a:pt x="4958" y="51347"/>
                  </a:cubicBezTo>
                  <a:cubicBezTo>
                    <a:pt x="4890" y="51029"/>
                    <a:pt x="5094" y="51074"/>
                    <a:pt x="5072" y="50802"/>
                  </a:cubicBezTo>
                  <a:close/>
                  <a:moveTo>
                    <a:pt x="5208" y="54417"/>
                  </a:moveTo>
                  <a:cubicBezTo>
                    <a:pt x="5003" y="54781"/>
                    <a:pt x="4799" y="53917"/>
                    <a:pt x="5026" y="53758"/>
                  </a:cubicBezTo>
                  <a:cubicBezTo>
                    <a:pt x="5231" y="53871"/>
                    <a:pt x="4867" y="54281"/>
                    <a:pt x="5208" y="54417"/>
                  </a:cubicBezTo>
                  <a:close/>
                  <a:moveTo>
                    <a:pt x="5572" y="54099"/>
                  </a:moveTo>
                  <a:cubicBezTo>
                    <a:pt x="5458" y="54372"/>
                    <a:pt x="5595" y="54940"/>
                    <a:pt x="5276" y="54963"/>
                  </a:cubicBezTo>
                  <a:cubicBezTo>
                    <a:pt x="5231" y="54485"/>
                    <a:pt x="5435" y="54349"/>
                    <a:pt x="5390" y="53871"/>
                  </a:cubicBezTo>
                  <a:cubicBezTo>
                    <a:pt x="5481" y="53894"/>
                    <a:pt x="5458" y="54099"/>
                    <a:pt x="5572" y="54099"/>
                  </a:cubicBezTo>
                  <a:close/>
                  <a:moveTo>
                    <a:pt x="683" y="2297"/>
                  </a:moveTo>
                  <a:cubicBezTo>
                    <a:pt x="660" y="2184"/>
                    <a:pt x="546" y="2206"/>
                    <a:pt x="569" y="2388"/>
                  </a:cubicBezTo>
                  <a:cubicBezTo>
                    <a:pt x="887" y="2434"/>
                    <a:pt x="1024" y="2275"/>
                    <a:pt x="1047" y="1956"/>
                  </a:cubicBezTo>
                  <a:cubicBezTo>
                    <a:pt x="751" y="1865"/>
                    <a:pt x="910" y="2320"/>
                    <a:pt x="683" y="2297"/>
                  </a:cubicBezTo>
                  <a:close/>
                  <a:moveTo>
                    <a:pt x="1024" y="3821"/>
                  </a:moveTo>
                  <a:cubicBezTo>
                    <a:pt x="1092" y="3912"/>
                    <a:pt x="1638" y="4139"/>
                    <a:pt x="1570" y="3730"/>
                  </a:cubicBezTo>
                  <a:cubicBezTo>
                    <a:pt x="1570" y="3571"/>
                    <a:pt x="887" y="3480"/>
                    <a:pt x="1024" y="3821"/>
                  </a:cubicBezTo>
                  <a:close/>
                  <a:moveTo>
                    <a:pt x="1274" y="4162"/>
                  </a:moveTo>
                  <a:cubicBezTo>
                    <a:pt x="1274" y="4435"/>
                    <a:pt x="1410" y="4503"/>
                    <a:pt x="1547" y="4594"/>
                  </a:cubicBezTo>
                  <a:cubicBezTo>
                    <a:pt x="1592" y="4458"/>
                    <a:pt x="1683" y="4389"/>
                    <a:pt x="1661" y="4162"/>
                  </a:cubicBezTo>
                  <a:close/>
                  <a:moveTo>
                    <a:pt x="2002" y="4935"/>
                  </a:moveTo>
                  <a:cubicBezTo>
                    <a:pt x="2252" y="4981"/>
                    <a:pt x="2252" y="4708"/>
                    <a:pt x="2297" y="4503"/>
                  </a:cubicBezTo>
                  <a:cubicBezTo>
                    <a:pt x="1979" y="4389"/>
                    <a:pt x="1979" y="4662"/>
                    <a:pt x="2002" y="4935"/>
                  </a:cubicBezTo>
                  <a:close/>
                  <a:moveTo>
                    <a:pt x="1456" y="4708"/>
                  </a:moveTo>
                  <a:cubicBezTo>
                    <a:pt x="1297" y="5140"/>
                    <a:pt x="1479" y="5254"/>
                    <a:pt x="1547" y="5481"/>
                  </a:cubicBezTo>
                  <a:cubicBezTo>
                    <a:pt x="1570" y="5640"/>
                    <a:pt x="1433" y="6186"/>
                    <a:pt x="1706" y="6027"/>
                  </a:cubicBezTo>
                  <a:cubicBezTo>
                    <a:pt x="1911" y="6004"/>
                    <a:pt x="1752" y="5549"/>
                    <a:pt x="1911" y="5481"/>
                  </a:cubicBezTo>
                  <a:cubicBezTo>
                    <a:pt x="1456" y="5322"/>
                    <a:pt x="1706" y="4981"/>
                    <a:pt x="1456" y="4708"/>
                  </a:cubicBezTo>
                  <a:close/>
                  <a:moveTo>
                    <a:pt x="1979" y="7027"/>
                  </a:moveTo>
                  <a:cubicBezTo>
                    <a:pt x="1729" y="7346"/>
                    <a:pt x="1729" y="7459"/>
                    <a:pt x="1229" y="7323"/>
                  </a:cubicBezTo>
                  <a:cubicBezTo>
                    <a:pt x="1138" y="7891"/>
                    <a:pt x="1774" y="7505"/>
                    <a:pt x="1774" y="7664"/>
                  </a:cubicBezTo>
                  <a:cubicBezTo>
                    <a:pt x="1547" y="7823"/>
                    <a:pt x="1501" y="8687"/>
                    <a:pt x="1956" y="8665"/>
                  </a:cubicBezTo>
                  <a:cubicBezTo>
                    <a:pt x="2070" y="8323"/>
                    <a:pt x="1820" y="8392"/>
                    <a:pt x="1774" y="8210"/>
                  </a:cubicBezTo>
                  <a:cubicBezTo>
                    <a:pt x="1888" y="7778"/>
                    <a:pt x="2320" y="7391"/>
                    <a:pt x="1979" y="7027"/>
                  </a:cubicBezTo>
                  <a:close/>
                  <a:moveTo>
                    <a:pt x="2047" y="8983"/>
                  </a:moveTo>
                  <a:cubicBezTo>
                    <a:pt x="1752" y="8960"/>
                    <a:pt x="1615" y="9802"/>
                    <a:pt x="1933" y="9847"/>
                  </a:cubicBezTo>
                  <a:cubicBezTo>
                    <a:pt x="2070" y="9551"/>
                    <a:pt x="1911" y="9415"/>
                    <a:pt x="2047" y="8983"/>
                  </a:cubicBezTo>
                  <a:close/>
                  <a:moveTo>
                    <a:pt x="1138" y="1206"/>
                  </a:moveTo>
                  <a:cubicBezTo>
                    <a:pt x="1524" y="1501"/>
                    <a:pt x="2070" y="1615"/>
                    <a:pt x="2320" y="2115"/>
                  </a:cubicBezTo>
                  <a:cubicBezTo>
                    <a:pt x="2366" y="2184"/>
                    <a:pt x="2343" y="2479"/>
                    <a:pt x="2411" y="2661"/>
                  </a:cubicBezTo>
                  <a:cubicBezTo>
                    <a:pt x="2479" y="2820"/>
                    <a:pt x="2752" y="3252"/>
                    <a:pt x="2570" y="3639"/>
                  </a:cubicBezTo>
                  <a:cubicBezTo>
                    <a:pt x="2616" y="3866"/>
                    <a:pt x="2752" y="4003"/>
                    <a:pt x="2843" y="4185"/>
                  </a:cubicBezTo>
                  <a:cubicBezTo>
                    <a:pt x="2729" y="5754"/>
                    <a:pt x="3002" y="6754"/>
                    <a:pt x="2798" y="7800"/>
                  </a:cubicBezTo>
                  <a:cubicBezTo>
                    <a:pt x="2707" y="7709"/>
                    <a:pt x="2661" y="7596"/>
                    <a:pt x="2616" y="7459"/>
                  </a:cubicBezTo>
                  <a:cubicBezTo>
                    <a:pt x="2320" y="7528"/>
                    <a:pt x="2479" y="7755"/>
                    <a:pt x="2502" y="8005"/>
                  </a:cubicBezTo>
                  <a:cubicBezTo>
                    <a:pt x="2229" y="8096"/>
                    <a:pt x="2024" y="8642"/>
                    <a:pt x="2138" y="8869"/>
                  </a:cubicBezTo>
                  <a:cubicBezTo>
                    <a:pt x="2411" y="8574"/>
                    <a:pt x="2684" y="8255"/>
                    <a:pt x="2684" y="7914"/>
                  </a:cubicBezTo>
                  <a:cubicBezTo>
                    <a:pt x="2911" y="8346"/>
                    <a:pt x="2616" y="8710"/>
                    <a:pt x="2775" y="9210"/>
                  </a:cubicBezTo>
                  <a:cubicBezTo>
                    <a:pt x="2456" y="9028"/>
                    <a:pt x="2456" y="9529"/>
                    <a:pt x="2411" y="8983"/>
                  </a:cubicBezTo>
                  <a:cubicBezTo>
                    <a:pt x="2275" y="9142"/>
                    <a:pt x="2206" y="9529"/>
                    <a:pt x="2297" y="9642"/>
                  </a:cubicBezTo>
                  <a:cubicBezTo>
                    <a:pt x="2593" y="9642"/>
                    <a:pt x="2547" y="9210"/>
                    <a:pt x="2957" y="9324"/>
                  </a:cubicBezTo>
                  <a:lnTo>
                    <a:pt x="2934" y="9870"/>
                  </a:lnTo>
                  <a:cubicBezTo>
                    <a:pt x="2820" y="9165"/>
                    <a:pt x="2343" y="10006"/>
                    <a:pt x="2570" y="10302"/>
                  </a:cubicBezTo>
                  <a:cubicBezTo>
                    <a:pt x="2707" y="10325"/>
                    <a:pt x="2616" y="10074"/>
                    <a:pt x="2661" y="9983"/>
                  </a:cubicBezTo>
                  <a:cubicBezTo>
                    <a:pt x="2843" y="9733"/>
                    <a:pt x="2684" y="10597"/>
                    <a:pt x="2843" y="10870"/>
                  </a:cubicBezTo>
                  <a:cubicBezTo>
                    <a:pt x="2729" y="10939"/>
                    <a:pt x="2729" y="11120"/>
                    <a:pt x="2547" y="11075"/>
                  </a:cubicBezTo>
                  <a:cubicBezTo>
                    <a:pt x="2775" y="11416"/>
                    <a:pt x="2388" y="11894"/>
                    <a:pt x="2252" y="12257"/>
                  </a:cubicBezTo>
                  <a:cubicBezTo>
                    <a:pt x="2138" y="11712"/>
                    <a:pt x="2093" y="11029"/>
                    <a:pt x="1547" y="10939"/>
                  </a:cubicBezTo>
                  <a:cubicBezTo>
                    <a:pt x="1570" y="10825"/>
                    <a:pt x="1729" y="10870"/>
                    <a:pt x="1729" y="10734"/>
                  </a:cubicBezTo>
                  <a:cubicBezTo>
                    <a:pt x="1683" y="10393"/>
                    <a:pt x="1547" y="10825"/>
                    <a:pt x="1365" y="10711"/>
                  </a:cubicBezTo>
                  <a:cubicBezTo>
                    <a:pt x="1456" y="10302"/>
                    <a:pt x="1274" y="10188"/>
                    <a:pt x="1297" y="9847"/>
                  </a:cubicBezTo>
                  <a:cubicBezTo>
                    <a:pt x="1570" y="9733"/>
                    <a:pt x="1456" y="10097"/>
                    <a:pt x="1479" y="10279"/>
                  </a:cubicBezTo>
                  <a:cubicBezTo>
                    <a:pt x="1888" y="10393"/>
                    <a:pt x="1683" y="9506"/>
                    <a:pt x="1479" y="9415"/>
                  </a:cubicBezTo>
                  <a:cubicBezTo>
                    <a:pt x="1433" y="9074"/>
                    <a:pt x="1774" y="9165"/>
                    <a:pt x="1683" y="8755"/>
                  </a:cubicBezTo>
                  <a:cubicBezTo>
                    <a:pt x="1592" y="8642"/>
                    <a:pt x="1501" y="8528"/>
                    <a:pt x="1410" y="8414"/>
                  </a:cubicBezTo>
                  <a:cubicBezTo>
                    <a:pt x="1206" y="8414"/>
                    <a:pt x="1388" y="8778"/>
                    <a:pt x="1410" y="8755"/>
                  </a:cubicBezTo>
                  <a:cubicBezTo>
                    <a:pt x="1365" y="8892"/>
                    <a:pt x="1229" y="8915"/>
                    <a:pt x="1206" y="9074"/>
                  </a:cubicBezTo>
                  <a:cubicBezTo>
                    <a:pt x="1206" y="9256"/>
                    <a:pt x="1365" y="9574"/>
                    <a:pt x="1206" y="9961"/>
                  </a:cubicBezTo>
                  <a:cubicBezTo>
                    <a:pt x="1092" y="8983"/>
                    <a:pt x="1047" y="7982"/>
                    <a:pt x="978" y="7005"/>
                  </a:cubicBezTo>
                  <a:cubicBezTo>
                    <a:pt x="1342" y="7141"/>
                    <a:pt x="1615" y="7118"/>
                    <a:pt x="1888" y="7005"/>
                  </a:cubicBezTo>
                  <a:cubicBezTo>
                    <a:pt x="1956" y="6686"/>
                    <a:pt x="1729" y="6686"/>
                    <a:pt x="1797" y="6368"/>
                  </a:cubicBezTo>
                  <a:cubicBezTo>
                    <a:pt x="1729" y="6049"/>
                    <a:pt x="1638" y="6641"/>
                    <a:pt x="1342" y="6459"/>
                  </a:cubicBezTo>
                  <a:lnTo>
                    <a:pt x="1342" y="5913"/>
                  </a:lnTo>
                  <a:cubicBezTo>
                    <a:pt x="933" y="5936"/>
                    <a:pt x="1001" y="6254"/>
                    <a:pt x="1069" y="6663"/>
                  </a:cubicBezTo>
                  <a:cubicBezTo>
                    <a:pt x="705" y="6391"/>
                    <a:pt x="865" y="5549"/>
                    <a:pt x="728" y="5026"/>
                  </a:cubicBezTo>
                  <a:cubicBezTo>
                    <a:pt x="796" y="5072"/>
                    <a:pt x="865" y="5140"/>
                    <a:pt x="1001" y="5140"/>
                  </a:cubicBezTo>
                  <a:cubicBezTo>
                    <a:pt x="1024" y="4867"/>
                    <a:pt x="865" y="4799"/>
                    <a:pt x="819" y="4594"/>
                  </a:cubicBezTo>
                  <a:cubicBezTo>
                    <a:pt x="728" y="4640"/>
                    <a:pt x="660" y="4685"/>
                    <a:pt x="637" y="4799"/>
                  </a:cubicBezTo>
                  <a:cubicBezTo>
                    <a:pt x="364" y="4344"/>
                    <a:pt x="387" y="3503"/>
                    <a:pt x="296" y="2820"/>
                  </a:cubicBezTo>
                  <a:cubicBezTo>
                    <a:pt x="433" y="2957"/>
                    <a:pt x="524" y="2957"/>
                    <a:pt x="569" y="2729"/>
                  </a:cubicBezTo>
                  <a:cubicBezTo>
                    <a:pt x="637" y="2479"/>
                    <a:pt x="251" y="2275"/>
                    <a:pt x="205" y="2502"/>
                  </a:cubicBezTo>
                  <a:cubicBezTo>
                    <a:pt x="1" y="2479"/>
                    <a:pt x="182" y="2024"/>
                    <a:pt x="137" y="1843"/>
                  </a:cubicBezTo>
                  <a:cubicBezTo>
                    <a:pt x="410" y="1547"/>
                    <a:pt x="887" y="1524"/>
                    <a:pt x="1138" y="1206"/>
                  </a:cubicBezTo>
                  <a:close/>
                  <a:moveTo>
                    <a:pt x="8414" y="17760"/>
                  </a:moveTo>
                  <a:cubicBezTo>
                    <a:pt x="8414" y="17556"/>
                    <a:pt x="8301" y="17533"/>
                    <a:pt x="8323" y="17328"/>
                  </a:cubicBezTo>
                  <a:cubicBezTo>
                    <a:pt x="8687" y="17147"/>
                    <a:pt x="8346" y="17783"/>
                    <a:pt x="8596" y="17760"/>
                  </a:cubicBezTo>
                  <a:cubicBezTo>
                    <a:pt x="8505" y="18284"/>
                    <a:pt x="8369" y="18738"/>
                    <a:pt x="8392" y="19398"/>
                  </a:cubicBezTo>
                  <a:cubicBezTo>
                    <a:pt x="8119" y="19580"/>
                    <a:pt x="8392" y="18056"/>
                    <a:pt x="8414" y="17760"/>
                  </a:cubicBezTo>
                  <a:close/>
                  <a:moveTo>
                    <a:pt x="7573" y="18625"/>
                  </a:moveTo>
                  <a:cubicBezTo>
                    <a:pt x="8301" y="18716"/>
                    <a:pt x="7618" y="19557"/>
                    <a:pt x="7914" y="20034"/>
                  </a:cubicBezTo>
                  <a:cubicBezTo>
                    <a:pt x="7505" y="19898"/>
                    <a:pt x="7800" y="19966"/>
                    <a:pt x="7641" y="20262"/>
                  </a:cubicBezTo>
                  <a:cubicBezTo>
                    <a:pt x="7186" y="19875"/>
                    <a:pt x="7891" y="19193"/>
                    <a:pt x="7573" y="18625"/>
                  </a:cubicBezTo>
                  <a:close/>
                  <a:moveTo>
                    <a:pt x="7482" y="18397"/>
                  </a:moveTo>
                  <a:cubicBezTo>
                    <a:pt x="7482" y="17942"/>
                    <a:pt x="7869" y="17601"/>
                    <a:pt x="7414" y="17397"/>
                  </a:cubicBezTo>
                  <a:cubicBezTo>
                    <a:pt x="7323" y="16987"/>
                    <a:pt x="7641" y="17101"/>
                    <a:pt x="7596" y="16760"/>
                  </a:cubicBezTo>
                  <a:cubicBezTo>
                    <a:pt x="7687" y="16328"/>
                    <a:pt x="7277" y="16191"/>
                    <a:pt x="7527" y="15873"/>
                  </a:cubicBezTo>
                  <a:cubicBezTo>
                    <a:pt x="7687" y="15987"/>
                    <a:pt x="7755" y="16328"/>
                    <a:pt x="7778" y="16760"/>
                  </a:cubicBezTo>
                  <a:cubicBezTo>
                    <a:pt x="7823" y="17306"/>
                    <a:pt x="7914" y="18306"/>
                    <a:pt x="7482" y="18397"/>
                  </a:cubicBezTo>
                  <a:close/>
                  <a:moveTo>
                    <a:pt x="47300" y="78590"/>
                  </a:moveTo>
                  <a:cubicBezTo>
                    <a:pt x="47550" y="78703"/>
                    <a:pt x="47368" y="79113"/>
                    <a:pt x="47163" y="79204"/>
                  </a:cubicBezTo>
                  <a:cubicBezTo>
                    <a:pt x="47004" y="79090"/>
                    <a:pt x="47140" y="78840"/>
                    <a:pt x="47300" y="78590"/>
                  </a:cubicBezTo>
                  <a:close/>
                  <a:moveTo>
                    <a:pt x="6663" y="17601"/>
                  </a:moveTo>
                  <a:lnTo>
                    <a:pt x="6686" y="17169"/>
                  </a:lnTo>
                  <a:cubicBezTo>
                    <a:pt x="6754" y="17237"/>
                    <a:pt x="6823" y="17283"/>
                    <a:pt x="6959" y="17283"/>
                  </a:cubicBezTo>
                  <a:lnTo>
                    <a:pt x="6959" y="17078"/>
                  </a:lnTo>
                  <a:cubicBezTo>
                    <a:pt x="6936" y="16942"/>
                    <a:pt x="6777" y="16965"/>
                    <a:pt x="6777" y="17056"/>
                  </a:cubicBezTo>
                  <a:cubicBezTo>
                    <a:pt x="6504" y="16919"/>
                    <a:pt x="6845" y="16646"/>
                    <a:pt x="6868" y="16533"/>
                  </a:cubicBezTo>
                  <a:cubicBezTo>
                    <a:pt x="6709" y="16510"/>
                    <a:pt x="6686" y="16646"/>
                    <a:pt x="6504" y="16623"/>
                  </a:cubicBezTo>
                  <a:cubicBezTo>
                    <a:pt x="6823" y="16373"/>
                    <a:pt x="6754" y="16055"/>
                    <a:pt x="6709" y="15532"/>
                  </a:cubicBezTo>
                  <a:cubicBezTo>
                    <a:pt x="6913" y="15577"/>
                    <a:pt x="6754" y="16055"/>
                    <a:pt x="7050" y="15987"/>
                  </a:cubicBezTo>
                  <a:cubicBezTo>
                    <a:pt x="7073" y="16055"/>
                    <a:pt x="6868" y="16305"/>
                    <a:pt x="6868" y="16305"/>
                  </a:cubicBezTo>
                  <a:cubicBezTo>
                    <a:pt x="6891" y="16373"/>
                    <a:pt x="7050" y="16419"/>
                    <a:pt x="7050" y="16419"/>
                  </a:cubicBezTo>
                  <a:cubicBezTo>
                    <a:pt x="7050" y="16646"/>
                    <a:pt x="6959" y="16896"/>
                    <a:pt x="7050" y="17397"/>
                  </a:cubicBezTo>
                  <a:cubicBezTo>
                    <a:pt x="6868" y="17397"/>
                    <a:pt x="6913" y="17692"/>
                    <a:pt x="6663" y="17601"/>
                  </a:cubicBezTo>
                  <a:close/>
                  <a:moveTo>
                    <a:pt x="8551" y="20057"/>
                  </a:moveTo>
                  <a:cubicBezTo>
                    <a:pt x="8755" y="19989"/>
                    <a:pt x="8687" y="20262"/>
                    <a:pt x="8824" y="20285"/>
                  </a:cubicBezTo>
                  <a:cubicBezTo>
                    <a:pt x="8733" y="20580"/>
                    <a:pt x="8733" y="20739"/>
                    <a:pt x="8824" y="21035"/>
                  </a:cubicBezTo>
                  <a:cubicBezTo>
                    <a:pt x="8392" y="20876"/>
                    <a:pt x="8664" y="20557"/>
                    <a:pt x="8551" y="20057"/>
                  </a:cubicBezTo>
                  <a:close/>
                  <a:moveTo>
                    <a:pt x="7732" y="20808"/>
                  </a:moveTo>
                  <a:cubicBezTo>
                    <a:pt x="7596" y="20398"/>
                    <a:pt x="7982" y="20603"/>
                    <a:pt x="7914" y="20262"/>
                  </a:cubicBezTo>
                  <a:cubicBezTo>
                    <a:pt x="8187" y="20421"/>
                    <a:pt x="7778" y="20808"/>
                    <a:pt x="7982" y="20921"/>
                  </a:cubicBezTo>
                  <a:cubicBezTo>
                    <a:pt x="7891" y="21285"/>
                    <a:pt x="7960" y="20603"/>
                    <a:pt x="7732" y="20808"/>
                  </a:cubicBezTo>
                  <a:close/>
                  <a:moveTo>
                    <a:pt x="7937" y="706"/>
                  </a:moveTo>
                  <a:cubicBezTo>
                    <a:pt x="8323" y="842"/>
                    <a:pt x="7914" y="1229"/>
                    <a:pt x="8005" y="1683"/>
                  </a:cubicBezTo>
                  <a:cubicBezTo>
                    <a:pt x="7846" y="1934"/>
                    <a:pt x="7960" y="956"/>
                    <a:pt x="7937" y="706"/>
                  </a:cubicBezTo>
                  <a:close/>
                  <a:moveTo>
                    <a:pt x="5435" y="62285"/>
                  </a:moveTo>
                  <a:cubicBezTo>
                    <a:pt x="5526" y="61921"/>
                    <a:pt x="5072" y="62149"/>
                    <a:pt x="5185" y="61739"/>
                  </a:cubicBezTo>
                  <a:cubicBezTo>
                    <a:pt x="5458" y="61785"/>
                    <a:pt x="5413" y="62194"/>
                    <a:pt x="5822" y="62081"/>
                  </a:cubicBezTo>
                  <a:cubicBezTo>
                    <a:pt x="5799" y="62262"/>
                    <a:pt x="5663" y="62331"/>
                    <a:pt x="5435" y="62285"/>
                  </a:cubicBezTo>
                  <a:close/>
                  <a:moveTo>
                    <a:pt x="8892" y="16123"/>
                  </a:moveTo>
                  <a:cubicBezTo>
                    <a:pt x="8346" y="16191"/>
                    <a:pt x="8846" y="17237"/>
                    <a:pt x="9142" y="17328"/>
                  </a:cubicBezTo>
                  <a:cubicBezTo>
                    <a:pt x="9256" y="16714"/>
                    <a:pt x="8733" y="16805"/>
                    <a:pt x="8892" y="16123"/>
                  </a:cubicBezTo>
                  <a:close/>
                  <a:moveTo>
                    <a:pt x="9529" y="16464"/>
                  </a:moveTo>
                  <a:cubicBezTo>
                    <a:pt x="9620" y="16828"/>
                    <a:pt x="9278" y="17533"/>
                    <a:pt x="9506" y="17351"/>
                  </a:cubicBezTo>
                  <a:cubicBezTo>
                    <a:pt x="9597" y="17215"/>
                    <a:pt x="9711" y="16214"/>
                    <a:pt x="9529" y="16464"/>
                  </a:cubicBezTo>
                  <a:close/>
                  <a:moveTo>
                    <a:pt x="9847" y="13190"/>
                  </a:moveTo>
                  <a:cubicBezTo>
                    <a:pt x="9870" y="13122"/>
                    <a:pt x="9938" y="13076"/>
                    <a:pt x="10029" y="13099"/>
                  </a:cubicBezTo>
                  <a:cubicBezTo>
                    <a:pt x="9983" y="12826"/>
                    <a:pt x="9961" y="12530"/>
                    <a:pt x="9688" y="12530"/>
                  </a:cubicBezTo>
                  <a:cubicBezTo>
                    <a:pt x="9642" y="12849"/>
                    <a:pt x="9688" y="13099"/>
                    <a:pt x="9847" y="13190"/>
                  </a:cubicBezTo>
                  <a:close/>
                  <a:moveTo>
                    <a:pt x="9233" y="17874"/>
                  </a:moveTo>
                  <a:cubicBezTo>
                    <a:pt x="8960" y="17942"/>
                    <a:pt x="8960" y="18284"/>
                    <a:pt x="8846" y="18534"/>
                  </a:cubicBezTo>
                  <a:cubicBezTo>
                    <a:pt x="9119" y="18625"/>
                    <a:pt x="9097" y="18374"/>
                    <a:pt x="9324" y="18443"/>
                  </a:cubicBezTo>
                  <a:cubicBezTo>
                    <a:pt x="9347" y="18170"/>
                    <a:pt x="9142" y="18193"/>
                    <a:pt x="9233" y="17874"/>
                  </a:cubicBezTo>
                  <a:close/>
                  <a:moveTo>
                    <a:pt x="9028" y="18647"/>
                  </a:moveTo>
                  <a:cubicBezTo>
                    <a:pt x="8983" y="18988"/>
                    <a:pt x="9278" y="18943"/>
                    <a:pt x="9301" y="19193"/>
                  </a:cubicBezTo>
                  <a:cubicBezTo>
                    <a:pt x="9210" y="19193"/>
                    <a:pt x="9187" y="19398"/>
                    <a:pt x="9301" y="19420"/>
                  </a:cubicBezTo>
                  <a:cubicBezTo>
                    <a:pt x="9210" y="19011"/>
                    <a:pt x="9642" y="19261"/>
                    <a:pt x="9574" y="18875"/>
                  </a:cubicBezTo>
                  <a:cubicBezTo>
                    <a:pt x="9233" y="18988"/>
                    <a:pt x="9324" y="18602"/>
                    <a:pt x="9028" y="18647"/>
                  </a:cubicBezTo>
                  <a:close/>
                  <a:moveTo>
                    <a:pt x="8846" y="19398"/>
                  </a:moveTo>
                  <a:cubicBezTo>
                    <a:pt x="8937" y="19375"/>
                    <a:pt x="8983" y="19284"/>
                    <a:pt x="9028" y="19193"/>
                  </a:cubicBezTo>
                  <a:cubicBezTo>
                    <a:pt x="8596" y="19193"/>
                    <a:pt x="8846" y="19489"/>
                    <a:pt x="8824" y="19853"/>
                  </a:cubicBezTo>
                  <a:cubicBezTo>
                    <a:pt x="9006" y="19739"/>
                    <a:pt x="9301" y="19807"/>
                    <a:pt x="9392" y="19648"/>
                  </a:cubicBezTo>
                  <a:cubicBezTo>
                    <a:pt x="9187" y="19398"/>
                    <a:pt x="8983" y="19762"/>
                    <a:pt x="8846" y="19398"/>
                  </a:cubicBezTo>
                  <a:close/>
                  <a:moveTo>
                    <a:pt x="8619" y="15464"/>
                  </a:moveTo>
                  <a:cubicBezTo>
                    <a:pt x="8778" y="15305"/>
                    <a:pt x="8869" y="15009"/>
                    <a:pt x="8824" y="14600"/>
                  </a:cubicBezTo>
                  <a:cubicBezTo>
                    <a:pt x="9119" y="14645"/>
                    <a:pt x="9097" y="15350"/>
                    <a:pt x="8892" y="15373"/>
                  </a:cubicBezTo>
                  <a:cubicBezTo>
                    <a:pt x="9119" y="15418"/>
                    <a:pt x="9028" y="15805"/>
                    <a:pt x="9165" y="15919"/>
                  </a:cubicBezTo>
                  <a:cubicBezTo>
                    <a:pt x="9460" y="15577"/>
                    <a:pt x="9119" y="14850"/>
                    <a:pt x="9097" y="14713"/>
                  </a:cubicBezTo>
                  <a:cubicBezTo>
                    <a:pt x="9097" y="14736"/>
                    <a:pt x="9278" y="14691"/>
                    <a:pt x="9278" y="14713"/>
                  </a:cubicBezTo>
                  <a:cubicBezTo>
                    <a:pt x="9210" y="14486"/>
                    <a:pt x="9051" y="14372"/>
                    <a:pt x="8915" y="14281"/>
                  </a:cubicBezTo>
                  <a:cubicBezTo>
                    <a:pt x="8915" y="14077"/>
                    <a:pt x="8983" y="13986"/>
                    <a:pt x="9097" y="13940"/>
                  </a:cubicBezTo>
                  <a:cubicBezTo>
                    <a:pt x="9074" y="13667"/>
                    <a:pt x="8960" y="13349"/>
                    <a:pt x="9028" y="13190"/>
                  </a:cubicBezTo>
                  <a:cubicBezTo>
                    <a:pt x="8892" y="12758"/>
                    <a:pt x="9438" y="13167"/>
                    <a:pt x="9301" y="12758"/>
                  </a:cubicBezTo>
                  <a:cubicBezTo>
                    <a:pt x="9278" y="12599"/>
                    <a:pt x="9142" y="12735"/>
                    <a:pt x="9119" y="12849"/>
                  </a:cubicBezTo>
                  <a:cubicBezTo>
                    <a:pt x="8915" y="12758"/>
                    <a:pt x="9097" y="12235"/>
                    <a:pt x="9051" y="11985"/>
                  </a:cubicBezTo>
                  <a:cubicBezTo>
                    <a:pt x="9165" y="12121"/>
                    <a:pt x="9187" y="12394"/>
                    <a:pt x="9301" y="12530"/>
                  </a:cubicBezTo>
                  <a:cubicBezTo>
                    <a:pt x="9392" y="12508"/>
                    <a:pt x="9415" y="12417"/>
                    <a:pt x="9506" y="12417"/>
                  </a:cubicBezTo>
                  <a:cubicBezTo>
                    <a:pt x="9460" y="12189"/>
                    <a:pt x="9301" y="12076"/>
                    <a:pt x="9233" y="11871"/>
                  </a:cubicBezTo>
                  <a:cubicBezTo>
                    <a:pt x="9529" y="11985"/>
                    <a:pt x="9483" y="11029"/>
                    <a:pt x="9529" y="10779"/>
                  </a:cubicBezTo>
                  <a:cubicBezTo>
                    <a:pt x="9620" y="10984"/>
                    <a:pt x="9733" y="11166"/>
                    <a:pt x="9779" y="11439"/>
                  </a:cubicBezTo>
                  <a:cubicBezTo>
                    <a:pt x="9915" y="11416"/>
                    <a:pt x="9870" y="11166"/>
                    <a:pt x="9892" y="11007"/>
                  </a:cubicBezTo>
                  <a:cubicBezTo>
                    <a:pt x="10143" y="11371"/>
                    <a:pt x="10234" y="12621"/>
                    <a:pt x="10211" y="13303"/>
                  </a:cubicBezTo>
                  <a:cubicBezTo>
                    <a:pt x="10211" y="13508"/>
                    <a:pt x="10165" y="13531"/>
                    <a:pt x="10029" y="13531"/>
                  </a:cubicBezTo>
                  <a:cubicBezTo>
                    <a:pt x="10074" y="13645"/>
                    <a:pt x="10188" y="13622"/>
                    <a:pt x="10211" y="13758"/>
                  </a:cubicBezTo>
                  <a:cubicBezTo>
                    <a:pt x="10256" y="13986"/>
                    <a:pt x="10029" y="13917"/>
                    <a:pt x="10029" y="13963"/>
                  </a:cubicBezTo>
                  <a:cubicBezTo>
                    <a:pt x="10029" y="14099"/>
                    <a:pt x="10188" y="14145"/>
                    <a:pt x="10211" y="14304"/>
                  </a:cubicBezTo>
                  <a:cubicBezTo>
                    <a:pt x="10234" y="14531"/>
                    <a:pt x="10006" y="14850"/>
                    <a:pt x="10006" y="15168"/>
                  </a:cubicBezTo>
                  <a:cubicBezTo>
                    <a:pt x="9983" y="15646"/>
                    <a:pt x="10120" y="16100"/>
                    <a:pt x="10074" y="16601"/>
                  </a:cubicBezTo>
                  <a:cubicBezTo>
                    <a:pt x="10029" y="17033"/>
                    <a:pt x="9824" y="17419"/>
                    <a:pt x="9779" y="17897"/>
                  </a:cubicBezTo>
                  <a:cubicBezTo>
                    <a:pt x="9756" y="18079"/>
                    <a:pt x="9870" y="18193"/>
                    <a:pt x="9870" y="18215"/>
                  </a:cubicBezTo>
                  <a:cubicBezTo>
                    <a:pt x="9870" y="18966"/>
                    <a:pt x="9529" y="19671"/>
                    <a:pt x="9824" y="20307"/>
                  </a:cubicBezTo>
                  <a:cubicBezTo>
                    <a:pt x="9756" y="20376"/>
                    <a:pt x="9688" y="20489"/>
                    <a:pt x="9642" y="20626"/>
                  </a:cubicBezTo>
                  <a:cubicBezTo>
                    <a:pt x="9438" y="20535"/>
                    <a:pt x="9665" y="19944"/>
                    <a:pt x="9278" y="20080"/>
                  </a:cubicBezTo>
                  <a:cubicBezTo>
                    <a:pt x="9415" y="20398"/>
                    <a:pt x="9529" y="20717"/>
                    <a:pt x="9733" y="20967"/>
                  </a:cubicBezTo>
                  <a:cubicBezTo>
                    <a:pt x="9415" y="21467"/>
                    <a:pt x="9665" y="22422"/>
                    <a:pt x="9529" y="23127"/>
                  </a:cubicBezTo>
                  <a:cubicBezTo>
                    <a:pt x="9460" y="23400"/>
                    <a:pt x="9324" y="23377"/>
                    <a:pt x="9233" y="23559"/>
                  </a:cubicBezTo>
                  <a:cubicBezTo>
                    <a:pt x="9097" y="23832"/>
                    <a:pt x="9187" y="24241"/>
                    <a:pt x="8960" y="24332"/>
                  </a:cubicBezTo>
                  <a:cubicBezTo>
                    <a:pt x="8528" y="24241"/>
                    <a:pt x="8869" y="23696"/>
                    <a:pt x="8869" y="23445"/>
                  </a:cubicBezTo>
                  <a:cubicBezTo>
                    <a:pt x="8892" y="23104"/>
                    <a:pt x="8846" y="22718"/>
                    <a:pt x="8892" y="22468"/>
                  </a:cubicBezTo>
                  <a:cubicBezTo>
                    <a:pt x="8915" y="22354"/>
                    <a:pt x="8801" y="22240"/>
                    <a:pt x="8801" y="22240"/>
                  </a:cubicBezTo>
                  <a:cubicBezTo>
                    <a:pt x="8824" y="22172"/>
                    <a:pt x="8983" y="21945"/>
                    <a:pt x="8983" y="21922"/>
                  </a:cubicBezTo>
                  <a:cubicBezTo>
                    <a:pt x="9006" y="21785"/>
                    <a:pt x="8892" y="21535"/>
                    <a:pt x="8892" y="21376"/>
                  </a:cubicBezTo>
                  <a:cubicBezTo>
                    <a:pt x="8915" y="20990"/>
                    <a:pt x="9006" y="20876"/>
                    <a:pt x="8824" y="20489"/>
                  </a:cubicBezTo>
                  <a:cubicBezTo>
                    <a:pt x="9097" y="20467"/>
                    <a:pt x="9165" y="20944"/>
                    <a:pt x="9278" y="20512"/>
                  </a:cubicBezTo>
                  <a:cubicBezTo>
                    <a:pt x="9256" y="20353"/>
                    <a:pt x="9165" y="20557"/>
                    <a:pt x="9006" y="20512"/>
                  </a:cubicBezTo>
                  <a:cubicBezTo>
                    <a:pt x="8915" y="20262"/>
                    <a:pt x="8915" y="19898"/>
                    <a:pt x="8642" y="19830"/>
                  </a:cubicBezTo>
                  <a:cubicBezTo>
                    <a:pt x="8824" y="18988"/>
                    <a:pt x="8710" y="18420"/>
                    <a:pt x="8960" y="17760"/>
                  </a:cubicBezTo>
                  <a:cubicBezTo>
                    <a:pt x="8892" y="17351"/>
                    <a:pt x="8710" y="17033"/>
                    <a:pt x="8414" y="16874"/>
                  </a:cubicBezTo>
                  <a:cubicBezTo>
                    <a:pt x="8505" y="16623"/>
                    <a:pt x="8551" y="16305"/>
                    <a:pt x="8528" y="15896"/>
                  </a:cubicBezTo>
                  <a:lnTo>
                    <a:pt x="8892" y="15919"/>
                  </a:lnTo>
                  <a:cubicBezTo>
                    <a:pt x="8915" y="15623"/>
                    <a:pt x="8869" y="15441"/>
                    <a:pt x="8619" y="15464"/>
                  </a:cubicBezTo>
                  <a:close/>
                  <a:moveTo>
                    <a:pt x="6868" y="11166"/>
                  </a:moveTo>
                  <a:cubicBezTo>
                    <a:pt x="6686" y="11371"/>
                    <a:pt x="6823" y="10279"/>
                    <a:pt x="6777" y="9961"/>
                  </a:cubicBezTo>
                  <a:cubicBezTo>
                    <a:pt x="7186" y="10165"/>
                    <a:pt x="6777" y="10711"/>
                    <a:pt x="6868" y="11166"/>
                  </a:cubicBezTo>
                  <a:close/>
                  <a:moveTo>
                    <a:pt x="7573" y="24196"/>
                  </a:moveTo>
                  <a:cubicBezTo>
                    <a:pt x="7641" y="23968"/>
                    <a:pt x="7414" y="23946"/>
                    <a:pt x="7391" y="23855"/>
                  </a:cubicBezTo>
                  <a:cubicBezTo>
                    <a:pt x="7391" y="23582"/>
                    <a:pt x="7641" y="23718"/>
                    <a:pt x="7687" y="23423"/>
                  </a:cubicBezTo>
                  <a:cubicBezTo>
                    <a:pt x="7982" y="23696"/>
                    <a:pt x="8164" y="23400"/>
                    <a:pt x="8232" y="23878"/>
                  </a:cubicBezTo>
                  <a:cubicBezTo>
                    <a:pt x="7937" y="23946"/>
                    <a:pt x="7960" y="23673"/>
                    <a:pt x="7687" y="23764"/>
                  </a:cubicBezTo>
                  <a:cubicBezTo>
                    <a:pt x="7618" y="24037"/>
                    <a:pt x="7982" y="24378"/>
                    <a:pt x="8119" y="24082"/>
                  </a:cubicBezTo>
                  <a:cubicBezTo>
                    <a:pt x="8232" y="24105"/>
                    <a:pt x="8187" y="24196"/>
                    <a:pt x="8119" y="24196"/>
                  </a:cubicBezTo>
                  <a:lnTo>
                    <a:pt x="8119" y="24423"/>
                  </a:lnTo>
                  <a:cubicBezTo>
                    <a:pt x="7846" y="24491"/>
                    <a:pt x="7960" y="24105"/>
                    <a:pt x="7664" y="24196"/>
                  </a:cubicBezTo>
                  <a:cubicBezTo>
                    <a:pt x="7755" y="24673"/>
                    <a:pt x="7914" y="24764"/>
                    <a:pt x="7755" y="25174"/>
                  </a:cubicBezTo>
                  <a:cubicBezTo>
                    <a:pt x="7482" y="25174"/>
                    <a:pt x="7414" y="24924"/>
                    <a:pt x="7300" y="24719"/>
                  </a:cubicBezTo>
                  <a:cubicBezTo>
                    <a:pt x="7300" y="24378"/>
                    <a:pt x="7527" y="24446"/>
                    <a:pt x="7573" y="24196"/>
                  </a:cubicBezTo>
                  <a:close/>
                  <a:moveTo>
                    <a:pt x="6004" y="31814"/>
                  </a:moveTo>
                  <a:cubicBezTo>
                    <a:pt x="5776" y="32155"/>
                    <a:pt x="6049" y="31018"/>
                    <a:pt x="5822" y="31041"/>
                  </a:cubicBezTo>
                  <a:cubicBezTo>
                    <a:pt x="5981" y="30722"/>
                    <a:pt x="5731" y="30563"/>
                    <a:pt x="5936" y="30267"/>
                  </a:cubicBezTo>
                  <a:cubicBezTo>
                    <a:pt x="5981" y="30677"/>
                    <a:pt x="6277" y="31245"/>
                    <a:pt x="6186" y="31473"/>
                  </a:cubicBezTo>
                  <a:cubicBezTo>
                    <a:pt x="6004" y="31109"/>
                    <a:pt x="5981" y="31382"/>
                    <a:pt x="6004" y="31814"/>
                  </a:cubicBezTo>
                  <a:close/>
                  <a:moveTo>
                    <a:pt x="6913" y="32041"/>
                  </a:moveTo>
                  <a:cubicBezTo>
                    <a:pt x="6777" y="31836"/>
                    <a:pt x="6413" y="31905"/>
                    <a:pt x="6459" y="31495"/>
                  </a:cubicBezTo>
                  <a:cubicBezTo>
                    <a:pt x="6595" y="31814"/>
                    <a:pt x="6936" y="31223"/>
                    <a:pt x="6913" y="31723"/>
                  </a:cubicBezTo>
                  <a:cubicBezTo>
                    <a:pt x="7095" y="31655"/>
                    <a:pt x="6959" y="31154"/>
                    <a:pt x="7277" y="31291"/>
                  </a:cubicBezTo>
                  <a:cubicBezTo>
                    <a:pt x="7004" y="31700"/>
                    <a:pt x="7277" y="32223"/>
                    <a:pt x="7073" y="32814"/>
                  </a:cubicBezTo>
                  <a:cubicBezTo>
                    <a:pt x="6845" y="32519"/>
                    <a:pt x="7004" y="32996"/>
                    <a:pt x="6709" y="32905"/>
                  </a:cubicBezTo>
                  <a:cubicBezTo>
                    <a:pt x="6618" y="32405"/>
                    <a:pt x="6982" y="32496"/>
                    <a:pt x="6913" y="32041"/>
                  </a:cubicBezTo>
                  <a:close/>
                  <a:moveTo>
                    <a:pt x="6800" y="21012"/>
                  </a:moveTo>
                  <a:cubicBezTo>
                    <a:pt x="6709" y="21058"/>
                    <a:pt x="6641" y="21126"/>
                    <a:pt x="6618" y="20990"/>
                  </a:cubicBezTo>
                  <a:cubicBezTo>
                    <a:pt x="6550" y="20535"/>
                    <a:pt x="6686" y="19489"/>
                    <a:pt x="6663" y="18693"/>
                  </a:cubicBezTo>
                  <a:cubicBezTo>
                    <a:pt x="6595" y="18306"/>
                    <a:pt x="6823" y="18306"/>
                    <a:pt x="6754" y="18716"/>
                  </a:cubicBezTo>
                  <a:cubicBezTo>
                    <a:pt x="6823" y="19489"/>
                    <a:pt x="6936" y="20285"/>
                    <a:pt x="6800" y="21012"/>
                  </a:cubicBezTo>
                  <a:close/>
                  <a:moveTo>
                    <a:pt x="8096" y="32723"/>
                  </a:moveTo>
                  <a:cubicBezTo>
                    <a:pt x="8005" y="32723"/>
                    <a:pt x="8028" y="32587"/>
                    <a:pt x="8005" y="32496"/>
                  </a:cubicBezTo>
                  <a:cubicBezTo>
                    <a:pt x="7846" y="32496"/>
                    <a:pt x="7755" y="32587"/>
                    <a:pt x="7732" y="32723"/>
                  </a:cubicBezTo>
                  <a:cubicBezTo>
                    <a:pt x="7596" y="32723"/>
                    <a:pt x="7618" y="32087"/>
                    <a:pt x="7459" y="32496"/>
                  </a:cubicBezTo>
                  <a:cubicBezTo>
                    <a:pt x="7118" y="32428"/>
                    <a:pt x="7527" y="32109"/>
                    <a:pt x="7550" y="32064"/>
                  </a:cubicBezTo>
                  <a:cubicBezTo>
                    <a:pt x="7596" y="31927"/>
                    <a:pt x="7505" y="31746"/>
                    <a:pt x="7550" y="31632"/>
                  </a:cubicBezTo>
                  <a:cubicBezTo>
                    <a:pt x="7573" y="31564"/>
                    <a:pt x="7732" y="31564"/>
                    <a:pt x="7732" y="31518"/>
                  </a:cubicBezTo>
                  <a:cubicBezTo>
                    <a:pt x="7800" y="31359"/>
                    <a:pt x="7687" y="31132"/>
                    <a:pt x="7937" y="31200"/>
                  </a:cubicBezTo>
                  <a:cubicBezTo>
                    <a:pt x="7960" y="30995"/>
                    <a:pt x="7846" y="30654"/>
                    <a:pt x="8119" y="30768"/>
                  </a:cubicBezTo>
                  <a:cubicBezTo>
                    <a:pt x="7982" y="31041"/>
                    <a:pt x="8028" y="31427"/>
                    <a:pt x="7914" y="31746"/>
                  </a:cubicBezTo>
                  <a:cubicBezTo>
                    <a:pt x="7869" y="31927"/>
                    <a:pt x="7346" y="32109"/>
                    <a:pt x="7732" y="32382"/>
                  </a:cubicBezTo>
                  <a:cubicBezTo>
                    <a:pt x="7914" y="32200"/>
                    <a:pt x="7800" y="31677"/>
                    <a:pt x="8187" y="31746"/>
                  </a:cubicBezTo>
                  <a:cubicBezTo>
                    <a:pt x="8255" y="32291"/>
                    <a:pt x="7869" y="32269"/>
                    <a:pt x="8096" y="32723"/>
                  </a:cubicBezTo>
                  <a:close/>
                  <a:moveTo>
                    <a:pt x="8551" y="32519"/>
                  </a:moveTo>
                  <a:cubicBezTo>
                    <a:pt x="8187" y="32382"/>
                    <a:pt x="8596" y="31996"/>
                    <a:pt x="8483" y="31541"/>
                  </a:cubicBezTo>
                  <a:cubicBezTo>
                    <a:pt x="8073" y="31746"/>
                    <a:pt x="8551" y="30790"/>
                    <a:pt x="8301" y="30427"/>
                  </a:cubicBezTo>
                  <a:cubicBezTo>
                    <a:pt x="8710" y="30358"/>
                    <a:pt x="8528" y="31018"/>
                    <a:pt x="8574" y="31313"/>
                  </a:cubicBezTo>
                  <a:cubicBezTo>
                    <a:pt x="8619" y="31768"/>
                    <a:pt x="8755" y="32246"/>
                    <a:pt x="8551" y="32519"/>
                  </a:cubicBezTo>
                  <a:close/>
                  <a:moveTo>
                    <a:pt x="8346" y="33610"/>
                  </a:moveTo>
                  <a:cubicBezTo>
                    <a:pt x="8392" y="33406"/>
                    <a:pt x="8619" y="33406"/>
                    <a:pt x="8551" y="33064"/>
                  </a:cubicBezTo>
                  <a:cubicBezTo>
                    <a:pt x="8483" y="32951"/>
                    <a:pt x="8323" y="32951"/>
                    <a:pt x="8369" y="32723"/>
                  </a:cubicBezTo>
                  <a:cubicBezTo>
                    <a:pt x="8505" y="32746"/>
                    <a:pt x="8619" y="32746"/>
                    <a:pt x="8642" y="32632"/>
                  </a:cubicBezTo>
                  <a:cubicBezTo>
                    <a:pt x="8733" y="32905"/>
                    <a:pt x="8824" y="33587"/>
                    <a:pt x="8346" y="33610"/>
                  </a:cubicBezTo>
                  <a:close/>
                  <a:moveTo>
                    <a:pt x="7164" y="33678"/>
                  </a:moveTo>
                  <a:lnTo>
                    <a:pt x="7164" y="33360"/>
                  </a:lnTo>
                  <a:cubicBezTo>
                    <a:pt x="7391" y="33428"/>
                    <a:pt x="7641" y="33474"/>
                    <a:pt x="7618" y="33815"/>
                  </a:cubicBezTo>
                  <a:cubicBezTo>
                    <a:pt x="7346" y="33883"/>
                    <a:pt x="7391" y="33656"/>
                    <a:pt x="7164" y="33678"/>
                  </a:cubicBezTo>
                  <a:close/>
                  <a:moveTo>
                    <a:pt x="6845" y="23946"/>
                  </a:moveTo>
                  <a:cubicBezTo>
                    <a:pt x="6663" y="24014"/>
                    <a:pt x="6572" y="23445"/>
                    <a:pt x="6754" y="23400"/>
                  </a:cubicBezTo>
                  <a:cubicBezTo>
                    <a:pt x="6663" y="23150"/>
                    <a:pt x="6436" y="22991"/>
                    <a:pt x="6504" y="22536"/>
                  </a:cubicBezTo>
                  <a:cubicBezTo>
                    <a:pt x="6641" y="23082"/>
                    <a:pt x="6891" y="22718"/>
                    <a:pt x="6959" y="22308"/>
                  </a:cubicBezTo>
                  <a:cubicBezTo>
                    <a:pt x="7437" y="22809"/>
                    <a:pt x="6800" y="23241"/>
                    <a:pt x="7027" y="23855"/>
                  </a:cubicBezTo>
                  <a:cubicBezTo>
                    <a:pt x="6936" y="23832"/>
                    <a:pt x="6868" y="23878"/>
                    <a:pt x="6845" y="23946"/>
                  </a:cubicBezTo>
                  <a:close/>
                  <a:moveTo>
                    <a:pt x="6595" y="22422"/>
                  </a:moveTo>
                  <a:cubicBezTo>
                    <a:pt x="6459" y="22263"/>
                    <a:pt x="6686" y="22218"/>
                    <a:pt x="6686" y="21990"/>
                  </a:cubicBezTo>
                  <a:cubicBezTo>
                    <a:pt x="6709" y="21785"/>
                    <a:pt x="6595" y="21649"/>
                    <a:pt x="6618" y="21535"/>
                  </a:cubicBezTo>
                  <a:cubicBezTo>
                    <a:pt x="6663" y="21240"/>
                    <a:pt x="6891" y="21081"/>
                    <a:pt x="6891" y="20785"/>
                  </a:cubicBezTo>
                  <a:cubicBezTo>
                    <a:pt x="7391" y="21081"/>
                    <a:pt x="6663" y="21558"/>
                    <a:pt x="6959" y="21990"/>
                  </a:cubicBezTo>
                  <a:cubicBezTo>
                    <a:pt x="6800" y="22081"/>
                    <a:pt x="6686" y="22218"/>
                    <a:pt x="6595" y="22422"/>
                  </a:cubicBezTo>
                  <a:close/>
                  <a:moveTo>
                    <a:pt x="8437" y="28471"/>
                  </a:moveTo>
                  <a:cubicBezTo>
                    <a:pt x="8642" y="28812"/>
                    <a:pt x="8437" y="29608"/>
                    <a:pt x="8505" y="30108"/>
                  </a:cubicBezTo>
                  <a:cubicBezTo>
                    <a:pt x="8346" y="29972"/>
                    <a:pt x="8187" y="29813"/>
                    <a:pt x="7869" y="29881"/>
                  </a:cubicBezTo>
                  <a:cubicBezTo>
                    <a:pt x="7778" y="29517"/>
                    <a:pt x="8141" y="29722"/>
                    <a:pt x="8323" y="29676"/>
                  </a:cubicBezTo>
                  <a:cubicBezTo>
                    <a:pt x="8414" y="29381"/>
                    <a:pt x="8141" y="29540"/>
                    <a:pt x="8050" y="29449"/>
                  </a:cubicBezTo>
                  <a:cubicBezTo>
                    <a:pt x="7982" y="29381"/>
                    <a:pt x="7960" y="29199"/>
                    <a:pt x="8050" y="29221"/>
                  </a:cubicBezTo>
                  <a:cubicBezTo>
                    <a:pt x="7914" y="29176"/>
                    <a:pt x="7800" y="29199"/>
                    <a:pt x="7687" y="29335"/>
                  </a:cubicBezTo>
                  <a:cubicBezTo>
                    <a:pt x="7618" y="29403"/>
                    <a:pt x="7755" y="29472"/>
                    <a:pt x="7778" y="29449"/>
                  </a:cubicBezTo>
                  <a:cubicBezTo>
                    <a:pt x="7732" y="29540"/>
                    <a:pt x="7346" y="29881"/>
                    <a:pt x="7482" y="30086"/>
                  </a:cubicBezTo>
                  <a:cubicBezTo>
                    <a:pt x="7277" y="29972"/>
                    <a:pt x="7255" y="29517"/>
                    <a:pt x="7505" y="29426"/>
                  </a:cubicBezTo>
                  <a:cubicBezTo>
                    <a:pt x="7527" y="28858"/>
                    <a:pt x="7232" y="28880"/>
                    <a:pt x="7414" y="28335"/>
                  </a:cubicBezTo>
                  <a:cubicBezTo>
                    <a:pt x="7664" y="28357"/>
                    <a:pt x="7596" y="28698"/>
                    <a:pt x="7596" y="28994"/>
                  </a:cubicBezTo>
                  <a:lnTo>
                    <a:pt x="7869" y="28994"/>
                  </a:lnTo>
                  <a:cubicBezTo>
                    <a:pt x="7869" y="28585"/>
                    <a:pt x="7573" y="28562"/>
                    <a:pt x="7800" y="28130"/>
                  </a:cubicBezTo>
                  <a:cubicBezTo>
                    <a:pt x="7778" y="27993"/>
                    <a:pt x="7618" y="28039"/>
                    <a:pt x="7527" y="28016"/>
                  </a:cubicBezTo>
                  <a:cubicBezTo>
                    <a:pt x="7459" y="27721"/>
                    <a:pt x="7709" y="27789"/>
                    <a:pt x="7709" y="27584"/>
                  </a:cubicBezTo>
                  <a:cubicBezTo>
                    <a:pt x="7732" y="27266"/>
                    <a:pt x="7414" y="27357"/>
                    <a:pt x="7527" y="26925"/>
                  </a:cubicBezTo>
                  <a:cubicBezTo>
                    <a:pt x="7846" y="26925"/>
                    <a:pt x="7891" y="27243"/>
                    <a:pt x="7891" y="27584"/>
                  </a:cubicBezTo>
                  <a:cubicBezTo>
                    <a:pt x="8073" y="27971"/>
                    <a:pt x="8232" y="27925"/>
                    <a:pt x="8528" y="28039"/>
                  </a:cubicBezTo>
                  <a:cubicBezTo>
                    <a:pt x="8664" y="28448"/>
                    <a:pt x="8119" y="28039"/>
                    <a:pt x="8255" y="28471"/>
                  </a:cubicBezTo>
                  <a:cubicBezTo>
                    <a:pt x="8255" y="28607"/>
                    <a:pt x="8437" y="28585"/>
                    <a:pt x="8437" y="28471"/>
                  </a:cubicBezTo>
                  <a:close/>
                  <a:moveTo>
                    <a:pt x="7209" y="30086"/>
                  </a:moveTo>
                  <a:cubicBezTo>
                    <a:pt x="7255" y="30358"/>
                    <a:pt x="7437" y="30768"/>
                    <a:pt x="7027" y="30745"/>
                  </a:cubicBezTo>
                  <a:cubicBezTo>
                    <a:pt x="7073" y="30518"/>
                    <a:pt x="7277" y="30540"/>
                    <a:pt x="7209" y="30199"/>
                  </a:cubicBezTo>
                  <a:cubicBezTo>
                    <a:pt x="6891" y="30108"/>
                    <a:pt x="7095" y="30631"/>
                    <a:pt x="6754" y="30518"/>
                  </a:cubicBezTo>
                  <a:cubicBezTo>
                    <a:pt x="6800" y="30222"/>
                    <a:pt x="7118" y="29472"/>
                    <a:pt x="6754" y="29631"/>
                  </a:cubicBezTo>
                  <a:cubicBezTo>
                    <a:pt x="6527" y="29472"/>
                    <a:pt x="6800" y="29039"/>
                    <a:pt x="7050" y="29085"/>
                  </a:cubicBezTo>
                  <a:cubicBezTo>
                    <a:pt x="7073" y="29221"/>
                    <a:pt x="7004" y="29403"/>
                    <a:pt x="7050" y="29540"/>
                  </a:cubicBezTo>
                  <a:cubicBezTo>
                    <a:pt x="7073" y="29608"/>
                    <a:pt x="7209" y="29631"/>
                    <a:pt x="7209" y="29653"/>
                  </a:cubicBezTo>
                  <a:cubicBezTo>
                    <a:pt x="7255" y="29767"/>
                    <a:pt x="7186" y="29949"/>
                    <a:pt x="7209" y="30086"/>
                  </a:cubicBezTo>
                  <a:close/>
                  <a:moveTo>
                    <a:pt x="7618" y="21012"/>
                  </a:moveTo>
                  <a:cubicBezTo>
                    <a:pt x="8005" y="20876"/>
                    <a:pt x="8232" y="22013"/>
                    <a:pt x="7709" y="21899"/>
                  </a:cubicBezTo>
                  <a:cubicBezTo>
                    <a:pt x="7709" y="21672"/>
                    <a:pt x="7960" y="21763"/>
                    <a:pt x="7891" y="21467"/>
                  </a:cubicBezTo>
                  <a:cubicBezTo>
                    <a:pt x="7869" y="21194"/>
                    <a:pt x="7641" y="21581"/>
                    <a:pt x="7618" y="21672"/>
                  </a:cubicBezTo>
                  <a:cubicBezTo>
                    <a:pt x="7573" y="22149"/>
                    <a:pt x="8119" y="21945"/>
                    <a:pt x="8073" y="22445"/>
                  </a:cubicBezTo>
                  <a:cubicBezTo>
                    <a:pt x="7755" y="22377"/>
                    <a:pt x="7414" y="21967"/>
                    <a:pt x="7437" y="21558"/>
                  </a:cubicBezTo>
                  <a:cubicBezTo>
                    <a:pt x="7437" y="21285"/>
                    <a:pt x="7618" y="21308"/>
                    <a:pt x="7618" y="21012"/>
                  </a:cubicBezTo>
                  <a:close/>
                  <a:moveTo>
                    <a:pt x="4753" y="71677"/>
                  </a:moveTo>
                  <a:cubicBezTo>
                    <a:pt x="4503" y="71518"/>
                    <a:pt x="4594" y="71199"/>
                    <a:pt x="4753" y="71017"/>
                  </a:cubicBezTo>
                  <a:cubicBezTo>
                    <a:pt x="4753" y="70904"/>
                    <a:pt x="4662" y="70926"/>
                    <a:pt x="4571" y="70904"/>
                  </a:cubicBezTo>
                  <a:cubicBezTo>
                    <a:pt x="4776" y="70654"/>
                    <a:pt x="4503" y="70381"/>
                    <a:pt x="4503" y="70130"/>
                  </a:cubicBezTo>
                  <a:cubicBezTo>
                    <a:pt x="4503" y="70017"/>
                    <a:pt x="4412" y="69653"/>
                    <a:pt x="4685" y="69698"/>
                  </a:cubicBezTo>
                  <a:cubicBezTo>
                    <a:pt x="4571" y="70176"/>
                    <a:pt x="4935" y="70426"/>
                    <a:pt x="4958" y="70699"/>
                  </a:cubicBezTo>
                  <a:cubicBezTo>
                    <a:pt x="4958" y="71040"/>
                    <a:pt x="4708" y="71222"/>
                    <a:pt x="4753" y="71677"/>
                  </a:cubicBezTo>
                  <a:close/>
                  <a:moveTo>
                    <a:pt x="46003" y="80272"/>
                  </a:moveTo>
                  <a:cubicBezTo>
                    <a:pt x="45753" y="80705"/>
                    <a:pt x="46436" y="80318"/>
                    <a:pt x="46117" y="80773"/>
                  </a:cubicBezTo>
                  <a:cubicBezTo>
                    <a:pt x="46254" y="80750"/>
                    <a:pt x="46345" y="80591"/>
                    <a:pt x="46481" y="80705"/>
                  </a:cubicBezTo>
                  <a:cubicBezTo>
                    <a:pt x="46436" y="80932"/>
                    <a:pt x="46231" y="81000"/>
                    <a:pt x="46094" y="81159"/>
                  </a:cubicBezTo>
                  <a:cubicBezTo>
                    <a:pt x="45958" y="81319"/>
                    <a:pt x="45822" y="81819"/>
                    <a:pt x="45617" y="81569"/>
                  </a:cubicBezTo>
                  <a:cubicBezTo>
                    <a:pt x="45753" y="81319"/>
                    <a:pt x="45867" y="81182"/>
                    <a:pt x="46003" y="81114"/>
                  </a:cubicBezTo>
                  <a:cubicBezTo>
                    <a:pt x="46163" y="80909"/>
                    <a:pt x="45753" y="80932"/>
                    <a:pt x="45776" y="80977"/>
                  </a:cubicBezTo>
                  <a:cubicBezTo>
                    <a:pt x="45662" y="80796"/>
                    <a:pt x="46049" y="80523"/>
                    <a:pt x="45662" y="80477"/>
                  </a:cubicBezTo>
                  <a:cubicBezTo>
                    <a:pt x="46140" y="80136"/>
                    <a:pt x="45844" y="79818"/>
                    <a:pt x="46208" y="79590"/>
                  </a:cubicBezTo>
                  <a:cubicBezTo>
                    <a:pt x="46231" y="79681"/>
                    <a:pt x="46276" y="79772"/>
                    <a:pt x="46367" y="79818"/>
                  </a:cubicBezTo>
                  <a:cubicBezTo>
                    <a:pt x="46254" y="79954"/>
                    <a:pt x="46163" y="80386"/>
                    <a:pt x="46003" y="80272"/>
                  </a:cubicBezTo>
                  <a:close/>
                  <a:moveTo>
                    <a:pt x="7527" y="107288"/>
                  </a:moveTo>
                  <a:cubicBezTo>
                    <a:pt x="6709" y="107879"/>
                    <a:pt x="5845" y="107811"/>
                    <a:pt x="4594" y="107924"/>
                  </a:cubicBezTo>
                  <a:cubicBezTo>
                    <a:pt x="4981" y="107583"/>
                    <a:pt x="5481" y="107765"/>
                    <a:pt x="6049" y="107651"/>
                  </a:cubicBezTo>
                  <a:cubicBezTo>
                    <a:pt x="6618" y="107560"/>
                    <a:pt x="7073" y="107310"/>
                    <a:pt x="7527" y="107288"/>
                  </a:cubicBezTo>
                  <a:close/>
                  <a:moveTo>
                    <a:pt x="5140" y="69607"/>
                  </a:moveTo>
                  <a:cubicBezTo>
                    <a:pt x="4912" y="69517"/>
                    <a:pt x="4958" y="69107"/>
                    <a:pt x="4708" y="69062"/>
                  </a:cubicBezTo>
                  <a:cubicBezTo>
                    <a:pt x="4753" y="68289"/>
                    <a:pt x="4640" y="67356"/>
                    <a:pt x="4821" y="66765"/>
                  </a:cubicBezTo>
                  <a:cubicBezTo>
                    <a:pt x="5049" y="67424"/>
                    <a:pt x="4776" y="68198"/>
                    <a:pt x="4890" y="68834"/>
                  </a:cubicBezTo>
                  <a:cubicBezTo>
                    <a:pt x="4958" y="69175"/>
                    <a:pt x="5140" y="69266"/>
                    <a:pt x="5140" y="69607"/>
                  </a:cubicBezTo>
                  <a:close/>
                  <a:moveTo>
                    <a:pt x="41433" y="87981"/>
                  </a:moveTo>
                  <a:lnTo>
                    <a:pt x="41660" y="87708"/>
                  </a:lnTo>
                  <a:lnTo>
                    <a:pt x="41933" y="87959"/>
                  </a:lnTo>
                  <a:lnTo>
                    <a:pt x="41706" y="88231"/>
                  </a:lnTo>
                  <a:cubicBezTo>
                    <a:pt x="41683" y="87959"/>
                    <a:pt x="41615" y="88163"/>
                    <a:pt x="41433" y="87981"/>
                  </a:cubicBezTo>
                  <a:close/>
                  <a:moveTo>
                    <a:pt x="5867" y="63945"/>
                  </a:moveTo>
                  <a:lnTo>
                    <a:pt x="5890" y="63399"/>
                  </a:lnTo>
                  <a:cubicBezTo>
                    <a:pt x="6163" y="63240"/>
                    <a:pt x="6163" y="64104"/>
                    <a:pt x="5867" y="63945"/>
                  </a:cubicBezTo>
                  <a:close/>
                  <a:moveTo>
                    <a:pt x="5253" y="63058"/>
                  </a:moveTo>
                  <a:cubicBezTo>
                    <a:pt x="5185" y="62626"/>
                    <a:pt x="5686" y="62081"/>
                    <a:pt x="5708" y="62740"/>
                  </a:cubicBezTo>
                  <a:cubicBezTo>
                    <a:pt x="5413" y="62353"/>
                    <a:pt x="5572" y="63127"/>
                    <a:pt x="5253" y="63058"/>
                  </a:cubicBezTo>
                  <a:close/>
                  <a:moveTo>
                    <a:pt x="41774" y="85844"/>
                  </a:moveTo>
                  <a:cubicBezTo>
                    <a:pt x="41501" y="86208"/>
                    <a:pt x="41205" y="85957"/>
                    <a:pt x="40910" y="86480"/>
                  </a:cubicBezTo>
                  <a:cubicBezTo>
                    <a:pt x="40887" y="86026"/>
                    <a:pt x="41092" y="85798"/>
                    <a:pt x="41501" y="85753"/>
                  </a:cubicBezTo>
                  <a:cubicBezTo>
                    <a:pt x="41455" y="85434"/>
                    <a:pt x="41637" y="84911"/>
                    <a:pt x="42069" y="84889"/>
                  </a:cubicBezTo>
                  <a:cubicBezTo>
                    <a:pt x="42411" y="84798"/>
                    <a:pt x="41819" y="85071"/>
                    <a:pt x="41706" y="85321"/>
                  </a:cubicBezTo>
                  <a:cubicBezTo>
                    <a:pt x="41592" y="85525"/>
                    <a:pt x="41751" y="85662"/>
                    <a:pt x="41774" y="85844"/>
                  </a:cubicBezTo>
                  <a:close/>
                  <a:moveTo>
                    <a:pt x="5754" y="66447"/>
                  </a:moveTo>
                  <a:cubicBezTo>
                    <a:pt x="5708" y="66651"/>
                    <a:pt x="5481" y="66651"/>
                    <a:pt x="5549" y="66992"/>
                  </a:cubicBezTo>
                  <a:cubicBezTo>
                    <a:pt x="5822" y="67129"/>
                    <a:pt x="5958" y="66538"/>
                    <a:pt x="5754" y="66447"/>
                  </a:cubicBezTo>
                  <a:close/>
                  <a:moveTo>
                    <a:pt x="5481" y="66219"/>
                  </a:moveTo>
                  <a:cubicBezTo>
                    <a:pt x="5549" y="66310"/>
                    <a:pt x="5731" y="66401"/>
                    <a:pt x="5754" y="66242"/>
                  </a:cubicBezTo>
                  <a:cubicBezTo>
                    <a:pt x="5799" y="66015"/>
                    <a:pt x="5572" y="65969"/>
                    <a:pt x="5572" y="66128"/>
                  </a:cubicBezTo>
                  <a:cubicBezTo>
                    <a:pt x="5299" y="65901"/>
                    <a:pt x="5686" y="65605"/>
                    <a:pt x="5572" y="65241"/>
                  </a:cubicBezTo>
                  <a:lnTo>
                    <a:pt x="5776" y="65241"/>
                  </a:lnTo>
                  <a:cubicBezTo>
                    <a:pt x="5822" y="66083"/>
                    <a:pt x="6118" y="66879"/>
                    <a:pt x="6095" y="67561"/>
                  </a:cubicBezTo>
                  <a:cubicBezTo>
                    <a:pt x="6095" y="67925"/>
                    <a:pt x="5822" y="67970"/>
                    <a:pt x="6004" y="68425"/>
                  </a:cubicBezTo>
                  <a:cubicBezTo>
                    <a:pt x="5867" y="68561"/>
                    <a:pt x="5845" y="68470"/>
                    <a:pt x="5708" y="68425"/>
                  </a:cubicBezTo>
                  <a:cubicBezTo>
                    <a:pt x="5458" y="68516"/>
                    <a:pt x="5504" y="68971"/>
                    <a:pt x="5435" y="69289"/>
                  </a:cubicBezTo>
                  <a:cubicBezTo>
                    <a:pt x="5072" y="69380"/>
                    <a:pt x="5549" y="68380"/>
                    <a:pt x="5253" y="68630"/>
                  </a:cubicBezTo>
                  <a:cubicBezTo>
                    <a:pt x="4981" y="68402"/>
                    <a:pt x="5526" y="68311"/>
                    <a:pt x="5640" y="68198"/>
                  </a:cubicBezTo>
                  <a:cubicBezTo>
                    <a:pt x="5481" y="67925"/>
                    <a:pt x="5799" y="67925"/>
                    <a:pt x="5822" y="67879"/>
                  </a:cubicBezTo>
                  <a:cubicBezTo>
                    <a:pt x="5867" y="67766"/>
                    <a:pt x="5776" y="67538"/>
                    <a:pt x="5822" y="67447"/>
                  </a:cubicBezTo>
                  <a:cubicBezTo>
                    <a:pt x="5845" y="67379"/>
                    <a:pt x="6095" y="67424"/>
                    <a:pt x="6004" y="67220"/>
                  </a:cubicBezTo>
                  <a:cubicBezTo>
                    <a:pt x="5981" y="67106"/>
                    <a:pt x="5913" y="67174"/>
                    <a:pt x="5822" y="67220"/>
                  </a:cubicBezTo>
                  <a:cubicBezTo>
                    <a:pt x="5595" y="67356"/>
                    <a:pt x="5822" y="67447"/>
                    <a:pt x="5640" y="67766"/>
                  </a:cubicBezTo>
                  <a:cubicBezTo>
                    <a:pt x="5617" y="67788"/>
                    <a:pt x="5481" y="67606"/>
                    <a:pt x="5458" y="67652"/>
                  </a:cubicBezTo>
                  <a:cubicBezTo>
                    <a:pt x="5367" y="67834"/>
                    <a:pt x="5595" y="68289"/>
                    <a:pt x="5253" y="68198"/>
                  </a:cubicBezTo>
                  <a:cubicBezTo>
                    <a:pt x="5299" y="67311"/>
                    <a:pt x="5413" y="66856"/>
                    <a:pt x="5481" y="66219"/>
                  </a:cubicBezTo>
                  <a:close/>
                  <a:moveTo>
                    <a:pt x="5776" y="65241"/>
                  </a:moveTo>
                  <a:cubicBezTo>
                    <a:pt x="5367" y="65105"/>
                    <a:pt x="5663" y="64650"/>
                    <a:pt x="5504" y="64377"/>
                  </a:cubicBezTo>
                  <a:cubicBezTo>
                    <a:pt x="5413" y="64195"/>
                    <a:pt x="5435" y="64264"/>
                    <a:pt x="5504" y="63922"/>
                  </a:cubicBezTo>
                  <a:cubicBezTo>
                    <a:pt x="6186" y="63741"/>
                    <a:pt x="5754" y="65150"/>
                    <a:pt x="5776" y="65241"/>
                  </a:cubicBezTo>
                  <a:close/>
                  <a:moveTo>
                    <a:pt x="6913" y="68766"/>
                  </a:moveTo>
                  <a:cubicBezTo>
                    <a:pt x="7209" y="68880"/>
                    <a:pt x="7050" y="68425"/>
                    <a:pt x="7095" y="68220"/>
                  </a:cubicBezTo>
                  <a:cubicBezTo>
                    <a:pt x="7255" y="68311"/>
                    <a:pt x="7368" y="68743"/>
                    <a:pt x="7095" y="68766"/>
                  </a:cubicBezTo>
                  <a:cubicBezTo>
                    <a:pt x="7095" y="68971"/>
                    <a:pt x="7391" y="68857"/>
                    <a:pt x="7459" y="68993"/>
                  </a:cubicBezTo>
                  <a:cubicBezTo>
                    <a:pt x="7277" y="69266"/>
                    <a:pt x="7459" y="69630"/>
                    <a:pt x="7346" y="69880"/>
                  </a:cubicBezTo>
                  <a:cubicBezTo>
                    <a:pt x="7323" y="69926"/>
                    <a:pt x="7095" y="69835"/>
                    <a:pt x="7073" y="69858"/>
                  </a:cubicBezTo>
                  <a:cubicBezTo>
                    <a:pt x="7004" y="69949"/>
                    <a:pt x="7118" y="70631"/>
                    <a:pt x="6891" y="70312"/>
                  </a:cubicBezTo>
                  <a:cubicBezTo>
                    <a:pt x="6800" y="69858"/>
                    <a:pt x="7027" y="69812"/>
                    <a:pt x="7164" y="69653"/>
                  </a:cubicBezTo>
                  <a:cubicBezTo>
                    <a:pt x="7164" y="69380"/>
                    <a:pt x="7118" y="69130"/>
                    <a:pt x="6982" y="68993"/>
                  </a:cubicBezTo>
                  <a:cubicBezTo>
                    <a:pt x="6595" y="69130"/>
                    <a:pt x="6982" y="69357"/>
                    <a:pt x="6982" y="69653"/>
                  </a:cubicBezTo>
                  <a:cubicBezTo>
                    <a:pt x="6527" y="69994"/>
                    <a:pt x="6936" y="71631"/>
                    <a:pt x="6663" y="72382"/>
                  </a:cubicBezTo>
                  <a:cubicBezTo>
                    <a:pt x="6572" y="70790"/>
                    <a:pt x="6641" y="68743"/>
                    <a:pt x="6754" y="67243"/>
                  </a:cubicBezTo>
                  <a:cubicBezTo>
                    <a:pt x="7004" y="67493"/>
                    <a:pt x="6641" y="68516"/>
                    <a:pt x="6913" y="68766"/>
                  </a:cubicBezTo>
                  <a:close/>
                  <a:moveTo>
                    <a:pt x="41251" y="87367"/>
                  </a:moveTo>
                  <a:cubicBezTo>
                    <a:pt x="40864" y="87208"/>
                    <a:pt x="41569" y="86390"/>
                    <a:pt x="41774" y="86731"/>
                  </a:cubicBezTo>
                  <a:cubicBezTo>
                    <a:pt x="41501" y="86935"/>
                    <a:pt x="41387" y="87049"/>
                    <a:pt x="41251" y="87367"/>
                  </a:cubicBezTo>
                  <a:close/>
                  <a:moveTo>
                    <a:pt x="42638" y="85343"/>
                  </a:moveTo>
                  <a:cubicBezTo>
                    <a:pt x="42411" y="85571"/>
                    <a:pt x="42411" y="85162"/>
                    <a:pt x="42638" y="85048"/>
                  </a:cubicBezTo>
                  <a:cubicBezTo>
                    <a:pt x="42411" y="84980"/>
                    <a:pt x="42160" y="85685"/>
                    <a:pt x="41933" y="85662"/>
                  </a:cubicBezTo>
                  <a:cubicBezTo>
                    <a:pt x="41933" y="85321"/>
                    <a:pt x="42206" y="85366"/>
                    <a:pt x="42365" y="84957"/>
                  </a:cubicBezTo>
                  <a:cubicBezTo>
                    <a:pt x="42547" y="85071"/>
                    <a:pt x="42729" y="84752"/>
                    <a:pt x="42934" y="84957"/>
                  </a:cubicBezTo>
                  <a:cubicBezTo>
                    <a:pt x="42865" y="85184"/>
                    <a:pt x="42479" y="85116"/>
                    <a:pt x="42638" y="85343"/>
                  </a:cubicBezTo>
                  <a:close/>
                  <a:moveTo>
                    <a:pt x="44207" y="84752"/>
                  </a:moveTo>
                  <a:cubicBezTo>
                    <a:pt x="44093" y="84980"/>
                    <a:pt x="43980" y="84980"/>
                    <a:pt x="43866" y="85093"/>
                  </a:cubicBezTo>
                  <a:cubicBezTo>
                    <a:pt x="43820" y="84866"/>
                    <a:pt x="44184" y="84548"/>
                    <a:pt x="43775" y="84434"/>
                  </a:cubicBezTo>
                  <a:cubicBezTo>
                    <a:pt x="43957" y="84229"/>
                    <a:pt x="44230" y="84639"/>
                    <a:pt x="44207" y="84752"/>
                  </a:cubicBezTo>
                  <a:close/>
                  <a:moveTo>
                    <a:pt x="45094" y="83206"/>
                  </a:moveTo>
                  <a:lnTo>
                    <a:pt x="44957" y="83388"/>
                  </a:lnTo>
                  <a:cubicBezTo>
                    <a:pt x="44821" y="83752"/>
                    <a:pt x="44639" y="83615"/>
                    <a:pt x="44480" y="83774"/>
                  </a:cubicBezTo>
                  <a:cubicBezTo>
                    <a:pt x="43820" y="84570"/>
                    <a:pt x="44571" y="83615"/>
                    <a:pt x="44525" y="83365"/>
                  </a:cubicBezTo>
                  <a:cubicBezTo>
                    <a:pt x="44730" y="83342"/>
                    <a:pt x="44889" y="83024"/>
                    <a:pt x="45094" y="83206"/>
                  </a:cubicBezTo>
                  <a:close/>
                  <a:moveTo>
                    <a:pt x="43570" y="85321"/>
                  </a:moveTo>
                  <a:cubicBezTo>
                    <a:pt x="43889" y="85434"/>
                    <a:pt x="43593" y="85844"/>
                    <a:pt x="43366" y="85889"/>
                  </a:cubicBezTo>
                  <a:cubicBezTo>
                    <a:pt x="43229" y="85753"/>
                    <a:pt x="43388" y="85548"/>
                    <a:pt x="43570" y="85321"/>
                  </a:cubicBezTo>
                  <a:close/>
                  <a:moveTo>
                    <a:pt x="44935" y="81114"/>
                  </a:moveTo>
                  <a:cubicBezTo>
                    <a:pt x="44912" y="81409"/>
                    <a:pt x="44980" y="81409"/>
                    <a:pt x="44707" y="81660"/>
                  </a:cubicBezTo>
                  <a:cubicBezTo>
                    <a:pt x="44594" y="81842"/>
                    <a:pt x="44912" y="81887"/>
                    <a:pt x="44866" y="82046"/>
                  </a:cubicBezTo>
                  <a:lnTo>
                    <a:pt x="44230" y="83024"/>
                  </a:lnTo>
                  <a:cubicBezTo>
                    <a:pt x="43957" y="83274"/>
                    <a:pt x="44230" y="82774"/>
                    <a:pt x="44343" y="82683"/>
                  </a:cubicBezTo>
                  <a:cubicBezTo>
                    <a:pt x="44139" y="82569"/>
                    <a:pt x="43980" y="82910"/>
                    <a:pt x="43775" y="82706"/>
                  </a:cubicBezTo>
                  <a:cubicBezTo>
                    <a:pt x="43661" y="82888"/>
                    <a:pt x="43980" y="82933"/>
                    <a:pt x="43934" y="83092"/>
                  </a:cubicBezTo>
                  <a:cubicBezTo>
                    <a:pt x="43616" y="83706"/>
                    <a:pt x="43229" y="83547"/>
                    <a:pt x="42888" y="83615"/>
                  </a:cubicBezTo>
                  <a:cubicBezTo>
                    <a:pt x="42797" y="83979"/>
                    <a:pt x="42570" y="84275"/>
                    <a:pt x="42274" y="84320"/>
                  </a:cubicBezTo>
                  <a:cubicBezTo>
                    <a:pt x="42411" y="83774"/>
                    <a:pt x="43184" y="83365"/>
                    <a:pt x="43570" y="82979"/>
                  </a:cubicBezTo>
                  <a:cubicBezTo>
                    <a:pt x="43457" y="83001"/>
                    <a:pt x="43343" y="83138"/>
                    <a:pt x="43229" y="83024"/>
                  </a:cubicBezTo>
                  <a:cubicBezTo>
                    <a:pt x="43479" y="82683"/>
                    <a:pt x="43752" y="82274"/>
                    <a:pt x="44048" y="82456"/>
                  </a:cubicBezTo>
                  <a:cubicBezTo>
                    <a:pt x="44571" y="82046"/>
                    <a:pt x="44412" y="81409"/>
                    <a:pt x="44707" y="80955"/>
                  </a:cubicBezTo>
                  <a:cubicBezTo>
                    <a:pt x="44685" y="80977"/>
                    <a:pt x="45003" y="81046"/>
                    <a:pt x="44980" y="80864"/>
                  </a:cubicBezTo>
                  <a:cubicBezTo>
                    <a:pt x="44775" y="80705"/>
                    <a:pt x="44616" y="81091"/>
                    <a:pt x="44389" y="80773"/>
                  </a:cubicBezTo>
                  <a:cubicBezTo>
                    <a:pt x="44753" y="80545"/>
                    <a:pt x="44594" y="80295"/>
                    <a:pt x="44753" y="80045"/>
                  </a:cubicBezTo>
                  <a:cubicBezTo>
                    <a:pt x="44844" y="79863"/>
                    <a:pt x="45094" y="79840"/>
                    <a:pt x="45185" y="79499"/>
                  </a:cubicBezTo>
                  <a:cubicBezTo>
                    <a:pt x="45253" y="79545"/>
                    <a:pt x="45162" y="79659"/>
                    <a:pt x="45139" y="79749"/>
                  </a:cubicBezTo>
                  <a:cubicBezTo>
                    <a:pt x="45139" y="80204"/>
                    <a:pt x="45731" y="80454"/>
                    <a:pt x="45435" y="81023"/>
                  </a:cubicBezTo>
                  <a:cubicBezTo>
                    <a:pt x="45480" y="80705"/>
                    <a:pt x="45117" y="80568"/>
                    <a:pt x="45139" y="80272"/>
                  </a:cubicBezTo>
                  <a:cubicBezTo>
                    <a:pt x="45026" y="80250"/>
                    <a:pt x="44957" y="80409"/>
                    <a:pt x="44866" y="80523"/>
                  </a:cubicBezTo>
                  <a:cubicBezTo>
                    <a:pt x="45003" y="80705"/>
                    <a:pt x="45026" y="80796"/>
                    <a:pt x="45299" y="81068"/>
                  </a:cubicBezTo>
                  <a:cubicBezTo>
                    <a:pt x="45185" y="81296"/>
                    <a:pt x="45071" y="81182"/>
                    <a:pt x="44935" y="81114"/>
                  </a:cubicBezTo>
                  <a:close/>
                  <a:moveTo>
                    <a:pt x="42183" y="87231"/>
                  </a:moveTo>
                  <a:lnTo>
                    <a:pt x="42547" y="86776"/>
                  </a:lnTo>
                  <a:cubicBezTo>
                    <a:pt x="42774" y="86958"/>
                    <a:pt x="42411" y="87549"/>
                    <a:pt x="42183" y="87231"/>
                  </a:cubicBezTo>
                  <a:close/>
                  <a:moveTo>
                    <a:pt x="42501" y="85525"/>
                  </a:moveTo>
                  <a:cubicBezTo>
                    <a:pt x="42570" y="85594"/>
                    <a:pt x="42411" y="85730"/>
                    <a:pt x="42501" y="85821"/>
                  </a:cubicBezTo>
                  <a:cubicBezTo>
                    <a:pt x="42433" y="86071"/>
                    <a:pt x="42274" y="85844"/>
                    <a:pt x="42206" y="85889"/>
                  </a:cubicBezTo>
                  <a:cubicBezTo>
                    <a:pt x="42047" y="85980"/>
                    <a:pt x="41910" y="86526"/>
                    <a:pt x="41706" y="86230"/>
                  </a:cubicBezTo>
                  <a:cubicBezTo>
                    <a:pt x="41978" y="85821"/>
                    <a:pt x="42229" y="85639"/>
                    <a:pt x="42501" y="85525"/>
                  </a:cubicBezTo>
                  <a:close/>
                  <a:moveTo>
                    <a:pt x="42047" y="87117"/>
                  </a:moveTo>
                  <a:cubicBezTo>
                    <a:pt x="42183" y="87231"/>
                    <a:pt x="41933" y="87436"/>
                    <a:pt x="42183" y="87527"/>
                  </a:cubicBezTo>
                  <a:lnTo>
                    <a:pt x="41933" y="87799"/>
                  </a:lnTo>
                  <a:cubicBezTo>
                    <a:pt x="41797" y="87777"/>
                    <a:pt x="42069" y="87322"/>
                    <a:pt x="41819" y="87549"/>
                  </a:cubicBezTo>
                  <a:cubicBezTo>
                    <a:pt x="41728" y="87436"/>
                    <a:pt x="41956" y="87276"/>
                    <a:pt x="42047" y="87117"/>
                  </a:cubicBezTo>
                  <a:close/>
                </a:path>
              </a:pathLst>
            </a:custGeom>
            <a:grpFill/>
            <a:ln>
              <a:solidFill>
                <a:srgbClr val="FED50A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" name="مخطط انسيابي: رابط 39">
              <a:extLst>
                <a:ext uri="{FF2B5EF4-FFF2-40B4-BE49-F238E27FC236}">
                  <a16:creationId xmlns:a16="http://schemas.microsoft.com/office/drawing/2014/main" id="{48E4772D-C038-4E44-A597-2FFDC2277F66}"/>
                </a:ext>
              </a:extLst>
            </p:cNvPr>
            <p:cNvSpPr/>
            <p:nvPr/>
          </p:nvSpPr>
          <p:spPr>
            <a:xfrm flipH="1">
              <a:off x="255045" y="513770"/>
              <a:ext cx="340103" cy="1416475"/>
            </a:xfrm>
            <a:prstGeom prst="flowChartConnector">
              <a:avLst/>
            </a:prstGeom>
            <a:grpFill/>
            <a:ln w="396875">
              <a:solidFill>
                <a:srgbClr val="FED50A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SA"/>
            </a:p>
          </p:txBody>
        </p:sp>
        <p:sp>
          <p:nvSpPr>
            <p:cNvPr id="41" name="مخطط انسيابي: رابط 40">
              <a:extLst>
                <a:ext uri="{FF2B5EF4-FFF2-40B4-BE49-F238E27FC236}">
                  <a16:creationId xmlns:a16="http://schemas.microsoft.com/office/drawing/2014/main" id="{E46B612A-250F-4E27-887A-3EB0E346A91E}"/>
                </a:ext>
              </a:extLst>
            </p:cNvPr>
            <p:cNvSpPr/>
            <p:nvPr/>
          </p:nvSpPr>
          <p:spPr>
            <a:xfrm flipH="1">
              <a:off x="393538" y="440922"/>
              <a:ext cx="340103" cy="1067781"/>
            </a:xfrm>
            <a:prstGeom prst="flowChartConnector">
              <a:avLst/>
            </a:prstGeom>
            <a:grpFill/>
            <a:ln w="396875">
              <a:solidFill>
                <a:srgbClr val="FED50A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SA" dirty="0"/>
            </a:p>
          </p:txBody>
        </p:sp>
        <p:sp>
          <p:nvSpPr>
            <p:cNvPr id="42" name="مخطط انسيابي: رابط 41">
              <a:extLst>
                <a:ext uri="{FF2B5EF4-FFF2-40B4-BE49-F238E27FC236}">
                  <a16:creationId xmlns:a16="http://schemas.microsoft.com/office/drawing/2014/main" id="{F423FDC6-B990-4F92-9B24-079813520D43}"/>
                </a:ext>
              </a:extLst>
            </p:cNvPr>
            <p:cNvSpPr/>
            <p:nvPr/>
          </p:nvSpPr>
          <p:spPr>
            <a:xfrm flipH="1">
              <a:off x="296239" y="225467"/>
              <a:ext cx="45719" cy="215455"/>
            </a:xfrm>
            <a:prstGeom prst="flowChartConnector">
              <a:avLst/>
            </a:prstGeom>
            <a:grpFill/>
            <a:ln w="396875">
              <a:solidFill>
                <a:srgbClr val="FED50A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SA"/>
            </a:p>
          </p:txBody>
        </p:sp>
        <p:sp>
          <p:nvSpPr>
            <p:cNvPr id="43" name="مخطط انسيابي: رابط 42">
              <a:extLst>
                <a:ext uri="{FF2B5EF4-FFF2-40B4-BE49-F238E27FC236}">
                  <a16:creationId xmlns:a16="http://schemas.microsoft.com/office/drawing/2014/main" id="{22711330-259A-4C5E-96BC-32DF47CA1B0D}"/>
                </a:ext>
              </a:extLst>
            </p:cNvPr>
            <p:cNvSpPr/>
            <p:nvPr/>
          </p:nvSpPr>
          <p:spPr>
            <a:xfrm flipH="1">
              <a:off x="187788" y="1714790"/>
              <a:ext cx="45719" cy="215455"/>
            </a:xfrm>
            <a:prstGeom prst="flowChartConnector">
              <a:avLst/>
            </a:prstGeom>
            <a:grpFill/>
            <a:ln w="396875">
              <a:solidFill>
                <a:srgbClr val="FED50A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SA"/>
            </a:p>
          </p:txBody>
        </p:sp>
      </p:grpSp>
      <p:sp>
        <p:nvSpPr>
          <p:cNvPr id="27" name="Google Shape;417;p36">
            <a:extLst>
              <a:ext uri="{FF2B5EF4-FFF2-40B4-BE49-F238E27FC236}">
                <a16:creationId xmlns:a16="http://schemas.microsoft.com/office/drawing/2014/main" id="{7F9F6D50-6248-452C-9823-DEAEF8F3BC46}"/>
              </a:ext>
            </a:extLst>
          </p:cNvPr>
          <p:cNvSpPr/>
          <p:nvPr/>
        </p:nvSpPr>
        <p:spPr>
          <a:xfrm>
            <a:off x="6631300" y="1902275"/>
            <a:ext cx="924731" cy="769562"/>
          </a:xfrm>
          <a:custGeom>
            <a:avLst/>
            <a:gdLst/>
            <a:ahLst/>
            <a:cxnLst/>
            <a:rect l="l" t="t" r="r" b="b"/>
            <a:pathLst>
              <a:path w="16254" h="13526" extrusionOk="0">
                <a:moveTo>
                  <a:pt x="8024" y="0"/>
                </a:moveTo>
                <a:cubicBezTo>
                  <a:pt x="7636" y="0"/>
                  <a:pt x="7252" y="29"/>
                  <a:pt x="6868" y="89"/>
                </a:cubicBezTo>
                <a:cubicBezTo>
                  <a:pt x="4822" y="362"/>
                  <a:pt x="2434" y="1931"/>
                  <a:pt x="1524" y="3841"/>
                </a:cubicBezTo>
                <a:cubicBezTo>
                  <a:pt x="1" y="7093"/>
                  <a:pt x="1251" y="12027"/>
                  <a:pt x="4935" y="13164"/>
                </a:cubicBezTo>
                <a:cubicBezTo>
                  <a:pt x="5702" y="13405"/>
                  <a:pt x="6590" y="13525"/>
                  <a:pt x="7520" y="13525"/>
                </a:cubicBezTo>
                <a:cubicBezTo>
                  <a:pt x="11499" y="13525"/>
                  <a:pt x="16254" y="11336"/>
                  <a:pt x="15646" y="7115"/>
                </a:cubicBezTo>
                <a:cubicBezTo>
                  <a:pt x="15373" y="5296"/>
                  <a:pt x="14736" y="3409"/>
                  <a:pt x="13440" y="2067"/>
                </a:cubicBezTo>
                <a:cubicBezTo>
                  <a:pt x="12348" y="907"/>
                  <a:pt x="10711" y="248"/>
                  <a:pt x="9074" y="66"/>
                </a:cubicBezTo>
                <a:cubicBezTo>
                  <a:pt x="8720" y="23"/>
                  <a:pt x="8370" y="0"/>
                  <a:pt x="8024" y="0"/>
                </a:cubicBezTo>
                <a:close/>
              </a:path>
            </a:pathLst>
          </a:custGeom>
          <a:solidFill>
            <a:srgbClr val="D23D1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418;p36">
            <a:extLst>
              <a:ext uri="{FF2B5EF4-FFF2-40B4-BE49-F238E27FC236}">
                <a16:creationId xmlns:a16="http://schemas.microsoft.com/office/drawing/2014/main" id="{98C5602D-D152-4471-85C1-B6373F4F0ADC}"/>
              </a:ext>
            </a:extLst>
          </p:cNvPr>
          <p:cNvSpPr/>
          <p:nvPr/>
        </p:nvSpPr>
        <p:spPr>
          <a:xfrm>
            <a:off x="4152095" y="1902275"/>
            <a:ext cx="948678" cy="769553"/>
          </a:xfrm>
          <a:custGeom>
            <a:avLst/>
            <a:gdLst/>
            <a:ahLst/>
            <a:cxnLst/>
            <a:rect l="l" t="t" r="r" b="b"/>
            <a:pathLst>
              <a:path w="12072" h="9792" extrusionOk="0">
                <a:moveTo>
                  <a:pt x="5700" y="0"/>
                </a:moveTo>
                <a:cubicBezTo>
                  <a:pt x="5260" y="0"/>
                  <a:pt x="4816" y="53"/>
                  <a:pt x="4385" y="147"/>
                </a:cubicBezTo>
                <a:cubicBezTo>
                  <a:pt x="3885" y="261"/>
                  <a:pt x="3385" y="443"/>
                  <a:pt x="2953" y="671"/>
                </a:cubicBezTo>
                <a:cubicBezTo>
                  <a:pt x="1656" y="1330"/>
                  <a:pt x="428" y="2922"/>
                  <a:pt x="269" y="4400"/>
                </a:cubicBezTo>
                <a:cubicBezTo>
                  <a:pt x="1" y="6864"/>
                  <a:pt x="1916" y="9791"/>
                  <a:pt x="4560" y="9791"/>
                </a:cubicBezTo>
                <a:cubicBezTo>
                  <a:pt x="4600" y="9791"/>
                  <a:pt x="4640" y="9791"/>
                  <a:pt x="4681" y="9789"/>
                </a:cubicBezTo>
                <a:cubicBezTo>
                  <a:pt x="7660" y="9698"/>
                  <a:pt x="12071" y="6583"/>
                  <a:pt x="10366" y="3308"/>
                </a:cubicBezTo>
                <a:cubicBezTo>
                  <a:pt x="9775" y="2149"/>
                  <a:pt x="8910" y="1057"/>
                  <a:pt x="7751" y="466"/>
                </a:cubicBezTo>
                <a:cubicBezTo>
                  <a:pt x="7129" y="141"/>
                  <a:pt x="6420" y="0"/>
                  <a:pt x="5700" y="0"/>
                </a:cubicBezTo>
                <a:close/>
              </a:path>
            </a:pathLst>
          </a:custGeom>
          <a:solidFill>
            <a:srgbClr val="FFD6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419;p36">
            <a:extLst>
              <a:ext uri="{FF2B5EF4-FFF2-40B4-BE49-F238E27FC236}">
                <a16:creationId xmlns:a16="http://schemas.microsoft.com/office/drawing/2014/main" id="{BD1A3567-80B9-4BAD-81AB-D952F76AB8C4}"/>
              </a:ext>
            </a:extLst>
          </p:cNvPr>
          <p:cNvSpPr/>
          <p:nvPr/>
        </p:nvSpPr>
        <p:spPr>
          <a:xfrm>
            <a:off x="1588150" y="1902275"/>
            <a:ext cx="924731" cy="769562"/>
          </a:xfrm>
          <a:custGeom>
            <a:avLst/>
            <a:gdLst/>
            <a:ahLst/>
            <a:cxnLst/>
            <a:rect l="l" t="t" r="r" b="b"/>
            <a:pathLst>
              <a:path w="16254" h="13526" extrusionOk="0">
                <a:moveTo>
                  <a:pt x="8024" y="0"/>
                </a:moveTo>
                <a:cubicBezTo>
                  <a:pt x="7636" y="0"/>
                  <a:pt x="7252" y="29"/>
                  <a:pt x="6868" y="89"/>
                </a:cubicBezTo>
                <a:cubicBezTo>
                  <a:pt x="4822" y="362"/>
                  <a:pt x="2434" y="1931"/>
                  <a:pt x="1524" y="3841"/>
                </a:cubicBezTo>
                <a:cubicBezTo>
                  <a:pt x="1" y="7093"/>
                  <a:pt x="1251" y="12027"/>
                  <a:pt x="4935" y="13164"/>
                </a:cubicBezTo>
                <a:cubicBezTo>
                  <a:pt x="5702" y="13405"/>
                  <a:pt x="6590" y="13525"/>
                  <a:pt x="7520" y="13525"/>
                </a:cubicBezTo>
                <a:cubicBezTo>
                  <a:pt x="11499" y="13525"/>
                  <a:pt x="16254" y="11336"/>
                  <a:pt x="15646" y="7115"/>
                </a:cubicBezTo>
                <a:cubicBezTo>
                  <a:pt x="15373" y="5296"/>
                  <a:pt x="14736" y="3409"/>
                  <a:pt x="13440" y="2067"/>
                </a:cubicBezTo>
                <a:cubicBezTo>
                  <a:pt x="12348" y="907"/>
                  <a:pt x="10711" y="248"/>
                  <a:pt x="9074" y="66"/>
                </a:cubicBezTo>
                <a:cubicBezTo>
                  <a:pt x="8720" y="23"/>
                  <a:pt x="8370" y="0"/>
                  <a:pt x="8024" y="0"/>
                </a:cubicBezTo>
                <a:close/>
              </a:path>
            </a:pathLst>
          </a:custGeom>
          <a:solidFill>
            <a:srgbClr val="D23D1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7" name="رسم 36" descr="طالب مدرسي خطوط عريضة">
            <a:extLst>
              <a:ext uri="{FF2B5EF4-FFF2-40B4-BE49-F238E27FC236}">
                <a16:creationId xmlns:a16="http://schemas.microsoft.com/office/drawing/2014/main" id="{B3E28BF8-841C-4186-94C2-9BD2BE735F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05475" y="2172370"/>
            <a:ext cx="576000" cy="576000"/>
          </a:xfrm>
          <a:prstGeom prst="rect">
            <a:avLst/>
          </a:prstGeom>
        </p:spPr>
      </p:pic>
      <p:pic>
        <p:nvPicPr>
          <p:cNvPr id="38" name="رسم 37" descr="مراجعة العميل خطوط عريضة">
            <a:extLst>
              <a:ext uri="{FF2B5EF4-FFF2-40B4-BE49-F238E27FC236}">
                <a16:creationId xmlns:a16="http://schemas.microsoft.com/office/drawing/2014/main" id="{2AF87DFF-B601-4FA1-8ACD-D4A11363E1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80515" y="2201466"/>
            <a:ext cx="540000" cy="540000"/>
          </a:xfrm>
          <a:prstGeom prst="rect">
            <a:avLst/>
          </a:prstGeom>
        </p:spPr>
      </p:pic>
      <p:pic>
        <p:nvPicPr>
          <p:cNvPr id="44" name="رسم 43" descr="مطعم مع تعبئة خالصة">
            <a:extLst>
              <a:ext uri="{FF2B5EF4-FFF2-40B4-BE49-F238E27FC236}">
                <a16:creationId xmlns:a16="http://schemas.microsoft.com/office/drawing/2014/main" id="{2587CD33-6106-4E04-93AF-7E6B5702EC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320090" y="2173089"/>
            <a:ext cx="504000" cy="5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1538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882;p49">
            <a:extLst>
              <a:ext uri="{FF2B5EF4-FFF2-40B4-BE49-F238E27FC236}">
                <a16:creationId xmlns:a16="http://schemas.microsoft.com/office/drawing/2014/main" id="{0453977A-DDD2-4A9A-B6A3-529A0408E35D}"/>
              </a:ext>
            </a:extLst>
          </p:cNvPr>
          <p:cNvSpPr txBox="1">
            <a:spLocks/>
          </p:cNvSpPr>
          <p:nvPr/>
        </p:nvSpPr>
        <p:spPr>
          <a:xfrm>
            <a:off x="713225" y="539500"/>
            <a:ext cx="7759200" cy="38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 algn="ctr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tabLst>
                <a:tab pos="845185" algn="l"/>
              </a:tabLst>
            </a:pPr>
            <a:r>
              <a:rPr lang="en-US" sz="2000" b="1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Functional and data requirements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33" name="Google Shape;909;p49">
            <a:extLst>
              <a:ext uri="{FF2B5EF4-FFF2-40B4-BE49-F238E27FC236}">
                <a16:creationId xmlns:a16="http://schemas.microsoft.com/office/drawing/2014/main" id="{76C0B198-4746-4738-B304-6DB1F35ED823}"/>
              </a:ext>
            </a:extLst>
          </p:cNvPr>
          <p:cNvSpPr/>
          <p:nvPr/>
        </p:nvSpPr>
        <p:spPr>
          <a:xfrm>
            <a:off x="-1240724" y="2654775"/>
            <a:ext cx="2448550" cy="2909025"/>
          </a:xfrm>
          <a:custGeom>
            <a:avLst/>
            <a:gdLst/>
            <a:ahLst/>
            <a:cxnLst/>
            <a:rect l="l" t="t" r="r" b="b"/>
            <a:pathLst>
              <a:path w="97942" h="116361" extrusionOk="0">
                <a:moveTo>
                  <a:pt x="49051" y="1"/>
                </a:moveTo>
                <a:lnTo>
                  <a:pt x="48755" y="592"/>
                </a:lnTo>
                <a:cubicBezTo>
                  <a:pt x="61717" y="7323"/>
                  <a:pt x="73109" y="18511"/>
                  <a:pt x="77271" y="25651"/>
                </a:cubicBezTo>
                <a:cubicBezTo>
                  <a:pt x="81546" y="32974"/>
                  <a:pt x="86912" y="44025"/>
                  <a:pt x="88163" y="54963"/>
                </a:cubicBezTo>
                <a:cubicBezTo>
                  <a:pt x="89505" y="66583"/>
                  <a:pt x="86026" y="75793"/>
                  <a:pt x="77794" y="82296"/>
                </a:cubicBezTo>
                <a:cubicBezTo>
                  <a:pt x="71055" y="87625"/>
                  <a:pt x="63549" y="88781"/>
                  <a:pt x="55955" y="88781"/>
                </a:cubicBezTo>
                <a:cubicBezTo>
                  <a:pt x="53017" y="88781"/>
                  <a:pt x="50065" y="88608"/>
                  <a:pt x="47140" y="88436"/>
                </a:cubicBezTo>
                <a:cubicBezTo>
                  <a:pt x="44204" y="88257"/>
                  <a:pt x="41230" y="88078"/>
                  <a:pt x="38270" y="88078"/>
                </a:cubicBezTo>
                <a:cubicBezTo>
                  <a:pt x="32591" y="88078"/>
                  <a:pt x="26965" y="88738"/>
                  <a:pt x="21763" y="91324"/>
                </a:cubicBezTo>
                <a:cubicBezTo>
                  <a:pt x="14509" y="94940"/>
                  <a:pt x="4116" y="105446"/>
                  <a:pt x="0" y="116111"/>
                </a:cubicBezTo>
                <a:lnTo>
                  <a:pt x="637" y="116361"/>
                </a:lnTo>
                <a:cubicBezTo>
                  <a:pt x="4685" y="105832"/>
                  <a:pt x="14918" y="95486"/>
                  <a:pt x="22058" y="91915"/>
                </a:cubicBezTo>
                <a:cubicBezTo>
                  <a:pt x="27169" y="89390"/>
                  <a:pt x="32712" y="88750"/>
                  <a:pt x="38319" y="88750"/>
                </a:cubicBezTo>
                <a:cubicBezTo>
                  <a:pt x="41244" y="88750"/>
                  <a:pt x="44187" y="88924"/>
                  <a:pt x="47095" y="89096"/>
                </a:cubicBezTo>
                <a:cubicBezTo>
                  <a:pt x="50057" y="89273"/>
                  <a:pt x="53045" y="89451"/>
                  <a:pt x="56021" y="89451"/>
                </a:cubicBezTo>
                <a:cubicBezTo>
                  <a:pt x="63717" y="89451"/>
                  <a:pt x="71332" y="88264"/>
                  <a:pt x="78203" y="82819"/>
                </a:cubicBezTo>
                <a:cubicBezTo>
                  <a:pt x="97941" y="67197"/>
                  <a:pt x="86458" y="40091"/>
                  <a:pt x="77862" y="25310"/>
                </a:cubicBezTo>
                <a:cubicBezTo>
                  <a:pt x="73655" y="18102"/>
                  <a:pt x="62126" y="6777"/>
                  <a:pt x="49051" y="1"/>
                </a:cubicBezTo>
                <a:close/>
              </a:path>
            </a:pathLst>
          </a:custGeom>
          <a:solidFill>
            <a:srgbClr val="FFE87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910;p49">
            <a:extLst>
              <a:ext uri="{FF2B5EF4-FFF2-40B4-BE49-F238E27FC236}">
                <a16:creationId xmlns:a16="http://schemas.microsoft.com/office/drawing/2014/main" id="{721162EF-CE5C-40D0-9959-7704011B2805}"/>
              </a:ext>
            </a:extLst>
          </p:cNvPr>
          <p:cNvSpPr/>
          <p:nvPr/>
        </p:nvSpPr>
        <p:spPr>
          <a:xfrm flipH="1">
            <a:off x="7634000" y="-84462"/>
            <a:ext cx="2448550" cy="2909025"/>
          </a:xfrm>
          <a:custGeom>
            <a:avLst/>
            <a:gdLst/>
            <a:ahLst/>
            <a:cxnLst/>
            <a:rect l="l" t="t" r="r" b="b"/>
            <a:pathLst>
              <a:path w="97942" h="116361" extrusionOk="0">
                <a:moveTo>
                  <a:pt x="49051" y="1"/>
                </a:moveTo>
                <a:lnTo>
                  <a:pt x="48755" y="592"/>
                </a:lnTo>
                <a:cubicBezTo>
                  <a:pt x="61717" y="7323"/>
                  <a:pt x="73109" y="18511"/>
                  <a:pt x="77271" y="25651"/>
                </a:cubicBezTo>
                <a:cubicBezTo>
                  <a:pt x="81546" y="32974"/>
                  <a:pt x="86912" y="44025"/>
                  <a:pt x="88163" y="54963"/>
                </a:cubicBezTo>
                <a:cubicBezTo>
                  <a:pt x="89505" y="66583"/>
                  <a:pt x="86026" y="75793"/>
                  <a:pt x="77794" y="82296"/>
                </a:cubicBezTo>
                <a:cubicBezTo>
                  <a:pt x="71055" y="87625"/>
                  <a:pt x="63549" y="88781"/>
                  <a:pt x="55955" y="88781"/>
                </a:cubicBezTo>
                <a:cubicBezTo>
                  <a:pt x="53017" y="88781"/>
                  <a:pt x="50065" y="88608"/>
                  <a:pt x="47140" y="88436"/>
                </a:cubicBezTo>
                <a:cubicBezTo>
                  <a:pt x="44204" y="88257"/>
                  <a:pt x="41230" y="88078"/>
                  <a:pt x="38270" y="88078"/>
                </a:cubicBezTo>
                <a:cubicBezTo>
                  <a:pt x="32591" y="88078"/>
                  <a:pt x="26965" y="88738"/>
                  <a:pt x="21763" y="91324"/>
                </a:cubicBezTo>
                <a:cubicBezTo>
                  <a:pt x="14509" y="94940"/>
                  <a:pt x="4116" y="105446"/>
                  <a:pt x="0" y="116111"/>
                </a:cubicBezTo>
                <a:lnTo>
                  <a:pt x="637" y="116361"/>
                </a:lnTo>
                <a:cubicBezTo>
                  <a:pt x="4685" y="105832"/>
                  <a:pt x="14918" y="95486"/>
                  <a:pt x="22058" y="91915"/>
                </a:cubicBezTo>
                <a:cubicBezTo>
                  <a:pt x="27169" y="89390"/>
                  <a:pt x="32712" y="88750"/>
                  <a:pt x="38319" y="88750"/>
                </a:cubicBezTo>
                <a:cubicBezTo>
                  <a:pt x="41244" y="88750"/>
                  <a:pt x="44187" y="88924"/>
                  <a:pt x="47095" y="89096"/>
                </a:cubicBezTo>
                <a:cubicBezTo>
                  <a:pt x="50057" y="89273"/>
                  <a:pt x="53045" y="89451"/>
                  <a:pt x="56021" y="89451"/>
                </a:cubicBezTo>
                <a:cubicBezTo>
                  <a:pt x="63717" y="89451"/>
                  <a:pt x="71332" y="88264"/>
                  <a:pt x="78203" y="82819"/>
                </a:cubicBezTo>
                <a:cubicBezTo>
                  <a:pt x="97941" y="67197"/>
                  <a:pt x="86458" y="40091"/>
                  <a:pt x="77862" y="25310"/>
                </a:cubicBezTo>
                <a:cubicBezTo>
                  <a:pt x="73655" y="18102"/>
                  <a:pt x="62126" y="6777"/>
                  <a:pt x="49051" y="1"/>
                </a:cubicBezTo>
                <a:close/>
              </a:path>
            </a:pathLst>
          </a:custGeom>
          <a:solidFill>
            <a:srgbClr val="FFE87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879;p49">
            <a:extLst>
              <a:ext uri="{FF2B5EF4-FFF2-40B4-BE49-F238E27FC236}">
                <a16:creationId xmlns:a16="http://schemas.microsoft.com/office/drawing/2014/main" id="{53376E02-BFFB-4F9E-805A-6C5AABD4AA47}"/>
              </a:ext>
            </a:extLst>
          </p:cNvPr>
          <p:cNvSpPr/>
          <p:nvPr/>
        </p:nvSpPr>
        <p:spPr>
          <a:xfrm>
            <a:off x="279401" y="1117001"/>
            <a:ext cx="691613" cy="588952"/>
          </a:xfrm>
          <a:custGeom>
            <a:avLst/>
            <a:gdLst/>
            <a:ahLst/>
            <a:cxnLst/>
            <a:rect l="l" t="t" r="r" b="b"/>
            <a:pathLst>
              <a:path w="12072" h="9792" extrusionOk="0">
                <a:moveTo>
                  <a:pt x="5700" y="0"/>
                </a:moveTo>
                <a:cubicBezTo>
                  <a:pt x="5260" y="0"/>
                  <a:pt x="4816" y="53"/>
                  <a:pt x="4385" y="147"/>
                </a:cubicBezTo>
                <a:cubicBezTo>
                  <a:pt x="3885" y="261"/>
                  <a:pt x="3385" y="443"/>
                  <a:pt x="2953" y="671"/>
                </a:cubicBezTo>
                <a:cubicBezTo>
                  <a:pt x="1656" y="1330"/>
                  <a:pt x="428" y="2922"/>
                  <a:pt x="269" y="4400"/>
                </a:cubicBezTo>
                <a:cubicBezTo>
                  <a:pt x="1" y="6864"/>
                  <a:pt x="1916" y="9791"/>
                  <a:pt x="4560" y="9791"/>
                </a:cubicBezTo>
                <a:cubicBezTo>
                  <a:pt x="4600" y="9791"/>
                  <a:pt x="4640" y="9791"/>
                  <a:pt x="4681" y="9789"/>
                </a:cubicBezTo>
                <a:cubicBezTo>
                  <a:pt x="7660" y="9698"/>
                  <a:pt x="12071" y="6583"/>
                  <a:pt x="10366" y="3308"/>
                </a:cubicBezTo>
                <a:cubicBezTo>
                  <a:pt x="9775" y="2149"/>
                  <a:pt x="8910" y="1057"/>
                  <a:pt x="7751" y="466"/>
                </a:cubicBezTo>
                <a:cubicBezTo>
                  <a:pt x="7129" y="141"/>
                  <a:pt x="6420" y="0"/>
                  <a:pt x="5700" y="0"/>
                </a:cubicBezTo>
                <a:close/>
              </a:path>
            </a:pathLst>
          </a:custGeom>
          <a:solidFill>
            <a:srgbClr val="D7746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" name="مجموعة 35">
            <a:extLst>
              <a:ext uri="{FF2B5EF4-FFF2-40B4-BE49-F238E27FC236}">
                <a16:creationId xmlns:a16="http://schemas.microsoft.com/office/drawing/2014/main" id="{68B2DFE0-F9D7-4456-A609-79F2B2FF55E1}"/>
              </a:ext>
            </a:extLst>
          </p:cNvPr>
          <p:cNvGrpSpPr/>
          <p:nvPr/>
        </p:nvGrpSpPr>
        <p:grpSpPr>
          <a:xfrm>
            <a:off x="7915221" y="2771330"/>
            <a:ext cx="1310438" cy="2365521"/>
            <a:chOff x="7924148" y="2771705"/>
            <a:chExt cx="1310438" cy="2365521"/>
          </a:xfrm>
          <a:solidFill>
            <a:srgbClr val="D23D1B"/>
          </a:solidFill>
        </p:grpSpPr>
        <p:sp>
          <p:nvSpPr>
            <p:cNvPr id="37" name="Google Shape;358;p32">
              <a:extLst>
                <a:ext uri="{FF2B5EF4-FFF2-40B4-BE49-F238E27FC236}">
                  <a16:creationId xmlns:a16="http://schemas.microsoft.com/office/drawing/2014/main" id="{72049D32-4B1C-479E-BE74-2588B6C373A3}"/>
                </a:ext>
              </a:extLst>
            </p:cNvPr>
            <p:cNvSpPr/>
            <p:nvPr/>
          </p:nvSpPr>
          <p:spPr>
            <a:xfrm flipH="1">
              <a:off x="7924148" y="2771705"/>
              <a:ext cx="1310438" cy="2365521"/>
            </a:xfrm>
            <a:custGeom>
              <a:avLst/>
              <a:gdLst/>
              <a:ahLst/>
              <a:cxnLst/>
              <a:rect l="l" t="t" r="r" b="b"/>
              <a:pathLst>
                <a:path w="53713" h="107947" extrusionOk="0">
                  <a:moveTo>
                    <a:pt x="12462" y="69994"/>
                  </a:moveTo>
                  <a:cubicBezTo>
                    <a:pt x="12530" y="69562"/>
                    <a:pt x="12485" y="69607"/>
                    <a:pt x="12576" y="69335"/>
                  </a:cubicBezTo>
                  <a:cubicBezTo>
                    <a:pt x="12712" y="69335"/>
                    <a:pt x="12758" y="70153"/>
                    <a:pt x="12462" y="69994"/>
                  </a:cubicBezTo>
                  <a:close/>
                  <a:moveTo>
                    <a:pt x="12985" y="71859"/>
                  </a:moveTo>
                  <a:lnTo>
                    <a:pt x="12985" y="72177"/>
                  </a:lnTo>
                  <a:cubicBezTo>
                    <a:pt x="12780" y="71904"/>
                    <a:pt x="12826" y="72336"/>
                    <a:pt x="12530" y="72291"/>
                  </a:cubicBezTo>
                  <a:cubicBezTo>
                    <a:pt x="12530" y="71927"/>
                    <a:pt x="12780" y="71904"/>
                    <a:pt x="12985" y="71859"/>
                  </a:cubicBezTo>
                  <a:close/>
                  <a:moveTo>
                    <a:pt x="11803" y="71950"/>
                  </a:moveTo>
                  <a:cubicBezTo>
                    <a:pt x="11803" y="72473"/>
                    <a:pt x="12007" y="72564"/>
                    <a:pt x="12144" y="73041"/>
                  </a:cubicBezTo>
                  <a:cubicBezTo>
                    <a:pt x="12007" y="73337"/>
                    <a:pt x="11803" y="73564"/>
                    <a:pt x="11598" y="73792"/>
                  </a:cubicBezTo>
                  <a:cubicBezTo>
                    <a:pt x="11257" y="73564"/>
                    <a:pt x="11189" y="73041"/>
                    <a:pt x="11052" y="72586"/>
                  </a:cubicBezTo>
                  <a:cubicBezTo>
                    <a:pt x="11234" y="72768"/>
                    <a:pt x="11416" y="72950"/>
                    <a:pt x="11416" y="73360"/>
                  </a:cubicBezTo>
                  <a:cubicBezTo>
                    <a:pt x="11666" y="73382"/>
                    <a:pt x="11712" y="73200"/>
                    <a:pt x="11689" y="72928"/>
                  </a:cubicBezTo>
                  <a:cubicBezTo>
                    <a:pt x="11234" y="72837"/>
                    <a:pt x="10711" y="71540"/>
                    <a:pt x="11439" y="71381"/>
                  </a:cubicBezTo>
                  <a:cubicBezTo>
                    <a:pt x="11439" y="71654"/>
                    <a:pt x="11257" y="71722"/>
                    <a:pt x="11439" y="71927"/>
                  </a:cubicBezTo>
                  <a:cubicBezTo>
                    <a:pt x="11871" y="71472"/>
                    <a:pt x="11280" y="70608"/>
                    <a:pt x="11643" y="70290"/>
                  </a:cubicBezTo>
                  <a:lnTo>
                    <a:pt x="11280" y="70290"/>
                  </a:lnTo>
                  <a:cubicBezTo>
                    <a:pt x="11211" y="70699"/>
                    <a:pt x="11371" y="70813"/>
                    <a:pt x="11348" y="71154"/>
                  </a:cubicBezTo>
                  <a:cubicBezTo>
                    <a:pt x="10825" y="71381"/>
                    <a:pt x="10916" y="70130"/>
                    <a:pt x="11189" y="70062"/>
                  </a:cubicBezTo>
                  <a:cubicBezTo>
                    <a:pt x="11098" y="69767"/>
                    <a:pt x="11098" y="69494"/>
                    <a:pt x="11211" y="69198"/>
                  </a:cubicBezTo>
                  <a:cubicBezTo>
                    <a:pt x="11371" y="69289"/>
                    <a:pt x="11348" y="69607"/>
                    <a:pt x="11552" y="69630"/>
                  </a:cubicBezTo>
                  <a:cubicBezTo>
                    <a:pt x="11552" y="69835"/>
                    <a:pt x="11257" y="69698"/>
                    <a:pt x="11280" y="69949"/>
                  </a:cubicBezTo>
                  <a:cubicBezTo>
                    <a:pt x="11302" y="70108"/>
                    <a:pt x="11552" y="69994"/>
                    <a:pt x="11552" y="70176"/>
                  </a:cubicBezTo>
                  <a:cubicBezTo>
                    <a:pt x="11689" y="70153"/>
                    <a:pt x="11643" y="69903"/>
                    <a:pt x="11643" y="69744"/>
                  </a:cubicBezTo>
                  <a:cubicBezTo>
                    <a:pt x="12030" y="69880"/>
                    <a:pt x="12075" y="70358"/>
                    <a:pt x="12098" y="70744"/>
                  </a:cubicBezTo>
                  <a:cubicBezTo>
                    <a:pt x="12098" y="71108"/>
                    <a:pt x="11803" y="71540"/>
                    <a:pt x="11803" y="71950"/>
                  </a:cubicBezTo>
                  <a:close/>
                  <a:moveTo>
                    <a:pt x="11985" y="5708"/>
                  </a:moveTo>
                  <a:cubicBezTo>
                    <a:pt x="11962" y="5822"/>
                    <a:pt x="11871" y="5868"/>
                    <a:pt x="11803" y="5913"/>
                  </a:cubicBezTo>
                  <a:cubicBezTo>
                    <a:pt x="11803" y="5799"/>
                    <a:pt x="11757" y="5640"/>
                    <a:pt x="11712" y="5799"/>
                  </a:cubicBezTo>
                  <a:cubicBezTo>
                    <a:pt x="11916" y="6049"/>
                    <a:pt x="11621" y="6186"/>
                    <a:pt x="11689" y="6572"/>
                  </a:cubicBezTo>
                  <a:cubicBezTo>
                    <a:pt x="12075" y="6618"/>
                    <a:pt x="11939" y="6186"/>
                    <a:pt x="11894" y="5913"/>
                  </a:cubicBezTo>
                  <a:cubicBezTo>
                    <a:pt x="12030" y="5958"/>
                    <a:pt x="12144" y="5777"/>
                    <a:pt x="11985" y="5708"/>
                  </a:cubicBezTo>
                  <a:close/>
                  <a:moveTo>
                    <a:pt x="12508" y="7232"/>
                  </a:moveTo>
                  <a:cubicBezTo>
                    <a:pt x="12326" y="7277"/>
                    <a:pt x="12121" y="7277"/>
                    <a:pt x="12144" y="7573"/>
                  </a:cubicBezTo>
                  <a:cubicBezTo>
                    <a:pt x="12326" y="7755"/>
                    <a:pt x="12394" y="7823"/>
                    <a:pt x="12689" y="7687"/>
                  </a:cubicBezTo>
                  <a:cubicBezTo>
                    <a:pt x="12758" y="7391"/>
                    <a:pt x="12508" y="7459"/>
                    <a:pt x="12508" y="7232"/>
                  </a:cubicBezTo>
                  <a:close/>
                  <a:moveTo>
                    <a:pt x="15168" y="18443"/>
                  </a:moveTo>
                  <a:cubicBezTo>
                    <a:pt x="15123" y="18193"/>
                    <a:pt x="15100" y="17897"/>
                    <a:pt x="14827" y="17897"/>
                  </a:cubicBezTo>
                  <a:cubicBezTo>
                    <a:pt x="14872" y="18170"/>
                    <a:pt x="14895" y="18465"/>
                    <a:pt x="15168" y="18443"/>
                  </a:cubicBezTo>
                  <a:close/>
                  <a:moveTo>
                    <a:pt x="15395" y="16714"/>
                  </a:moveTo>
                  <a:cubicBezTo>
                    <a:pt x="15509" y="16442"/>
                    <a:pt x="15236" y="16396"/>
                    <a:pt x="15214" y="16146"/>
                  </a:cubicBezTo>
                  <a:cubicBezTo>
                    <a:pt x="15191" y="16032"/>
                    <a:pt x="15532" y="15577"/>
                    <a:pt x="15123" y="15600"/>
                  </a:cubicBezTo>
                  <a:cubicBezTo>
                    <a:pt x="14986" y="15805"/>
                    <a:pt x="15032" y="16714"/>
                    <a:pt x="15395" y="16714"/>
                  </a:cubicBezTo>
                  <a:close/>
                  <a:moveTo>
                    <a:pt x="14577" y="15805"/>
                  </a:moveTo>
                  <a:cubicBezTo>
                    <a:pt x="15032" y="15737"/>
                    <a:pt x="14645" y="15236"/>
                    <a:pt x="14963" y="15054"/>
                  </a:cubicBezTo>
                  <a:cubicBezTo>
                    <a:pt x="14736" y="15077"/>
                    <a:pt x="14850" y="14736"/>
                    <a:pt x="14691" y="14713"/>
                  </a:cubicBezTo>
                  <a:cubicBezTo>
                    <a:pt x="14554" y="15145"/>
                    <a:pt x="14713" y="15327"/>
                    <a:pt x="14577" y="15805"/>
                  </a:cubicBezTo>
                  <a:close/>
                  <a:moveTo>
                    <a:pt x="15236" y="14850"/>
                  </a:moveTo>
                  <a:lnTo>
                    <a:pt x="15214" y="15396"/>
                  </a:lnTo>
                  <a:cubicBezTo>
                    <a:pt x="15509" y="15555"/>
                    <a:pt x="15509" y="14691"/>
                    <a:pt x="15236" y="14850"/>
                  </a:cubicBezTo>
                  <a:close/>
                  <a:moveTo>
                    <a:pt x="14963" y="14077"/>
                  </a:moveTo>
                  <a:cubicBezTo>
                    <a:pt x="15145" y="13849"/>
                    <a:pt x="15441" y="13758"/>
                    <a:pt x="15532" y="13440"/>
                  </a:cubicBezTo>
                  <a:cubicBezTo>
                    <a:pt x="15214" y="13258"/>
                    <a:pt x="15236" y="13736"/>
                    <a:pt x="15145" y="13849"/>
                  </a:cubicBezTo>
                  <a:cubicBezTo>
                    <a:pt x="15123" y="13895"/>
                    <a:pt x="15009" y="13826"/>
                    <a:pt x="14963" y="13849"/>
                  </a:cubicBezTo>
                  <a:cubicBezTo>
                    <a:pt x="14986" y="13849"/>
                    <a:pt x="14872" y="14099"/>
                    <a:pt x="14872" y="14077"/>
                  </a:cubicBezTo>
                  <a:cubicBezTo>
                    <a:pt x="14804" y="14213"/>
                    <a:pt x="14827" y="14349"/>
                    <a:pt x="14782" y="14509"/>
                  </a:cubicBezTo>
                  <a:cubicBezTo>
                    <a:pt x="15054" y="14622"/>
                    <a:pt x="14941" y="14259"/>
                    <a:pt x="14963" y="14077"/>
                  </a:cubicBezTo>
                  <a:close/>
                  <a:moveTo>
                    <a:pt x="14145" y="19739"/>
                  </a:moveTo>
                  <a:cubicBezTo>
                    <a:pt x="14122" y="20057"/>
                    <a:pt x="14168" y="20285"/>
                    <a:pt x="14327" y="20398"/>
                  </a:cubicBezTo>
                  <a:cubicBezTo>
                    <a:pt x="14349" y="20285"/>
                    <a:pt x="14418" y="20239"/>
                    <a:pt x="14509" y="20194"/>
                  </a:cubicBezTo>
                  <a:cubicBezTo>
                    <a:pt x="14509" y="19898"/>
                    <a:pt x="14372" y="19762"/>
                    <a:pt x="14145" y="19739"/>
                  </a:cubicBezTo>
                  <a:close/>
                  <a:moveTo>
                    <a:pt x="15054" y="20421"/>
                  </a:moveTo>
                  <a:lnTo>
                    <a:pt x="15054" y="19966"/>
                  </a:lnTo>
                  <a:cubicBezTo>
                    <a:pt x="14713" y="19875"/>
                    <a:pt x="14691" y="20489"/>
                    <a:pt x="15054" y="20421"/>
                  </a:cubicBezTo>
                  <a:close/>
                  <a:moveTo>
                    <a:pt x="14077" y="23900"/>
                  </a:moveTo>
                  <a:cubicBezTo>
                    <a:pt x="14190" y="24469"/>
                    <a:pt x="13622" y="24219"/>
                    <a:pt x="13713" y="24764"/>
                  </a:cubicBezTo>
                  <a:cubicBezTo>
                    <a:pt x="14008" y="24764"/>
                    <a:pt x="14008" y="24378"/>
                    <a:pt x="14168" y="24219"/>
                  </a:cubicBezTo>
                  <a:cubicBezTo>
                    <a:pt x="14463" y="24082"/>
                    <a:pt x="14236" y="24582"/>
                    <a:pt x="14531" y="24446"/>
                  </a:cubicBezTo>
                  <a:cubicBezTo>
                    <a:pt x="14554" y="24082"/>
                    <a:pt x="14281" y="24037"/>
                    <a:pt x="14077" y="23900"/>
                  </a:cubicBezTo>
                  <a:close/>
                  <a:moveTo>
                    <a:pt x="14145" y="25538"/>
                  </a:moveTo>
                  <a:lnTo>
                    <a:pt x="14145" y="25970"/>
                  </a:lnTo>
                  <a:cubicBezTo>
                    <a:pt x="14577" y="26152"/>
                    <a:pt x="14463" y="25401"/>
                    <a:pt x="14145" y="25538"/>
                  </a:cubicBezTo>
                  <a:close/>
                  <a:moveTo>
                    <a:pt x="11985" y="30176"/>
                  </a:moveTo>
                  <a:cubicBezTo>
                    <a:pt x="11962" y="29858"/>
                    <a:pt x="12189" y="29858"/>
                    <a:pt x="12166" y="29540"/>
                  </a:cubicBezTo>
                  <a:cubicBezTo>
                    <a:pt x="11871" y="29381"/>
                    <a:pt x="11780" y="30086"/>
                    <a:pt x="11985" y="30176"/>
                  </a:cubicBezTo>
                  <a:close/>
                  <a:moveTo>
                    <a:pt x="11780" y="30404"/>
                  </a:moveTo>
                  <a:cubicBezTo>
                    <a:pt x="11621" y="30609"/>
                    <a:pt x="11757" y="31063"/>
                    <a:pt x="12053" y="31063"/>
                  </a:cubicBezTo>
                  <a:cubicBezTo>
                    <a:pt x="12144" y="30631"/>
                    <a:pt x="11916" y="30586"/>
                    <a:pt x="11780" y="30404"/>
                  </a:cubicBezTo>
                  <a:close/>
                  <a:moveTo>
                    <a:pt x="11939" y="32814"/>
                  </a:moveTo>
                  <a:cubicBezTo>
                    <a:pt x="12030" y="33224"/>
                    <a:pt x="11530" y="34088"/>
                    <a:pt x="12007" y="34224"/>
                  </a:cubicBezTo>
                  <a:cubicBezTo>
                    <a:pt x="12121" y="33815"/>
                    <a:pt x="12053" y="34065"/>
                    <a:pt x="11916" y="33906"/>
                  </a:cubicBezTo>
                  <a:cubicBezTo>
                    <a:pt x="11643" y="33542"/>
                    <a:pt x="12530" y="32860"/>
                    <a:pt x="11939" y="32814"/>
                  </a:cubicBezTo>
                  <a:close/>
                  <a:moveTo>
                    <a:pt x="12758" y="33383"/>
                  </a:moveTo>
                  <a:cubicBezTo>
                    <a:pt x="12712" y="33724"/>
                    <a:pt x="12849" y="33815"/>
                    <a:pt x="13008" y="33929"/>
                  </a:cubicBezTo>
                  <a:cubicBezTo>
                    <a:pt x="13008" y="33656"/>
                    <a:pt x="13008" y="33360"/>
                    <a:pt x="12758" y="33383"/>
                  </a:cubicBezTo>
                  <a:close/>
                  <a:moveTo>
                    <a:pt x="13372" y="46617"/>
                  </a:moveTo>
                  <a:cubicBezTo>
                    <a:pt x="13167" y="46640"/>
                    <a:pt x="13463" y="46913"/>
                    <a:pt x="13554" y="46936"/>
                  </a:cubicBezTo>
                  <a:lnTo>
                    <a:pt x="13576" y="45958"/>
                  </a:lnTo>
                  <a:cubicBezTo>
                    <a:pt x="13235" y="45844"/>
                    <a:pt x="13440" y="46390"/>
                    <a:pt x="13372" y="46617"/>
                  </a:cubicBezTo>
                  <a:close/>
                  <a:moveTo>
                    <a:pt x="13508" y="49892"/>
                  </a:moveTo>
                  <a:cubicBezTo>
                    <a:pt x="13417" y="50188"/>
                    <a:pt x="13394" y="50460"/>
                    <a:pt x="13599" y="50665"/>
                  </a:cubicBezTo>
                  <a:cubicBezTo>
                    <a:pt x="13645" y="50415"/>
                    <a:pt x="13826" y="49960"/>
                    <a:pt x="13508" y="49892"/>
                  </a:cubicBezTo>
                  <a:close/>
                  <a:moveTo>
                    <a:pt x="11848" y="57282"/>
                  </a:moveTo>
                  <a:cubicBezTo>
                    <a:pt x="11643" y="57442"/>
                    <a:pt x="11916" y="58260"/>
                    <a:pt x="12007" y="58056"/>
                  </a:cubicBezTo>
                  <a:cubicBezTo>
                    <a:pt x="11825" y="57965"/>
                    <a:pt x="12053" y="57373"/>
                    <a:pt x="11848" y="57282"/>
                  </a:cubicBezTo>
                  <a:close/>
                  <a:moveTo>
                    <a:pt x="13804" y="60057"/>
                  </a:moveTo>
                  <a:cubicBezTo>
                    <a:pt x="13758" y="60307"/>
                    <a:pt x="13554" y="60989"/>
                    <a:pt x="13895" y="61057"/>
                  </a:cubicBezTo>
                  <a:cubicBezTo>
                    <a:pt x="13735" y="60671"/>
                    <a:pt x="14054" y="60398"/>
                    <a:pt x="13804" y="60057"/>
                  </a:cubicBezTo>
                  <a:close/>
                  <a:moveTo>
                    <a:pt x="14031" y="63786"/>
                  </a:moveTo>
                  <a:cubicBezTo>
                    <a:pt x="13781" y="63786"/>
                    <a:pt x="13667" y="64514"/>
                    <a:pt x="13826" y="64650"/>
                  </a:cubicBezTo>
                  <a:cubicBezTo>
                    <a:pt x="13940" y="64423"/>
                    <a:pt x="14077" y="64218"/>
                    <a:pt x="14031" y="63786"/>
                  </a:cubicBezTo>
                  <a:close/>
                  <a:moveTo>
                    <a:pt x="13008" y="64855"/>
                  </a:moveTo>
                  <a:cubicBezTo>
                    <a:pt x="12894" y="65059"/>
                    <a:pt x="12894" y="65378"/>
                    <a:pt x="12803" y="65628"/>
                  </a:cubicBezTo>
                  <a:cubicBezTo>
                    <a:pt x="13144" y="65696"/>
                    <a:pt x="13372" y="65059"/>
                    <a:pt x="13281" y="64969"/>
                  </a:cubicBezTo>
                  <a:cubicBezTo>
                    <a:pt x="13235" y="65287"/>
                    <a:pt x="13144" y="64809"/>
                    <a:pt x="13008" y="64855"/>
                  </a:cubicBezTo>
                  <a:close/>
                  <a:moveTo>
                    <a:pt x="11712" y="60239"/>
                  </a:moveTo>
                  <a:cubicBezTo>
                    <a:pt x="11712" y="60466"/>
                    <a:pt x="11280" y="60671"/>
                    <a:pt x="11598" y="60898"/>
                  </a:cubicBezTo>
                  <a:cubicBezTo>
                    <a:pt x="11575" y="60671"/>
                    <a:pt x="12007" y="60466"/>
                    <a:pt x="11712" y="60239"/>
                  </a:cubicBezTo>
                  <a:close/>
                  <a:moveTo>
                    <a:pt x="12485" y="3298"/>
                  </a:moveTo>
                  <a:cubicBezTo>
                    <a:pt x="12644" y="3343"/>
                    <a:pt x="12689" y="3503"/>
                    <a:pt x="12644" y="3753"/>
                  </a:cubicBezTo>
                  <a:cubicBezTo>
                    <a:pt x="12894" y="3753"/>
                    <a:pt x="12849" y="3571"/>
                    <a:pt x="13008" y="3753"/>
                  </a:cubicBezTo>
                  <a:cubicBezTo>
                    <a:pt x="13167" y="4162"/>
                    <a:pt x="13121" y="4617"/>
                    <a:pt x="13190" y="5072"/>
                  </a:cubicBezTo>
                  <a:cubicBezTo>
                    <a:pt x="13258" y="5777"/>
                    <a:pt x="13394" y="6504"/>
                    <a:pt x="13417" y="7255"/>
                  </a:cubicBezTo>
                  <a:cubicBezTo>
                    <a:pt x="13417" y="7437"/>
                    <a:pt x="13326" y="7550"/>
                    <a:pt x="13326" y="7596"/>
                  </a:cubicBezTo>
                  <a:cubicBezTo>
                    <a:pt x="13303" y="8687"/>
                    <a:pt x="13576" y="9779"/>
                    <a:pt x="13645" y="10870"/>
                  </a:cubicBezTo>
                  <a:cubicBezTo>
                    <a:pt x="13645" y="11075"/>
                    <a:pt x="13531" y="11325"/>
                    <a:pt x="13531" y="11530"/>
                  </a:cubicBezTo>
                  <a:cubicBezTo>
                    <a:pt x="13554" y="11643"/>
                    <a:pt x="13713" y="11825"/>
                    <a:pt x="13713" y="11962"/>
                  </a:cubicBezTo>
                  <a:cubicBezTo>
                    <a:pt x="13713" y="12144"/>
                    <a:pt x="13622" y="12348"/>
                    <a:pt x="13622" y="12508"/>
                  </a:cubicBezTo>
                  <a:cubicBezTo>
                    <a:pt x="13645" y="13258"/>
                    <a:pt x="13758" y="14213"/>
                    <a:pt x="13667" y="15032"/>
                  </a:cubicBezTo>
                  <a:cubicBezTo>
                    <a:pt x="13417" y="14941"/>
                    <a:pt x="13440" y="15168"/>
                    <a:pt x="13212" y="15123"/>
                  </a:cubicBezTo>
                  <a:cubicBezTo>
                    <a:pt x="13326" y="15577"/>
                    <a:pt x="13394" y="15100"/>
                    <a:pt x="13667" y="15145"/>
                  </a:cubicBezTo>
                  <a:cubicBezTo>
                    <a:pt x="13735" y="15941"/>
                    <a:pt x="13645" y="16328"/>
                    <a:pt x="13917" y="16669"/>
                  </a:cubicBezTo>
                  <a:cubicBezTo>
                    <a:pt x="14122" y="16919"/>
                    <a:pt x="13826" y="16987"/>
                    <a:pt x="13826" y="17101"/>
                  </a:cubicBezTo>
                  <a:cubicBezTo>
                    <a:pt x="13804" y="17351"/>
                    <a:pt x="14099" y="17579"/>
                    <a:pt x="13804" y="17874"/>
                  </a:cubicBezTo>
                  <a:cubicBezTo>
                    <a:pt x="14395" y="17760"/>
                    <a:pt x="13963" y="18193"/>
                    <a:pt x="14168" y="18420"/>
                  </a:cubicBezTo>
                  <a:cubicBezTo>
                    <a:pt x="14258" y="18215"/>
                    <a:pt x="14463" y="18124"/>
                    <a:pt x="14622" y="18011"/>
                  </a:cubicBezTo>
                  <a:cubicBezTo>
                    <a:pt x="14486" y="17829"/>
                    <a:pt x="14281" y="18033"/>
                    <a:pt x="14077" y="17760"/>
                  </a:cubicBezTo>
                  <a:cubicBezTo>
                    <a:pt x="14054" y="17419"/>
                    <a:pt x="14258" y="17397"/>
                    <a:pt x="14190" y="17010"/>
                  </a:cubicBezTo>
                  <a:lnTo>
                    <a:pt x="14554" y="17010"/>
                  </a:lnTo>
                  <a:cubicBezTo>
                    <a:pt x="14600" y="16646"/>
                    <a:pt x="14077" y="16942"/>
                    <a:pt x="14008" y="16464"/>
                  </a:cubicBezTo>
                  <a:cubicBezTo>
                    <a:pt x="14190" y="16442"/>
                    <a:pt x="14213" y="16601"/>
                    <a:pt x="14372" y="16578"/>
                  </a:cubicBezTo>
                  <a:cubicBezTo>
                    <a:pt x="14463" y="16146"/>
                    <a:pt x="14054" y="16010"/>
                    <a:pt x="14304" y="15691"/>
                  </a:cubicBezTo>
                  <a:cubicBezTo>
                    <a:pt x="14099" y="15396"/>
                    <a:pt x="13895" y="15100"/>
                    <a:pt x="13963" y="14486"/>
                  </a:cubicBezTo>
                  <a:cubicBezTo>
                    <a:pt x="14099" y="14645"/>
                    <a:pt x="14190" y="14873"/>
                    <a:pt x="14213" y="15145"/>
                  </a:cubicBezTo>
                  <a:cubicBezTo>
                    <a:pt x="14349" y="15054"/>
                    <a:pt x="14395" y="14873"/>
                    <a:pt x="14509" y="14713"/>
                  </a:cubicBezTo>
                  <a:cubicBezTo>
                    <a:pt x="14486" y="14486"/>
                    <a:pt x="14304" y="14827"/>
                    <a:pt x="14304" y="14827"/>
                  </a:cubicBezTo>
                  <a:cubicBezTo>
                    <a:pt x="14168" y="14759"/>
                    <a:pt x="14304" y="14622"/>
                    <a:pt x="14236" y="14486"/>
                  </a:cubicBezTo>
                  <a:cubicBezTo>
                    <a:pt x="14145" y="14327"/>
                    <a:pt x="13758" y="14304"/>
                    <a:pt x="14054" y="13940"/>
                  </a:cubicBezTo>
                  <a:cubicBezTo>
                    <a:pt x="14304" y="13826"/>
                    <a:pt x="14168" y="14190"/>
                    <a:pt x="14236" y="14281"/>
                  </a:cubicBezTo>
                  <a:cubicBezTo>
                    <a:pt x="14304" y="14372"/>
                    <a:pt x="14577" y="14259"/>
                    <a:pt x="14600" y="14509"/>
                  </a:cubicBezTo>
                  <a:cubicBezTo>
                    <a:pt x="14963" y="14099"/>
                    <a:pt x="14713" y="13849"/>
                    <a:pt x="14804" y="13417"/>
                  </a:cubicBezTo>
                  <a:cubicBezTo>
                    <a:pt x="14372" y="13394"/>
                    <a:pt x="14713" y="13849"/>
                    <a:pt x="14509" y="13963"/>
                  </a:cubicBezTo>
                  <a:cubicBezTo>
                    <a:pt x="14122" y="14077"/>
                    <a:pt x="14281" y="13576"/>
                    <a:pt x="14054" y="13508"/>
                  </a:cubicBezTo>
                  <a:cubicBezTo>
                    <a:pt x="14145" y="13144"/>
                    <a:pt x="14236" y="13463"/>
                    <a:pt x="14509" y="13417"/>
                  </a:cubicBezTo>
                  <a:cubicBezTo>
                    <a:pt x="14691" y="13213"/>
                    <a:pt x="14941" y="13122"/>
                    <a:pt x="14895" y="12644"/>
                  </a:cubicBezTo>
                  <a:cubicBezTo>
                    <a:pt x="15214" y="12667"/>
                    <a:pt x="15486" y="13053"/>
                    <a:pt x="15168" y="13213"/>
                  </a:cubicBezTo>
                  <a:cubicBezTo>
                    <a:pt x="15236" y="13508"/>
                    <a:pt x="15327" y="12917"/>
                    <a:pt x="15623" y="13099"/>
                  </a:cubicBezTo>
                  <a:cubicBezTo>
                    <a:pt x="15850" y="13326"/>
                    <a:pt x="15623" y="13622"/>
                    <a:pt x="15600" y="13872"/>
                  </a:cubicBezTo>
                  <a:cubicBezTo>
                    <a:pt x="15600" y="13963"/>
                    <a:pt x="15714" y="14099"/>
                    <a:pt x="15691" y="14304"/>
                  </a:cubicBezTo>
                  <a:cubicBezTo>
                    <a:pt x="15668" y="14804"/>
                    <a:pt x="15486" y="15396"/>
                    <a:pt x="15486" y="15941"/>
                  </a:cubicBezTo>
                  <a:cubicBezTo>
                    <a:pt x="15486" y="16169"/>
                    <a:pt x="15577" y="16237"/>
                    <a:pt x="15577" y="16373"/>
                  </a:cubicBezTo>
                  <a:cubicBezTo>
                    <a:pt x="15532" y="17169"/>
                    <a:pt x="15395" y="18124"/>
                    <a:pt x="15441" y="18897"/>
                  </a:cubicBezTo>
                  <a:cubicBezTo>
                    <a:pt x="15464" y="19216"/>
                    <a:pt x="15373" y="19466"/>
                    <a:pt x="15350" y="19762"/>
                  </a:cubicBezTo>
                  <a:cubicBezTo>
                    <a:pt x="15145" y="21604"/>
                    <a:pt x="15100" y="23536"/>
                    <a:pt x="14804" y="25333"/>
                  </a:cubicBezTo>
                  <a:cubicBezTo>
                    <a:pt x="14759" y="25515"/>
                    <a:pt x="14645" y="25606"/>
                    <a:pt x="14600" y="25765"/>
                  </a:cubicBezTo>
                  <a:cubicBezTo>
                    <a:pt x="14509" y="26129"/>
                    <a:pt x="14600" y="26515"/>
                    <a:pt x="14600" y="26970"/>
                  </a:cubicBezTo>
                  <a:cubicBezTo>
                    <a:pt x="14577" y="27311"/>
                    <a:pt x="14418" y="27448"/>
                    <a:pt x="14577" y="27834"/>
                  </a:cubicBezTo>
                  <a:cubicBezTo>
                    <a:pt x="14622" y="28175"/>
                    <a:pt x="14327" y="28130"/>
                    <a:pt x="14304" y="28380"/>
                  </a:cubicBezTo>
                  <a:cubicBezTo>
                    <a:pt x="14463" y="28926"/>
                    <a:pt x="14168" y="29517"/>
                    <a:pt x="14349" y="30131"/>
                  </a:cubicBezTo>
                  <a:cubicBezTo>
                    <a:pt x="14372" y="30313"/>
                    <a:pt x="14008" y="30131"/>
                    <a:pt x="14077" y="29904"/>
                  </a:cubicBezTo>
                  <a:cubicBezTo>
                    <a:pt x="13758" y="30290"/>
                    <a:pt x="14190" y="30881"/>
                    <a:pt x="14349" y="30790"/>
                  </a:cubicBezTo>
                  <a:cubicBezTo>
                    <a:pt x="14258" y="31177"/>
                    <a:pt x="14236" y="31700"/>
                    <a:pt x="13872" y="31768"/>
                  </a:cubicBezTo>
                  <a:cubicBezTo>
                    <a:pt x="14281" y="32291"/>
                    <a:pt x="13554" y="33155"/>
                    <a:pt x="14031" y="33610"/>
                  </a:cubicBezTo>
                  <a:cubicBezTo>
                    <a:pt x="14122" y="33815"/>
                    <a:pt x="13849" y="33883"/>
                    <a:pt x="13849" y="33951"/>
                  </a:cubicBezTo>
                  <a:cubicBezTo>
                    <a:pt x="13826" y="34020"/>
                    <a:pt x="13963" y="34133"/>
                    <a:pt x="13940" y="34270"/>
                  </a:cubicBezTo>
                  <a:cubicBezTo>
                    <a:pt x="13849" y="34747"/>
                    <a:pt x="13622" y="35566"/>
                    <a:pt x="13622" y="36225"/>
                  </a:cubicBezTo>
                  <a:cubicBezTo>
                    <a:pt x="13622" y="36384"/>
                    <a:pt x="13645" y="36771"/>
                    <a:pt x="13804" y="36794"/>
                  </a:cubicBezTo>
                  <a:cubicBezTo>
                    <a:pt x="13781" y="36907"/>
                    <a:pt x="13622" y="36862"/>
                    <a:pt x="13531" y="36885"/>
                  </a:cubicBezTo>
                  <a:cubicBezTo>
                    <a:pt x="13599" y="37499"/>
                    <a:pt x="13622" y="37976"/>
                    <a:pt x="13508" y="38408"/>
                  </a:cubicBezTo>
                  <a:cubicBezTo>
                    <a:pt x="13508" y="38522"/>
                    <a:pt x="13622" y="38499"/>
                    <a:pt x="13690" y="38522"/>
                  </a:cubicBezTo>
                  <a:cubicBezTo>
                    <a:pt x="13508" y="38931"/>
                    <a:pt x="13735" y="39159"/>
                    <a:pt x="13485" y="39409"/>
                  </a:cubicBezTo>
                  <a:cubicBezTo>
                    <a:pt x="13440" y="39636"/>
                    <a:pt x="13667" y="39568"/>
                    <a:pt x="13667" y="39727"/>
                  </a:cubicBezTo>
                  <a:cubicBezTo>
                    <a:pt x="13554" y="39977"/>
                    <a:pt x="13485" y="40455"/>
                    <a:pt x="13463" y="40932"/>
                  </a:cubicBezTo>
                  <a:cubicBezTo>
                    <a:pt x="13463" y="41205"/>
                    <a:pt x="13508" y="41751"/>
                    <a:pt x="13531" y="41910"/>
                  </a:cubicBezTo>
                  <a:cubicBezTo>
                    <a:pt x="13576" y="42138"/>
                    <a:pt x="13690" y="42365"/>
                    <a:pt x="13713" y="42570"/>
                  </a:cubicBezTo>
                  <a:cubicBezTo>
                    <a:pt x="13781" y="43366"/>
                    <a:pt x="13713" y="44184"/>
                    <a:pt x="13667" y="44866"/>
                  </a:cubicBezTo>
                  <a:cubicBezTo>
                    <a:pt x="13645" y="45503"/>
                    <a:pt x="13986" y="46185"/>
                    <a:pt x="13645" y="46617"/>
                  </a:cubicBezTo>
                  <a:cubicBezTo>
                    <a:pt x="13667" y="46799"/>
                    <a:pt x="13826" y="46868"/>
                    <a:pt x="13826" y="47049"/>
                  </a:cubicBezTo>
                  <a:cubicBezTo>
                    <a:pt x="13826" y="47231"/>
                    <a:pt x="13713" y="47254"/>
                    <a:pt x="13735" y="47391"/>
                  </a:cubicBezTo>
                  <a:cubicBezTo>
                    <a:pt x="13758" y="47641"/>
                    <a:pt x="13895" y="47982"/>
                    <a:pt x="13895" y="48255"/>
                  </a:cubicBezTo>
                  <a:cubicBezTo>
                    <a:pt x="13917" y="48891"/>
                    <a:pt x="13735" y="49460"/>
                    <a:pt x="13781" y="50119"/>
                  </a:cubicBezTo>
                  <a:cubicBezTo>
                    <a:pt x="13804" y="50279"/>
                    <a:pt x="13872" y="50324"/>
                    <a:pt x="13872" y="50438"/>
                  </a:cubicBezTo>
                  <a:cubicBezTo>
                    <a:pt x="13872" y="50642"/>
                    <a:pt x="13758" y="50802"/>
                    <a:pt x="13758" y="50983"/>
                  </a:cubicBezTo>
                  <a:cubicBezTo>
                    <a:pt x="13758" y="51143"/>
                    <a:pt x="13940" y="51302"/>
                    <a:pt x="13940" y="51438"/>
                  </a:cubicBezTo>
                  <a:cubicBezTo>
                    <a:pt x="13940" y="51484"/>
                    <a:pt x="13849" y="51643"/>
                    <a:pt x="13849" y="51757"/>
                  </a:cubicBezTo>
                  <a:cubicBezTo>
                    <a:pt x="13849" y="51961"/>
                    <a:pt x="13940" y="51984"/>
                    <a:pt x="13940" y="52189"/>
                  </a:cubicBezTo>
                  <a:cubicBezTo>
                    <a:pt x="13917" y="53053"/>
                    <a:pt x="13804" y="53962"/>
                    <a:pt x="13895" y="54713"/>
                  </a:cubicBezTo>
                  <a:cubicBezTo>
                    <a:pt x="13917" y="54895"/>
                    <a:pt x="13781" y="54895"/>
                    <a:pt x="13804" y="55031"/>
                  </a:cubicBezTo>
                  <a:cubicBezTo>
                    <a:pt x="13826" y="55441"/>
                    <a:pt x="14168" y="55941"/>
                    <a:pt x="13872" y="56578"/>
                  </a:cubicBezTo>
                  <a:cubicBezTo>
                    <a:pt x="14145" y="57010"/>
                    <a:pt x="13872" y="57624"/>
                    <a:pt x="13940" y="58419"/>
                  </a:cubicBezTo>
                  <a:cubicBezTo>
                    <a:pt x="13758" y="58419"/>
                    <a:pt x="13872" y="58078"/>
                    <a:pt x="13667" y="58101"/>
                  </a:cubicBezTo>
                  <a:cubicBezTo>
                    <a:pt x="13645" y="58374"/>
                    <a:pt x="13804" y="58442"/>
                    <a:pt x="13940" y="58533"/>
                  </a:cubicBezTo>
                  <a:cubicBezTo>
                    <a:pt x="13758" y="58738"/>
                    <a:pt x="13849" y="59261"/>
                    <a:pt x="13826" y="59625"/>
                  </a:cubicBezTo>
                  <a:cubicBezTo>
                    <a:pt x="13781" y="59875"/>
                    <a:pt x="14077" y="59761"/>
                    <a:pt x="14099" y="59966"/>
                  </a:cubicBezTo>
                  <a:cubicBezTo>
                    <a:pt x="14145" y="61080"/>
                    <a:pt x="13940" y="62081"/>
                    <a:pt x="14054" y="63013"/>
                  </a:cubicBezTo>
                  <a:cubicBezTo>
                    <a:pt x="14077" y="63286"/>
                    <a:pt x="14213" y="63445"/>
                    <a:pt x="14213" y="63672"/>
                  </a:cubicBezTo>
                  <a:cubicBezTo>
                    <a:pt x="14258" y="64377"/>
                    <a:pt x="14099" y="65059"/>
                    <a:pt x="14099" y="65764"/>
                  </a:cubicBezTo>
                  <a:cubicBezTo>
                    <a:pt x="14099" y="65969"/>
                    <a:pt x="14190" y="66219"/>
                    <a:pt x="14168" y="66424"/>
                  </a:cubicBezTo>
                  <a:cubicBezTo>
                    <a:pt x="14168" y="66606"/>
                    <a:pt x="14031" y="66742"/>
                    <a:pt x="13986" y="66947"/>
                  </a:cubicBezTo>
                  <a:cubicBezTo>
                    <a:pt x="13963" y="67152"/>
                    <a:pt x="14077" y="67288"/>
                    <a:pt x="14077" y="67515"/>
                  </a:cubicBezTo>
                  <a:cubicBezTo>
                    <a:pt x="14054" y="68311"/>
                    <a:pt x="13940" y="69266"/>
                    <a:pt x="13849" y="70130"/>
                  </a:cubicBezTo>
                  <a:cubicBezTo>
                    <a:pt x="13576" y="70176"/>
                    <a:pt x="13804" y="69698"/>
                    <a:pt x="13758" y="69357"/>
                  </a:cubicBezTo>
                  <a:cubicBezTo>
                    <a:pt x="13735" y="69153"/>
                    <a:pt x="13349" y="68652"/>
                    <a:pt x="13781" y="68584"/>
                  </a:cubicBezTo>
                  <a:cubicBezTo>
                    <a:pt x="13826" y="68198"/>
                    <a:pt x="13463" y="68311"/>
                    <a:pt x="13508" y="67925"/>
                  </a:cubicBezTo>
                  <a:cubicBezTo>
                    <a:pt x="13667" y="67947"/>
                    <a:pt x="13758" y="67857"/>
                    <a:pt x="13781" y="67720"/>
                  </a:cubicBezTo>
                  <a:cubicBezTo>
                    <a:pt x="13576" y="67766"/>
                    <a:pt x="13394" y="67333"/>
                    <a:pt x="13713" y="67061"/>
                  </a:cubicBezTo>
                  <a:cubicBezTo>
                    <a:pt x="13372" y="66947"/>
                    <a:pt x="13554" y="67470"/>
                    <a:pt x="13235" y="67379"/>
                  </a:cubicBezTo>
                  <a:cubicBezTo>
                    <a:pt x="13190" y="66629"/>
                    <a:pt x="13235" y="66333"/>
                    <a:pt x="13167" y="65742"/>
                  </a:cubicBezTo>
                  <a:cubicBezTo>
                    <a:pt x="12826" y="65628"/>
                    <a:pt x="13031" y="66219"/>
                    <a:pt x="12621" y="66060"/>
                  </a:cubicBezTo>
                  <a:cubicBezTo>
                    <a:pt x="12849" y="65287"/>
                    <a:pt x="12303" y="64764"/>
                    <a:pt x="12735" y="64195"/>
                  </a:cubicBezTo>
                  <a:cubicBezTo>
                    <a:pt x="12689" y="63968"/>
                    <a:pt x="12598" y="63968"/>
                    <a:pt x="12462" y="64082"/>
                  </a:cubicBezTo>
                  <a:cubicBezTo>
                    <a:pt x="12348" y="63832"/>
                    <a:pt x="12712" y="63672"/>
                    <a:pt x="12485" y="63650"/>
                  </a:cubicBezTo>
                  <a:cubicBezTo>
                    <a:pt x="12508" y="63377"/>
                    <a:pt x="12712" y="63786"/>
                    <a:pt x="12849" y="63763"/>
                  </a:cubicBezTo>
                  <a:cubicBezTo>
                    <a:pt x="12644" y="62990"/>
                    <a:pt x="12530" y="62513"/>
                    <a:pt x="12689" y="61671"/>
                  </a:cubicBezTo>
                  <a:cubicBezTo>
                    <a:pt x="12598" y="61694"/>
                    <a:pt x="12621" y="61808"/>
                    <a:pt x="12598" y="61899"/>
                  </a:cubicBezTo>
                  <a:cubicBezTo>
                    <a:pt x="12598" y="61512"/>
                    <a:pt x="12394" y="60489"/>
                    <a:pt x="12621" y="59943"/>
                  </a:cubicBezTo>
                  <a:cubicBezTo>
                    <a:pt x="12689" y="59556"/>
                    <a:pt x="12303" y="59647"/>
                    <a:pt x="12371" y="59261"/>
                  </a:cubicBezTo>
                  <a:cubicBezTo>
                    <a:pt x="12485" y="59147"/>
                    <a:pt x="12530" y="58897"/>
                    <a:pt x="12553" y="58624"/>
                  </a:cubicBezTo>
                  <a:cubicBezTo>
                    <a:pt x="12598" y="58442"/>
                    <a:pt x="12485" y="58419"/>
                    <a:pt x="12371" y="58397"/>
                  </a:cubicBezTo>
                  <a:cubicBezTo>
                    <a:pt x="12417" y="58147"/>
                    <a:pt x="12598" y="57805"/>
                    <a:pt x="12303" y="57737"/>
                  </a:cubicBezTo>
                  <a:cubicBezTo>
                    <a:pt x="12075" y="57805"/>
                    <a:pt x="12257" y="58351"/>
                    <a:pt x="12189" y="58601"/>
                  </a:cubicBezTo>
                  <a:cubicBezTo>
                    <a:pt x="11939" y="58579"/>
                    <a:pt x="11803" y="58647"/>
                    <a:pt x="11825" y="58920"/>
                  </a:cubicBezTo>
                  <a:cubicBezTo>
                    <a:pt x="11825" y="59011"/>
                    <a:pt x="11916" y="59033"/>
                    <a:pt x="11894" y="59147"/>
                  </a:cubicBezTo>
                  <a:cubicBezTo>
                    <a:pt x="12007" y="59079"/>
                    <a:pt x="12007" y="58897"/>
                    <a:pt x="12189" y="58942"/>
                  </a:cubicBezTo>
                  <a:cubicBezTo>
                    <a:pt x="11939" y="61649"/>
                    <a:pt x="12212" y="62831"/>
                    <a:pt x="11985" y="65378"/>
                  </a:cubicBezTo>
                  <a:cubicBezTo>
                    <a:pt x="11871" y="65514"/>
                    <a:pt x="11848" y="65423"/>
                    <a:pt x="11712" y="65378"/>
                  </a:cubicBezTo>
                  <a:cubicBezTo>
                    <a:pt x="11712" y="66083"/>
                    <a:pt x="11780" y="66674"/>
                    <a:pt x="11689" y="67243"/>
                  </a:cubicBezTo>
                  <a:cubicBezTo>
                    <a:pt x="11712" y="67356"/>
                    <a:pt x="11871" y="67311"/>
                    <a:pt x="11871" y="67447"/>
                  </a:cubicBezTo>
                  <a:cubicBezTo>
                    <a:pt x="11803" y="67766"/>
                    <a:pt x="11757" y="68061"/>
                    <a:pt x="11393" y="67993"/>
                  </a:cubicBezTo>
                  <a:cubicBezTo>
                    <a:pt x="11507" y="68289"/>
                    <a:pt x="11484" y="68334"/>
                    <a:pt x="11757" y="68220"/>
                  </a:cubicBezTo>
                  <a:cubicBezTo>
                    <a:pt x="11712" y="68334"/>
                    <a:pt x="11552" y="68334"/>
                    <a:pt x="11575" y="68539"/>
                  </a:cubicBezTo>
                  <a:cubicBezTo>
                    <a:pt x="11257" y="68493"/>
                    <a:pt x="11234" y="68084"/>
                    <a:pt x="11029" y="67879"/>
                  </a:cubicBezTo>
                  <a:cubicBezTo>
                    <a:pt x="11211" y="67470"/>
                    <a:pt x="11166" y="67493"/>
                    <a:pt x="11143" y="66901"/>
                  </a:cubicBezTo>
                  <a:cubicBezTo>
                    <a:pt x="11484" y="66742"/>
                    <a:pt x="11189" y="67265"/>
                    <a:pt x="11416" y="67220"/>
                  </a:cubicBezTo>
                  <a:cubicBezTo>
                    <a:pt x="11643" y="67015"/>
                    <a:pt x="11439" y="66378"/>
                    <a:pt x="11143" y="66674"/>
                  </a:cubicBezTo>
                  <a:cubicBezTo>
                    <a:pt x="11257" y="66242"/>
                    <a:pt x="10961" y="66037"/>
                    <a:pt x="11166" y="65810"/>
                  </a:cubicBezTo>
                  <a:cubicBezTo>
                    <a:pt x="11348" y="65764"/>
                    <a:pt x="11325" y="65969"/>
                    <a:pt x="11348" y="66128"/>
                  </a:cubicBezTo>
                  <a:cubicBezTo>
                    <a:pt x="11575" y="65992"/>
                    <a:pt x="11393" y="65423"/>
                    <a:pt x="11166" y="65469"/>
                  </a:cubicBezTo>
                  <a:cubicBezTo>
                    <a:pt x="11257" y="64923"/>
                    <a:pt x="11280" y="64286"/>
                    <a:pt x="11189" y="63627"/>
                  </a:cubicBezTo>
                  <a:cubicBezTo>
                    <a:pt x="11257" y="63309"/>
                    <a:pt x="11416" y="63149"/>
                    <a:pt x="11484" y="62854"/>
                  </a:cubicBezTo>
                  <a:cubicBezTo>
                    <a:pt x="11461" y="62740"/>
                    <a:pt x="11302" y="62786"/>
                    <a:pt x="11302" y="62626"/>
                  </a:cubicBezTo>
                  <a:cubicBezTo>
                    <a:pt x="11371" y="61626"/>
                    <a:pt x="11211" y="60307"/>
                    <a:pt x="11439" y="59465"/>
                  </a:cubicBezTo>
                  <a:cubicBezTo>
                    <a:pt x="11757" y="59375"/>
                    <a:pt x="11575" y="59807"/>
                    <a:pt x="11621" y="60011"/>
                  </a:cubicBezTo>
                  <a:cubicBezTo>
                    <a:pt x="11939" y="59647"/>
                    <a:pt x="11507" y="59215"/>
                    <a:pt x="11348" y="59033"/>
                  </a:cubicBezTo>
                  <a:cubicBezTo>
                    <a:pt x="11598" y="57669"/>
                    <a:pt x="11552" y="56646"/>
                    <a:pt x="11507" y="55327"/>
                  </a:cubicBezTo>
                  <a:cubicBezTo>
                    <a:pt x="11689" y="55236"/>
                    <a:pt x="11575" y="54986"/>
                    <a:pt x="11780" y="55213"/>
                  </a:cubicBezTo>
                  <a:cubicBezTo>
                    <a:pt x="11894" y="54872"/>
                    <a:pt x="11643" y="54940"/>
                    <a:pt x="11598" y="54781"/>
                  </a:cubicBezTo>
                  <a:cubicBezTo>
                    <a:pt x="11757" y="53917"/>
                    <a:pt x="11803" y="52939"/>
                    <a:pt x="11734" y="52143"/>
                  </a:cubicBezTo>
                  <a:cubicBezTo>
                    <a:pt x="11712" y="51734"/>
                    <a:pt x="11666" y="51234"/>
                    <a:pt x="11666" y="50847"/>
                  </a:cubicBezTo>
                  <a:cubicBezTo>
                    <a:pt x="11666" y="50506"/>
                    <a:pt x="11780" y="50279"/>
                    <a:pt x="11757" y="49960"/>
                  </a:cubicBezTo>
                  <a:cubicBezTo>
                    <a:pt x="11757" y="49801"/>
                    <a:pt x="11689" y="49596"/>
                    <a:pt x="11689" y="49414"/>
                  </a:cubicBezTo>
                  <a:cubicBezTo>
                    <a:pt x="11689" y="49255"/>
                    <a:pt x="11871" y="49164"/>
                    <a:pt x="11871" y="48982"/>
                  </a:cubicBezTo>
                  <a:cubicBezTo>
                    <a:pt x="11894" y="48846"/>
                    <a:pt x="11780" y="47936"/>
                    <a:pt x="11712" y="47663"/>
                  </a:cubicBezTo>
                  <a:cubicBezTo>
                    <a:pt x="11689" y="47550"/>
                    <a:pt x="11530" y="47595"/>
                    <a:pt x="11530" y="47436"/>
                  </a:cubicBezTo>
                  <a:cubicBezTo>
                    <a:pt x="11666" y="47186"/>
                    <a:pt x="11643" y="47072"/>
                    <a:pt x="11643" y="46686"/>
                  </a:cubicBezTo>
                  <a:cubicBezTo>
                    <a:pt x="11621" y="46322"/>
                    <a:pt x="11848" y="46231"/>
                    <a:pt x="11552" y="46026"/>
                  </a:cubicBezTo>
                  <a:cubicBezTo>
                    <a:pt x="11552" y="45685"/>
                    <a:pt x="11803" y="45662"/>
                    <a:pt x="11757" y="45276"/>
                  </a:cubicBezTo>
                  <a:cubicBezTo>
                    <a:pt x="11643" y="45276"/>
                    <a:pt x="11666" y="45458"/>
                    <a:pt x="11643" y="45594"/>
                  </a:cubicBezTo>
                  <a:cubicBezTo>
                    <a:pt x="11302" y="45458"/>
                    <a:pt x="11575" y="45185"/>
                    <a:pt x="11575" y="44935"/>
                  </a:cubicBezTo>
                  <a:cubicBezTo>
                    <a:pt x="11598" y="43570"/>
                    <a:pt x="11484" y="42342"/>
                    <a:pt x="11643" y="40682"/>
                  </a:cubicBezTo>
                  <a:cubicBezTo>
                    <a:pt x="11689" y="40159"/>
                    <a:pt x="11666" y="39227"/>
                    <a:pt x="11666" y="38477"/>
                  </a:cubicBezTo>
                  <a:cubicBezTo>
                    <a:pt x="11666" y="38295"/>
                    <a:pt x="11780" y="38249"/>
                    <a:pt x="11757" y="38044"/>
                  </a:cubicBezTo>
                  <a:cubicBezTo>
                    <a:pt x="11757" y="37612"/>
                    <a:pt x="11507" y="37067"/>
                    <a:pt x="11871" y="36862"/>
                  </a:cubicBezTo>
                  <a:cubicBezTo>
                    <a:pt x="11666" y="36748"/>
                    <a:pt x="11575" y="35748"/>
                    <a:pt x="11712" y="35543"/>
                  </a:cubicBezTo>
                  <a:cubicBezTo>
                    <a:pt x="11734" y="35498"/>
                    <a:pt x="11848" y="35793"/>
                    <a:pt x="11803" y="35861"/>
                  </a:cubicBezTo>
                  <a:cubicBezTo>
                    <a:pt x="11962" y="35907"/>
                    <a:pt x="11962" y="35247"/>
                    <a:pt x="11712" y="35429"/>
                  </a:cubicBezTo>
                  <a:cubicBezTo>
                    <a:pt x="11871" y="35247"/>
                    <a:pt x="11939" y="34975"/>
                    <a:pt x="11916" y="34565"/>
                  </a:cubicBezTo>
                  <a:cubicBezTo>
                    <a:pt x="11825" y="34565"/>
                    <a:pt x="11825" y="34679"/>
                    <a:pt x="11825" y="34770"/>
                  </a:cubicBezTo>
                  <a:cubicBezTo>
                    <a:pt x="11598" y="34338"/>
                    <a:pt x="11803" y="33428"/>
                    <a:pt x="11757" y="32814"/>
                  </a:cubicBezTo>
                  <a:cubicBezTo>
                    <a:pt x="12007" y="32405"/>
                    <a:pt x="12212" y="31950"/>
                    <a:pt x="12144" y="31177"/>
                  </a:cubicBezTo>
                  <a:cubicBezTo>
                    <a:pt x="11962" y="31245"/>
                    <a:pt x="12121" y="31723"/>
                    <a:pt x="11780" y="31609"/>
                  </a:cubicBezTo>
                  <a:cubicBezTo>
                    <a:pt x="11871" y="30972"/>
                    <a:pt x="11530" y="30881"/>
                    <a:pt x="11598" y="30176"/>
                  </a:cubicBezTo>
                  <a:cubicBezTo>
                    <a:pt x="11643" y="29767"/>
                    <a:pt x="11803" y="29335"/>
                    <a:pt x="11803" y="28880"/>
                  </a:cubicBezTo>
                  <a:cubicBezTo>
                    <a:pt x="11916" y="28880"/>
                    <a:pt x="11894" y="29062"/>
                    <a:pt x="11894" y="29199"/>
                  </a:cubicBezTo>
                  <a:cubicBezTo>
                    <a:pt x="12144" y="28971"/>
                    <a:pt x="11916" y="28471"/>
                    <a:pt x="11621" y="28767"/>
                  </a:cubicBezTo>
                  <a:cubicBezTo>
                    <a:pt x="11598" y="28516"/>
                    <a:pt x="11666" y="28357"/>
                    <a:pt x="11825" y="28335"/>
                  </a:cubicBezTo>
                  <a:cubicBezTo>
                    <a:pt x="11552" y="27675"/>
                    <a:pt x="11803" y="26629"/>
                    <a:pt x="11666" y="25810"/>
                  </a:cubicBezTo>
                  <a:cubicBezTo>
                    <a:pt x="11939" y="26174"/>
                    <a:pt x="12053" y="25356"/>
                    <a:pt x="11871" y="25151"/>
                  </a:cubicBezTo>
                  <a:cubicBezTo>
                    <a:pt x="11530" y="25219"/>
                    <a:pt x="12098" y="25719"/>
                    <a:pt x="11689" y="25583"/>
                  </a:cubicBezTo>
                  <a:cubicBezTo>
                    <a:pt x="11666" y="24537"/>
                    <a:pt x="11757" y="23264"/>
                    <a:pt x="11734" y="22536"/>
                  </a:cubicBezTo>
                  <a:cubicBezTo>
                    <a:pt x="11871" y="22559"/>
                    <a:pt x="11894" y="22422"/>
                    <a:pt x="12007" y="22422"/>
                  </a:cubicBezTo>
                  <a:cubicBezTo>
                    <a:pt x="11916" y="22308"/>
                    <a:pt x="11825" y="22195"/>
                    <a:pt x="11734" y="22104"/>
                  </a:cubicBezTo>
                  <a:cubicBezTo>
                    <a:pt x="11734" y="21626"/>
                    <a:pt x="11780" y="21126"/>
                    <a:pt x="11757" y="20671"/>
                  </a:cubicBezTo>
                  <a:cubicBezTo>
                    <a:pt x="11689" y="19875"/>
                    <a:pt x="11871" y="19034"/>
                    <a:pt x="11894" y="18170"/>
                  </a:cubicBezTo>
                  <a:cubicBezTo>
                    <a:pt x="11894" y="17965"/>
                    <a:pt x="11803" y="17715"/>
                    <a:pt x="11803" y="17510"/>
                  </a:cubicBezTo>
                  <a:cubicBezTo>
                    <a:pt x="11803" y="16578"/>
                    <a:pt x="11916" y="14963"/>
                    <a:pt x="11848" y="13781"/>
                  </a:cubicBezTo>
                  <a:cubicBezTo>
                    <a:pt x="11848" y="13440"/>
                    <a:pt x="11712" y="13122"/>
                    <a:pt x="11689" y="12803"/>
                  </a:cubicBezTo>
                  <a:cubicBezTo>
                    <a:pt x="11643" y="12098"/>
                    <a:pt x="11734" y="11416"/>
                    <a:pt x="11712" y="10734"/>
                  </a:cubicBezTo>
                  <a:cubicBezTo>
                    <a:pt x="11689" y="9847"/>
                    <a:pt x="11575" y="9006"/>
                    <a:pt x="11575" y="8210"/>
                  </a:cubicBezTo>
                  <a:cubicBezTo>
                    <a:pt x="11575" y="8005"/>
                    <a:pt x="11689" y="7982"/>
                    <a:pt x="11666" y="7778"/>
                  </a:cubicBezTo>
                  <a:cubicBezTo>
                    <a:pt x="11666" y="7550"/>
                    <a:pt x="11575" y="7459"/>
                    <a:pt x="11598" y="7323"/>
                  </a:cubicBezTo>
                  <a:cubicBezTo>
                    <a:pt x="11598" y="7050"/>
                    <a:pt x="11825" y="6732"/>
                    <a:pt x="11507" y="6459"/>
                  </a:cubicBezTo>
                  <a:cubicBezTo>
                    <a:pt x="11575" y="5117"/>
                    <a:pt x="11507" y="4958"/>
                    <a:pt x="11552" y="3616"/>
                  </a:cubicBezTo>
                  <a:cubicBezTo>
                    <a:pt x="11712" y="3594"/>
                    <a:pt x="11734" y="3753"/>
                    <a:pt x="11916" y="3730"/>
                  </a:cubicBezTo>
                  <a:lnTo>
                    <a:pt x="11894" y="4617"/>
                  </a:lnTo>
                  <a:cubicBezTo>
                    <a:pt x="11894" y="4844"/>
                    <a:pt x="12235" y="4662"/>
                    <a:pt x="12371" y="4731"/>
                  </a:cubicBezTo>
                  <a:cubicBezTo>
                    <a:pt x="12417" y="4480"/>
                    <a:pt x="12189" y="4571"/>
                    <a:pt x="12189" y="4389"/>
                  </a:cubicBezTo>
                  <a:cubicBezTo>
                    <a:pt x="12166" y="4117"/>
                    <a:pt x="12326" y="4298"/>
                    <a:pt x="12371" y="4185"/>
                  </a:cubicBezTo>
                  <a:cubicBezTo>
                    <a:pt x="12439" y="4003"/>
                    <a:pt x="12280" y="3889"/>
                    <a:pt x="12280" y="3844"/>
                  </a:cubicBezTo>
                  <a:cubicBezTo>
                    <a:pt x="12303" y="3571"/>
                    <a:pt x="12644" y="3548"/>
                    <a:pt x="12485" y="3298"/>
                  </a:cubicBezTo>
                  <a:close/>
                  <a:moveTo>
                    <a:pt x="12553" y="70312"/>
                  </a:moveTo>
                  <a:cubicBezTo>
                    <a:pt x="12689" y="70540"/>
                    <a:pt x="12735" y="70835"/>
                    <a:pt x="13008" y="70881"/>
                  </a:cubicBezTo>
                  <a:cubicBezTo>
                    <a:pt x="12985" y="71245"/>
                    <a:pt x="13031" y="71722"/>
                    <a:pt x="12712" y="71745"/>
                  </a:cubicBezTo>
                  <a:cubicBezTo>
                    <a:pt x="12894" y="71518"/>
                    <a:pt x="12803" y="71017"/>
                    <a:pt x="12735" y="70744"/>
                  </a:cubicBezTo>
                  <a:cubicBezTo>
                    <a:pt x="12644" y="70767"/>
                    <a:pt x="12667" y="70881"/>
                    <a:pt x="12644" y="70972"/>
                  </a:cubicBezTo>
                  <a:cubicBezTo>
                    <a:pt x="12462" y="70881"/>
                    <a:pt x="12394" y="70494"/>
                    <a:pt x="12553" y="70312"/>
                  </a:cubicBezTo>
                  <a:close/>
                  <a:moveTo>
                    <a:pt x="7869" y="4958"/>
                  </a:moveTo>
                  <a:cubicBezTo>
                    <a:pt x="7664" y="4685"/>
                    <a:pt x="7846" y="3980"/>
                    <a:pt x="7800" y="3525"/>
                  </a:cubicBezTo>
                  <a:cubicBezTo>
                    <a:pt x="8005" y="3798"/>
                    <a:pt x="7823" y="4526"/>
                    <a:pt x="7869" y="4958"/>
                  </a:cubicBezTo>
                  <a:close/>
                  <a:moveTo>
                    <a:pt x="12735" y="70426"/>
                  </a:moveTo>
                  <a:cubicBezTo>
                    <a:pt x="12780" y="70040"/>
                    <a:pt x="13008" y="70176"/>
                    <a:pt x="12849" y="69767"/>
                  </a:cubicBezTo>
                  <a:cubicBezTo>
                    <a:pt x="13190" y="69721"/>
                    <a:pt x="12962" y="70494"/>
                    <a:pt x="12735" y="70426"/>
                  </a:cubicBezTo>
                  <a:close/>
                  <a:moveTo>
                    <a:pt x="12985" y="85298"/>
                  </a:moveTo>
                  <a:cubicBezTo>
                    <a:pt x="13372" y="85730"/>
                    <a:pt x="12780" y="85844"/>
                    <a:pt x="12871" y="86503"/>
                  </a:cubicBezTo>
                  <a:cubicBezTo>
                    <a:pt x="12985" y="86026"/>
                    <a:pt x="13190" y="86276"/>
                    <a:pt x="13235" y="86731"/>
                  </a:cubicBezTo>
                  <a:cubicBezTo>
                    <a:pt x="12803" y="86662"/>
                    <a:pt x="13099" y="87140"/>
                    <a:pt x="12758" y="87367"/>
                  </a:cubicBezTo>
                  <a:cubicBezTo>
                    <a:pt x="12689" y="87299"/>
                    <a:pt x="12485" y="86913"/>
                    <a:pt x="12485" y="87367"/>
                  </a:cubicBezTo>
                  <a:cubicBezTo>
                    <a:pt x="12121" y="87254"/>
                    <a:pt x="12417" y="86822"/>
                    <a:pt x="12417" y="86480"/>
                  </a:cubicBezTo>
                  <a:cubicBezTo>
                    <a:pt x="12621" y="86571"/>
                    <a:pt x="12462" y="87072"/>
                    <a:pt x="12849" y="86935"/>
                  </a:cubicBezTo>
                  <a:cubicBezTo>
                    <a:pt x="12849" y="86822"/>
                    <a:pt x="12758" y="86844"/>
                    <a:pt x="12667" y="86822"/>
                  </a:cubicBezTo>
                  <a:lnTo>
                    <a:pt x="12689" y="86048"/>
                  </a:lnTo>
                  <a:cubicBezTo>
                    <a:pt x="12667" y="85889"/>
                    <a:pt x="12257" y="86230"/>
                    <a:pt x="12326" y="85730"/>
                  </a:cubicBezTo>
                  <a:cubicBezTo>
                    <a:pt x="12598" y="85503"/>
                    <a:pt x="12985" y="86162"/>
                    <a:pt x="12985" y="85298"/>
                  </a:cubicBezTo>
                  <a:close/>
                  <a:moveTo>
                    <a:pt x="11871" y="73678"/>
                  </a:moveTo>
                  <a:cubicBezTo>
                    <a:pt x="12007" y="73723"/>
                    <a:pt x="11894" y="74019"/>
                    <a:pt x="12053" y="74019"/>
                  </a:cubicBezTo>
                  <a:cubicBezTo>
                    <a:pt x="12030" y="74315"/>
                    <a:pt x="12053" y="74656"/>
                    <a:pt x="12030" y="74883"/>
                  </a:cubicBezTo>
                  <a:cubicBezTo>
                    <a:pt x="12007" y="75270"/>
                    <a:pt x="12030" y="75747"/>
                    <a:pt x="11734" y="75770"/>
                  </a:cubicBezTo>
                  <a:cubicBezTo>
                    <a:pt x="11712" y="75497"/>
                    <a:pt x="11916" y="75520"/>
                    <a:pt x="11848" y="75224"/>
                  </a:cubicBezTo>
                  <a:lnTo>
                    <a:pt x="11575" y="75201"/>
                  </a:lnTo>
                  <a:cubicBezTo>
                    <a:pt x="11257" y="75520"/>
                    <a:pt x="11530" y="75838"/>
                    <a:pt x="11461" y="76407"/>
                  </a:cubicBezTo>
                  <a:cubicBezTo>
                    <a:pt x="11120" y="76520"/>
                    <a:pt x="11325" y="76066"/>
                    <a:pt x="11280" y="75861"/>
                  </a:cubicBezTo>
                  <a:cubicBezTo>
                    <a:pt x="11257" y="75702"/>
                    <a:pt x="11120" y="75474"/>
                    <a:pt x="11120" y="75315"/>
                  </a:cubicBezTo>
                  <a:cubicBezTo>
                    <a:pt x="11052" y="74769"/>
                    <a:pt x="11143" y="74178"/>
                    <a:pt x="11052" y="73769"/>
                  </a:cubicBezTo>
                  <a:cubicBezTo>
                    <a:pt x="11257" y="73519"/>
                    <a:pt x="11211" y="73951"/>
                    <a:pt x="11507" y="73905"/>
                  </a:cubicBezTo>
                  <a:cubicBezTo>
                    <a:pt x="11120" y="73996"/>
                    <a:pt x="11166" y="74815"/>
                    <a:pt x="11302" y="75201"/>
                  </a:cubicBezTo>
                  <a:cubicBezTo>
                    <a:pt x="11552" y="75111"/>
                    <a:pt x="11712" y="74906"/>
                    <a:pt x="11757" y="74565"/>
                  </a:cubicBezTo>
                  <a:cubicBezTo>
                    <a:pt x="11530" y="74497"/>
                    <a:pt x="11439" y="74588"/>
                    <a:pt x="11484" y="74883"/>
                  </a:cubicBezTo>
                  <a:cubicBezTo>
                    <a:pt x="11234" y="74474"/>
                    <a:pt x="11825" y="74110"/>
                    <a:pt x="11871" y="73678"/>
                  </a:cubicBezTo>
                  <a:close/>
                  <a:moveTo>
                    <a:pt x="13008" y="82683"/>
                  </a:moveTo>
                  <a:cubicBezTo>
                    <a:pt x="12917" y="82637"/>
                    <a:pt x="12962" y="82456"/>
                    <a:pt x="12826" y="82456"/>
                  </a:cubicBezTo>
                  <a:cubicBezTo>
                    <a:pt x="12621" y="82456"/>
                    <a:pt x="12780" y="82910"/>
                    <a:pt x="12735" y="83115"/>
                  </a:cubicBezTo>
                  <a:cubicBezTo>
                    <a:pt x="12826" y="83115"/>
                    <a:pt x="12803" y="82979"/>
                    <a:pt x="12826" y="82888"/>
                  </a:cubicBezTo>
                  <a:cubicBezTo>
                    <a:pt x="13121" y="82842"/>
                    <a:pt x="13235" y="83206"/>
                    <a:pt x="13190" y="82683"/>
                  </a:cubicBezTo>
                  <a:cubicBezTo>
                    <a:pt x="13440" y="82933"/>
                    <a:pt x="13349" y="83001"/>
                    <a:pt x="13281" y="83342"/>
                  </a:cubicBezTo>
                  <a:cubicBezTo>
                    <a:pt x="13258" y="83411"/>
                    <a:pt x="13167" y="83092"/>
                    <a:pt x="13190" y="83115"/>
                  </a:cubicBezTo>
                  <a:cubicBezTo>
                    <a:pt x="13099" y="83070"/>
                    <a:pt x="13212" y="83752"/>
                    <a:pt x="13190" y="83888"/>
                  </a:cubicBezTo>
                  <a:cubicBezTo>
                    <a:pt x="12985" y="83934"/>
                    <a:pt x="13008" y="83729"/>
                    <a:pt x="13008" y="83547"/>
                  </a:cubicBezTo>
                  <a:cubicBezTo>
                    <a:pt x="12644" y="83229"/>
                    <a:pt x="12439" y="82751"/>
                    <a:pt x="12485" y="82001"/>
                  </a:cubicBezTo>
                  <a:cubicBezTo>
                    <a:pt x="12553" y="82069"/>
                    <a:pt x="12621" y="82137"/>
                    <a:pt x="12758" y="82114"/>
                  </a:cubicBezTo>
                  <a:cubicBezTo>
                    <a:pt x="12621" y="81910"/>
                    <a:pt x="12303" y="81910"/>
                    <a:pt x="12394" y="81455"/>
                  </a:cubicBezTo>
                  <a:cubicBezTo>
                    <a:pt x="12621" y="81500"/>
                    <a:pt x="12780" y="81432"/>
                    <a:pt x="12758" y="81137"/>
                  </a:cubicBezTo>
                  <a:cubicBezTo>
                    <a:pt x="13303" y="81250"/>
                    <a:pt x="13076" y="81819"/>
                    <a:pt x="13212" y="82251"/>
                  </a:cubicBezTo>
                  <a:cubicBezTo>
                    <a:pt x="12962" y="82251"/>
                    <a:pt x="13031" y="82046"/>
                    <a:pt x="12826" y="82228"/>
                  </a:cubicBezTo>
                  <a:cubicBezTo>
                    <a:pt x="12871" y="82410"/>
                    <a:pt x="13121" y="82342"/>
                    <a:pt x="13008" y="82683"/>
                  </a:cubicBezTo>
                  <a:close/>
                  <a:moveTo>
                    <a:pt x="14349" y="79636"/>
                  </a:moveTo>
                  <a:cubicBezTo>
                    <a:pt x="14213" y="79681"/>
                    <a:pt x="14236" y="79886"/>
                    <a:pt x="14145" y="79977"/>
                  </a:cubicBezTo>
                  <a:cubicBezTo>
                    <a:pt x="14509" y="80045"/>
                    <a:pt x="14418" y="79568"/>
                    <a:pt x="14440" y="79204"/>
                  </a:cubicBezTo>
                  <a:cubicBezTo>
                    <a:pt x="14418" y="78476"/>
                    <a:pt x="14281" y="79340"/>
                    <a:pt x="14349" y="79636"/>
                  </a:cubicBezTo>
                  <a:close/>
                  <a:moveTo>
                    <a:pt x="14190" y="77566"/>
                  </a:moveTo>
                  <a:cubicBezTo>
                    <a:pt x="14236" y="77999"/>
                    <a:pt x="14531" y="78385"/>
                    <a:pt x="14622" y="78772"/>
                  </a:cubicBezTo>
                  <a:cubicBezTo>
                    <a:pt x="14713" y="79067"/>
                    <a:pt x="14463" y="78931"/>
                    <a:pt x="14622" y="79204"/>
                  </a:cubicBezTo>
                  <a:cubicBezTo>
                    <a:pt x="14918" y="79772"/>
                    <a:pt x="14963" y="80750"/>
                    <a:pt x="15032" y="81955"/>
                  </a:cubicBezTo>
                  <a:cubicBezTo>
                    <a:pt x="14918" y="82069"/>
                    <a:pt x="14918" y="82319"/>
                    <a:pt x="14759" y="82387"/>
                  </a:cubicBezTo>
                  <a:cubicBezTo>
                    <a:pt x="14349" y="82410"/>
                    <a:pt x="14531" y="81751"/>
                    <a:pt x="14122" y="82046"/>
                  </a:cubicBezTo>
                  <a:cubicBezTo>
                    <a:pt x="13986" y="81660"/>
                    <a:pt x="14190" y="81546"/>
                    <a:pt x="14054" y="81159"/>
                  </a:cubicBezTo>
                  <a:cubicBezTo>
                    <a:pt x="13645" y="81159"/>
                    <a:pt x="13781" y="81819"/>
                    <a:pt x="13758" y="82251"/>
                  </a:cubicBezTo>
                  <a:cubicBezTo>
                    <a:pt x="13599" y="82274"/>
                    <a:pt x="13554" y="82114"/>
                    <a:pt x="13394" y="82137"/>
                  </a:cubicBezTo>
                  <a:cubicBezTo>
                    <a:pt x="13735" y="81591"/>
                    <a:pt x="13463" y="80864"/>
                    <a:pt x="13508" y="80068"/>
                  </a:cubicBezTo>
                  <a:cubicBezTo>
                    <a:pt x="13713" y="80022"/>
                    <a:pt x="13690" y="80227"/>
                    <a:pt x="13690" y="80386"/>
                  </a:cubicBezTo>
                  <a:cubicBezTo>
                    <a:pt x="13758" y="80636"/>
                    <a:pt x="13963" y="80727"/>
                    <a:pt x="14145" y="80841"/>
                  </a:cubicBezTo>
                  <a:cubicBezTo>
                    <a:pt x="14418" y="80454"/>
                    <a:pt x="14077" y="80500"/>
                    <a:pt x="13963" y="80295"/>
                  </a:cubicBezTo>
                  <a:cubicBezTo>
                    <a:pt x="14008" y="79431"/>
                    <a:pt x="14281" y="78681"/>
                    <a:pt x="14008" y="77999"/>
                  </a:cubicBezTo>
                  <a:cubicBezTo>
                    <a:pt x="14122" y="77930"/>
                    <a:pt x="14168" y="77771"/>
                    <a:pt x="14190" y="77566"/>
                  </a:cubicBezTo>
                  <a:close/>
                  <a:moveTo>
                    <a:pt x="12826" y="83661"/>
                  </a:moveTo>
                  <a:cubicBezTo>
                    <a:pt x="12780" y="84207"/>
                    <a:pt x="13121" y="84320"/>
                    <a:pt x="12985" y="84980"/>
                  </a:cubicBezTo>
                  <a:cubicBezTo>
                    <a:pt x="12780" y="84911"/>
                    <a:pt x="12803" y="85116"/>
                    <a:pt x="12780" y="85298"/>
                  </a:cubicBezTo>
                  <a:cubicBezTo>
                    <a:pt x="12394" y="85025"/>
                    <a:pt x="12417" y="84366"/>
                    <a:pt x="12712" y="83979"/>
                  </a:cubicBezTo>
                  <a:cubicBezTo>
                    <a:pt x="12485" y="83979"/>
                    <a:pt x="12439" y="84184"/>
                    <a:pt x="12257" y="83979"/>
                  </a:cubicBezTo>
                  <a:cubicBezTo>
                    <a:pt x="12326" y="84457"/>
                    <a:pt x="12303" y="85707"/>
                    <a:pt x="11780" y="85821"/>
                  </a:cubicBezTo>
                  <a:cubicBezTo>
                    <a:pt x="11803" y="85366"/>
                    <a:pt x="12030" y="85184"/>
                    <a:pt x="12075" y="84730"/>
                  </a:cubicBezTo>
                  <a:cubicBezTo>
                    <a:pt x="12098" y="84593"/>
                    <a:pt x="11803" y="84343"/>
                    <a:pt x="11803" y="84616"/>
                  </a:cubicBezTo>
                  <a:cubicBezTo>
                    <a:pt x="11507" y="83911"/>
                    <a:pt x="11939" y="82706"/>
                    <a:pt x="11734" y="82092"/>
                  </a:cubicBezTo>
                  <a:cubicBezTo>
                    <a:pt x="12075" y="82296"/>
                    <a:pt x="12007" y="82865"/>
                    <a:pt x="12098" y="83092"/>
                  </a:cubicBezTo>
                  <a:cubicBezTo>
                    <a:pt x="12303" y="83183"/>
                    <a:pt x="12485" y="82706"/>
                    <a:pt x="12280" y="82660"/>
                  </a:cubicBezTo>
                  <a:cubicBezTo>
                    <a:pt x="12508" y="82251"/>
                    <a:pt x="12462" y="83070"/>
                    <a:pt x="12462" y="83320"/>
                  </a:cubicBezTo>
                  <a:cubicBezTo>
                    <a:pt x="12280" y="83524"/>
                    <a:pt x="12189" y="83274"/>
                    <a:pt x="12007" y="83206"/>
                  </a:cubicBezTo>
                  <a:cubicBezTo>
                    <a:pt x="12053" y="83638"/>
                    <a:pt x="11894" y="83820"/>
                    <a:pt x="11894" y="84184"/>
                  </a:cubicBezTo>
                  <a:cubicBezTo>
                    <a:pt x="12235" y="84275"/>
                    <a:pt x="12098" y="83843"/>
                    <a:pt x="12166" y="83752"/>
                  </a:cubicBezTo>
                  <a:cubicBezTo>
                    <a:pt x="12189" y="83729"/>
                    <a:pt x="12326" y="83911"/>
                    <a:pt x="12348" y="83865"/>
                  </a:cubicBezTo>
                  <a:cubicBezTo>
                    <a:pt x="12417" y="83797"/>
                    <a:pt x="12348" y="83456"/>
                    <a:pt x="12644" y="83547"/>
                  </a:cubicBezTo>
                  <a:cubicBezTo>
                    <a:pt x="12644" y="83638"/>
                    <a:pt x="12735" y="83638"/>
                    <a:pt x="12826" y="83661"/>
                  </a:cubicBezTo>
                  <a:close/>
                  <a:moveTo>
                    <a:pt x="12826" y="77544"/>
                  </a:moveTo>
                  <a:cubicBezTo>
                    <a:pt x="13031" y="77635"/>
                    <a:pt x="12826" y="77885"/>
                    <a:pt x="12894" y="78089"/>
                  </a:cubicBezTo>
                  <a:cubicBezTo>
                    <a:pt x="12917" y="78158"/>
                    <a:pt x="13076" y="78180"/>
                    <a:pt x="13076" y="78203"/>
                  </a:cubicBezTo>
                  <a:cubicBezTo>
                    <a:pt x="13121" y="78362"/>
                    <a:pt x="12962" y="78385"/>
                    <a:pt x="12985" y="78522"/>
                  </a:cubicBezTo>
                  <a:cubicBezTo>
                    <a:pt x="13008" y="78612"/>
                    <a:pt x="13372" y="78840"/>
                    <a:pt x="13258" y="79181"/>
                  </a:cubicBezTo>
                  <a:cubicBezTo>
                    <a:pt x="12962" y="79295"/>
                    <a:pt x="13099" y="78931"/>
                    <a:pt x="13076" y="78749"/>
                  </a:cubicBezTo>
                  <a:cubicBezTo>
                    <a:pt x="12780" y="78794"/>
                    <a:pt x="12712" y="78476"/>
                    <a:pt x="12621" y="78840"/>
                  </a:cubicBezTo>
                  <a:cubicBezTo>
                    <a:pt x="12303" y="78703"/>
                    <a:pt x="12712" y="78612"/>
                    <a:pt x="12712" y="78522"/>
                  </a:cubicBezTo>
                  <a:cubicBezTo>
                    <a:pt x="12712" y="78362"/>
                    <a:pt x="12553" y="78476"/>
                    <a:pt x="12530" y="78408"/>
                  </a:cubicBezTo>
                  <a:cubicBezTo>
                    <a:pt x="12462" y="78226"/>
                    <a:pt x="12758" y="77953"/>
                    <a:pt x="12621" y="77635"/>
                  </a:cubicBezTo>
                  <a:cubicBezTo>
                    <a:pt x="12735" y="77657"/>
                    <a:pt x="12803" y="77612"/>
                    <a:pt x="12826" y="77544"/>
                  </a:cubicBezTo>
                  <a:close/>
                  <a:moveTo>
                    <a:pt x="13303" y="75133"/>
                  </a:moveTo>
                  <a:cubicBezTo>
                    <a:pt x="13554" y="75315"/>
                    <a:pt x="13303" y="75793"/>
                    <a:pt x="13212" y="75906"/>
                  </a:cubicBezTo>
                  <a:cubicBezTo>
                    <a:pt x="13212" y="76179"/>
                    <a:pt x="13372" y="76248"/>
                    <a:pt x="13190" y="76452"/>
                  </a:cubicBezTo>
                  <a:cubicBezTo>
                    <a:pt x="12940" y="76088"/>
                    <a:pt x="13235" y="75452"/>
                    <a:pt x="13303" y="75133"/>
                  </a:cubicBezTo>
                  <a:close/>
                  <a:moveTo>
                    <a:pt x="13554" y="77657"/>
                  </a:moveTo>
                  <a:cubicBezTo>
                    <a:pt x="13531" y="77976"/>
                    <a:pt x="13554" y="78317"/>
                    <a:pt x="13258" y="78317"/>
                  </a:cubicBezTo>
                  <a:cubicBezTo>
                    <a:pt x="13463" y="78226"/>
                    <a:pt x="13190" y="77544"/>
                    <a:pt x="13554" y="77657"/>
                  </a:cubicBezTo>
                  <a:close/>
                  <a:moveTo>
                    <a:pt x="12508" y="74019"/>
                  </a:moveTo>
                  <a:cubicBezTo>
                    <a:pt x="12962" y="74133"/>
                    <a:pt x="12644" y="74565"/>
                    <a:pt x="12576" y="74906"/>
                  </a:cubicBezTo>
                  <a:cubicBezTo>
                    <a:pt x="12371" y="74815"/>
                    <a:pt x="12553" y="74292"/>
                    <a:pt x="12508" y="74019"/>
                  </a:cubicBezTo>
                  <a:close/>
                  <a:moveTo>
                    <a:pt x="12280" y="76657"/>
                  </a:moveTo>
                  <a:cubicBezTo>
                    <a:pt x="12439" y="76793"/>
                    <a:pt x="12417" y="77134"/>
                    <a:pt x="12553" y="77316"/>
                  </a:cubicBezTo>
                  <a:cubicBezTo>
                    <a:pt x="12621" y="77271"/>
                    <a:pt x="12712" y="77225"/>
                    <a:pt x="12735" y="77089"/>
                  </a:cubicBezTo>
                  <a:cubicBezTo>
                    <a:pt x="13053" y="77271"/>
                    <a:pt x="12508" y="77248"/>
                    <a:pt x="12644" y="77521"/>
                  </a:cubicBezTo>
                  <a:cubicBezTo>
                    <a:pt x="12439" y="77316"/>
                    <a:pt x="12144" y="76884"/>
                    <a:pt x="12280" y="76657"/>
                  </a:cubicBezTo>
                  <a:close/>
                  <a:moveTo>
                    <a:pt x="33337" y="82774"/>
                  </a:moveTo>
                  <a:cubicBezTo>
                    <a:pt x="33315" y="82501"/>
                    <a:pt x="33838" y="82137"/>
                    <a:pt x="34042" y="81842"/>
                  </a:cubicBezTo>
                  <a:cubicBezTo>
                    <a:pt x="34065" y="82114"/>
                    <a:pt x="33542" y="82478"/>
                    <a:pt x="33337" y="82774"/>
                  </a:cubicBezTo>
                  <a:close/>
                  <a:moveTo>
                    <a:pt x="44207" y="21694"/>
                  </a:moveTo>
                  <a:cubicBezTo>
                    <a:pt x="44412" y="21581"/>
                    <a:pt x="44685" y="22058"/>
                    <a:pt x="44639" y="22240"/>
                  </a:cubicBezTo>
                  <a:cubicBezTo>
                    <a:pt x="44457" y="22331"/>
                    <a:pt x="44343" y="21854"/>
                    <a:pt x="44207" y="21694"/>
                  </a:cubicBezTo>
                  <a:close/>
                  <a:moveTo>
                    <a:pt x="47254" y="26629"/>
                  </a:moveTo>
                  <a:cubicBezTo>
                    <a:pt x="47595" y="26629"/>
                    <a:pt x="48096" y="27789"/>
                    <a:pt x="47823" y="27766"/>
                  </a:cubicBezTo>
                  <a:cubicBezTo>
                    <a:pt x="47777" y="27425"/>
                    <a:pt x="47459" y="27175"/>
                    <a:pt x="47254" y="26629"/>
                  </a:cubicBezTo>
                  <a:close/>
                  <a:moveTo>
                    <a:pt x="37430" y="13622"/>
                  </a:moveTo>
                  <a:cubicBezTo>
                    <a:pt x="37726" y="13508"/>
                    <a:pt x="37749" y="13872"/>
                    <a:pt x="37954" y="14077"/>
                  </a:cubicBezTo>
                  <a:cubicBezTo>
                    <a:pt x="38317" y="14395"/>
                    <a:pt x="38727" y="14827"/>
                    <a:pt x="39136" y="15259"/>
                  </a:cubicBezTo>
                  <a:cubicBezTo>
                    <a:pt x="39545" y="15691"/>
                    <a:pt x="39955" y="16100"/>
                    <a:pt x="40250" y="16487"/>
                  </a:cubicBezTo>
                  <a:cubicBezTo>
                    <a:pt x="39750" y="16669"/>
                    <a:pt x="39659" y="16010"/>
                    <a:pt x="39454" y="15805"/>
                  </a:cubicBezTo>
                  <a:cubicBezTo>
                    <a:pt x="38886" y="15191"/>
                    <a:pt x="38317" y="14577"/>
                    <a:pt x="37430" y="13622"/>
                  </a:cubicBezTo>
                  <a:close/>
                  <a:moveTo>
                    <a:pt x="43457" y="20535"/>
                  </a:moveTo>
                  <a:cubicBezTo>
                    <a:pt x="43866" y="20694"/>
                    <a:pt x="43889" y="21012"/>
                    <a:pt x="44162" y="21467"/>
                  </a:cubicBezTo>
                  <a:cubicBezTo>
                    <a:pt x="43889" y="21444"/>
                    <a:pt x="43707" y="20785"/>
                    <a:pt x="43457" y="20535"/>
                  </a:cubicBezTo>
                  <a:close/>
                  <a:moveTo>
                    <a:pt x="51711" y="38772"/>
                  </a:moveTo>
                  <a:cubicBezTo>
                    <a:pt x="52052" y="38658"/>
                    <a:pt x="52143" y="39955"/>
                    <a:pt x="52098" y="40205"/>
                  </a:cubicBezTo>
                  <a:cubicBezTo>
                    <a:pt x="51848" y="39977"/>
                    <a:pt x="51848" y="39204"/>
                    <a:pt x="51711" y="38772"/>
                  </a:cubicBezTo>
                  <a:close/>
                  <a:moveTo>
                    <a:pt x="52621" y="43980"/>
                  </a:moveTo>
                  <a:cubicBezTo>
                    <a:pt x="52780" y="44139"/>
                    <a:pt x="52825" y="44480"/>
                    <a:pt x="52894" y="44775"/>
                  </a:cubicBezTo>
                  <a:cubicBezTo>
                    <a:pt x="52553" y="44889"/>
                    <a:pt x="52712" y="44252"/>
                    <a:pt x="52621" y="43980"/>
                  </a:cubicBezTo>
                  <a:close/>
                  <a:moveTo>
                    <a:pt x="51484" y="37385"/>
                  </a:moveTo>
                  <a:cubicBezTo>
                    <a:pt x="51552" y="37590"/>
                    <a:pt x="51802" y="38204"/>
                    <a:pt x="51734" y="38522"/>
                  </a:cubicBezTo>
                  <a:cubicBezTo>
                    <a:pt x="51575" y="38408"/>
                    <a:pt x="51507" y="38226"/>
                    <a:pt x="51484" y="38022"/>
                  </a:cubicBezTo>
                  <a:cubicBezTo>
                    <a:pt x="51461" y="37817"/>
                    <a:pt x="51461" y="37590"/>
                    <a:pt x="51484" y="37385"/>
                  </a:cubicBezTo>
                  <a:close/>
                  <a:moveTo>
                    <a:pt x="47914" y="27971"/>
                  </a:moveTo>
                  <a:cubicBezTo>
                    <a:pt x="48277" y="28039"/>
                    <a:pt x="48414" y="28721"/>
                    <a:pt x="48573" y="29085"/>
                  </a:cubicBezTo>
                  <a:cubicBezTo>
                    <a:pt x="49051" y="30063"/>
                    <a:pt x="49323" y="30881"/>
                    <a:pt x="49642" y="31768"/>
                  </a:cubicBezTo>
                  <a:cubicBezTo>
                    <a:pt x="49801" y="32223"/>
                    <a:pt x="50370" y="32701"/>
                    <a:pt x="50006" y="32996"/>
                  </a:cubicBezTo>
                  <a:cubicBezTo>
                    <a:pt x="49892" y="32064"/>
                    <a:pt x="49255" y="31245"/>
                    <a:pt x="48914" y="30313"/>
                  </a:cubicBezTo>
                  <a:cubicBezTo>
                    <a:pt x="48619" y="29631"/>
                    <a:pt x="48346" y="28812"/>
                    <a:pt x="47914" y="27971"/>
                  </a:cubicBezTo>
                  <a:close/>
                  <a:moveTo>
                    <a:pt x="42274" y="71040"/>
                  </a:moveTo>
                  <a:cubicBezTo>
                    <a:pt x="42024" y="70835"/>
                    <a:pt x="42001" y="71358"/>
                    <a:pt x="41728" y="71131"/>
                  </a:cubicBezTo>
                  <a:cubicBezTo>
                    <a:pt x="41865" y="70813"/>
                    <a:pt x="42138" y="70926"/>
                    <a:pt x="42274" y="70585"/>
                  </a:cubicBezTo>
                  <a:cubicBezTo>
                    <a:pt x="42411" y="70676"/>
                    <a:pt x="42388" y="70835"/>
                    <a:pt x="42274" y="71040"/>
                  </a:cubicBezTo>
                  <a:close/>
                  <a:moveTo>
                    <a:pt x="41478" y="72109"/>
                  </a:moveTo>
                  <a:cubicBezTo>
                    <a:pt x="41615" y="71813"/>
                    <a:pt x="41751" y="71449"/>
                    <a:pt x="42024" y="71586"/>
                  </a:cubicBezTo>
                  <a:cubicBezTo>
                    <a:pt x="41819" y="71677"/>
                    <a:pt x="41751" y="72268"/>
                    <a:pt x="41478" y="72109"/>
                  </a:cubicBezTo>
                  <a:close/>
                  <a:moveTo>
                    <a:pt x="39523" y="75020"/>
                  </a:moveTo>
                  <a:cubicBezTo>
                    <a:pt x="39704" y="74610"/>
                    <a:pt x="40000" y="74656"/>
                    <a:pt x="40205" y="74383"/>
                  </a:cubicBezTo>
                  <a:cubicBezTo>
                    <a:pt x="40205" y="74406"/>
                    <a:pt x="39818" y="75338"/>
                    <a:pt x="39523" y="75020"/>
                  </a:cubicBezTo>
                  <a:close/>
                  <a:moveTo>
                    <a:pt x="41023" y="72223"/>
                  </a:moveTo>
                  <a:cubicBezTo>
                    <a:pt x="40773" y="72132"/>
                    <a:pt x="41319" y="71768"/>
                    <a:pt x="41069" y="71677"/>
                  </a:cubicBezTo>
                  <a:cubicBezTo>
                    <a:pt x="41296" y="71700"/>
                    <a:pt x="41296" y="70949"/>
                    <a:pt x="41615" y="71177"/>
                  </a:cubicBezTo>
                  <a:cubicBezTo>
                    <a:pt x="41433" y="71563"/>
                    <a:pt x="41183" y="71745"/>
                    <a:pt x="41023" y="72223"/>
                  </a:cubicBezTo>
                  <a:close/>
                  <a:moveTo>
                    <a:pt x="43661" y="65878"/>
                  </a:moveTo>
                  <a:cubicBezTo>
                    <a:pt x="43752" y="65628"/>
                    <a:pt x="43820" y="65378"/>
                    <a:pt x="44071" y="65469"/>
                  </a:cubicBezTo>
                  <a:cubicBezTo>
                    <a:pt x="44002" y="65764"/>
                    <a:pt x="43911" y="65992"/>
                    <a:pt x="43661" y="65878"/>
                  </a:cubicBezTo>
                  <a:close/>
                  <a:moveTo>
                    <a:pt x="44957" y="47322"/>
                  </a:moveTo>
                  <a:cubicBezTo>
                    <a:pt x="44821" y="47504"/>
                    <a:pt x="44775" y="47322"/>
                    <a:pt x="44753" y="47072"/>
                  </a:cubicBezTo>
                  <a:cubicBezTo>
                    <a:pt x="44730" y="46845"/>
                    <a:pt x="44707" y="46526"/>
                    <a:pt x="44616" y="46458"/>
                  </a:cubicBezTo>
                  <a:cubicBezTo>
                    <a:pt x="44707" y="46436"/>
                    <a:pt x="44662" y="46276"/>
                    <a:pt x="44662" y="46163"/>
                  </a:cubicBezTo>
                  <a:cubicBezTo>
                    <a:pt x="45071" y="46254"/>
                    <a:pt x="44821" y="47209"/>
                    <a:pt x="44957" y="47322"/>
                  </a:cubicBezTo>
                  <a:close/>
                  <a:moveTo>
                    <a:pt x="40569" y="71245"/>
                  </a:moveTo>
                  <a:cubicBezTo>
                    <a:pt x="40819" y="71108"/>
                    <a:pt x="40932" y="70654"/>
                    <a:pt x="41092" y="70290"/>
                  </a:cubicBezTo>
                  <a:cubicBezTo>
                    <a:pt x="41274" y="69926"/>
                    <a:pt x="41319" y="69380"/>
                    <a:pt x="41660" y="69471"/>
                  </a:cubicBezTo>
                  <a:cubicBezTo>
                    <a:pt x="41274" y="69994"/>
                    <a:pt x="41183" y="71336"/>
                    <a:pt x="40569" y="71245"/>
                  </a:cubicBezTo>
                  <a:close/>
                  <a:moveTo>
                    <a:pt x="32951" y="21035"/>
                  </a:moveTo>
                  <a:cubicBezTo>
                    <a:pt x="32837" y="21103"/>
                    <a:pt x="32473" y="20899"/>
                    <a:pt x="32359" y="20762"/>
                  </a:cubicBezTo>
                  <a:cubicBezTo>
                    <a:pt x="32269" y="20648"/>
                    <a:pt x="32064" y="20285"/>
                    <a:pt x="32269" y="20194"/>
                  </a:cubicBezTo>
                  <a:cubicBezTo>
                    <a:pt x="32450" y="20603"/>
                    <a:pt x="32632" y="20603"/>
                    <a:pt x="32951" y="21035"/>
                  </a:cubicBezTo>
                  <a:close/>
                  <a:moveTo>
                    <a:pt x="38408" y="75497"/>
                  </a:moveTo>
                  <a:lnTo>
                    <a:pt x="38749" y="74906"/>
                  </a:lnTo>
                  <a:cubicBezTo>
                    <a:pt x="38863" y="74997"/>
                    <a:pt x="38704" y="75725"/>
                    <a:pt x="38408" y="75497"/>
                  </a:cubicBezTo>
                  <a:close/>
                  <a:moveTo>
                    <a:pt x="50233" y="33155"/>
                  </a:moveTo>
                  <a:cubicBezTo>
                    <a:pt x="50574" y="33860"/>
                    <a:pt x="50779" y="34588"/>
                    <a:pt x="50961" y="35498"/>
                  </a:cubicBezTo>
                  <a:cubicBezTo>
                    <a:pt x="50642" y="34929"/>
                    <a:pt x="50370" y="34224"/>
                    <a:pt x="50142" y="33451"/>
                  </a:cubicBezTo>
                  <a:cubicBezTo>
                    <a:pt x="50051" y="33269"/>
                    <a:pt x="50142" y="33224"/>
                    <a:pt x="50233" y="33155"/>
                  </a:cubicBezTo>
                  <a:close/>
                  <a:moveTo>
                    <a:pt x="6618" y="45708"/>
                  </a:moveTo>
                  <a:cubicBezTo>
                    <a:pt x="6504" y="46163"/>
                    <a:pt x="6800" y="46140"/>
                    <a:pt x="6777" y="46481"/>
                  </a:cubicBezTo>
                  <a:cubicBezTo>
                    <a:pt x="6231" y="46731"/>
                    <a:pt x="6823" y="47186"/>
                    <a:pt x="6686" y="47459"/>
                  </a:cubicBezTo>
                  <a:cubicBezTo>
                    <a:pt x="6595" y="47391"/>
                    <a:pt x="6527" y="47345"/>
                    <a:pt x="6413" y="47345"/>
                  </a:cubicBezTo>
                  <a:cubicBezTo>
                    <a:pt x="6459" y="47118"/>
                    <a:pt x="6300" y="46617"/>
                    <a:pt x="6504" y="46572"/>
                  </a:cubicBezTo>
                  <a:cubicBezTo>
                    <a:pt x="6436" y="46322"/>
                    <a:pt x="6118" y="45685"/>
                    <a:pt x="6618" y="45708"/>
                  </a:cubicBezTo>
                  <a:close/>
                  <a:moveTo>
                    <a:pt x="8778" y="35361"/>
                  </a:moveTo>
                  <a:cubicBezTo>
                    <a:pt x="8960" y="35793"/>
                    <a:pt x="8801" y="36043"/>
                    <a:pt x="8664" y="36453"/>
                  </a:cubicBezTo>
                  <a:cubicBezTo>
                    <a:pt x="8528" y="36271"/>
                    <a:pt x="8483" y="35952"/>
                    <a:pt x="8505" y="35566"/>
                  </a:cubicBezTo>
                  <a:cubicBezTo>
                    <a:pt x="8664" y="35589"/>
                    <a:pt x="8733" y="35498"/>
                    <a:pt x="8778" y="35361"/>
                  </a:cubicBezTo>
                  <a:close/>
                  <a:moveTo>
                    <a:pt x="8619" y="33610"/>
                  </a:moveTo>
                  <a:cubicBezTo>
                    <a:pt x="8846" y="33769"/>
                    <a:pt x="8778" y="33997"/>
                    <a:pt x="8710" y="34270"/>
                  </a:cubicBezTo>
                  <a:cubicBezTo>
                    <a:pt x="8483" y="34110"/>
                    <a:pt x="8551" y="33883"/>
                    <a:pt x="8619" y="33610"/>
                  </a:cubicBezTo>
                  <a:close/>
                  <a:moveTo>
                    <a:pt x="8846" y="36680"/>
                  </a:moveTo>
                  <a:lnTo>
                    <a:pt x="8846" y="37772"/>
                  </a:lnTo>
                  <a:cubicBezTo>
                    <a:pt x="8778" y="37567"/>
                    <a:pt x="8460" y="36726"/>
                    <a:pt x="8846" y="36680"/>
                  </a:cubicBezTo>
                  <a:close/>
                  <a:moveTo>
                    <a:pt x="11007" y="57919"/>
                  </a:moveTo>
                  <a:cubicBezTo>
                    <a:pt x="11007" y="57305"/>
                    <a:pt x="11029" y="56578"/>
                    <a:pt x="11029" y="56077"/>
                  </a:cubicBezTo>
                  <a:cubicBezTo>
                    <a:pt x="11439" y="57101"/>
                    <a:pt x="10938" y="58010"/>
                    <a:pt x="11075" y="59465"/>
                  </a:cubicBezTo>
                  <a:cubicBezTo>
                    <a:pt x="10916" y="59670"/>
                    <a:pt x="11007" y="58397"/>
                    <a:pt x="11007" y="57919"/>
                  </a:cubicBezTo>
                  <a:close/>
                  <a:moveTo>
                    <a:pt x="11530" y="48209"/>
                  </a:moveTo>
                  <a:cubicBezTo>
                    <a:pt x="11734" y="48482"/>
                    <a:pt x="11530" y="49187"/>
                    <a:pt x="11598" y="49642"/>
                  </a:cubicBezTo>
                  <a:cubicBezTo>
                    <a:pt x="11348" y="49301"/>
                    <a:pt x="11530" y="48619"/>
                    <a:pt x="11530" y="48209"/>
                  </a:cubicBezTo>
                  <a:close/>
                  <a:moveTo>
                    <a:pt x="8392" y="37317"/>
                  </a:moveTo>
                  <a:cubicBezTo>
                    <a:pt x="8369" y="37521"/>
                    <a:pt x="8505" y="37567"/>
                    <a:pt x="8483" y="37772"/>
                  </a:cubicBezTo>
                  <a:cubicBezTo>
                    <a:pt x="8255" y="37863"/>
                    <a:pt x="8028" y="37954"/>
                    <a:pt x="7732" y="37976"/>
                  </a:cubicBezTo>
                  <a:cubicBezTo>
                    <a:pt x="7846" y="37635"/>
                    <a:pt x="8028" y="37362"/>
                    <a:pt x="8392" y="37317"/>
                  </a:cubicBezTo>
                  <a:close/>
                  <a:moveTo>
                    <a:pt x="11211" y="50392"/>
                  </a:moveTo>
                  <a:cubicBezTo>
                    <a:pt x="11712" y="50551"/>
                    <a:pt x="11416" y="51370"/>
                    <a:pt x="11371" y="51825"/>
                  </a:cubicBezTo>
                  <a:cubicBezTo>
                    <a:pt x="11348" y="52120"/>
                    <a:pt x="11530" y="52621"/>
                    <a:pt x="11189" y="52689"/>
                  </a:cubicBezTo>
                  <a:cubicBezTo>
                    <a:pt x="11371" y="51916"/>
                    <a:pt x="11257" y="50961"/>
                    <a:pt x="11211" y="50392"/>
                  </a:cubicBezTo>
                  <a:close/>
                  <a:moveTo>
                    <a:pt x="23400" y="98487"/>
                  </a:moveTo>
                  <a:cubicBezTo>
                    <a:pt x="23150" y="98737"/>
                    <a:pt x="22718" y="98874"/>
                    <a:pt x="22127" y="99169"/>
                  </a:cubicBezTo>
                  <a:cubicBezTo>
                    <a:pt x="22445" y="98896"/>
                    <a:pt x="23036" y="98555"/>
                    <a:pt x="23400" y="98487"/>
                  </a:cubicBezTo>
                  <a:close/>
                  <a:moveTo>
                    <a:pt x="36225" y="89391"/>
                  </a:moveTo>
                  <a:cubicBezTo>
                    <a:pt x="36180" y="89550"/>
                    <a:pt x="36021" y="89823"/>
                    <a:pt x="35816" y="90051"/>
                  </a:cubicBezTo>
                  <a:cubicBezTo>
                    <a:pt x="35589" y="90278"/>
                    <a:pt x="35338" y="90483"/>
                    <a:pt x="35134" y="90528"/>
                  </a:cubicBezTo>
                  <a:cubicBezTo>
                    <a:pt x="34861" y="90255"/>
                    <a:pt x="35270" y="90414"/>
                    <a:pt x="35384" y="90301"/>
                  </a:cubicBezTo>
                  <a:cubicBezTo>
                    <a:pt x="35475" y="89960"/>
                    <a:pt x="35975" y="89619"/>
                    <a:pt x="36225" y="89391"/>
                  </a:cubicBezTo>
                  <a:close/>
                  <a:moveTo>
                    <a:pt x="6231" y="40660"/>
                  </a:moveTo>
                  <a:cubicBezTo>
                    <a:pt x="6527" y="40728"/>
                    <a:pt x="6345" y="41092"/>
                    <a:pt x="6322" y="41319"/>
                  </a:cubicBezTo>
                  <a:cubicBezTo>
                    <a:pt x="6049" y="41205"/>
                    <a:pt x="6209" y="40887"/>
                    <a:pt x="6231" y="40660"/>
                  </a:cubicBezTo>
                  <a:close/>
                  <a:moveTo>
                    <a:pt x="51052" y="52757"/>
                  </a:moveTo>
                  <a:cubicBezTo>
                    <a:pt x="50802" y="52689"/>
                    <a:pt x="50688" y="52462"/>
                    <a:pt x="50688" y="52098"/>
                  </a:cubicBezTo>
                  <a:cubicBezTo>
                    <a:pt x="50802" y="52143"/>
                    <a:pt x="50893" y="52234"/>
                    <a:pt x="50870" y="52439"/>
                  </a:cubicBezTo>
                  <a:cubicBezTo>
                    <a:pt x="50938" y="52462"/>
                    <a:pt x="50961" y="52393"/>
                    <a:pt x="50961" y="52325"/>
                  </a:cubicBezTo>
                  <a:cubicBezTo>
                    <a:pt x="51097" y="52348"/>
                    <a:pt x="51029" y="52598"/>
                    <a:pt x="51052" y="52757"/>
                  </a:cubicBezTo>
                  <a:close/>
                  <a:moveTo>
                    <a:pt x="12303" y="92870"/>
                  </a:moveTo>
                  <a:cubicBezTo>
                    <a:pt x="11916" y="92961"/>
                    <a:pt x="12189" y="93325"/>
                    <a:pt x="12098" y="93530"/>
                  </a:cubicBezTo>
                  <a:cubicBezTo>
                    <a:pt x="12257" y="93462"/>
                    <a:pt x="12144" y="93666"/>
                    <a:pt x="12371" y="93575"/>
                  </a:cubicBezTo>
                  <a:cubicBezTo>
                    <a:pt x="12348" y="93257"/>
                    <a:pt x="12144" y="93257"/>
                    <a:pt x="12303" y="92870"/>
                  </a:cubicBezTo>
                  <a:close/>
                  <a:moveTo>
                    <a:pt x="12394" y="92870"/>
                  </a:moveTo>
                  <a:cubicBezTo>
                    <a:pt x="12462" y="92961"/>
                    <a:pt x="12189" y="93325"/>
                    <a:pt x="12553" y="93189"/>
                  </a:cubicBezTo>
                  <a:cubicBezTo>
                    <a:pt x="12485" y="93098"/>
                    <a:pt x="12758" y="92779"/>
                    <a:pt x="12394" y="92870"/>
                  </a:cubicBezTo>
                  <a:close/>
                  <a:moveTo>
                    <a:pt x="12098" y="93735"/>
                  </a:moveTo>
                  <a:cubicBezTo>
                    <a:pt x="12053" y="93871"/>
                    <a:pt x="12098" y="93916"/>
                    <a:pt x="12166" y="93939"/>
                  </a:cubicBezTo>
                  <a:cubicBezTo>
                    <a:pt x="12371" y="93871"/>
                    <a:pt x="12780" y="93598"/>
                    <a:pt x="12530" y="93689"/>
                  </a:cubicBezTo>
                  <a:cubicBezTo>
                    <a:pt x="12439" y="93825"/>
                    <a:pt x="12189" y="93757"/>
                    <a:pt x="12098" y="93735"/>
                  </a:cubicBezTo>
                  <a:close/>
                  <a:moveTo>
                    <a:pt x="11552" y="93644"/>
                  </a:moveTo>
                  <a:cubicBezTo>
                    <a:pt x="11439" y="93575"/>
                    <a:pt x="11416" y="93416"/>
                    <a:pt x="11189" y="93462"/>
                  </a:cubicBezTo>
                  <a:cubicBezTo>
                    <a:pt x="11257" y="93621"/>
                    <a:pt x="11052" y="93666"/>
                    <a:pt x="11098" y="93803"/>
                  </a:cubicBezTo>
                  <a:close/>
                  <a:moveTo>
                    <a:pt x="10757" y="96281"/>
                  </a:moveTo>
                  <a:cubicBezTo>
                    <a:pt x="10893" y="96418"/>
                    <a:pt x="10711" y="97077"/>
                    <a:pt x="11098" y="96782"/>
                  </a:cubicBezTo>
                  <a:cubicBezTo>
                    <a:pt x="11234" y="96532"/>
                    <a:pt x="11052" y="96759"/>
                    <a:pt x="11007" y="96668"/>
                  </a:cubicBezTo>
                  <a:cubicBezTo>
                    <a:pt x="10961" y="96509"/>
                    <a:pt x="11166" y="95940"/>
                    <a:pt x="10757" y="96281"/>
                  </a:cubicBezTo>
                  <a:close/>
                  <a:moveTo>
                    <a:pt x="12598" y="94803"/>
                  </a:moveTo>
                  <a:cubicBezTo>
                    <a:pt x="12371" y="95008"/>
                    <a:pt x="12212" y="95190"/>
                    <a:pt x="12030" y="95395"/>
                  </a:cubicBezTo>
                  <a:cubicBezTo>
                    <a:pt x="12280" y="95167"/>
                    <a:pt x="12712" y="94894"/>
                    <a:pt x="12598" y="94803"/>
                  </a:cubicBezTo>
                  <a:close/>
                  <a:moveTo>
                    <a:pt x="12121" y="95645"/>
                  </a:moveTo>
                  <a:cubicBezTo>
                    <a:pt x="12235" y="95554"/>
                    <a:pt x="12303" y="95531"/>
                    <a:pt x="12303" y="95622"/>
                  </a:cubicBezTo>
                  <a:cubicBezTo>
                    <a:pt x="12576" y="95349"/>
                    <a:pt x="12667" y="95190"/>
                    <a:pt x="12758" y="95031"/>
                  </a:cubicBezTo>
                  <a:cubicBezTo>
                    <a:pt x="12598" y="95190"/>
                    <a:pt x="12553" y="95190"/>
                    <a:pt x="12576" y="95076"/>
                  </a:cubicBezTo>
                  <a:cubicBezTo>
                    <a:pt x="12303" y="95304"/>
                    <a:pt x="12212" y="95463"/>
                    <a:pt x="12121" y="95645"/>
                  </a:cubicBezTo>
                  <a:close/>
                  <a:moveTo>
                    <a:pt x="12917" y="96645"/>
                  </a:moveTo>
                  <a:cubicBezTo>
                    <a:pt x="12871" y="96782"/>
                    <a:pt x="13121" y="96804"/>
                    <a:pt x="13303" y="96486"/>
                  </a:cubicBezTo>
                  <a:cubicBezTo>
                    <a:pt x="13031" y="96759"/>
                    <a:pt x="13167" y="96350"/>
                    <a:pt x="12917" y="96645"/>
                  </a:cubicBezTo>
                  <a:close/>
                  <a:moveTo>
                    <a:pt x="14622" y="97941"/>
                  </a:moveTo>
                  <a:cubicBezTo>
                    <a:pt x="14645" y="97987"/>
                    <a:pt x="14759" y="98283"/>
                    <a:pt x="14872" y="97964"/>
                  </a:cubicBezTo>
                  <a:cubicBezTo>
                    <a:pt x="14782" y="97555"/>
                    <a:pt x="15077" y="97873"/>
                    <a:pt x="15191" y="97691"/>
                  </a:cubicBezTo>
                  <a:cubicBezTo>
                    <a:pt x="15236" y="97100"/>
                    <a:pt x="14759" y="97691"/>
                    <a:pt x="14622" y="97941"/>
                  </a:cubicBezTo>
                  <a:close/>
                  <a:moveTo>
                    <a:pt x="15009" y="98032"/>
                  </a:moveTo>
                  <a:cubicBezTo>
                    <a:pt x="15191" y="98010"/>
                    <a:pt x="15350" y="97964"/>
                    <a:pt x="15441" y="97828"/>
                  </a:cubicBezTo>
                  <a:cubicBezTo>
                    <a:pt x="15441" y="97646"/>
                    <a:pt x="15418" y="97509"/>
                    <a:pt x="15350" y="97464"/>
                  </a:cubicBezTo>
                  <a:cubicBezTo>
                    <a:pt x="15395" y="97873"/>
                    <a:pt x="15123" y="97828"/>
                    <a:pt x="15009" y="98032"/>
                  </a:cubicBezTo>
                  <a:close/>
                  <a:moveTo>
                    <a:pt x="19557" y="93598"/>
                  </a:moveTo>
                  <a:cubicBezTo>
                    <a:pt x="19898" y="93507"/>
                    <a:pt x="20012" y="93530"/>
                    <a:pt x="20012" y="93212"/>
                  </a:cubicBezTo>
                  <a:cubicBezTo>
                    <a:pt x="19739" y="93121"/>
                    <a:pt x="19511" y="93393"/>
                    <a:pt x="19557" y="93598"/>
                  </a:cubicBezTo>
                  <a:close/>
                  <a:moveTo>
                    <a:pt x="21285" y="96236"/>
                  </a:moveTo>
                  <a:cubicBezTo>
                    <a:pt x="21513" y="96077"/>
                    <a:pt x="21785" y="95918"/>
                    <a:pt x="21831" y="95690"/>
                  </a:cubicBezTo>
                  <a:cubicBezTo>
                    <a:pt x="21399" y="95781"/>
                    <a:pt x="21353" y="95895"/>
                    <a:pt x="21285" y="96236"/>
                  </a:cubicBezTo>
                  <a:close/>
                  <a:moveTo>
                    <a:pt x="21603" y="92529"/>
                  </a:moveTo>
                  <a:cubicBezTo>
                    <a:pt x="21785" y="92575"/>
                    <a:pt x="22172" y="92325"/>
                    <a:pt x="22036" y="92075"/>
                  </a:cubicBezTo>
                  <a:cubicBezTo>
                    <a:pt x="21876" y="92347"/>
                    <a:pt x="21581" y="92165"/>
                    <a:pt x="21603" y="92529"/>
                  </a:cubicBezTo>
                  <a:close/>
                  <a:moveTo>
                    <a:pt x="22900" y="92029"/>
                  </a:moveTo>
                  <a:cubicBezTo>
                    <a:pt x="22945" y="92097"/>
                    <a:pt x="23104" y="92052"/>
                    <a:pt x="23059" y="91938"/>
                  </a:cubicBezTo>
                  <a:cubicBezTo>
                    <a:pt x="22854" y="91961"/>
                    <a:pt x="22718" y="91711"/>
                    <a:pt x="22468" y="91847"/>
                  </a:cubicBezTo>
                  <a:cubicBezTo>
                    <a:pt x="22536" y="92143"/>
                    <a:pt x="22763" y="91893"/>
                    <a:pt x="22900" y="92029"/>
                  </a:cubicBezTo>
                  <a:close/>
                  <a:moveTo>
                    <a:pt x="22968" y="91779"/>
                  </a:moveTo>
                  <a:cubicBezTo>
                    <a:pt x="23332" y="91574"/>
                    <a:pt x="23514" y="91642"/>
                    <a:pt x="23605" y="91301"/>
                  </a:cubicBezTo>
                  <a:cubicBezTo>
                    <a:pt x="23491" y="91347"/>
                    <a:pt x="23491" y="91233"/>
                    <a:pt x="23514" y="91142"/>
                  </a:cubicBezTo>
                  <a:cubicBezTo>
                    <a:pt x="23309" y="91438"/>
                    <a:pt x="22809" y="91210"/>
                    <a:pt x="22968" y="91779"/>
                  </a:cubicBezTo>
                  <a:close/>
                  <a:moveTo>
                    <a:pt x="37294" y="87777"/>
                  </a:moveTo>
                  <a:cubicBezTo>
                    <a:pt x="37521" y="87640"/>
                    <a:pt x="37817" y="87686"/>
                    <a:pt x="37885" y="87413"/>
                  </a:cubicBezTo>
                  <a:cubicBezTo>
                    <a:pt x="37794" y="87322"/>
                    <a:pt x="37703" y="87322"/>
                    <a:pt x="37612" y="87322"/>
                  </a:cubicBezTo>
                  <a:cubicBezTo>
                    <a:pt x="37658" y="86844"/>
                    <a:pt x="38226" y="86958"/>
                    <a:pt x="38204" y="86662"/>
                  </a:cubicBezTo>
                  <a:cubicBezTo>
                    <a:pt x="37931" y="86571"/>
                    <a:pt x="37612" y="87094"/>
                    <a:pt x="37340" y="87208"/>
                  </a:cubicBezTo>
                  <a:cubicBezTo>
                    <a:pt x="37408" y="87322"/>
                    <a:pt x="37612" y="87413"/>
                    <a:pt x="37521" y="87527"/>
                  </a:cubicBezTo>
                  <a:cubicBezTo>
                    <a:pt x="37385" y="87436"/>
                    <a:pt x="37226" y="87777"/>
                    <a:pt x="37089" y="87731"/>
                  </a:cubicBezTo>
                  <a:cubicBezTo>
                    <a:pt x="36794" y="88436"/>
                    <a:pt x="36953" y="87981"/>
                    <a:pt x="37294" y="87777"/>
                  </a:cubicBezTo>
                  <a:close/>
                  <a:moveTo>
                    <a:pt x="38363" y="86640"/>
                  </a:moveTo>
                  <a:cubicBezTo>
                    <a:pt x="38477" y="86458"/>
                    <a:pt x="38590" y="86526"/>
                    <a:pt x="38704" y="86367"/>
                  </a:cubicBezTo>
                  <a:cubicBezTo>
                    <a:pt x="38454" y="86253"/>
                    <a:pt x="38636" y="86094"/>
                    <a:pt x="38454" y="85980"/>
                  </a:cubicBezTo>
                  <a:cubicBezTo>
                    <a:pt x="38226" y="86230"/>
                    <a:pt x="38340" y="86435"/>
                    <a:pt x="38363" y="86640"/>
                  </a:cubicBezTo>
                  <a:close/>
                  <a:moveTo>
                    <a:pt x="41865" y="80955"/>
                  </a:moveTo>
                  <a:cubicBezTo>
                    <a:pt x="41933" y="80886"/>
                    <a:pt x="42001" y="80886"/>
                    <a:pt x="42069" y="80955"/>
                  </a:cubicBezTo>
                  <a:cubicBezTo>
                    <a:pt x="42320" y="80750"/>
                    <a:pt x="42365" y="80250"/>
                    <a:pt x="42501" y="80318"/>
                  </a:cubicBezTo>
                  <a:cubicBezTo>
                    <a:pt x="42638" y="80454"/>
                    <a:pt x="42251" y="80750"/>
                    <a:pt x="42479" y="80841"/>
                  </a:cubicBezTo>
                  <a:cubicBezTo>
                    <a:pt x="42843" y="80614"/>
                    <a:pt x="42683" y="80500"/>
                    <a:pt x="42843" y="80159"/>
                  </a:cubicBezTo>
                  <a:cubicBezTo>
                    <a:pt x="42524" y="80136"/>
                    <a:pt x="42570" y="79931"/>
                    <a:pt x="42320" y="79931"/>
                  </a:cubicBezTo>
                  <a:cubicBezTo>
                    <a:pt x="42206" y="80363"/>
                    <a:pt x="41978" y="80705"/>
                    <a:pt x="41865" y="80955"/>
                  </a:cubicBezTo>
                  <a:close/>
                  <a:moveTo>
                    <a:pt x="45048" y="75815"/>
                  </a:moveTo>
                  <a:cubicBezTo>
                    <a:pt x="45208" y="75565"/>
                    <a:pt x="45094" y="75429"/>
                    <a:pt x="44866" y="75338"/>
                  </a:cubicBezTo>
                  <a:cubicBezTo>
                    <a:pt x="44753" y="75611"/>
                    <a:pt x="44821" y="75906"/>
                    <a:pt x="45048" y="75815"/>
                  </a:cubicBezTo>
                  <a:close/>
                  <a:moveTo>
                    <a:pt x="46117" y="75111"/>
                  </a:moveTo>
                  <a:cubicBezTo>
                    <a:pt x="46163" y="74519"/>
                    <a:pt x="46731" y="74406"/>
                    <a:pt x="46526" y="74065"/>
                  </a:cubicBezTo>
                  <a:cubicBezTo>
                    <a:pt x="46299" y="74337"/>
                    <a:pt x="45981" y="74178"/>
                    <a:pt x="45776" y="74565"/>
                  </a:cubicBezTo>
                  <a:cubicBezTo>
                    <a:pt x="45844" y="74747"/>
                    <a:pt x="45935" y="74792"/>
                    <a:pt x="46094" y="74724"/>
                  </a:cubicBezTo>
                  <a:cubicBezTo>
                    <a:pt x="46026" y="74906"/>
                    <a:pt x="46049" y="75020"/>
                    <a:pt x="46117" y="75111"/>
                  </a:cubicBezTo>
                  <a:close/>
                  <a:moveTo>
                    <a:pt x="43093" y="70290"/>
                  </a:moveTo>
                  <a:cubicBezTo>
                    <a:pt x="43138" y="69994"/>
                    <a:pt x="43320" y="70108"/>
                    <a:pt x="43388" y="69858"/>
                  </a:cubicBezTo>
                  <a:cubicBezTo>
                    <a:pt x="43229" y="69789"/>
                    <a:pt x="43115" y="69767"/>
                    <a:pt x="43002" y="69812"/>
                  </a:cubicBezTo>
                  <a:cubicBezTo>
                    <a:pt x="42888" y="70040"/>
                    <a:pt x="43002" y="70153"/>
                    <a:pt x="43093" y="70290"/>
                  </a:cubicBezTo>
                  <a:close/>
                  <a:moveTo>
                    <a:pt x="47300" y="71859"/>
                  </a:moveTo>
                  <a:cubicBezTo>
                    <a:pt x="47595" y="71518"/>
                    <a:pt x="47163" y="71563"/>
                    <a:pt x="47345" y="71267"/>
                  </a:cubicBezTo>
                  <a:cubicBezTo>
                    <a:pt x="47504" y="71108"/>
                    <a:pt x="48141" y="70381"/>
                    <a:pt x="47800" y="70130"/>
                  </a:cubicBezTo>
                  <a:cubicBezTo>
                    <a:pt x="47573" y="70472"/>
                    <a:pt x="47618" y="70972"/>
                    <a:pt x="47345" y="71040"/>
                  </a:cubicBezTo>
                  <a:cubicBezTo>
                    <a:pt x="47391" y="71017"/>
                    <a:pt x="47413" y="70676"/>
                    <a:pt x="47300" y="70904"/>
                  </a:cubicBezTo>
                  <a:cubicBezTo>
                    <a:pt x="47436" y="71154"/>
                    <a:pt x="46845" y="71768"/>
                    <a:pt x="47300" y="71859"/>
                  </a:cubicBezTo>
                  <a:close/>
                  <a:moveTo>
                    <a:pt x="43593" y="69062"/>
                  </a:moveTo>
                  <a:cubicBezTo>
                    <a:pt x="43707" y="68834"/>
                    <a:pt x="43798" y="68607"/>
                    <a:pt x="43616" y="68516"/>
                  </a:cubicBezTo>
                  <a:cubicBezTo>
                    <a:pt x="43411" y="68607"/>
                    <a:pt x="43275" y="69016"/>
                    <a:pt x="43593" y="69062"/>
                  </a:cubicBezTo>
                  <a:close/>
                  <a:moveTo>
                    <a:pt x="43570" y="67538"/>
                  </a:moveTo>
                  <a:cubicBezTo>
                    <a:pt x="43320" y="67402"/>
                    <a:pt x="43229" y="67652"/>
                    <a:pt x="43161" y="67925"/>
                  </a:cubicBezTo>
                  <a:cubicBezTo>
                    <a:pt x="43411" y="68061"/>
                    <a:pt x="43502" y="67811"/>
                    <a:pt x="43570" y="67538"/>
                  </a:cubicBezTo>
                  <a:close/>
                  <a:moveTo>
                    <a:pt x="44162" y="67538"/>
                  </a:moveTo>
                  <a:cubicBezTo>
                    <a:pt x="44480" y="67333"/>
                    <a:pt x="44162" y="67015"/>
                    <a:pt x="44139" y="66765"/>
                  </a:cubicBezTo>
                  <a:cubicBezTo>
                    <a:pt x="44002" y="67106"/>
                    <a:pt x="44002" y="67356"/>
                    <a:pt x="44162" y="67538"/>
                  </a:cubicBezTo>
                  <a:close/>
                  <a:moveTo>
                    <a:pt x="49187" y="68993"/>
                  </a:moveTo>
                  <a:cubicBezTo>
                    <a:pt x="49528" y="69130"/>
                    <a:pt x="49505" y="68789"/>
                    <a:pt x="49551" y="68516"/>
                  </a:cubicBezTo>
                  <a:cubicBezTo>
                    <a:pt x="49301" y="68311"/>
                    <a:pt x="49301" y="68789"/>
                    <a:pt x="49187" y="68993"/>
                  </a:cubicBezTo>
                  <a:close/>
                  <a:moveTo>
                    <a:pt x="49733" y="68812"/>
                  </a:moveTo>
                  <a:cubicBezTo>
                    <a:pt x="49937" y="68698"/>
                    <a:pt x="50006" y="68289"/>
                    <a:pt x="49869" y="68129"/>
                  </a:cubicBezTo>
                  <a:cubicBezTo>
                    <a:pt x="49665" y="68266"/>
                    <a:pt x="49596" y="68675"/>
                    <a:pt x="49733" y="68812"/>
                  </a:cubicBezTo>
                  <a:close/>
                  <a:moveTo>
                    <a:pt x="50847" y="68357"/>
                  </a:moveTo>
                  <a:cubicBezTo>
                    <a:pt x="50961" y="68038"/>
                    <a:pt x="51029" y="67606"/>
                    <a:pt x="51211" y="67493"/>
                  </a:cubicBezTo>
                  <a:cubicBezTo>
                    <a:pt x="51029" y="67515"/>
                    <a:pt x="50551" y="67720"/>
                    <a:pt x="50688" y="67925"/>
                  </a:cubicBezTo>
                  <a:cubicBezTo>
                    <a:pt x="50711" y="67857"/>
                    <a:pt x="50756" y="67811"/>
                    <a:pt x="50824" y="67857"/>
                  </a:cubicBezTo>
                  <a:cubicBezTo>
                    <a:pt x="50756" y="68061"/>
                    <a:pt x="50756" y="68243"/>
                    <a:pt x="50847" y="68357"/>
                  </a:cubicBezTo>
                  <a:close/>
                  <a:moveTo>
                    <a:pt x="49960" y="64514"/>
                  </a:moveTo>
                  <a:cubicBezTo>
                    <a:pt x="49665" y="64355"/>
                    <a:pt x="49528" y="64809"/>
                    <a:pt x="49642" y="65014"/>
                  </a:cubicBezTo>
                  <a:cubicBezTo>
                    <a:pt x="49915" y="65173"/>
                    <a:pt x="50051" y="64718"/>
                    <a:pt x="49960" y="64514"/>
                  </a:cubicBezTo>
                  <a:close/>
                  <a:moveTo>
                    <a:pt x="50551" y="59306"/>
                  </a:moveTo>
                  <a:cubicBezTo>
                    <a:pt x="50779" y="58942"/>
                    <a:pt x="50574" y="58806"/>
                    <a:pt x="50574" y="58397"/>
                  </a:cubicBezTo>
                  <a:cubicBezTo>
                    <a:pt x="50938" y="58556"/>
                    <a:pt x="50733" y="57987"/>
                    <a:pt x="50733" y="57965"/>
                  </a:cubicBezTo>
                  <a:cubicBezTo>
                    <a:pt x="50779" y="57737"/>
                    <a:pt x="51029" y="57715"/>
                    <a:pt x="51074" y="57464"/>
                  </a:cubicBezTo>
                  <a:cubicBezTo>
                    <a:pt x="50665" y="57487"/>
                    <a:pt x="50983" y="56828"/>
                    <a:pt x="50711" y="56737"/>
                  </a:cubicBezTo>
                  <a:cubicBezTo>
                    <a:pt x="50733" y="56555"/>
                    <a:pt x="50665" y="56191"/>
                    <a:pt x="50915" y="56327"/>
                  </a:cubicBezTo>
                  <a:cubicBezTo>
                    <a:pt x="50938" y="56668"/>
                    <a:pt x="50665" y="56737"/>
                    <a:pt x="50961" y="56873"/>
                  </a:cubicBezTo>
                  <a:cubicBezTo>
                    <a:pt x="51074" y="56714"/>
                    <a:pt x="51120" y="56532"/>
                    <a:pt x="51097" y="56327"/>
                  </a:cubicBezTo>
                  <a:cubicBezTo>
                    <a:pt x="51074" y="56123"/>
                    <a:pt x="50529" y="55350"/>
                    <a:pt x="51006" y="55327"/>
                  </a:cubicBezTo>
                  <a:cubicBezTo>
                    <a:pt x="51006" y="55395"/>
                    <a:pt x="51074" y="55463"/>
                    <a:pt x="51097" y="55327"/>
                  </a:cubicBezTo>
                  <a:cubicBezTo>
                    <a:pt x="50847" y="55168"/>
                    <a:pt x="51552" y="54713"/>
                    <a:pt x="51074" y="54554"/>
                  </a:cubicBezTo>
                  <a:cubicBezTo>
                    <a:pt x="50938" y="54599"/>
                    <a:pt x="51006" y="54963"/>
                    <a:pt x="50847" y="54986"/>
                  </a:cubicBezTo>
                  <a:cubicBezTo>
                    <a:pt x="50847" y="54713"/>
                    <a:pt x="50938" y="54485"/>
                    <a:pt x="50961" y="54281"/>
                  </a:cubicBezTo>
                  <a:cubicBezTo>
                    <a:pt x="51006" y="54076"/>
                    <a:pt x="50983" y="53917"/>
                    <a:pt x="50824" y="53758"/>
                  </a:cubicBezTo>
                  <a:cubicBezTo>
                    <a:pt x="50824" y="53667"/>
                    <a:pt x="51097" y="53599"/>
                    <a:pt x="51120" y="53553"/>
                  </a:cubicBezTo>
                  <a:cubicBezTo>
                    <a:pt x="51143" y="53462"/>
                    <a:pt x="51097" y="52825"/>
                    <a:pt x="51143" y="52780"/>
                  </a:cubicBezTo>
                  <a:cubicBezTo>
                    <a:pt x="51143" y="52757"/>
                    <a:pt x="51325" y="52803"/>
                    <a:pt x="51325" y="52780"/>
                  </a:cubicBezTo>
                  <a:cubicBezTo>
                    <a:pt x="51347" y="52553"/>
                    <a:pt x="51143" y="52325"/>
                    <a:pt x="51256" y="52098"/>
                  </a:cubicBezTo>
                  <a:cubicBezTo>
                    <a:pt x="51347" y="52098"/>
                    <a:pt x="51507" y="52120"/>
                    <a:pt x="51529" y="52007"/>
                  </a:cubicBezTo>
                  <a:cubicBezTo>
                    <a:pt x="51347" y="51757"/>
                    <a:pt x="51234" y="52007"/>
                    <a:pt x="51074" y="52098"/>
                  </a:cubicBezTo>
                  <a:cubicBezTo>
                    <a:pt x="50983" y="51643"/>
                    <a:pt x="50711" y="51961"/>
                    <a:pt x="50620" y="51438"/>
                  </a:cubicBezTo>
                  <a:cubicBezTo>
                    <a:pt x="50620" y="51211"/>
                    <a:pt x="50870" y="51302"/>
                    <a:pt x="50802" y="50983"/>
                  </a:cubicBezTo>
                  <a:cubicBezTo>
                    <a:pt x="50642" y="50915"/>
                    <a:pt x="50620" y="50688"/>
                    <a:pt x="50597" y="50551"/>
                  </a:cubicBezTo>
                  <a:cubicBezTo>
                    <a:pt x="50483" y="49892"/>
                    <a:pt x="50483" y="49096"/>
                    <a:pt x="50529" y="48346"/>
                  </a:cubicBezTo>
                  <a:cubicBezTo>
                    <a:pt x="50392" y="48255"/>
                    <a:pt x="50233" y="48186"/>
                    <a:pt x="50233" y="47914"/>
                  </a:cubicBezTo>
                  <a:cubicBezTo>
                    <a:pt x="50142" y="47345"/>
                    <a:pt x="50097" y="46913"/>
                    <a:pt x="50028" y="46481"/>
                  </a:cubicBezTo>
                  <a:cubicBezTo>
                    <a:pt x="49960" y="46049"/>
                    <a:pt x="49869" y="45594"/>
                    <a:pt x="49801" y="45003"/>
                  </a:cubicBezTo>
                  <a:cubicBezTo>
                    <a:pt x="49142" y="44980"/>
                    <a:pt x="49710" y="45822"/>
                    <a:pt x="49733" y="46208"/>
                  </a:cubicBezTo>
                  <a:cubicBezTo>
                    <a:pt x="49801" y="46868"/>
                    <a:pt x="49687" y="47482"/>
                    <a:pt x="49687" y="48050"/>
                  </a:cubicBezTo>
                  <a:cubicBezTo>
                    <a:pt x="49846" y="48050"/>
                    <a:pt x="49937" y="48141"/>
                    <a:pt x="49983" y="48255"/>
                  </a:cubicBezTo>
                  <a:cubicBezTo>
                    <a:pt x="49892" y="49210"/>
                    <a:pt x="50119" y="49687"/>
                    <a:pt x="50233" y="50551"/>
                  </a:cubicBezTo>
                  <a:cubicBezTo>
                    <a:pt x="50028" y="50620"/>
                    <a:pt x="49937" y="50233"/>
                    <a:pt x="49960" y="50665"/>
                  </a:cubicBezTo>
                  <a:cubicBezTo>
                    <a:pt x="50142" y="50779"/>
                    <a:pt x="50165" y="51074"/>
                    <a:pt x="50347" y="51211"/>
                  </a:cubicBezTo>
                  <a:cubicBezTo>
                    <a:pt x="50279" y="52007"/>
                    <a:pt x="50460" y="52780"/>
                    <a:pt x="50210" y="53167"/>
                  </a:cubicBezTo>
                  <a:cubicBezTo>
                    <a:pt x="50370" y="53599"/>
                    <a:pt x="50347" y="54076"/>
                    <a:pt x="50165" y="54372"/>
                  </a:cubicBezTo>
                  <a:cubicBezTo>
                    <a:pt x="50620" y="54281"/>
                    <a:pt x="50324" y="54940"/>
                    <a:pt x="50460" y="55168"/>
                  </a:cubicBezTo>
                  <a:cubicBezTo>
                    <a:pt x="50279" y="55122"/>
                    <a:pt x="50301" y="54849"/>
                    <a:pt x="50119" y="54804"/>
                  </a:cubicBezTo>
                  <a:cubicBezTo>
                    <a:pt x="50256" y="55190"/>
                    <a:pt x="50074" y="55327"/>
                    <a:pt x="50051" y="55782"/>
                  </a:cubicBezTo>
                  <a:cubicBezTo>
                    <a:pt x="50392" y="56009"/>
                    <a:pt x="50119" y="55327"/>
                    <a:pt x="50347" y="55372"/>
                  </a:cubicBezTo>
                  <a:cubicBezTo>
                    <a:pt x="50688" y="55486"/>
                    <a:pt x="50279" y="55895"/>
                    <a:pt x="50370" y="56373"/>
                  </a:cubicBezTo>
                  <a:cubicBezTo>
                    <a:pt x="50483" y="56396"/>
                    <a:pt x="50574" y="56418"/>
                    <a:pt x="50529" y="56623"/>
                  </a:cubicBezTo>
                  <a:cubicBezTo>
                    <a:pt x="50256" y="56373"/>
                    <a:pt x="50460" y="56646"/>
                    <a:pt x="50415" y="56941"/>
                  </a:cubicBezTo>
                  <a:cubicBezTo>
                    <a:pt x="50301" y="57396"/>
                    <a:pt x="50233" y="57737"/>
                    <a:pt x="50460" y="57942"/>
                  </a:cubicBezTo>
                  <a:cubicBezTo>
                    <a:pt x="50301" y="57919"/>
                    <a:pt x="50188" y="57874"/>
                    <a:pt x="50119" y="57783"/>
                  </a:cubicBezTo>
                  <a:cubicBezTo>
                    <a:pt x="49960" y="58169"/>
                    <a:pt x="50256" y="58169"/>
                    <a:pt x="50301" y="58374"/>
                  </a:cubicBezTo>
                  <a:cubicBezTo>
                    <a:pt x="50233" y="58715"/>
                    <a:pt x="50165" y="59056"/>
                    <a:pt x="50119" y="59306"/>
                  </a:cubicBezTo>
                  <a:cubicBezTo>
                    <a:pt x="50028" y="59579"/>
                    <a:pt x="49937" y="59784"/>
                    <a:pt x="49824" y="59852"/>
                  </a:cubicBezTo>
                  <a:cubicBezTo>
                    <a:pt x="49710" y="59807"/>
                    <a:pt x="49642" y="59625"/>
                    <a:pt x="49551" y="59807"/>
                  </a:cubicBezTo>
                  <a:cubicBezTo>
                    <a:pt x="49619" y="59966"/>
                    <a:pt x="49846" y="60034"/>
                    <a:pt x="49937" y="60193"/>
                  </a:cubicBezTo>
                  <a:cubicBezTo>
                    <a:pt x="49892" y="60489"/>
                    <a:pt x="49460" y="60625"/>
                    <a:pt x="49824" y="60853"/>
                  </a:cubicBezTo>
                  <a:cubicBezTo>
                    <a:pt x="50028" y="60398"/>
                    <a:pt x="49892" y="60011"/>
                    <a:pt x="50188" y="59898"/>
                  </a:cubicBezTo>
                  <a:cubicBezTo>
                    <a:pt x="50233" y="60102"/>
                    <a:pt x="50210" y="60421"/>
                    <a:pt x="50210" y="60693"/>
                  </a:cubicBezTo>
                  <a:cubicBezTo>
                    <a:pt x="50233" y="61194"/>
                    <a:pt x="50142" y="60853"/>
                    <a:pt x="50028" y="61239"/>
                  </a:cubicBezTo>
                  <a:cubicBezTo>
                    <a:pt x="50529" y="61899"/>
                    <a:pt x="50824" y="59284"/>
                    <a:pt x="50551" y="59306"/>
                  </a:cubicBezTo>
                  <a:close/>
                  <a:moveTo>
                    <a:pt x="45685" y="59033"/>
                  </a:moveTo>
                  <a:cubicBezTo>
                    <a:pt x="45844" y="58942"/>
                    <a:pt x="45912" y="58579"/>
                    <a:pt x="45662" y="58533"/>
                  </a:cubicBezTo>
                  <a:cubicBezTo>
                    <a:pt x="45526" y="58624"/>
                    <a:pt x="45458" y="58988"/>
                    <a:pt x="45685" y="59033"/>
                  </a:cubicBezTo>
                  <a:close/>
                  <a:moveTo>
                    <a:pt x="45981" y="53303"/>
                  </a:moveTo>
                  <a:cubicBezTo>
                    <a:pt x="45799" y="52916"/>
                    <a:pt x="46117" y="52939"/>
                    <a:pt x="46185" y="52598"/>
                  </a:cubicBezTo>
                  <a:cubicBezTo>
                    <a:pt x="45958" y="52575"/>
                    <a:pt x="45912" y="52416"/>
                    <a:pt x="45731" y="52598"/>
                  </a:cubicBezTo>
                  <a:cubicBezTo>
                    <a:pt x="45890" y="52757"/>
                    <a:pt x="45662" y="53326"/>
                    <a:pt x="45981" y="53303"/>
                  </a:cubicBezTo>
                  <a:close/>
                  <a:moveTo>
                    <a:pt x="45844" y="50574"/>
                  </a:moveTo>
                  <a:cubicBezTo>
                    <a:pt x="46003" y="50392"/>
                    <a:pt x="45867" y="49960"/>
                    <a:pt x="45731" y="49778"/>
                  </a:cubicBezTo>
                  <a:cubicBezTo>
                    <a:pt x="45776" y="50188"/>
                    <a:pt x="45526" y="50392"/>
                    <a:pt x="45844" y="50574"/>
                  </a:cubicBezTo>
                  <a:close/>
                  <a:moveTo>
                    <a:pt x="49710" y="44343"/>
                  </a:moveTo>
                  <a:cubicBezTo>
                    <a:pt x="49437" y="44343"/>
                    <a:pt x="49460" y="44616"/>
                    <a:pt x="49187" y="44616"/>
                  </a:cubicBezTo>
                  <a:cubicBezTo>
                    <a:pt x="49164" y="44548"/>
                    <a:pt x="49164" y="44412"/>
                    <a:pt x="49073" y="44412"/>
                  </a:cubicBezTo>
                  <a:cubicBezTo>
                    <a:pt x="49187" y="45003"/>
                    <a:pt x="49778" y="45003"/>
                    <a:pt x="49710" y="44343"/>
                  </a:cubicBezTo>
                  <a:close/>
                  <a:moveTo>
                    <a:pt x="52007" y="58147"/>
                  </a:moveTo>
                  <a:cubicBezTo>
                    <a:pt x="52075" y="57874"/>
                    <a:pt x="52348" y="57987"/>
                    <a:pt x="52348" y="57624"/>
                  </a:cubicBezTo>
                  <a:cubicBezTo>
                    <a:pt x="52189" y="56987"/>
                    <a:pt x="51575" y="57896"/>
                    <a:pt x="52007" y="58147"/>
                  </a:cubicBezTo>
                  <a:close/>
                  <a:moveTo>
                    <a:pt x="52530" y="57646"/>
                  </a:moveTo>
                  <a:cubicBezTo>
                    <a:pt x="52280" y="58056"/>
                    <a:pt x="52894" y="58147"/>
                    <a:pt x="52962" y="57919"/>
                  </a:cubicBezTo>
                  <a:cubicBezTo>
                    <a:pt x="52666" y="57965"/>
                    <a:pt x="52894" y="57510"/>
                    <a:pt x="52530" y="57646"/>
                  </a:cubicBezTo>
                  <a:close/>
                  <a:moveTo>
                    <a:pt x="52894" y="59784"/>
                  </a:moveTo>
                  <a:cubicBezTo>
                    <a:pt x="52962" y="59534"/>
                    <a:pt x="53144" y="59352"/>
                    <a:pt x="52985" y="59102"/>
                  </a:cubicBezTo>
                  <a:cubicBezTo>
                    <a:pt x="52666" y="58942"/>
                    <a:pt x="52689" y="59829"/>
                    <a:pt x="52894" y="59784"/>
                  </a:cubicBezTo>
                  <a:close/>
                  <a:moveTo>
                    <a:pt x="49323" y="44162"/>
                  </a:moveTo>
                  <a:cubicBezTo>
                    <a:pt x="49346" y="43911"/>
                    <a:pt x="49505" y="43638"/>
                    <a:pt x="49483" y="43388"/>
                  </a:cubicBezTo>
                  <a:cubicBezTo>
                    <a:pt x="49460" y="43093"/>
                    <a:pt x="49278" y="43070"/>
                    <a:pt x="49233" y="42865"/>
                  </a:cubicBezTo>
                  <a:cubicBezTo>
                    <a:pt x="49187" y="42752"/>
                    <a:pt x="49301" y="42774"/>
                    <a:pt x="49301" y="42752"/>
                  </a:cubicBezTo>
                  <a:cubicBezTo>
                    <a:pt x="49301" y="42638"/>
                    <a:pt x="49187" y="42661"/>
                    <a:pt x="49187" y="42661"/>
                  </a:cubicBezTo>
                  <a:cubicBezTo>
                    <a:pt x="49073" y="42115"/>
                    <a:pt x="48960" y="41819"/>
                    <a:pt x="48664" y="41751"/>
                  </a:cubicBezTo>
                  <a:cubicBezTo>
                    <a:pt x="48641" y="42160"/>
                    <a:pt x="48982" y="42729"/>
                    <a:pt x="49119" y="43320"/>
                  </a:cubicBezTo>
                  <a:cubicBezTo>
                    <a:pt x="49187" y="43616"/>
                    <a:pt x="48937" y="44093"/>
                    <a:pt x="49323" y="44162"/>
                  </a:cubicBezTo>
                  <a:close/>
                  <a:moveTo>
                    <a:pt x="45662" y="31586"/>
                  </a:moveTo>
                  <a:cubicBezTo>
                    <a:pt x="45503" y="31336"/>
                    <a:pt x="45776" y="31336"/>
                    <a:pt x="45799" y="31177"/>
                  </a:cubicBezTo>
                  <a:cubicBezTo>
                    <a:pt x="45662" y="30768"/>
                    <a:pt x="45480" y="30449"/>
                    <a:pt x="45253" y="30358"/>
                  </a:cubicBezTo>
                  <a:cubicBezTo>
                    <a:pt x="45344" y="30290"/>
                    <a:pt x="45253" y="30108"/>
                    <a:pt x="45276" y="29995"/>
                  </a:cubicBezTo>
                  <a:cubicBezTo>
                    <a:pt x="45026" y="29790"/>
                    <a:pt x="44844" y="29472"/>
                    <a:pt x="44707" y="29130"/>
                  </a:cubicBezTo>
                  <a:cubicBezTo>
                    <a:pt x="44548" y="28812"/>
                    <a:pt x="44434" y="28448"/>
                    <a:pt x="44321" y="28153"/>
                  </a:cubicBezTo>
                  <a:cubicBezTo>
                    <a:pt x="44230" y="28312"/>
                    <a:pt x="44002" y="27607"/>
                    <a:pt x="44071" y="28039"/>
                  </a:cubicBezTo>
                  <a:cubicBezTo>
                    <a:pt x="44139" y="28221"/>
                    <a:pt x="44275" y="28198"/>
                    <a:pt x="44343" y="28380"/>
                  </a:cubicBezTo>
                  <a:cubicBezTo>
                    <a:pt x="44162" y="28516"/>
                    <a:pt x="44230" y="28903"/>
                    <a:pt x="44298" y="29130"/>
                  </a:cubicBezTo>
                  <a:cubicBezTo>
                    <a:pt x="44343" y="29312"/>
                    <a:pt x="44503" y="29335"/>
                    <a:pt x="44616" y="29562"/>
                  </a:cubicBezTo>
                  <a:cubicBezTo>
                    <a:pt x="44707" y="29813"/>
                    <a:pt x="44685" y="30199"/>
                    <a:pt x="44775" y="30427"/>
                  </a:cubicBezTo>
                  <a:cubicBezTo>
                    <a:pt x="44821" y="30563"/>
                    <a:pt x="44935" y="30518"/>
                    <a:pt x="44980" y="30699"/>
                  </a:cubicBezTo>
                  <a:cubicBezTo>
                    <a:pt x="45071" y="30972"/>
                    <a:pt x="45299" y="31723"/>
                    <a:pt x="45662" y="31586"/>
                  </a:cubicBezTo>
                  <a:close/>
                  <a:moveTo>
                    <a:pt x="44844" y="27539"/>
                  </a:moveTo>
                  <a:cubicBezTo>
                    <a:pt x="44503" y="27675"/>
                    <a:pt x="45071" y="28130"/>
                    <a:pt x="45185" y="28221"/>
                  </a:cubicBezTo>
                  <a:cubicBezTo>
                    <a:pt x="45117" y="27993"/>
                    <a:pt x="45094" y="27652"/>
                    <a:pt x="44844" y="27539"/>
                  </a:cubicBezTo>
                  <a:close/>
                  <a:moveTo>
                    <a:pt x="43275" y="27220"/>
                  </a:moveTo>
                  <a:cubicBezTo>
                    <a:pt x="43206" y="26970"/>
                    <a:pt x="43479" y="26856"/>
                    <a:pt x="43206" y="26538"/>
                  </a:cubicBezTo>
                  <a:cubicBezTo>
                    <a:pt x="43025" y="26629"/>
                    <a:pt x="43002" y="27175"/>
                    <a:pt x="43275" y="27220"/>
                  </a:cubicBezTo>
                  <a:close/>
                  <a:moveTo>
                    <a:pt x="43161" y="25697"/>
                  </a:moveTo>
                  <a:cubicBezTo>
                    <a:pt x="43025" y="25401"/>
                    <a:pt x="42570" y="24810"/>
                    <a:pt x="42570" y="25015"/>
                  </a:cubicBezTo>
                  <a:cubicBezTo>
                    <a:pt x="42752" y="25174"/>
                    <a:pt x="43161" y="25924"/>
                    <a:pt x="43161" y="25697"/>
                  </a:cubicBezTo>
                  <a:close/>
                  <a:moveTo>
                    <a:pt x="34656" y="14963"/>
                  </a:moveTo>
                  <a:lnTo>
                    <a:pt x="34406" y="15214"/>
                  </a:lnTo>
                  <a:lnTo>
                    <a:pt x="34611" y="15441"/>
                  </a:lnTo>
                  <a:cubicBezTo>
                    <a:pt x="34815" y="15305"/>
                    <a:pt x="34884" y="15145"/>
                    <a:pt x="34656" y="14963"/>
                  </a:cubicBezTo>
                  <a:close/>
                  <a:moveTo>
                    <a:pt x="30108" y="7573"/>
                  </a:moveTo>
                  <a:cubicBezTo>
                    <a:pt x="30313" y="7755"/>
                    <a:pt x="30085" y="7937"/>
                    <a:pt x="30381" y="8142"/>
                  </a:cubicBezTo>
                  <a:cubicBezTo>
                    <a:pt x="30586" y="7982"/>
                    <a:pt x="30313" y="7482"/>
                    <a:pt x="30108" y="7573"/>
                  </a:cubicBezTo>
                  <a:close/>
                  <a:moveTo>
                    <a:pt x="20739" y="10143"/>
                  </a:moveTo>
                  <a:cubicBezTo>
                    <a:pt x="20512" y="10256"/>
                    <a:pt x="20216" y="10097"/>
                    <a:pt x="20057" y="10393"/>
                  </a:cubicBezTo>
                  <a:cubicBezTo>
                    <a:pt x="20376" y="10688"/>
                    <a:pt x="21035" y="10484"/>
                    <a:pt x="20739" y="10143"/>
                  </a:cubicBezTo>
                  <a:close/>
                  <a:moveTo>
                    <a:pt x="19489" y="9983"/>
                  </a:moveTo>
                  <a:cubicBezTo>
                    <a:pt x="19284" y="9892"/>
                    <a:pt x="18875" y="9892"/>
                    <a:pt x="18852" y="10165"/>
                  </a:cubicBezTo>
                  <a:cubicBezTo>
                    <a:pt x="19193" y="10302"/>
                    <a:pt x="19625" y="9915"/>
                    <a:pt x="19830" y="10370"/>
                  </a:cubicBezTo>
                  <a:cubicBezTo>
                    <a:pt x="20034" y="10165"/>
                    <a:pt x="19648" y="10052"/>
                    <a:pt x="19489" y="9983"/>
                  </a:cubicBezTo>
                  <a:close/>
                  <a:moveTo>
                    <a:pt x="22559" y="2820"/>
                  </a:moveTo>
                  <a:cubicBezTo>
                    <a:pt x="22240" y="2752"/>
                    <a:pt x="21694" y="2161"/>
                    <a:pt x="21558" y="2502"/>
                  </a:cubicBezTo>
                  <a:cubicBezTo>
                    <a:pt x="21535" y="2798"/>
                    <a:pt x="21808" y="2388"/>
                    <a:pt x="22013" y="2638"/>
                  </a:cubicBezTo>
                  <a:cubicBezTo>
                    <a:pt x="21967" y="2729"/>
                    <a:pt x="21945" y="2843"/>
                    <a:pt x="22127" y="2911"/>
                  </a:cubicBezTo>
                  <a:cubicBezTo>
                    <a:pt x="22127" y="2525"/>
                    <a:pt x="22513" y="3025"/>
                    <a:pt x="22559" y="2820"/>
                  </a:cubicBezTo>
                  <a:close/>
                  <a:moveTo>
                    <a:pt x="18397" y="10256"/>
                  </a:moveTo>
                  <a:cubicBezTo>
                    <a:pt x="18488" y="10097"/>
                    <a:pt x="18352" y="10029"/>
                    <a:pt x="18352" y="9915"/>
                  </a:cubicBezTo>
                  <a:cubicBezTo>
                    <a:pt x="18511" y="9733"/>
                    <a:pt x="18738" y="9574"/>
                    <a:pt x="18374" y="9415"/>
                  </a:cubicBezTo>
                  <a:cubicBezTo>
                    <a:pt x="18329" y="9529"/>
                    <a:pt x="18329" y="9620"/>
                    <a:pt x="18352" y="9711"/>
                  </a:cubicBezTo>
                  <a:cubicBezTo>
                    <a:pt x="18170" y="9597"/>
                    <a:pt x="18033" y="9642"/>
                    <a:pt x="17965" y="9824"/>
                  </a:cubicBezTo>
                  <a:cubicBezTo>
                    <a:pt x="18283" y="9915"/>
                    <a:pt x="18283" y="10097"/>
                    <a:pt x="18397" y="10256"/>
                  </a:cubicBezTo>
                  <a:close/>
                  <a:moveTo>
                    <a:pt x="16237" y="9028"/>
                  </a:moveTo>
                  <a:cubicBezTo>
                    <a:pt x="16169" y="8846"/>
                    <a:pt x="16487" y="8505"/>
                    <a:pt x="16191" y="8414"/>
                  </a:cubicBezTo>
                  <a:cubicBezTo>
                    <a:pt x="16078" y="8483"/>
                    <a:pt x="15964" y="8596"/>
                    <a:pt x="15919" y="8801"/>
                  </a:cubicBezTo>
                  <a:cubicBezTo>
                    <a:pt x="16100" y="8846"/>
                    <a:pt x="16078" y="8983"/>
                    <a:pt x="16237" y="9028"/>
                  </a:cubicBezTo>
                  <a:close/>
                  <a:moveTo>
                    <a:pt x="17760" y="2138"/>
                  </a:moveTo>
                  <a:cubicBezTo>
                    <a:pt x="17874" y="1865"/>
                    <a:pt x="17556" y="1752"/>
                    <a:pt x="17237" y="1638"/>
                  </a:cubicBezTo>
                  <a:cubicBezTo>
                    <a:pt x="17056" y="1934"/>
                    <a:pt x="17442" y="2024"/>
                    <a:pt x="17760" y="2138"/>
                  </a:cubicBezTo>
                  <a:close/>
                  <a:moveTo>
                    <a:pt x="14850" y="1297"/>
                  </a:moveTo>
                  <a:cubicBezTo>
                    <a:pt x="14463" y="1092"/>
                    <a:pt x="14304" y="1592"/>
                    <a:pt x="14736" y="1638"/>
                  </a:cubicBezTo>
                  <a:close/>
                  <a:moveTo>
                    <a:pt x="41183" y="20148"/>
                  </a:moveTo>
                  <a:cubicBezTo>
                    <a:pt x="40955" y="20262"/>
                    <a:pt x="41228" y="20853"/>
                    <a:pt x="41410" y="20808"/>
                  </a:cubicBezTo>
                  <a:cubicBezTo>
                    <a:pt x="41365" y="20603"/>
                    <a:pt x="41319" y="20398"/>
                    <a:pt x="41183" y="20148"/>
                  </a:cubicBezTo>
                  <a:close/>
                  <a:moveTo>
                    <a:pt x="42729" y="21422"/>
                  </a:moveTo>
                  <a:cubicBezTo>
                    <a:pt x="42843" y="21581"/>
                    <a:pt x="42797" y="21694"/>
                    <a:pt x="42615" y="21763"/>
                  </a:cubicBezTo>
                  <a:cubicBezTo>
                    <a:pt x="42774" y="22081"/>
                    <a:pt x="42956" y="22013"/>
                    <a:pt x="43115" y="22377"/>
                  </a:cubicBezTo>
                  <a:cubicBezTo>
                    <a:pt x="43275" y="22331"/>
                    <a:pt x="43161" y="21694"/>
                    <a:pt x="43070" y="21604"/>
                  </a:cubicBezTo>
                  <a:cubicBezTo>
                    <a:pt x="43025" y="21581"/>
                    <a:pt x="42888" y="21740"/>
                    <a:pt x="42843" y="21604"/>
                  </a:cubicBezTo>
                  <a:cubicBezTo>
                    <a:pt x="42956" y="21535"/>
                    <a:pt x="42934" y="21194"/>
                    <a:pt x="42729" y="21422"/>
                  </a:cubicBezTo>
                  <a:close/>
                  <a:moveTo>
                    <a:pt x="43070" y="23195"/>
                  </a:moveTo>
                  <a:cubicBezTo>
                    <a:pt x="43275" y="23400"/>
                    <a:pt x="42979" y="23787"/>
                    <a:pt x="43366" y="23809"/>
                  </a:cubicBezTo>
                  <a:cubicBezTo>
                    <a:pt x="43343" y="23673"/>
                    <a:pt x="43388" y="23195"/>
                    <a:pt x="43070" y="23195"/>
                  </a:cubicBezTo>
                  <a:close/>
                  <a:moveTo>
                    <a:pt x="46640" y="76520"/>
                  </a:moveTo>
                  <a:cubicBezTo>
                    <a:pt x="46572" y="76589"/>
                    <a:pt x="46504" y="76611"/>
                    <a:pt x="46413" y="76543"/>
                  </a:cubicBezTo>
                  <a:cubicBezTo>
                    <a:pt x="46185" y="76839"/>
                    <a:pt x="46413" y="76952"/>
                    <a:pt x="46390" y="77180"/>
                  </a:cubicBezTo>
                  <a:cubicBezTo>
                    <a:pt x="46436" y="76975"/>
                    <a:pt x="46799" y="76634"/>
                    <a:pt x="46640" y="76520"/>
                  </a:cubicBezTo>
                  <a:close/>
                  <a:moveTo>
                    <a:pt x="45594" y="78817"/>
                  </a:moveTo>
                  <a:cubicBezTo>
                    <a:pt x="45753" y="78863"/>
                    <a:pt x="45685" y="79158"/>
                    <a:pt x="45617" y="79499"/>
                  </a:cubicBezTo>
                  <a:cubicBezTo>
                    <a:pt x="45731" y="79295"/>
                    <a:pt x="45912" y="79499"/>
                    <a:pt x="46003" y="79181"/>
                  </a:cubicBezTo>
                  <a:cubicBezTo>
                    <a:pt x="45935" y="79067"/>
                    <a:pt x="45799" y="78385"/>
                    <a:pt x="45594" y="78817"/>
                  </a:cubicBezTo>
                  <a:close/>
                  <a:moveTo>
                    <a:pt x="11052" y="102330"/>
                  </a:moveTo>
                  <a:cubicBezTo>
                    <a:pt x="10734" y="102376"/>
                    <a:pt x="10438" y="102467"/>
                    <a:pt x="10234" y="102649"/>
                  </a:cubicBezTo>
                  <a:cubicBezTo>
                    <a:pt x="10597" y="102580"/>
                    <a:pt x="10484" y="102808"/>
                    <a:pt x="10848" y="102740"/>
                  </a:cubicBezTo>
                  <a:close/>
                  <a:moveTo>
                    <a:pt x="6754" y="99169"/>
                  </a:moveTo>
                  <a:cubicBezTo>
                    <a:pt x="7004" y="98828"/>
                    <a:pt x="7323" y="98555"/>
                    <a:pt x="7300" y="98055"/>
                  </a:cubicBezTo>
                  <a:cubicBezTo>
                    <a:pt x="6959" y="98146"/>
                    <a:pt x="7118" y="98328"/>
                    <a:pt x="6936" y="98533"/>
                  </a:cubicBezTo>
                  <a:cubicBezTo>
                    <a:pt x="6959" y="98510"/>
                    <a:pt x="6800" y="98442"/>
                    <a:pt x="6754" y="98669"/>
                  </a:cubicBezTo>
                  <a:close/>
                  <a:moveTo>
                    <a:pt x="6845" y="98237"/>
                  </a:moveTo>
                  <a:cubicBezTo>
                    <a:pt x="6868" y="97941"/>
                    <a:pt x="6823" y="97805"/>
                    <a:pt x="6663" y="97850"/>
                  </a:cubicBezTo>
                  <a:cubicBezTo>
                    <a:pt x="6618" y="98055"/>
                    <a:pt x="6527" y="98169"/>
                    <a:pt x="6572" y="98419"/>
                  </a:cubicBezTo>
                  <a:close/>
                  <a:moveTo>
                    <a:pt x="6686" y="95940"/>
                  </a:moveTo>
                  <a:cubicBezTo>
                    <a:pt x="6709" y="95827"/>
                    <a:pt x="6754" y="95758"/>
                    <a:pt x="6868" y="95758"/>
                  </a:cubicBezTo>
                  <a:cubicBezTo>
                    <a:pt x="6800" y="95395"/>
                    <a:pt x="6800" y="95531"/>
                    <a:pt x="6868" y="95122"/>
                  </a:cubicBezTo>
                  <a:cubicBezTo>
                    <a:pt x="6595" y="95099"/>
                    <a:pt x="6618" y="96054"/>
                    <a:pt x="6686" y="95940"/>
                  </a:cubicBezTo>
                  <a:close/>
                  <a:moveTo>
                    <a:pt x="6868" y="89641"/>
                  </a:moveTo>
                  <a:cubicBezTo>
                    <a:pt x="7232" y="89732"/>
                    <a:pt x="6982" y="89050"/>
                    <a:pt x="7050" y="88777"/>
                  </a:cubicBezTo>
                  <a:cubicBezTo>
                    <a:pt x="7027" y="88641"/>
                    <a:pt x="6936" y="88573"/>
                    <a:pt x="6982" y="88345"/>
                  </a:cubicBezTo>
                  <a:cubicBezTo>
                    <a:pt x="7209" y="88413"/>
                    <a:pt x="7300" y="88300"/>
                    <a:pt x="7255" y="88027"/>
                  </a:cubicBezTo>
                  <a:cubicBezTo>
                    <a:pt x="6982" y="87936"/>
                    <a:pt x="7073" y="88322"/>
                    <a:pt x="6800" y="88231"/>
                  </a:cubicBezTo>
                  <a:cubicBezTo>
                    <a:pt x="6868" y="87799"/>
                    <a:pt x="6641" y="87754"/>
                    <a:pt x="6527" y="87572"/>
                  </a:cubicBezTo>
                  <a:cubicBezTo>
                    <a:pt x="6618" y="88231"/>
                    <a:pt x="7004" y="89073"/>
                    <a:pt x="6868" y="89641"/>
                  </a:cubicBezTo>
                  <a:close/>
                  <a:moveTo>
                    <a:pt x="6527" y="86913"/>
                  </a:moveTo>
                  <a:cubicBezTo>
                    <a:pt x="6595" y="87390"/>
                    <a:pt x="6800" y="87663"/>
                    <a:pt x="7073" y="87913"/>
                  </a:cubicBezTo>
                  <a:cubicBezTo>
                    <a:pt x="7050" y="87595"/>
                    <a:pt x="7346" y="87140"/>
                    <a:pt x="7095" y="86913"/>
                  </a:cubicBezTo>
                  <a:cubicBezTo>
                    <a:pt x="7050" y="87163"/>
                    <a:pt x="6595" y="87004"/>
                    <a:pt x="6527" y="86913"/>
                  </a:cubicBezTo>
                  <a:close/>
                  <a:moveTo>
                    <a:pt x="3866" y="88595"/>
                  </a:moveTo>
                  <a:cubicBezTo>
                    <a:pt x="3593" y="88936"/>
                    <a:pt x="3866" y="89323"/>
                    <a:pt x="3571" y="89687"/>
                  </a:cubicBezTo>
                  <a:cubicBezTo>
                    <a:pt x="3798" y="89755"/>
                    <a:pt x="3684" y="89505"/>
                    <a:pt x="3753" y="89368"/>
                  </a:cubicBezTo>
                  <a:cubicBezTo>
                    <a:pt x="3889" y="89118"/>
                    <a:pt x="4230" y="88732"/>
                    <a:pt x="3866" y="88595"/>
                  </a:cubicBezTo>
                  <a:close/>
                  <a:moveTo>
                    <a:pt x="5663" y="90710"/>
                  </a:moveTo>
                  <a:cubicBezTo>
                    <a:pt x="5390" y="90778"/>
                    <a:pt x="5253" y="91051"/>
                    <a:pt x="5276" y="91483"/>
                  </a:cubicBezTo>
                  <a:cubicBezTo>
                    <a:pt x="5776" y="91665"/>
                    <a:pt x="5640" y="91097"/>
                    <a:pt x="5663" y="90710"/>
                  </a:cubicBezTo>
                  <a:close/>
                  <a:moveTo>
                    <a:pt x="4253" y="93644"/>
                  </a:moveTo>
                  <a:cubicBezTo>
                    <a:pt x="4185" y="94212"/>
                    <a:pt x="4435" y="94962"/>
                    <a:pt x="4594" y="94553"/>
                  </a:cubicBezTo>
                  <a:cubicBezTo>
                    <a:pt x="4480" y="94508"/>
                    <a:pt x="4799" y="93325"/>
                    <a:pt x="4253" y="93644"/>
                  </a:cubicBezTo>
                  <a:close/>
                  <a:moveTo>
                    <a:pt x="3935" y="96327"/>
                  </a:moveTo>
                  <a:cubicBezTo>
                    <a:pt x="3935" y="96759"/>
                    <a:pt x="3889" y="97305"/>
                    <a:pt x="4116" y="97236"/>
                  </a:cubicBezTo>
                  <a:cubicBezTo>
                    <a:pt x="4071" y="96918"/>
                    <a:pt x="4276" y="96054"/>
                    <a:pt x="3935" y="96327"/>
                  </a:cubicBezTo>
                  <a:close/>
                  <a:moveTo>
                    <a:pt x="5299" y="97055"/>
                  </a:moveTo>
                  <a:lnTo>
                    <a:pt x="5299" y="97782"/>
                  </a:lnTo>
                  <a:cubicBezTo>
                    <a:pt x="5663" y="97737"/>
                    <a:pt x="5663" y="96759"/>
                    <a:pt x="5299" y="97055"/>
                  </a:cubicBezTo>
                  <a:close/>
                  <a:moveTo>
                    <a:pt x="3571" y="102148"/>
                  </a:moveTo>
                  <a:cubicBezTo>
                    <a:pt x="3571" y="102626"/>
                    <a:pt x="3639" y="102944"/>
                    <a:pt x="3798" y="102967"/>
                  </a:cubicBezTo>
                  <a:cubicBezTo>
                    <a:pt x="3707" y="102421"/>
                    <a:pt x="4003" y="101853"/>
                    <a:pt x="3571" y="102148"/>
                  </a:cubicBezTo>
                  <a:close/>
                  <a:moveTo>
                    <a:pt x="7869" y="106969"/>
                  </a:moveTo>
                  <a:cubicBezTo>
                    <a:pt x="8437" y="106764"/>
                    <a:pt x="8164" y="107060"/>
                    <a:pt x="8414" y="107060"/>
                  </a:cubicBezTo>
                  <a:cubicBezTo>
                    <a:pt x="8596" y="106764"/>
                    <a:pt x="8278" y="106764"/>
                    <a:pt x="8187" y="106628"/>
                  </a:cubicBezTo>
                  <a:cubicBezTo>
                    <a:pt x="8301" y="106446"/>
                    <a:pt x="8687" y="106446"/>
                    <a:pt x="8733" y="106196"/>
                  </a:cubicBezTo>
                  <a:cubicBezTo>
                    <a:pt x="7823" y="106264"/>
                    <a:pt x="8210" y="106492"/>
                    <a:pt x="7869" y="106969"/>
                  </a:cubicBezTo>
                  <a:close/>
                  <a:moveTo>
                    <a:pt x="11439" y="104104"/>
                  </a:moveTo>
                  <a:cubicBezTo>
                    <a:pt x="11985" y="103967"/>
                    <a:pt x="11552" y="104513"/>
                    <a:pt x="12326" y="104240"/>
                  </a:cubicBezTo>
                  <a:cubicBezTo>
                    <a:pt x="12485" y="103922"/>
                    <a:pt x="11916" y="104058"/>
                    <a:pt x="12326" y="103763"/>
                  </a:cubicBezTo>
                  <a:cubicBezTo>
                    <a:pt x="11939" y="103808"/>
                    <a:pt x="11643" y="103922"/>
                    <a:pt x="11439" y="104104"/>
                  </a:cubicBezTo>
                  <a:close/>
                  <a:moveTo>
                    <a:pt x="18147" y="104513"/>
                  </a:moveTo>
                  <a:cubicBezTo>
                    <a:pt x="18283" y="104354"/>
                    <a:pt x="18238" y="104127"/>
                    <a:pt x="18374" y="103967"/>
                  </a:cubicBezTo>
                  <a:cubicBezTo>
                    <a:pt x="18170" y="104036"/>
                    <a:pt x="17965" y="104104"/>
                    <a:pt x="17760" y="104149"/>
                  </a:cubicBezTo>
                  <a:cubicBezTo>
                    <a:pt x="17760" y="104377"/>
                    <a:pt x="17783" y="104604"/>
                    <a:pt x="18147" y="104513"/>
                  </a:cubicBezTo>
                  <a:close/>
                  <a:moveTo>
                    <a:pt x="29221" y="99465"/>
                  </a:moveTo>
                  <a:cubicBezTo>
                    <a:pt x="29381" y="99101"/>
                    <a:pt x="29881" y="99238"/>
                    <a:pt x="29995" y="98874"/>
                  </a:cubicBezTo>
                  <a:cubicBezTo>
                    <a:pt x="29835" y="98874"/>
                    <a:pt x="28971" y="99215"/>
                    <a:pt x="29221" y="99465"/>
                  </a:cubicBezTo>
                  <a:close/>
                  <a:moveTo>
                    <a:pt x="30677" y="98419"/>
                  </a:moveTo>
                  <a:cubicBezTo>
                    <a:pt x="30950" y="98169"/>
                    <a:pt x="31109" y="98260"/>
                    <a:pt x="31336" y="98101"/>
                  </a:cubicBezTo>
                  <a:cubicBezTo>
                    <a:pt x="31200" y="97873"/>
                    <a:pt x="30540" y="98169"/>
                    <a:pt x="30677" y="98419"/>
                  </a:cubicBezTo>
                  <a:close/>
                  <a:moveTo>
                    <a:pt x="33724" y="93234"/>
                  </a:moveTo>
                  <a:cubicBezTo>
                    <a:pt x="34110" y="92916"/>
                    <a:pt x="34406" y="92825"/>
                    <a:pt x="34543" y="92416"/>
                  </a:cubicBezTo>
                  <a:cubicBezTo>
                    <a:pt x="34406" y="92461"/>
                    <a:pt x="33815" y="92961"/>
                    <a:pt x="33724" y="93234"/>
                  </a:cubicBezTo>
                  <a:close/>
                  <a:moveTo>
                    <a:pt x="39568" y="90983"/>
                  </a:moveTo>
                  <a:cubicBezTo>
                    <a:pt x="39659" y="90869"/>
                    <a:pt x="39818" y="90756"/>
                    <a:pt x="39750" y="90665"/>
                  </a:cubicBezTo>
                  <a:cubicBezTo>
                    <a:pt x="39409" y="90938"/>
                    <a:pt x="39636" y="90096"/>
                    <a:pt x="39318" y="90574"/>
                  </a:cubicBezTo>
                  <a:cubicBezTo>
                    <a:pt x="39295" y="90733"/>
                    <a:pt x="39409" y="90710"/>
                    <a:pt x="39568" y="90983"/>
                  </a:cubicBezTo>
                  <a:close/>
                  <a:moveTo>
                    <a:pt x="7118" y="85616"/>
                  </a:moveTo>
                  <a:cubicBezTo>
                    <a:pt x="7095" y="85730"/>
                    <a:pt x="7004" y="85685"/>
                    <a:pt x="6913" y="85616"/>
                  </a:cubicBezTo>
                  <a:cubicBezTo>
                    <a:pt x="6913" y="85889"/>
                    <a:pt x="6641" y="85844"/>
                    <a:pt x="6641" y="86139"/>
                  </a:cubicBezTo>
                  <a:cubicBezTo>
                    <a:pt x="6777" y="86367"/>
                    <a:pt x="7368" y="85844"/>
                    <a:pt x="7118" y="85616"/>
                  </a:cubicBezTo>
                  <a:close/>
                  <a:moveTo>
                    <a:pt x="6641" y="85480"/>
                  </a:moveTo>
                  <a:cubicBezTo>
                    <a:pt x="6618" y="84752"/>
                    <a:pt x="6959" y="85594"/>
                    <a:pt x="7118" y="85275"/>
                  </a:cubicBezTo>
                  <a:cubicBezTo>
                    <a:pt x="7164" y="84798"/>
                    <a:pt x="7073" y="84457"/>
                    <a:pt x="7050" y="84070"/>
                  </a:cubicBezTo>
                  <a:cubicBezTo>
                    <a:pt x="6913" y="83797"/>
                    <a:pt x="6754" y="84275"/>
                    <a:pt x="6663" y="83956"/>
                  </a:cubicBezTo>
                  <a:cubicBezTo>
                    <a:pt x="6868" y="83706"/>
                    <a:pt x="7073" y="83502"/>
                    <a:pt x="7141" y="83092"/>
                  </a:cubicBezTo>
                  <a:cubicBezTo>
                    <a:pt x="7027" y="82910"/>
                    <a:pt x="6845" y="82797"/>
                    <a:pt x="6595" y="82751"/>
                  </a:cubicBezTo>
                  <a:cubicBezTo>
                    <a:pt x="6595" y="83160"/>
                    <a:pt x="6550" y="83638"/>
                    <a:pt x="6777" y="83206"/>
                  </a:cubicBezTo>
                  <a:cubicBezTo>
                    <a:pt x="6732" y="83570"/>
                    <a:pt x="6527" y="83774"/>
                    <a:pt x="6481" y="84184"/>
                  </a:cubicBezTo>
                  <a:cubicBezTo>
                    <a:pt x="6913" y="84434"/>
                    <a:pt x="6390" y="85162"/>
                    <a:pt x="6641" y="85480"/>
                  </a:cubicBezTo>
                  <a:close/>
                  <a:moveTo>
                    <a:pt x="5822" y="85366"/>
                  </a:moveTo>
                  <a:cubicBezTo>
                    <a:pt x="5936" y="85230"/>
                    <a:pt x="5936" y="84980"/>
                    <a:pt x="5936" y="84707"/>
                  </a:cubicBezTo>
                  <a:cubicBezTo>
                    <a:pt x="5640" y="84548"/>
                    <a:pt x="5686" y="85366"/>
                    <a:pt x="5822" y="85366"/>
                  </a:cubicBezTo>
                  <a:close/>
                  <a:moveTo>
                    <a:pt x="4094" y="84661"/>
                  </a:moveTo>
                  <a:cubicBezTo>
                    <a:pt x="3957" y="84343"/>
                    <a:pt x="4207" y="84275"/>
                    <a:pt x="3935" y="84116"/>
                  </a:cubicBezTo>
                  <a:cubicBezTo>
                    <a:pt x="3798" y="84366"/>
                    <a:pt x="3935" y="84320"/>
                    <a:pt x="3821" y="84661"/>
                  </a:cubicBezTo>
                  <a:close/>
                  <a:moveTo>
                    <a:pt x="6800" y="82433"/>
                  </a:moveTo>
                  <a:cubicBezTo>
                    <a:pt x="6823" y="82046"/>
                    <a:pt x="6777" y="81728"/>
                    <a:pt x="6709" y="81455"/>
                  </a:cubicBezTo>
                  <a:cubicBezTo>
                    <a:pt x="6913" y="81409"/>
                    <a:pt x="6800" y="81773"/>
                    <a:pt x="6982" y="81773"/>
                  </a:cubicBezTo>
                  <a:cubicBezTo>
                    <a:pt x="7004" y="81705"/>
                    <a:pt x="6982" y="81569"/>
                    <a:pt x="7073" y="81569"/>
                  </a:cubicBezTo>
                  <a:lnTo>
                    <a:pt x="7073" y="81341"/>
                  </a:lnTo>
                  <a:cubicBezTo>
                    <a:pt x="6936" y="81319"/>
                    <a:pt x="6732" y="81387"/>
                    <a:pt x="6709" y="81228"/>
                  </a:cubicBezTo>
                  <a:cubicBezTo>
                    <a:pt x="7118" y="81091"/>
                    <a:pt x="6732" y="80659"/>
                    <a:pt x="6732" y="80363"/>
                  </a:cubicBezTo>
                  <a:lnTo>
                    <a:pt x="7004" y="80363"/>
                  </a:lnTo>
                  <a:cubicBezTo>
                    <a:pt x="6709" y="79909"/>
                    <a:pt x="7346" y="79226"/>
                    <a:pt x="6936" y="79158"/>
                  </a:cubicBezTo>
                  <a:cubicBezTo>
                    <a:pt x="7004" y="79613"/>
                    <a:pt x="6709" y="79954"/>
                    <a:pt x="6459" y="79704"/>
                  </a:cubicBezTo>
                  <a:cubicBezTo>
                    <a:pt x="6459" y="80113"/>
                    <a:pt x="6504" y="80500"/>
                    <a:pt x="6732" y="80682"/>
                  </a:cubicBezTo>
                  <a:cubicBezTo>
                    <a:pt x="6800" y="81250"/>
                    <a:pt x="6163" y="82228"/>
                    <a:pt x="6800" y="82433"/>
                  </a:cubicBezTo>
                  <a:close/>
                  <a:moveTo>
                    <a:pt x="6459" y="79363"/>
                  </a:moveTo>
                  <a:cubicBezTo>
                    <a:pt x="6732" y="79317"/>
                    <a:pt x="7232" y="78976"/>
                    <a:pt x="6936" y="78612"/>
                  </a:cubicBezTo>
                  <a:cubicBezTo>
                    <a:pt x="6913" y="78726"/>
                    <a:pt x="6823" y="78772"/>
                    <a:pt x="6754" y="78817"/>
                  </a:cubicBezTo>
                  <a:cubicBezTo>
                    <a:pt x="6618" y="78681"/>
                    <a:pt x="6663" y="78340"/>
                    <a:pt x="6663" y="78067"/>
                  </a:cubicBezTo>
                  <a:cubicBezTo>
                    <a:pt x="6959" y="78180"/>
                    <a:pt x="6891" y="77885"/>
                    <a:pt x="7050" y="77839"/>
                  </a:cubicBezTo>
                  <a:cubicBezTo>
                    <a:pt x="7118" y="77475"/>
                    <a:pt x="6913" y="77430"/>
                    <a:pt x="6959" y="77089"/>
                  </a:cubicBezTo>
                  <a:cubicBezTo>
                    <a:pt x="6686" y="77157"/>
                    <a:pt x="6777" y="77157"/>
                    <a:pt x="6504" y="77066"/>
                  </a:cubicBezTo>
                  <a:close/>
                  <a:moveTo>
                    <a:pt x="4389" y="77248"/>
                  </a:moveTo>
                  <a:cubicBezTo>
                    <a:pt x="4526" y="77225"/>
                    <a:pt x="4730" y="77294"/>
                    <a:pt x="4753" y="77134"/>
                  </a:cubicBezTo>
                  <a:cubicBezTo>
                    <a:pt x="4571" y="77180"/>
                    <a:pt x="4776" y="76816"/>
                    <a:pt x="4867" y="76816"/>
                  </a:cubicBezTo>
                  <a:cubicBezTo>
                    <a:pt x="5003" y="76839"/>
                    <a:pt x="4935" y="77089"/>
                    <a:pt x="5140" y="77043"/>
                  </a:cubicBezTo>
                  <a:cubicBezTo>
                    <a:pt x="5163" y="76566"/>
                    <a:pt x="4981" y="75906"/>
                    <a:pt x="5072" y="75406"/>
                  </a:cubicBezTo>
                  <a:cubicBezTo>
                    <a:pt x="5117" y="75133"/>
                    <a:pt x="5413" y="75020"/>
                    <a:pt x="5435" y="74747"/>
                  </a:cubicBezTo>
                  <a:cubicBezTo>
                    <a:pt x="5458" y="75111"/>
                    <a:pt x="5708" y="75725"/>
                    <a:pt x="5890" y="75520"/>
                  </a:cubicBezTo>
                  <a:cubicBezTo>
                    <a:pt x="5595" y="75292"/>
                    <a:pt x="5617" y="74565"/>
                    <a:pt x="5344" y="74428"/>
                  </a:cubicBezTo>
                  <a:cubicBezTo>
                    <a:pt x="5390" y="74428"/>
                    <a:pt x="5299" y="74769"/>
                    <a:pt x="5163" y="74633"/>
                  </a:cubicBezTo>
                  <a:cubicBezTo>
                    <a:pt x="5231" y="74451"/>
                    <a:pt x="4912" y="74178"/>
                    <a:pt x="5185" y="74087"/>
                  </a:cubicBezTo>
                  <a:cubicBezTo>
                    <a:pt x="5185" y="74224"/>
                    <a:pt x="5163" y="74406"/>
                    <a:pt x="5253" y="74428"/>
                  </a:cubicBezTo>
                  <a:cubicBezTo>
                    <a:pt x="5367" y="74269"/>
                    <a:pt x="5390" y="73974"/>
                    <a:pt x="5549" y="73883"/>
                  </a:cubicBezTo>
                  <a:cubicBezTo>
                    <a:pt x="5686" y="73996"/>
                    <a:pt x="5776" y="73996"/>
                    <a:pt x="5822" y="73769"/>
                  </a:cubicBezTo>
                  <a:cubicBezTo>
                    <a:pt x="5526" y="73860"/>
                    <a:pt x="5708" y="73405"/>
                    <a:pt x="5367" y="73541"/>
                  </a:cubicBezTo>
                  <a:cubicBezTo>
                    <a:pt x="5367" y="73814"/>
                    <a:pt x="5526" y="73905"/>
                    <a:pt x="5276" y="73974"/>
                  </a:cubicBezTo>
                  <a:cubicBezTo>
                    <a:pt x="5003" y="73860"/>
                    <a:pt x="4730" y="73746"/>
                    <a:pt x="4458" y="73632"/>
                  </a:cubicBezTo>
                  <a:lnTo>
                    <a:pt x="4435" y="74065"/>
                  </a:lnTo>
                  <a:cubicBezTo>
                    <a:pt x="4662" y="74224"/>
                    <a:pt x="4730" y="73655"/>
                    <a:pt x="4799" y="73974"/>
                  </a:cubicBezTo>
                  <a:cubicBezTo>
                    <a:pt x="4821" y="74087"/>
                    <a:pt x="4821" y="74451"/>
                    <a:pt x="4708" y="74406"/>
                  </a:cubicBezTo>
                  <a:cubicBezTo>
                    <a:pt x="4730" y="74428"/>
                    <a:pt x="4662" y="74110"/>
                    <a:pt x="4617" y="74178"/>
                  </a:cubicBezTo>
                  <a:cubicBezTo>
                    <a:pt x="4503" y="74497"/>
                    <a:pt x="4617" y="74815"/>
                    <a:pt x="4617" y="75179"/>
                  </a:cubicBezTo>
                  <a:cubicBezTo>
                    <a:pt x="4617" y="75406"/>
                    <a:pt x="4367" y="75793"/>
                    <a:pt x="4685" y="75838"/>
                  </a:cubicBezTo>
                  <a:cubicBezTo>
                    <a:pt x="4685" y="75315"/>
                    <a:pt x="5003" y="75179"/>
                    <a:pt x="5072" y="74747"/>
                  </a:cubicBezTo>
                  <a:cubicBezTo>
                    <a:pt x="5367" y="75065"/>
                    <a:pt x="4867" y="75383"/>
                    <a:pt x="4776" y="75611"/>
                  </a:cubicBezTo>
                  <a:cubicBezTo>
                    <a:pt x="4821" y="75838"/>
                    <a:pt x="5003" y="76429"/>
                    <a:pt x="4776" y="76589"/>
                  </a:cubicBezTo>
                  <a:cubicBezTo>
                    <a:pt x="4503" y="76611"/>
                    <a:pt x="4890" y="75884"/>
                    <a:pt x="4503" y="76043"/>
                  </a:cubicBezTo>
                  <a:cubicBezTo>
                    <a:pt x="4662" y="76566"/>
                    <a:pt x="4435" y="76702"/>
                    <a:pt x="4389" y="77248"/>
                  </a:cubicBezTo>
                  <a:close/>
                  <a:moveTo>
                    <a:pt x="5595" y="76407"/>
                  </a:moveTo>
                  <a:cubicBezTo>
                    <a:pt x="5572" y="76520"/>
                    <a:pt x="5458" y="76520"/>
                    <a:pt x="5322" y="76498"/>
                  </a:cubicBezTo>
                  <a:cubicBezTo>
                    <a:pt x="5322" y="76680"/>
                    <a:pt x="5344" y="76839"/>
                    <a:pt x="5413" y="76930"/>
                  </a:cubicBezTo>
                  <a:cubicBezTo>
                    <a:pt x="5640" y="77021"/>
                    <a:pt x="5799" y="76475"/>
                    <a:pt x="5595" y="76407"/>
                  </a:cubicBezTo>
                  <a:close/>
                  <a:moveTo>
                    <a:pt x="5276" y="73428"/>
                  </a:moveTo>
                  <a:cubicBezTo>
                    <a:pt x="5413" y="72837"/>
                    <a:pt x="5822" y="73860"/>
                    <a:pt x="5822" y="73132"/>
                  </a:cubicBezTo>
                  <a:cubicBezTo>
                    <a:pt x="5549" y="72950"/>
                    <a:pt x="5094" y="73155"/>
                    <a:pt x="5276" y="73428"/>
                  </a:cubicBezTo>
                  <a:close/>
                  <a:moveTo>
                    <a:pt x="4821" y="73109"/>
                  </a:moveTo>
                  <a:cubicBezTo>
                    <a:pt x="5049" y="72996"/>
                    <a:pt x="5413" y="73087"/>
                    <a:pt x="5390" y="72677"/>
                  </a:cubicBezTo>
                  <a:cubicBezTo>
                    <a:pt x="5026" y="72609"/>
                    <a:pt x="4958" y="72905"/>
                    <a:pt x="4821" y="73109"/>
                  </a:cubicBezTo>
                  <a:close/>
                  <a:moveTo>
                    <a:pt x="5663" y="71813"/>
                  </a:moveTo>
                  <a:cubicBezTo>
                    <a:pt x="5549" y="71427"/>
                    <a:pt x="6027" y="71245"/>
                    <a:pt x="5776" y="71040"/>
                  </a:cubicBezTo>
                  <a:cubicBezTo>
                    <a:pt x="5663" y="71472"/>
                    <a:pt x="5549" y="71290"/>
                    <a:pt x="5413" y="71040"/>
                  </a:cubicBezTo>
                  <a:cubicBezTo>
                    <a:pt x="5435" y="71358"/>
                    <a:pt x="5458" y="71700"/>
                    <a:pt x="5663" y="71813"/>
                  </a:cubicBezTo>
                  <a:close/>
                  <a:moveTo>
                    <a:pt x="5776" y="70608"/>
                  </a:moveTo>
                  <a:cubicBezTo>
                    <a:pt x="5776" y="70244"/>
                    <a:pt x="6049" y="70199"/>
                    <a:pt x="5981" y="69744"/>
                  </a:cubicBezTo>
                  <a:cubicBezTo>
                    <a:pt x="5526" y="69721"/>
                    <a:pt x="5617" y="70267"/>
                    <a:pt x="5776" y="70608"/>
                  </a:cubicBezTo>
                  <a:close/>
                  <a:moveTo>
                    <a:pt x="7800" y="76657"/>
                  </a:moveTo>
                  <a:cubicBezTo>
                    <a:pt x="7914" y="76520"/>
                    <a:pt x="7960" y="76020"/>
                    <a:pt x="7709" y="75997"/>
                  </a:cubicBezTo>
                  <a:cubicBezTo>
                    <a:pt x="7755" y="76202"/>
                    <a:pt x="7596" y="76634"/>
                    <a:pt x="7800" y="76657"/>
                  </a:cubicBezTo>
                  <a:close/>
                  <a:moveTo>
                    <a:pt x="6800" y="75770"/>
                  </a:moveTo>
                  <a:cubicBezTo>
                    <a:pt x="7232" y="75815"/>
                    <a:pt x="6823" y="75315"/>
                    <a:pt x="6800" y="75111"/>
                  </a:cubicBezTo>
                  <a:cubicBezTo>
                    <a:pt x="6800" y="74838"/>
                    <a:pt x="7073" y="74360"/>
                    <a:pt x="6732" y="74224"/>
                  </a:cubicBezTo>
                  <a:cubicBezTo>
                    <a:pt x="6754" y="74724"/>
                    <a:pt x="6618" y="75429"/>
                    <a:pt x="6800" y="75770"/>
                  </a:cubicBezTo>
                  <a:close/>
                  <a:moveTo>
                    <a:pt x="7186" y="74246"/>
                  </a:moveTo>
                  <a:cubicBezTo>
                    <a:pt x="7346" y="73883"/>
                    <a:pt x="7277" y="73428"/>
                    <a:pt x="6823" y="73473"/>
                  </a:cubicBezTo>
                  <a:cubicBezTo>
                    <a:pt x="6800" y="73541"/>
                    <a:pt x="6595" y="73883"/>
                    <a:pt x="6823" y="73905"/>
                  </a:cubicBezTo>
                  <a:cubicBezTo>
                    <a:pt x="6823" y="73837"/>
                    <a:pt x="6845" y="73769"/>
                    <a:pt x="6913" y="73792"/>
                  </a:cubicBezTo>
                  <a:cubicBezTo>
                    <a:pt x="6845" y="74155"/>
                    <a:pt x="7050" y="74155"/>
                    <a:pt x="7186" y="74246"/>
                  </a:cubicBezTo>
                  <a:close/>
                  <a:moveTo>
                    <a:pt x="6845" y="73360"/>
                  </a:moveTo>
                  <a:cubicBezTo>
                    <a:pt x="6868" y="73200"/>
                    <a:pt x="7118" y="73269"/>
                    <a:pt x="7027" y="72928"/>
                  </a:cubicBezTo>
                  <a:lnTo>
                    <a:pt x="6754" y="72928"/>
                  </a:lnTo>
                  <a:cubicBezTo>
                    <a:pt x="6754" y="73087"/>
                    <a:pt x="6709" y="73314"/>
                    <a:pt x="6845" y="73360"/>
                  </a:cubicBezTo>
                  <a:close/>
                  <a:moveTo>
                    <a:pt x="8050" y="71313"/>
                  </a:moveTo>
                  <a:cubicBezTo>
                    <a:pt x="8141" y="71063"/>
                    <a:pt x="8437" y="70517"/>
                    <a:pt x="8164" y="70221"/>
                  </a:cubicBezTo>
                  <a:cubicBezTo>
                    <a:pt x="8096" y="70494"/>
                    <a:pt x="7891" y="71131"/>
                    <a:pt x="8050" y="71313"/>
                  </a:cubicBezTo>
                  <a:close/>
                  <a:moveTo>
                    <a:pt x="8983" y="71222"/>
                  </a:moveTo>
                  <a:cubicBezTo>
                    <a:pt x="9119" y="71017"/>
                    <a:pt x="8960" y="71086"/>
                    <a:pt x="8983" y="70790"/>
                  </a:cubicBezTo>
                  <a:cubicBezTo>
                    <a:pt x="8619" y="70699"/>
                    <a:pt x="8619" y="71290"/>
                    <a:pt x="8983" y="71222"/>
                  </a:cubicBezTo>
                  <a:close/>
                  <a:moveTo>
                    <a:pt x="8369" y="68812"/>
                  </a:moveTo>
                  <a:cubicBezTo>
                    <a:pt x="8323" y="68607"/>
                    <a:pt x="8483" y="68175"/>
                    <a:pt x="8278" y="68152"/>
                  </a:cubicBezTo>
                  <a:cubicBezTo>
                    <a:pt x="8164" y="68289"/>
                    <a:pt x="8119" y="68789"/>
                    <a:pt x="8369" y="68812"/>
                  </a:cubicBezTo>
                  <a:close/>
                  <a:moveTo>
                    <a:pt x="7573" y="67584"/>
                  </a:moveTo>
                  <a:cubicBezTo>
                    <a:pt x="7687" y="67584"/>
                    <a:pt x="7755" y="67538"/>
                    <a:pt x="7846" y="67470"/>
                  </a:cubicBezTo>
                  <a:cubicBezTo>
                    <a:pt x="7869" y="67197"/>
                    <a:pt x="7709" y="67129"/>
                    <a:pt x="7573" y="67038"/>
                  </a:cubicBezTo>
                  <a:cubicBezTo>
                    <a:pt x="7459" y="67174"/>
                    <a:pt x="7437" y="67447"/>
                    <a:pt x="7573" y="67584"/>
                  </a:cubicBezTo>
                  <a:close/>
                  <a:moveTo>
                    <a:pt x="7800" y="64627"/>
                  </a:moveTo>
                  <a:cubicBezTo>
                    <a:pt x="7891" y="64059"/>
                    <a:pt x="7641" y="64377"/>
                    <a:pt x="7618" y="64195"/>
                  </a:cubicBezTo>
                  <a:cubicBezTo>
                    <a:pt x="7550" y="63741"/>
                    <a:pt x="7846" y="63240"/>
                    <a:pt x="7732" y="62876"/>
                  </a:cubicBezTo>
                  <a:cubicBezTo>
                    <a:pt x="7709" y="63058"/>
                    <a:pt x="7505" y="62990"/>
                    <a:pt x="7368" y="62990"/>
                  </a:cubicBezTo>
                  <a:cubicBezTo>
                    <a:pt x="7618" y="63490"/>
                    <a:pt x="7414" y="63877"/>
                    <a:pt x="7414" y="64627"/>
                  </a:cubicBezTo>
                  <a:close/>
                  <a:moveTo>
                    <a:pt x="8141" y="62922"/>
                  </a:moveTo>
                  <a:cubicBezTo>
                    <a:pt x="8141" y="62967"/>
                    <a:pt x="8119" y="63013"/>
                    <a:pt x="8096" y="63104"/>
                  </a:cubicBezTo>
                  <a:cubicBezTo>
                    <a:pt x="8050" y="63240"/>
                    <a:pt x="7914" y="63195"/>
                    <a:pt x="7891" y="63445"/>
                  </a:cubicBezTo>
                  <a:cubicBezTo>
                    <a:pt x="7891" y="63513"/>
                    <a:pt x="7846" y="63854"/>
                    <a:pt x="8073" y="63877"/>
                  </a:cubicBezTo>
                  <a:cubicBezTo>
                    <a:pt x="8141" y="63695"/>
                    <a:pt x="7982" y="63240"/>
                    <a:pt x="8187" y="63218"/>
                  </a:cubicBezTo>
                  <a:cubicBezTo>
                    <a:pt x="8096" y="63741"/>
                    <a:pt x="8392" y="63536"/>
                    <a:pt x="8437" y="63672"/>
                  </a:cubicBezTo>
                  <a:cubicBezTo>
                    <a:pt x="8346" y="63786"/>
                    <a:pt x="8346" y="64059"/>
                    <a:pt x="8346" y="64332"/>
                  </a:cubicBezTo>
                  <a:cubicBezTo>
                    <a:pt x="8755" y="64264"/>
                    <a:pt x="8551" y="63468"/>
                    <a:pt x="8733" y="63127"/>
                  </a:cubicBezTo>
                  <a:cubicBezTo>
                    <a:pt x="8824" y="63127"/>
                    <a:pt x="8846" y="63218"/>
                    <a:pt x="8915" y="63240"/>
                  </a:cubicBezTo>
                  <a:cubicBezTo>
                    <a:pt x="8983" y="62899"/>
                    <a:pt x="8983" y="63036"/>
                    <a:pt x="8915" y="62695"/>
                  </a:cubicBezTo>
                  <a:cubicBezTo>
                    <a:pt x="8574" y="62535"/>
                    <a:pt x="8892" y="63172"/>
                    <a:pt x="8551" y="63013"/>
                  </a:cubicBezTo>
                  <a:lnTo>
                    <a:pt x="8551" y="62467"/>
                  </a:lnTo>
                  <a:cubicBezTo>
                    <a:pt x="8164" y="62353"/>
                    <a:pt x="8505" y="62967"/>
                    <a:pt x="8278" y="63013"/>
                  </a:cubicBezTo>
                  <a:cubicBezTo>
                    <a:pt x="8164" y="63036"/>
                    <a:pt x="8141" y="62967"/>
                    <a:pt x="8141" y="62922"/>
                  </a:cubicBezTo>
                  <a:cubicBezTo>
                    <a:pt x="8187" y="62808"/>
                    <a:pt x="8141" y="62854"/>
                    <a:pt x="8141" y="62922"/>
                  </a:cubicBezTo>
                  <a:close/>
                  <a:moveTo>
                    <a:pt x="7732" y="62558"/>
                  </a:moveTo>
                  <a:cubicBezTo>
                    <a:pt x="7891" y="62353"/>
                    <a:pt x="7800" y="61830"/>
                    <a:pt x="7846" y="61467"/>
                  </a:cubicBezTo>
                  <a:cubicBezTo>
                    <a:pt x="7300" y="61535"/>
                    <a:pt x="7527" y="62240"/>
                    <a:pt x="7732" y="62558"/>
                  </a:cubicBezTo>
                  <a:close/>
                  <a:moveTo>
                    <a:pt x="8483" y="61580"/>
                  </a:moveTo>
                  <a:cubicBezTo>
                    <a:pt x="8528" y="61398"/>
                    <a:pt x="8528" y="61148"/>
                    <a:pt x="8664" y="61057"/>
                  </a:cubicBezTo>
                  <a:lnTo>
                    <a:pt x="8664" y="61808"/>
                  </a:lnTo>
                  <a:cubicBezTo>
                    <a:pt x="8755" y="61899"/>
                    <a:pt x="8892" y="61967"/>
                    <a:pt x="9119" y="61944"/>
                  </a:cubicBezTo>
                  <a:cubicBezTo>
                    <a:pt x="9233" y="61285"/>
                    <a:pt x="8846" y="61262"/>
                    <a:pt x="8846" y="60716"/>
                  </a:cubicBezTo>
                  <a:cubicBezTo>
                    <a:pt x="8664" y="60648"/>
                    <a:pt x="8687" y="60921"/>
                    <a:pt x="8574" y="60944"/>
                  </a:cubicBezTo>
                  <a:cubicBezTo>
                    <a:pt x="8596" y="60944"/>
                    <a:pt x="8460" y="60716"/>
                    <a:pt x="8392" y="60716"/>
                  </a:cubicBezTo>
                  <a:cubicBezTo>
                    <a:pt x="8437" y="60716"/>
                    <a:pt x="8323" y="60921"/>
                    <a:pt x="8301" y="60944"/>
                  </a:cubicBezTo>
                  <a:cubicBezTo>
                    <a:pt x="8210" y="60989"/>
                    <a:pt x="8096" y="60693"/>
                    <a:pt x="8119" y="61035"/>
                  </a:cubicBezTo>
                  <a:cubicBezTo>
                    <a:pt x="8574" y="60830"/>
                    <a:pt x="8255" y="61535"/>
                    <a:pt x="8483" y="61580"/>
                  </a:cubicBezTo>
                  <a:close/>
                  <a:moveTo>
                    <a:pt x="7755" y="60375"/>
                  </a:moveTo>
                  <a:cubicBezTo>
                    <a:pt x="8005" y="59966"/>
                    <a:pt x="8096" y="60170"/>
                    <a:pt x="7869" y="59829"/>
                  </a:cubicBezTo>
                  <a:cubicBezTo>
                    <a:pt x="8210" y="59943"/>
                    <a:pt x="8119" y="59556"/>
                    <a:pt x="8414" y="59625"/>
                  </a:cubicBezTo>
                  <a:cubicBezTo>
                    <a:pt x="8505" y="59397"/>
                    <a:pt x="8119" y="59193"/>
                    <a:pt x="8141" y="59397"/>
                  </a:cubicBezTo>
                  <a:cubicBezTo>
                    <a:pt x="8232" y="59397"/>
                    <a:pt x="8255" y="59602"/>
                    <a:pt x="8141" y="59625"/>
                  </a:cubicBezTo>
                  <a:lnTo>
                    <a:pt x="7960" y="59602"/>
                  </a:lnTo>
                  <a:cubicBezTo>
                    <a:pt x="7914" y="59375"/>
                    <a:pt x="8073" y="58897"/>
                    <a:pt x="7869" y="58851"/>
                  </a:cubicBezTo>
                  <a:cubicBezTo>
                    <a:pt x="7687" y="59056"/>
                    <a:pt x="7823" y="59352"/>
                    <a:pt x="7869" y="59602"/>
                  </a:cubicBezTo>
                  <a:cubicBezTo>
                    <a:pt x="7527" y="59898"/>
                    <a:pt x="7687" y="60261"/>
                    <a:pt x="7573" y="60693"/>
                  </a:cubicBezTo>
                  <a:cubicBezTo>
                    <a:pt x="7823" y="60784"/>
                    <a:pt x="7687" y="60512"/>
                    <a:pt x="7755" y="60375"/>
                  </a:cubicBezTo>
                  <a:close/>
                  <a:moveTo>
                    <a:pt x="7209" y="60466"/>
                  </a:moveTo>
                  <a:cubicBezTo>
                    <a:pt x="7141" y="60170"/>
                    <a:pt x="7391" y="60261"/>
                    <a:pt x="7391" y="60034"/>
                  </a:cubicBezTo>
                  <a:cubicBezTo>
                    <a:pt x="7277" y="59784"/>
                    <a:pt x="7186" y="60170"/>
                    <a:pt x="7118" y="59920"/>
                  </a:cubicBezTo>
                  <a:cubicBezTo>
                    <a:pt x="7277" y="59875"/>
                    <a:pt x="7118" y="59784"/>
                    <a:pt x="7141" y="59602"/>
                  </a:cubicBezTo>
                  <a:cubicBezTo>
                    <a:pt x="7437" y="59534"/>
                    <a:pt x="7414" y="59807"/>
                    <a:pt x="7596" y="59602"/>
                  </a:cubicBezTo>
                  <a:cubicBezTo>
                    <a:pt x="7573" y="59443"/>
                    <a:pt x="7641" y="59193"/>
                    <a:pt x="7505" y="59170"/>
                  </a:cubicBezTo>
                  <a:cubicBezTo>
                    <a:pt x="7505" y="59215"/>
                    <a:pt x="7437" y="59284"/>
                    <a:pt x="7414" y="59170"/>
                  </a:cubicBezTo>
                  <a:cubicBezTo>
                    <a:pt x="7300" y="58601"/>
                    <a:pt x="7709" y="58692"/>
                    <a:pt x="7800" y="58397"/>
                  </a:cubicBezTo>
                  <a:cubicBezTo>
                    <a:pt x="7437" y="58442"/>
                    <a:pt x="7277" y="58192"/>
                    <a:pt x="6868" y="58283"/>
                  </a:cubicBezTo>
                  <a:cubicBezTo>
                    <a:pt x="6982" y="58738"/>
                    <a:pt x="6868" y="58806"/>
                    <a:pt x="6777" y="59261"/>
                  </a:cubicBezTo>
                  <a:cubicBezTo>
                    <a:pt x="6891" y="59284"/>
                    <a:pt x="6982" y="59306"/>
                    <a:pt x="6959" y="59488"/>
                  </a:cubicBezTo>
                  <a:cubicBezTo>
                    <a:pt x="6959" y="59829"/>
                    <a:pt x="6663" y="59784"/>
                    <a:pt x="6754" y="60239"/>
                  </a:cubicBezTo>
                  <a:cubicBezTo>
                    <a:pt x="6936" y="60284"/>
                    <a:pt x="6913" y="60557"/>
                    <a:pt x="7209" y="60466"/>
                  </a:cubicBezTo>
                  <a:close/>
                  <a:moveTo>
                    <a:pt x="8528" y="58851"/>
                  </a:moveTo>
                  <a:lnTo>
                    <a:pt x="8983" y="58874"/>
                  </a:lnTo>
                  <a:cubicBezTo>
                    <a:pt x="9097" y="58874"/>
                    <a:pt x="9028" y="59647"/>
                    <a:pt x="9165" y="59306"/>
                  </a:cubicBezTo>
                  <a:cubicBezTo>
                    <a:pt x="9142" y="58897"/>
                    <a:pt x="9165" y="58510"/>
                    <a:pt x="9256" y="58215"/>
                  </a:cubicBezTo>
                  <a:cubicBezTo>
                    <a:pt x="8824" y="58033"/>
                    <a:pt x="9119" y="58783"/>
                    <a:pt x="8710" y="58647"/>
                  </a:cubicBezTo>
                  <a:cubicBezTo>
                    <a:pt x="8733" y="58442"/>
                    <a:pt x="8596" y="58397"/>
                    <a:pt x="8619" y="58215"/>
                  </a:cubicBezTo>
                  <a:cubicBezTo>
                    <a:pt x="9097" y="58283"/>
                    <a:pt x="9460" y="57191"/>
                    <a:pt x="8915" y="57010"/>
                  </a:cubicBezTo>
                  <a:cubicBezTo>
                    <a:pt x="8892" y="57442"/>
                    <a:pt x="8846" y="57851"/>
                    <a:pt x="8801" y="57987"/>
                  </a:cubicBezTo>
                  <a:cubicBezTo>
                    <a:pt x="8346" y="58192"/>
                    <a:pt x="8574" y="57624"/>
                    <a:pt x="8255" y="57646"/>
                  </a:cubicBezTo>
                  <a:cubicBezTo>
                    <a:pt x="8255" y="58169"/>
                    <a:pt x="8596" y="58260"/>
                    <a:pt x="8528" y="58851"/>
                  </a:cubicBezTo>
                  <a:close/>
                  <a:moveTo>
                    <a:pt x="8642" y="57442"/>
                  </a:moveTo>
                  <a:cubicBezTo>
                    <a:pt x="8710" y="58556"/>
                    <a:pt x="8892" y="57010"/>
                    <a:pt x="8551" y="57010"/>
                  </a:cubicBezTo>
                  <a:cubicBezTo>
                    <a:pt x="8551" y="57214"/>
                    <a:pt x="8619" y="57237"/>
                    <a:pt x="8642" y="57442"/>
                  </a:cubicBezTo>
                  <a:close/>
                  <a:moveTo>
                    <a:pt x="7255" y="57737"/>
                  </a:moveTo>
                  <a:cubicBezTo>
                    <a:pt x="7368" y="57169"/>
                    <a:pt x="7118" y="57032"/>
                    <a:pt x="7095" y="56646"/>
                  </a:cubicBezTo>
                  <a:cubicBezTo>
                    <a:pt x="7323" y="56646"/>
                    <a:pt x="7323" y="56941"/>
                    <a:pt x="7437" y="57078"/>
                  </a:cubicBezTo>
                  <a:cubicBezTo>
                    <a:pt x="7687" y="56759"/>
                    <a:pt x="7277" y="56487"/>
                    <a:pt x="7095" y="56305"/>
                  </a:cubicBezTo>
                  <a:cubicBezTo>
                    <a:pt x="6959" y="56896"/>
                    <a:pt x="7164" y="57260"/>
                    <a:pt x="6800" y="57624"/>
                  </a:cubicBezTo>
                  <a:cubicBezTo>
                    <a:pt x="7050" y="57533"/>
                    <a:pt x="7027" y="57783"/>
                    <a:pt x="7255" y="57737"/>
                  </a:cubicBezTo>
                  <a:close/>
                  <a:moveTo>
                    <a:pt x="9006" y="56236"/>
                  </a:moveTo>
                  <a:cubicBezTo>
                    <a:pt x="9256" y="56282"/>
                    <a:pt x="9301" y="56077"/>
                    <a:pt x="9392" y="55918"/>
                  </a:cubicBezTo>
                  <a:cubicBezTo>
                    <a:pt x="9256" y="55895"/>
                    <a:pt x="9210" y="55759"/>
                    <a:pt x="9028" y="55804"/>
                  </a:cubicBezTo>
                  <a:close/>
                  <a:moveTo>
                    <a:pt x="7277" y="55873"/>
                  </a:moveTo>
                  <a:cubicBezTo>
                    <a:pt x="7300" y="55964"/>
                    <a:pt x="7277" y="56100"/>
                    <a:pt x="7368" y="56100"/>
                  </a:cubicBezTo>
                  <a:cubicBezTo>
                    <a:pt x="7459" y="55668"/>
                    <a:pt x="7118" y="55759"/>
                    <a:pt x="6913" y="55645"/>
                  </a:cubicBezTo>
                  <a:lnTo>
                    <a:pt x="6913" y="56100"/>
                  </a:lnTo>
                  <a:cubicBezTo>
                    <a:pt x="7164" y="56168"/>
                    <a:pt x="7095" y="55873"/>
                    <a:pt x="7277" y="55873"/>
                  </a:cubicBezTo>
                  <a:close/>
                  <a:moveTo>
                    <a:pt x="9051" y="59647"/>
                  </a:moveTo>
                  <a:cubicBezTo>
                    <a:pt x="9051" y="59898"/>
                    <a:pt x="8892" y="59966"/>
                    <a:pt x="8960" y="60284"/>
                  </a:cubicBezTo>
                  <a:cubicBezTo>
                    <a:pt x="9256" y="60443"/>
                    <a:pt x="9187" y="59647"/>
                    <a:pt x="9051" y="59647"/>
                  </a:cubicBezTo>
                  <a:close/>
                  <a:moveTo>
                    <a:pt x="9210" y="55600"/>
                  </a:moveTo>
                  <a:cubicBezTo>
                    <a:pt x="9392" y="55327"/>
                    <a:pt x="9278" y="54713"/>
                    <a:pt x="9324" y="54281"/>
                  </a:cubicBezTo>
                  <a:cubicBezTo>
                    <a:pt x="8960" y="54167"/>
                    <a:pt x="9278" y="54895"/>
                    <a:pt x="8937" y="54827"/>
                  </a:cubicBezTo>
                  <a:cubicBezTo>
                    <a:pt x="8937" y="54667"/>
                    <a:pt x="8710" y="54713"/>
                    <a:pt x="8755" y="54940"/>
                  </a:cubicBezTo>
                  <a:cubicBezTo>
                    <a:pt x="8892" y="54986"/>
                    <a:pt x="9233" y="54804"/>
                    <a:pt x="9210" y="55054"/>
                  </a:cubicBezTo>
                  <a:cubicBezTo>
                    <a:pt x="9006" y="55145"/>
                    <a:pt x="9006" y="55441"/>
                    <a:pt x="9210" y="55600"/>
                  </a:cubicBezTo>
                  <a:close/>
                  <a:moveTo>
                    <a:pt x="8392" y="55577"/>
                  </a:moveTo>
                  <a:cubicBezTo>
                    <a:pt x="8346" y="55304"/>
                    <a:pt x="8801" y="55077"/>
                    <a:pt x="8574" y="54917"/>
                  </a:cubicBezTo>
                  <a:cubicBezTo>
                    <a:pt x="8414" y="55054"/>
                    <a:pt x="8005" y="55441"/>
                    <a:pt x="8392" y="55577"/>
                  </a:cubicBezTo>
                  <a:close/>
                  <a:moveTo>
                    <a:pt x="7482" y="55122"/>
                  </a:moveTo>
                  <a:cubicBezTo>
                    <a:pt x="7527" y="54849"/>
                    <a:pt x="7846" y="54258"/>
                    <a:pt x="7482" y="54144"/>
                  </a:cubicBezTo>
                  <a:cubicBezTo>
                    <a:pt x="7437" y="54417"/>
                    <a:pt x="7186" y="55077"/>
                    <a:pt x="7482" y="55122"/>
                  </a:cubicBezTo>
                  <a:close/>
                  <a:moveTo>
                    <a:pt x="7209" y="53917"/>
                  </a:moveTo>
                  <a:cubicBezTo>
                    <a:pt x="7300" y="53599"/>
                    <a:pt x="7527" y="53462"/>
                    <a:pt x="7505" y="53053"/>
                  </a:cubicBezTo>
                  <a:cubicBezTo>
                    <a:pt x="7186" y="52985"/>
                    <a:pt x="7004" y="53667"/>
                    <a:pt x="7209" y="53917"/>
                  </a:cubicBezTo>
                  <a:close/>
                  <a:moveTo>
                    <a:pt x="8050" y="53485"/>
                  </a:moveTo>
                  <a:cubicBezTo>
                    <a:pt x="8346" y="53621"/>
                    <a:pt x="8392" y="52553"/>
                    <a:pt x="8255" y="52848"/>
                  </a:cubicBezTo>
                  <a:cubicBezTo>
                    <a:pt x="8346" y="53280"/>
                    <a:pt x="7937" y="53053"/>
                    <a:pt x="8050" y="53485"/>
                  </a:cubicBezTo>
                  <a:close/>
                  <a:moveTo>
                    <a:pt x="7141" y="52598"/>
                  </a:moveTo>
                  <a:cubicBezTo>
                    <a:pt x="7277" y="52257"/>
                    <a:pt x="6845" y="52507"/>
                    <a:pt x="6982" y="52166"/>
                  </a:cubicBezTo>
                  <a:cubicBezTo>
                    <a:pt x="6982" y="51984"/>
                    <a:pt x="7209" y="52075"/>
                    <a:pt x="7164" y="51825"/>
                  </a:cubicBezTo>
                  <a:cubicBezTo>
                    <a:pt x="7027" y="51825"/>
                    <a:pt x="6913" y="51825"/>
                    <a:pt x="6800" y="51825"/>
                  </a:cubicBezTo>
                  <a:cubicBezTo>
                    <a:pt x="6868" y="52234"/>
                    <a:pt x="6663" y="52348"/>
                    <a:pt x="6686" y="52689"/>
                  </a:cubicBezTo>
                  <a:cubicBezTo>
                    <a:pt x="6982" y="52757"/>
                    <a:pt x="6936" y="52325"/>
                    <a:pt x="7141" y="52598"/>
                  </a:cubicBezTo>
                  <a:close/>
                  <a:moveTo>
                    <a:pt x="7527" y="51734"/>
                  </a:moveTo>
                  <a:cubicBezTo>
                    <a:pt x="7459" y="51870"/>
                    <a:pt x="7277" y="52780"/>
                    <a:pt x="7414" y="52507"/>
                  </a:cubicBezTo>
                  <a:cubicBezTo>
                    <a:pt x="7596" y="52484"/>
                    <a:pt x="7755" y="51870"/>
                    <a:pt x="7527" y="51734"/>
                  </a:cubicBezTo>
                  <a:close/>
                  <a:moveTo>
                    <a:pt x="8710" y="52098"/>
                  </a:moveTo>
                  <a:cubicBezTo>
                    <a:pt x="8505" y="52189"/>
                    <a:pt x="7869" y="52280"/>
                    <a:pt x="8164" y="52621"/>
                  </a:cubicBezTo>
                  <a:cubicBezTo>
                    <a:pt x="8187" y="52439"/>
                    <a:pt x="8323" y="52371"/>
                    <a:pt x="8528" y="52416"/>
                  </a:cubicBezTo>
                  <a:cubicBezTo>
                    <a:pt x="8551" y="52598"/>
                    <a:pt x="8414" y="52962"/>
                    <a:pt x="8710" y="52848"/>
                  </a:cubicBezTo>
                  <a:cubicBezTo>
                    <a:pt x="8664" y="52484"/>
                    <a:pt x="8755" y="52234"/>
                    <a:pt x="8801" y="51984"/>
                  </a:cubicBezTo>
                  <a:cubicBezTo>
                    <a:pt x="8824" y="51825"/>
                    <a:pt x="8824" y="51188"/>
                    <a:pt x="8710" y="51529"/>
                  </a:cubicBezTo>
                  <a:close/>
                  <a:moveTo>
                    <a:pt x="8164" y="51643"/>
                  </a:moveTo>
                  <a:cubicBezTo>
                    <a:pt x="8278" y="51507"/>
                    <a:pt x="8278" y="51256"/>
                    <a:pt x="8278" y="50983"/>
                  </a:cubicBezTo>
                  <a:cubicBezTo>
                    <a:pt x="7982" y="50847"/>
                    <a:pt x="8187" y="51347"/>
                    <a:pt x="7891" y="51188"/>
                  </a:cubicBezTo>
                  <a:cubicBezTo>
                    <a:pt x="7846" y="50870"/>
                    <a:pt x="8005" y="50802"/>
                    <a:pt x="8005" y="50551"/>
                  </a:cubicBezTo>
                  <a:cubicBezTo>
                    <a:pt x="7823" y="50347"/>
                    <a:pt x="7891" y="50551"/>
                    <a:pt x="7641" y="50529"/>
                  </a:cubicBezTo>
                  <a:cubicBezTo>
                    <a:pt x="7732" y="50870"/>
                    <a:pt x="7618" y="51416"/>
                    <a:pt x="7891" y="51529"/>
                  </a:cubicBezTo>
                  <a:cubicBezTo>
                    <a:pt x="7914" y="51006"/>
                    <a:pt x="8073" y="51597"/>
                    <a:pt x="8164" y="51643"/>
                  </a:cubicBezTo>
                  <a:close/>
                  <a:moveTo>
                    <a:pt x="8824" y="50347"/>
                  </a:moveTo>
                  <a:cubicBezTo>
                    <a:pt x="8937" y="50688"/>
                    <a:pt x="8528" y="50415"/>
                    <a:pt x="8642" y="50779"/>
                  </a:cubicBezTo>
                  <a:cubicBezTo>
                    <a:pt x="8687" y="50938"/>
                    <a:pt x="8937" y="50870"/>
                    <a:pt x="8824" y="51211"/>
                  </a:cubicBezTo>
                  <a:cubicBezTo>
                    <a:pt x="9119" y="51347"/>
                    <a:pt x="8892" y="50870"/>
                    <a:pt x="9187" y="51006"/>
                  </a:cubicBezTo>
                  <a:cubicBezTo>
                    <a:pt x="9210" y="51325"/>
                    <a:pt x="8824" y="51529"/>
                    <a:pt x="9187" y="51666"/>
                  </a:cubicBezTo>
                  <a:cubicBezTo>
                    <a:pt x="9165" y="51347"/>
                    <a:pt x="9392" y="51325"/>
                    <a:pt x="9369" y="51006"/>
                  </a:cubicBezTo>
                  <a:cubicBezTo>
                    <a:pt x="9233" y="50597"/>
                    <a:pt x="8960" y="50347"/>
                    <a:pt x="8937" y="49801"/>
                  </a:cubicBezTo>
                  <a:cubicBezTo>
                    <a:pt x="8824" y="49778"/>
                    <a:pt x="8664" y="49801"/>
                    <a:pt x="8664" y="49687"/>
                  </a:cubicBezTo>
                  <a:cubicBezTo>
                    <a:pt x="8551" y="49142"/>
                    <a:pt x="8551" y="49983"/>
                    <a:pt x="8755" y="50006"/>
                  </a:cubicBezTo>
                  <a:cubicBezTo>
                    <a:pt x="8755" y="50165"/>
                    <a:pt x="8369" y="50324"/>
                    <a:pt x="8642" y="50438"/>
                  </a:cubicBezTo>
                  <a:cubicBezTo>
                    <a:pt x="8664" y="50324"/>
                    <a:pt x="8801" y="50188"/>
                    <a:pt x="8824" y="50347"/>
                  </a:cubicBezTo>
                  <a:close/>
                  <a:moveTo>
                    <a:pt x="9028" y="49574"/>
                  </a:moveTo>
                  <a:cubicBezTo>
                    <a:pt x="9006" y="49392"/>
                    <a:pt x="9301" y="49051"/>
                    <a:pt x="9028" y="48914"/>
                  </a:cubicBezTo>
                  <a:cubicBezTo>
                    <a:pt x="9006" y="49005"/>
                    <a:pt x="8960" y="49051"/>
                    <a:pt x="8846" y="49028"/>
                  </a:cubicBezTo>
                  <a:cubicBezTo>
                    <a:pt x="8824" y="49301"/>
                    <a:pt x="8824" y="49551"/>
                    <a:pt x="9028" y="49574"/>
                  </a:cubicBezTo>
                  <a:close/>
                  <a:moveTo>
                    <a:pt x="8574" y="48914"/>
                  </a:moveTo>
                  <a:cubicBezTo>
                    <a:pt x="8619" y="48437"/>
                    <a:pt x="8323" y="48778"/>
                    <a:pt x="8301" y="48573"/>
                  </a:cubicBezTo>
                  <a:cubicBezTo>
                    <a:pt x="8301" y="48300"/>
                    <a:pt x="8369" y="47936"/>
                    <a:pt x="8141" y="47914"/>
                  </a:cubicBezTo>
                  <a:cubicBezTo>
                    <a:pt x="8050" y="48346"/>
                    <a:pt x="8278" y="48619"/>
                    <a:pt x="8119" y="48800"/>
                  </a:cubicBezTo>
                  <a:cubicBezTo>
                    <a:pt x="8392" y="48709"/>
                    <a:pt x="8346" y="48960"/>
                    <a:pt x="8574" y="48914"/>
                  </a:cubicBezTo>
                  <a:close/>
                  <a:moveTo>
                    <a:pt x="7664" y="48232"/>
                  </a:moveTo>
                  <a:cubicBezTo>
                    <a:pt x="7755" y="48550"/>
                    <a:pt x="7550" y="48528"/>
                    <a:pt x="7573" y="48778"/>
                  </a:cubicBezTo>
                  <a:cubicBezTo>
                    <a:pt x="7982" y="48982"/>
                    <a:pt x="7914" y="48209"/>
                    <a:pt x="7664" y="48232"/>
                  </a:cubicBezTo>
                  <a:close/>
                  <a:moveTo>
                    <a:pt x="9324" y="47732"/>
                  </a:moveTo>
                  <a:cubicBezTo>
                    <a:pt x="9278" y="47300"/>
                    <a:pt x="9119" y="46981"/>
                    <a:pt x="8983" y="46617"/>
                  </a:cubicBezTo>
                  <a:cubicBezTo>
                    <a:pt x="9142" y="46231"/>
                    <a:pt x="9187" y="45685"/>
                    <a:pt x="9187" y="45094"/>
                  </a:cubicBezTo>
                  <a:cubicBezTo>
                    <a:pt x="8983" y="45071"/>
                    <a:pt x="8824" y="45117"/>
                    <a:pt x="8733" y="45208"/>
                  </a:cubicBezTo>
                  <a:cubicBezTo>
                    <a:pt x="8824" y="45389"/>
                    <a:pt x="8733" y="45844"/>
                    <a:pt x="8892" y="45981"/>
                  </a:cubicBezTo>
                  <a:cubicBezTo>
                    <a:pt x="9051" y="45685"/>
                    <a:pt x="8801" y="45594"/>
                    <a:pt x="9006" y="45435"/>
                  </a:cubicBezTo>
                  <a:cubicBezTo>
                    <a:pt x="9210" y="45731"/>
                    <a:pt x="8983" y="46140"/>
                    <a:pt x="8801" y="46299"/>
                  </a:cubicBezTo>
                  <a:cubicBezTo>
                    <a:pt x="8664" y="45708"/>
                    <a:pt x="8437" y="46117"/>
                    <a:pt x="8255" y="45731"/>
                  </a:cubicBezTo>
                  <a:cubicBezTo>
                    <a:pt x="8232" y="45526"/>
                    <a:pt x="8369" y="45503"/>
                    <a:pt x="8369" y="45299"/>
                  </a:cubicBezTo>
                  <a:cubicBezTo>
                    <a:pt x="8096" y="45276"/>
                    <a:pt x="8141" y="45617"/>
                    <a:pt x="7891" y="45617"/>
                  </a:cubicBezTo>
                  <a:cubicBezTo>
                    <a:pt x="7846" y="45571"/>
                    <a:pt x="7778" y="45094"/>
                    <a:pt x="7709" y="45389"/>
                  </a:cubicBezTo>
                  <a:cubicBezTo>
                    <a:pt x="7800" y="45753"/>
                    <a:pt x="8210" y="45753"/>
                    <a:pt x="8164" y="46276"/>
                  </a:cubicBezTo>
                  <a:cubicBezTo>
                    <a:pt x="8574" y="46003"/>
                    <a:pt x="8596" y="46458"/>
                    <a:pt x="8619" y="46617"/>
                  </a:cubicBezTo>
                  <a:cubicBezTo>
                    <a:pt x="8619" y="46413"/>
                    <a:pt x="8960" y="46686"/>
                    <a:pt x="8983" y="46845"/>
                  </a:cubicBezTo>
                  <a:cubicBezTo>
                    <a:pt x="8505" y="46799"/>
                    <a:pt x="8755" y="47618"/>
                    <a:pt x="8414" y="47709"/>
                  </a:cubicBezTo>
                  <a:lnTo>
                    <a:pt x="8869" y="47709"/>
                  </a:lnTo>
                  <a:cubicBezTo>
                    <a:pt x="8869" y="47436"/>
                    <a:pt x="8824" y="47072"/>
                    <a:pt x="9074" y="47072"/>
                  </a:cubicBezTo>
                  <a:cubicBezTo>
                    <a:pt x="9097" y="47368"/>
                    <a:pt x="8915" y="47868"/>
                    <a:pt x="9324" y="47732"/>
                  </a:cubicBezTo>
                  <a:close/>
                  <a:moveTo>
                    <a:pt x="8073" y="46504"/>
                  </a:moveTo>
                  <a:cubicBezTo>
                    <a:pt x="7505" y="46595"/>
                    <a:pt x="8232" y="45594"/>
                    <a:pt x="7618" y="45935"/>
                  </a:cubicBezTo>
                  <a:cubicBezTo>
                    <a:pt x="7687" y="45571"/>
                    <a:pt x="7527" y="45480"/>
                    <a:pt x="7437" y="45276"/>
                  </a:cubicBezTo>
                  <a:cubicBezTo>
                    <a:pt x="7641" y="44912"/>
                    <a:pt x="7823" y="44571"/>
                    <a:pt x="7914" y="44093"/>
                  </a:cubicBezTo>
                  <a:lnTo>
                    <a:pt x="7550" y="44093"/>
                  </a:lnTo>
                  <a:cubicBezTo>
                    <a:pt x="7573" y="44571"/>
                    <a:pt x="7505" y="44844"/>
                    <a:pt x="7186" y="44616"/>
                  </a:cubicBezTo>
                  <a:cubicBezTo>
                    <a:pt x="7209" y="45208"/>
                    <a:pt x="7368" y="45617"/>
                    <a:pt x="7437" y="46163"/>
                  </a:cubicBezTo>
                  <a:cubicBezTo>
                    <a:pt x="7846" y="46026"/>
                    <a:pt x="7732" y="47186"/>
                    <a:pt x="8073" y="46504"/>
                  </a:cubicBezTo>
                  <a:close/>
                  <a:moveTo>
                    <a:pt x="8642" y="44002"/>
                  </a:moveTo>
                  <a:cubicBezTo>
                    <a:pt x="8551" y="44298"/>
                    <a:pt x="8073" y="44184"/>
                    <a:pt x="8187" y="44753"/>
                  </a:cubicBezTo>
                  <a:cubicBezTo>
                    <a:pt x="8392" y="44866"/>
                    <a:pt x="8369" y="44548"/>
                    <a:pt x="8551" y="44548"/>
                  </a:cubicBezTo>
                  <a:cubicBezTo>
                    <a:pt x="8596" y="44548"/>
                    <a:pt x="8664" y="44798"/>
                    <a:pt x="8824" y="44775"/>
                  </a:cubicBezTo>
                  <a:cubicBezTo>
                    <a:pt x="8915" y="44753"/>
                    <a:pt x="9051" y="44730"/>
                    <a:pt x="9006" y="44343"/>
                  </a:cubicBezTo>
                  <a:cubicBezTo>
                    <a:pt x="8505" y="44434"/>
                    <a:pt x="8824" y="44162"/>
                    <a:pt x="8642" y="44002"/>
                  </a:cubicBezTo>
                  <a:close/>
                  <a:moveTo>
                    <a:pt x="7277" y="43866"/>
                  </a:moveTo>
                  <a:cubicBezTo>
                    <a:pt x="7209" y="43502"/>
                    <a:pt x="7437" y="43525"/>
                    <a:pt x="7573" y="43434"/>
                  </a:cubicBezTo>
                  <a:cubicBezTo>
                    <a:pt x="7550" y="43229"/>
                    <a:pt x="7505" y="43070"/>
                    <a:pt x="7391" y="42979"/>
                  </a:cubicBezTo>
                  <a:cubicBezTo>
                    <a:pt x="7346" y="43411"/>
                    <a:pt x="7209" y="43457"/>
                    <a:pt x="7027" y="43206"/>
                  </a:cubicBezTo>
                  <a:cubicBezTo>
                    <a:pt x="7004" y="43479"/>
                    <a:pt x="7232" y="44002"/>
                    <a:pt x="7277" y="43866"/>
                  </a:cubicBezTo>
                  <a:close/>
                  <a:moveTo>
                    <a:pt x="6641" y="43843"/>
                  </a:moveTo>
                  <a:cubicBezTo>
                    <a:pt x="7004" y="43911"/>
                    <a:pt x="6754" y="43252"/>
                    <a:pt x="6845" y="42979"/>
                  </a:cubicBezTo>
                  <a:cubicBezTo>
                    <a:pt x="7141" y="43161"/>
                    <a:pt x="7186" y="42956"/>
                    <a:pt x="7209" y="42547"/>
                  </a:cubicBezTo>
                  <a:cubicBezTo>
                    <a:pt x="6618" y="42433"/>
                    <a:pt x="6572" y="43502"/>
                    <a:pt x="6641" y="43843"/>
                  </a:cubicBezTo>
                  <a:close/>
                  <a:moveTo>
                    <a:pt x="8301" y="43775"/>
                  </a:moveTo>
                  <a:cubicBezTo>
                    <a:pt x="8346" y="43775"/>
                    <a:pt x="8392" y="43798"/>
                    <a:pt x="8369" y="43889"/>
                  </a:cubicBezTo>
                  <a:cubicBezTo>
                    <a:pt x="8619" y="43911"/>
                    <a:pt x="8687" y="43729"/>
                    <a:pt x="8664" y="43457"/>
                  </a:cubicBezTo>
                  <a:cubicBezTo>
                    <a:pt x="8414" y="43411"/>
                    <a:pt x="8255" y="43479"/>
                    <a:pt x="8301" y="43775"/>
                  </a:cubicBezTo>
                  <a:close/>
                  <a:moveTo>
                    <a:pt x="4207" y="47845"/>
                  </a:moveTo>
                  <a:cubicBezTo>
                    <a:pt x="4207" y="47345"/>
                    <a:pt x="4640" y="46777"/>
                    <a:pt x="4207" y="46413"/>
                  </a:cubicBezTo>
                  <a:cubicBezTo>
                    <a:pt x="4344" y="46981"/>
                    <a:pt x="3957" y="47482"/>
                    <a:pt x="4207" y="47845"/>
                  </a:cubicBezTo>
                  <a:close/>
                  <a:moveTo>
                    <a:pt x="5208" y="47413"/>
                  </a:moveTo>
                  <a:cubicBezTo>
                    <a:pt x="5504" y="47072"/>
                    <a:pt x="4935" y="46572"/>
                    <a:pt x="5231" y="46208"/>
                  </a:cubicBezTo>
                  <a:cubicBezTo>
                    <a:pt x="4730" y="46390"/>
                    <a:pt x="5072" y="47072"/>
                    <a:pt x="5208" y="47413"/>
                  </a:cubicBezTo>
                  <a:close/>
                  <a:moveTo>
                    <a:pt x="5231" y="45890"/>
                  </a:moveTo>
                  <a:cubicBezTo>
                    <a:pt x="5185" y="45344"/>
                    <a:pt x="5617" y="44957"/>
                    <a:pt x="5344" y="44480"/>
                  </a:cubicBezTo>
                  <a:cubicBezTo>
                    <a:pt x="4867" y="44343"/>
                    <a:pt x="4958" y="44957"/>
                    <a:pt x="5163" y="45117"/>
                  </a:cubicBezTo>
                  <a:cubicBezTo>
                    <a:pt x="5185" y="45549"/>
                    <a:pt x="4958" y="45685"/>
                    <a:pt x="5231" y="45890"/>
                  </a:cubicBezTo>
                  <a:close/>
                  <a:moveTo>
                    <a:pt x="4253" y="44775"/>
                  </a:moveTo>
                  <a:cubicBezTo>
                    <a:pt x="4321" y="44685"/>
                    <a:pt x="4503" y="43934"/>
                    <a:pt x="4162" y="44002"/>
                  </a:cubicBezTo>
                  <a:cubicBezTo>
                    <a:pt x="3980" y="44093"/>
                    <a:pt x="4026" y="44821"/>
                    <a:pt x="4253" y="44775"/>
                  </a:cubicBezTo>
                  <a:close/>
                  <a:moveTo>
                    <a:pt x="5367" y="42502"/>
                  </a:moveTo>
                  <a:cubicBezTo>
                    <a:pt x="5390" y="42183"/>
                    <a:pt x="5367" y="41956"/>
                    <a:pt x="5208" y="41842"/>
                  </a:cubicBezTo>
                  <a:cubicBezTo>
                    <a:pt x="5367" y="42251"/>
                    <a:pt x="5185" y="42160"/>
                    <a:pt x="5094" y="42502"/>
                  </a:cubicBezTo>
                  <a:close/>
                  <a:moveTo>
                    <a:pt x="7118" y="42320"/>
                  </a:moveTo>
                  <a:cubicBezTo>
                    <a:pt x="7368" y="41978"/>
                    <a:pt x="7027" y="41637"/>
                    <a:pt x="7141" y="41114"/>
                  </a:cubicBezTo>
                  <a:cubicBezTo>
                    <a:pt x="7277" y="41092"/>
                    <a:pt x="7300" y="40955"/>
                    <a:pt x="7414" y="40910"/>
                  </a:cubicBezTo>
                  <a:cubicBezTo>
                    <a:pt x="7527" y="40910"/>
                    <a:pt x="7505" y="41092"/>
                    <a:pt x="7596" y="41137"/>
                  </a:cubicBezTo>
                  <a:cubicBezTo>
                    <a:pt x="7687" y="40864"/>
                    <a:pt x="8005" y="40887"/>
                    <a:pt x="7982" y="40478"/>
                  </a:cubicBezTo>
                  <a:cubicBezTo>
                    <a:pt x="7960" y="40250"/>
                    <a:pt x="7800" y="40182"/>
                    <a:pt x="7709" y="40046"/>
                  </a:cubicBezTo>
                  <a:cubicBezTo>
                    <a:pt x="7255" y="40068"/>
                    <a:pt x="6936" y="40273"/>
                    <a:pt x="6868" y="40796"/>
                  </a:cubicBezTo>
                  <a:cubicBezTo>
                    <a:pt x="7050" y="40864"/>
                    <a:pt x="6982" y="40637"/>
                    <a:pt x="7050" y="40569"/>
                  </a:cubicBezTo>
                  <a:cubicBezTo>
                    <a:pt x="7164" y="40455"/>
                    <a:pt x="7459" y="40250"/>
                    <a:pt x="7505" y="40478"/>
                  </a:cubicBezTo>
                  <a:cubicBezTo>
                    <a:pt x="7437" y="40751"/>
                    <a:pt x="7300" y="40932"/>
                    <a:pt x="6959" y="40910"/>
                  </a:cubicBezTo>
                  <a:cubicBezTo>
                    <a:pt x="6936" y="41455"/>
                    <a:pt x="6982" y="41956"/>
                    <a:pt x="7118" y="42320"/>
                  </a:cubicBezTo>
                  <a:close/>
                  <a:moveTo>
                    <a:pt x="8346" y="40273"/>
                  </a:moveTo>
                  <a:cubicBezTo>
                    <a:pt x="8460" y="40318"/>
                    <a:pt x="8505" y="40432"/>
                    <a:pt x="8710" y="40387"/>
                  </a:cubicBezTo>
                  <a:cubicBezTo>
                    <a:pt x="8710" y="40205"/>
                    <a:pt x="8733" y="40046"/>
                    <a:pt x="8801" y="39955"/>
                  </a:cubicBezTo>
                  <a:cubicBezTo>
                    <a:pt x="8551" y="39932"/>
                    <a:pt x="8301" y="39932"/>
                    <a:pt x="8346" y="40273"/>
                  </a:cubicBezTo>
                  <a:close/>
                  <a:moveTo>
                    <a:pt x="7346" y="39704"/>
                  </a:moveTo>
                  <a:cubicBezTo>
                    <a:pt x="7209" y="39682"/>
                    <a:pt x="7186" y="39523"/>
                    <a:pt x="7073" y="39477"/>
                  </a:cubicBezTo>
                  <a:cubicBezTo>
                    <a:pt x="7050" y="39636"/>
                    <a:pt x="6936" y="39682"/>
                    <a:pt x="6982" y="39909"/>
                  </a:cubicBezTo>
                  <a:cubicBezTo>
                    <a:pt x="7186" y="39955"/>
                    <a:pt x="7323" y="39886"/>
                    <a:pt x="7346" y="39704"/>
                  </a:cubicBezTo>
                  <a:close/>
                  <a:moveTo>
                    <a:pt x="7891" y="39614"/>
                  </a:moveTo>
                  <a:cubicBezTo>
                    <a:pt x="8164" y="39614"/>
                    <a:pt x="8414" y="40091"/>
                    <a:pt x="8437" y="39500"/>
                  </a:cubicBezTo>
                  <a:cubicBezTo>
                    <a:pt x="8096" y="39614"/>
                    <a:pt x="8164" y="39272"/>
                    <a:pt x="7982" y="39181"/>
                  </a:cubicBezTo>
                  <a:cubicBezTo>
                    <a:pt x="8005" y="39386"/>
                    <a:pt x="7891" y="39409"/>
                    <a:pt x="7891" y="39614"/>
                  </a:cubicBezTo>
                  <a:close/>
                  <a:moveTo>
                    <a:pt x="8323" y="41592"/>
                  </a:moveTo>
                  <a:cubicBezTo>
                    <a:pt x="8596" y="41819"/>
                    <a:pt x="8755" y="41706"/>
                    <a:pt x="8960" y="42138"/>
                  </a:cubicBezTo>
                  <a:cubicBezTo>
                    <a:pt x="8937" y="41751"/>
                    <a:pt x="8528" y="41092"/>
                    <a:pt x="8323" y="41592"/>
                  </a:cubicBezTo>
                  <a:close/>
                  <a:moveTo>
                    <a:pt x="7505" y="41797"/>
                  </a:moveTo>
                  <a:lnTo>
                    <a:pt x="7482" y="42115"/>
                  </a:lnTo>
                  <a:cubicBezTo>
                    <a:pt x="7778" y="42047"/>
                    <a:pt x="7823" y="42229"/>
                    <a:pt x="8028" y="42229"/>
                  </a:cubicBezTo>
                  <a:cubicBezTo>
                    <a:pt x="8073" y="41842"/>
                    <a:pt x="7709" y="41888"/>
                    <a:pt x="7505" y="41797"/>
                  </a:cubicBezTo>
                  <a:close/>
                  <a:moveTo>
                    <a:pt x="7755" y="36657"/>
                  </a:moveTo>
                  <a:cubicBezTo>
                    <a:pt x="7641" y="36407"/>
                    <a:pt x="7687" y="35952"/>
                    <a:pt x="7300" y="35998"/>
                  </a:cubicBezTo>
                  <a:cubicBezTo>
                    <a:pt x="7232" y="36339"/>
                    <a:pt x="7550" y="36225"/>
                    <a:pt x="7573" y="36430"/>
                  </a:cubicBezTo>
                  <a:cubicBezTo>
                    <a:pt x="7346" y="36407"/>
                    <a:pt x="7141" y="36407"/>
                    <a:pt x="7118" y="36635"/>
                  </a:cubicBezTo>
                  <a:cubicBezTo>
                    <a:pt x="7323" y="36635"/>
                    <a:pt x="7550" y="36657"/>
                    <a:pt x="7755" y="36657"/>
                  </a:cubicBezTo>
                  <a:close/>
                  <a:moveTo>
                    <a:pt x="11552" y="88664"/>
                  </a:moveTo>
                  <a:cubicBezTo>
                    <a:pt x="11598" y="88345"/>
                    <a:pt x="12075" y="88573"/>
                    <a:pt x="11916" y="88004"/>
                  </a:cubicBezTo>
                  <a:cubicBezTo>
                    <a:pt x="11643" y="87868"/>
                    <a:pt x="11712" y="88186"/>
                    <a:pt x="11552" y="88209"/>
                  </a:cubicBezTo>
                  <a:cubicBezTo>
                    <a:pt x="11416" y="88141"/>
                    <a:pt x="11393" y="88732"/>
                    <a:pt x="11552" y="88664"/>
                  </a:cubicBezTo>
                  <a:close/>
                  <a:moveTo>
                    <a:pt x="11848" y="80363"/>
                  </a:moveTo>
                  <a:lnTo>
                    <a:pt x="11848" y="80682"/>
                  </a:lnTo>
                  <a:cubicBezTo>
                    <a:pt x="12121" y="80591"/>
                    <a:pt x="12485" y="80591"/>
                    <a:pt x="12417" y="80045"/>
                  </a:cubicBezTo>
                  <a:cubicBezTo>
                    <a:pt x="11985" y="79840"/>
                    <a:pt x="12280" y="80545"/>
                    <a:pt x="11848" y="80363"/>
                  </a:cubicBezTo>
                  <a:close/>
                  <a:moveTo>
                    <a:pt x="13053" y="80272"/>
                  </a:moveTo>
                  <a:cubicBezTo>
                    <a:pt x="12758" y="80295"/>
                    <a:pt x="12508" y="80341"/>
                    <a:pt x="12485" y="80705"/>
                  </a:cubicBezTo>
                  <a:lnTo>
                    <a:pt x="13053" y="80705"/>
                  </a:lnTo>
                  <a:close/>
                  <a:moveTo>
                    <a:pt x="12326" y="91733"/>
                  </a:moveTo>
                  <a:cubicBezTo>
                    <a:pt x="12530" y="91756"/>
                    <a:pt x="12667" y="91824"/>
                    <a:pt x="12780" y="91915"/>
                  </a:cubicBezTo>
                  <a:cubicBezTo>
                    <a:pt x="12826" y="91984"/>
                    <a:pt x="12871" y="92029"/>
                    <a:pt x="12894" y="92097"/>
                  </a:cubicBezTo>
                  <a:cubicBezTo>
                    <a:pt x="12917" y="92143"/>
                    <a:pt x="12940" y="92165"/>
                    <a:pt x="12940" y="92211"/>
                  </a:cubicBezTo>
                  <a:cubicBezTo>
                    <a:pt x="12962" y="92256"/>
                    <a:pt x="12962" y="92256"/>
                    <a:pt x="12962" y="92279"/>
                  </a:cubicBezTo>
                  <a:cubicBezTo>
                    <a:pt x="13031" y="92370"/>
                    <a:pt x="12940" y="92507"/>
                    <a:pt x="12758" y="92666"/>
                  </a:cubicBezTo>
                  <a:cubicBezTo>
                    <a:pt x="12780" y="92734"/>
                    <a:pt x="12917" y="92643"/>
                    <a:pt x="12940" y="92598"/>
                  </a:cubicBezTo>
                  <a:cubicBezTo>
                    <a:pt x="13235" y="92666"/>
                    <a:pt x="12803" y="92870"/>
                    <a:pt x="12758" y="93007"/>
                  </a:cubicBezTo>
                  <a:cubicBezTo>
                    <a:pt x="12735" y="93052"/>
                    <a:pt x="12849" y="92984"/>
                    <a:pt x="12849" y="92984"/>
                  </a:cubicBezTo>
                  <a:cubicBezTo>
                    <a:pt x="12940" y="93052"/>
                    <a:pt x="12917" y="93302"/>
                    <a:pt x="12735" y="93462"/>
                  </a:cubicBezTo>
                  <a:cubicBezTo>
                    <a:pt x="12871" y="93484"/>
                    <a:pt x="12735" y="93689"/>
                    <a:pt x="13076" y="93507"/>
                  </a:cubicBezTo>
                  <a:cubicBezTo>
                    <a:pt x="12803" y="93803"/>
                    <a:pt x="12940" y="93916"/>
                    <a:pt x="12962" y="94098"/>
                  </a:cubicBezTo>
                  <a:cubicBezTo>
                    <a:pt x="12849" y="94280"/>
                    <a:pt x="12508" y="94508"/>
                    <a:pt x="12508" y="94690"/>
                  </a:cubicBezTo>
                  <a:cubicBezTo>
                    <a:pt x="12689" y="94644"/>
                    <a:pt x="12712" y="94303"/>
                    <a:pt x="13053" y="94189"/>
                  </a:cubicBezTo>
                  <a:cubicBezTo>
                    <a:pt x="13076" y="94258"/>
                    <a:pt x="13031" y="94326"/>
                    <a:pt x="12871" y="94462"/>
                  </a:cubicBezTo>
                  <a:cubicBezTo>
                    <a:pt x="12917" y="94690"/>
                    <a:pt x="12735" y="95213"/>
                    <a:pt x="12917" y="95235"/>
                  </a:cubicBezTo>
                  <a:cubicBezTo>
                    <a:pt x="12940" y="95304"/>
                    <a:pt x="12849" y="95440"/>
                    <a:pt x="12644" y="95645"/>
                  </a:cubicBezTo>
                  <a:cubicBezTo>
                    <a:pt x="12803" y="95508"/>
                    <a:pt x="12894" y="95485"/>
                    <a:pt x="12917" y="95554"/>
                  </a:cubicBezTo>
                  <a:cubicBezTo>
                    <a:pt x="12917" y="95576"/>
                    <a:pt x="12917" y="95622"/>
                    <a:pt x="12894" y="95713"/>
                  </a:cubicBezTo>
                  <a:cubicBezTo>
                    <a:pt x="12894" y="95736"/>
                    <a:pt x="12871" y="95781"/>
                    <a:pt x="12871" y="95827"/>
                  </a:cubicBezTo>
                  <a:cubicBezTo>
                    <a:pt x="12849" y="95872"/>
                    <a:pt x="12871" y="95872"/>
                    <a:pt x="12871" y="95895"/>
                  </a:cubicBezTo>
                  <a:cubicBezTo>
                    <a:pt x="13144" y="95599"/>
                    <a:pt x="13235" y="95667"/>
                    <a:pt x="13417" y="95531"/>
                  </a:cubicBezTo>
                  <a:cubicBezTo>
                    <a:pt x="13281" y="95758"/>
                    <a:pt x="13212" y="95758"/>
                    <a:pt x="13144" y="95758"/>
                  </a:cubicBezTo>
                  <a:cubicBezTo>
                    <a:pt x="13008" y="96099"/>
                    <a:pt x="13485" y="95576"/>
                    <a:pt x="13417" y="95849"/>
                  </a:cubicBezTo>
                  <a:cubicBezTo>
                    <a:pt x="13485" y="95827"/>
                    <a:pt x="13508" y="95736"/>
                    <a:pt x="13485" y="95736"/>
                  </a:cubicBezTo>
                  <a:cubicBezTo>
                    <a:pt x="13804" y="95304"/>
                    <a:pt x="13508" y="95804"/>
                    <a:pt x="13531" y="95827"/>
                  </a:cubicBezTo>
                  <a:cubicBezTo>
                    <a:pt x="13531" y="95827"/>
                    <a:pt x="13713" y="95804"/>
                    <a:pt x="13735" y="95804"/>
                  </a:cubicBezTo>
                  <a:cubicBezTo>
                    <a:pt x="13781" y="95827"/>
                    <a:pt x="13872" y="95758"/>
                    <a:pt x="13940" y="95781"/>
                  </a:cubicBezTo>
                  <a:cubicBezTo>
                    <a:pt x="13963" y="95804"/>
                    <a:pt x="13940" y="95986"/>
                    <a:pt x="13940" y="95986"/>
                  </a:cubicBezTo>
                  <a:cubicBezTo>
                    <a:pt x="14008" y="95986"/>
                    <a:pt x="14190" y="95690"/>
                    <a:pt x="14258" y="95645"/>
                  </a:cubicBezTo>
                  <a:cubicBezTo>
                    <a:pt x="14349" y="95576"/>
                    <a:pt x="14281" y="95736"/>
                    <a:pt x="14327" y="95736"/>
                  </a:cubicBezTo>
                  <a:cubicBezTo>
                    <a:pt x="14372" y="95713"/>
                    <a:pt x="14418" y="95599"/>
                    <a:pt x="14440" y="95599"/>
                  </a:cubicBezTo>
                  <a:cubicBezTo>
                    <a:pt x="14577" y="95622"/>
                    <a:pt x="14622" y="95804"/>
                    <a:pt x="14782" y="95645"/>
                  </a:cubicBezTo>
                  <a:cubicBezTo>
                    <a:pt x="14782" y="95622"/>
                    <a:pt x="14736" y="95531"/>
                    <a:pt x="14713" y="95554"/>
                  </a:cubicBezTo>
                  <a:cubicBezTo>
                    <a:pt x="14918" y="95372"/>
                    <a:pt x="15032" y="95554"/>
                    <a:pt x="15214" y="95554"/>
                  </a:cubicBezTo>
                  <a:cubicBezTo>
                    <a:pt x="15282" y="95554"/>
                    <a:pt x="15350" y="95417"/>
                    <a:pt x="15418" y="95395"/>
                  </a:cubicBezTo>
                  <a:cubicBezTo>
                    <a:pt x="15441" y="95395"/>
                    <a:pt x="15509" y="95508"/>
                    <a:pt x="15577" y="95463"/>
                  </a:cubicBezTo>
                  <a:cubicBezTo>
                    <a:pt x="15646" y="95440"/>
                    <a:pt x="15600" y="95326"/>
                    <a:pt x="15623" y="95258"/>
                  </a:cubicBezTo>
                  <a:cubicBezTo>
                    <a:pt x="15691" y="95144"/>
                    <a:pt x="15828" y="95304"/>
                    <a:pt x="15896" y="95190"/>
                  </a:cubicBezTo>
                  <a:cubicBezTo>
                    <a:pt x="15896" y="95349"/>
                    <a:pt x="15828" y="95417"/>
                    <a:pt x="15737" y="95417"/>
                  </a:cubicBezTo>
                  <a:cubicBezTo>
                    <a:pt x="15919" y="95531"/>
                    <a:pt x="15691" y="95804"/>
                    <a:pt x="15782" y="95986"/>
                  </a:cubicBezTo>
                  <a:cubicBezTo>
                    <a:pt x="15828" y="95963"/>
                    <a:pt x="15828" y="95872"/>
                    <a:pt x="15873" y="95872"/>
                  </a:cubicBezTo>
                  <a:cubicBezTo>
                    <a:pt x="16009" y="95758"/>
                    <a:pt x="15828" y="95667"/>
                    <a:pt x="15873" y="95485"/>
                  </a:cubicBezTo>
                  <a:cubicBezTo>
                    <a:pt x="15896" y="95326"/>
                    <a:pt x="15964" y="95508"/>
                    <a:pt x="16032" y="95440"/>
                  </a:cubicBezTo>
                  <a:cubicBezTo>
                    <a:pt x="16055" y="95417"/>
                    <a:pt x="16123" y="95213"/>
                    <a:pt x="16146" y="95213"/>
                  </a:cubicBezTo>
                  <a:cubicBezTo>
                    <a:pt x="16146" y="95213"/>
                    <a:pt x="16373" y="95463"/>
                    <a:pt x="16282" y="95076"/>
                  </a:cubicBezTo>
                  <a:cubicBezTo>
                    <a:pt x="16351" y="95008"/>
                    <a:pt x="16373" y="95235"/>
                    <a:pt x="16442" y="95235"/>
                  </a:cubicBezTo>
                  <a:cubicBezTo>
                    <a:pt x="16510" y="95235"/>
                    <a:pt x="16487" y="95144"/>
                    <a:pt x="16464" y="95031"/>
                  </a:cubicBezTo>
                  <a:cubicBezTo>
                    <a:pt x="16555" y="95099"/>
                    <a:pt x="16646" y="95122"/>
                    <a:pt x="16714" y="95122"/>
                  </a:cubicBezTo>
                  <a:cubicBezTo>
                    <a:pt x="16737" y="95122"/>
                    <a:pt x="16783" y="95099"/>
                    <a:pt x="16828" y="95076"/>
                  </a:cubicBezTo>
                  <a:cubicBezTo>
                    <a:pt x="16874" y="95053"/>
                    <a:pt x="16919" y="95031"/>
                    <a:pt x="16942" y="95008"/>
                  </a:cubicBezTo>
                  <a:cubicBezTo>
                    <a:pt x="17033" y="94940"/>
                    <a:pt x="17124" y="94872"/>
                    <a:pt x="17192" y="94781"/>
                  </a:cubicBezTo>
                  <a:cubicBezTo>
                    <a:pt x="17465" y="94781"/>
                    <a:pt x="17692" y="94849"/>
                    <a:pt x="18011" y="94758"/>
                  </a:cubicBezTo>
                  <a:cubicBezTo>
                    <a:pt x="17988" y="94599"/>
                    <a:pt x="17897" y="94621"/>
                    <a:pt x="17783" y="94644"/>
                  </a:cubicBezTo>
                  <a:cubicBezTo>
                    <a:pt x="17874" y="94462"/>
                    <a:pt x="18124" y="94553"/>
                    <a:pt x="18374" y="94303"/>
                  </a:cubicBezTo>
                  <a:cubicBezTo>
                    <a:pt x="18534" y="94235"/>
                    <a:pt x="18306" y="94007"/>
                    <a:pt x="18420" y="93894"/>
                  </a:cubicBezTo>
                  <a:cubicBezTo>
                    <a:pt x="18738" y="93916"/>
                    <a:pt x="18716" y="93530"/>
                    <a:pt x="18829" y="93416"/>
                  </a:cubicBezTo>
                  <a:cubicBezTo>
                    <a:pt x="18897" y="93371"/>
                    <a:pt x="19148" y="93325"/>
                    <a:pt x="19284" y="93234"/>
                  </a:cubicBezTo>
                  <a:cubicBezTo>
                    <a:pt x="19557" y="93007"/>
                    <a:pt x="20012" y="92802"/>
                    <a:pt x="20512" y="92575"/>
                  </a:cubicBezTo>
                  <a:cubicBezTo>
                    <a:pt x="21012" y="92347"/>
                    <a:pt x="21558" y="92120"/>
                    <a:pt x="22036" y="91870"/>
                  </a:cubicBezTo>
                  <a:cubicBezTo>
                    <a:pt x="22217" y="91779"/>
                    <a:pt x="22399" y="91392"/>
                    <a:pt x="22672" y="91620"/>
                  </a:cubicBezTo>
                  <a:cubicBezTo>
                    <a:pt x="22877" y="91574"/>
                    <a:pt x="22695" y="91415"/>
                    <a:pt x="22831" y="91324"/>
                  </a:cubicBezTo>
                  <a:cubicBezTo>
                    <a:pt x="23809" y="90801"/>
                    <a:pt x="24423" y="90278"/>
                    <a:pt x="25242" y="90051"/>
                  </a:cubicBezTo>
                  <a:cubicBezTo>
                    <a:pt x="25083" y="90460"/>
                    <a:pt x="24537" y="90392"/>
                    <a:pt x="24310" y="90778"/>
                  </a:cubicBezTo>
                  <a:cubicBezTo>
                    <a:pt x="24355" y="91119"/>
                    <a:pt x="24696" y="90756"/>
                    <a:pt x="24901" y="90619"/>
                  </a:cubicBezTo>
                  <a:cubicBezTo>
                    <a:pt x="24992" y="90551"/>
                    <a:pt x="25196" y="90528"/>
                    <a:pt x="25196" y="90528"/>
                  </a:cubicBezTo>
                  <a:cubicBezTo>
                    <a:pt x="25378" y="90369"/>
                    <a:pt x="25356" y="90164"/>
                    <a:pt x="25492" y="90096"/>
                  </a:cubicBezTo>
                  <a:cubicBezTo>
                    <a:pt x="26038" y="90005"/>
                    <a:pt x="26606" y="89641"/>
                    <a:pt x="26652" y="89187"/>
                  </a:cubicBezTo>
                  <a:cubicBezTo>
                    <a:pt x="27425" y="88800"/>
                    <a:pt x="27811" y="88118"/>
                    <a:pt x="28471" y="88050"/>
                  </a:cubicBezTo>
                  <a:cubicBezTo>
                    <a:pt x="28607" y="87731"/>
                    <a:pt x="28903" y="87458"/>
                    <a:pt x="29244" y="87208"/>
                  </a:cubicBezTo>
                  <a:cubicBezTo>
                    <a:pt x="29608" y="86958"/>
                    <a:pt x="29995" y="86731"/>
                    <a:pt x="30290" y="86526"/>
                  </a:cubicBezTo>
                  <a:cubicBezTo>
                    <a:pt x="30199" y="86094"/>
                    <a:pt x="30972" y="85798"/>
                    <a:pt x="31473" y="85321"/>
                  </a:cubicBezTo>
                  <a:cubicBezTo>
                    <a:pt x="31836" y="84957"/>
                    <a:pt x="32064" y="84479"/>
                    <a:pt x="32382" y="84161"/>
                  </a:cubicBezTo>
                  <a:cubicBezTo>
                    <a:pt x="32837" y="83729"/>
                    <a:pt x="33246" y="83274"/>
                    <a:pt x="33610" y="82888"/>
                  </a:cubicBezTo>
                  <a:cubicBezTo>
                    <a:pt x="33951" y="82478"/>
                    <a:pt x="34497" y="82205"/>
                    <a:pt x="34497" y="81728"/>
                  </a:cubicBezTo>
                  <a:cubicBezTo>
                    <a:pt x="34884" y="81705"/>
                    <a:pt x="34815" y="81364"/>
                    <a:pt x="34997" y="81114"/>
                  </a:cubicBezTo>
                  <a:cubicBezTo>
                    <a:pt x="35088" y="80977"/>
                    <a:pt x="35179" y="81046"/>
                    <a:pt x="35247" y="80932"/>
                  </a:cubicBezTo>
                  <a:cubicBezTo>
                    <a:pt x="35611" y="80523"/>
                    <a:pt x="35884" y="79886"/>
                    <a:pt x="36248" y="79363"/>
                  </a:cubicBezTo>
                  <a:cubicBezTo>
                    <a:pt x="36453" y="79067"/>
                    <a:pt x="36726" y="78885"/>
                    <a:pt x="36907" y="78612"/>
                  </a:cubicBezTo>
                  <a:cubicBezTo>
                    <a:pt x="37021" y="78453"/>
                    <a:pt x="36998" y="78226"/>
                    <a:pt x="37089" y="78021"/>
                  </a:cubicBezTo>
                  <a:cubicBezTo>
                    <a:pt x="37180" y="77839"/>
                    <a:pt x="37430" y="77726"/>
                    <a:pt x="37544" y="77521"/>
                  </a:cubicBezTo>
                  <a:cubicBezTo>
                    <a:pt x="37726" y="77225"/>
                    <a:pt x="37703" y="76839"/>
                    <a:pt x="37999" y="76634"/>
                  </a:cubicBezTo>
                  <a:cubicBezTo>
                    <a:pt x="38067" y="76566"/>
                    <a:pt x="37954" y="76520"/>
                    <a:pt x="37908" y="76452"/>
                  </a:cubicBezTo>
                  <a:cubicBezTo>
                    <a:pt x="38067" y="76293"/>
                    <a:pt x="38249" y="76157"/>
                    <a:pt x="38408" y="75838"/>
                  </a:cubicBezTo>
                  <a:cubicBezTo>
                    <a:pt x="38749" y="75702"/>
                    <a:pt x="39113" y="75725"/>
                    <a:pt x="39341" y="75156"/>
                  </a:cubicBezTo>
                  <a:cubicBezTo>
                    <a:pt x="39682" y="75111"/>
                    <a:pt x="39523" y="75725"/>
                    <a:pt x="39977" y="75861"/>
                  </a:cubicBezTo>
                  <a:cubicBezTo>
                    <a:pt x="40250" y="75884"/>
                    <a:pt x="40250" y="75406"/>
                    <a:pt x="40341" y="75270"/>
                  </a:cubicBezTo>
                  <a:cubicBezTo>
                    <a:pt x="40341" y="75088"/>
                    <a:pt x="40205" y="75224"/>
                    <a:pt x="40068" y="74997"/>
                  </a:cubicBezTo>
                  <a:cubicBezTo>
                    <a:pt x="40205" y="74633"/>
                    <a:pt x="40478" y="74974"/>
                    <a:pt x="40637" y="74724"/>
                  </a:cubicBezTo>
                  <a:cubicBezTo>
                    <a:pt x="40910" y="74451"/>
                    <a:pt x="40569" y="74360"/>
                    <a:pt x="40773" y="74110"/>
                  </a:cubicBezTo>
                  <a:cubicBezTo>
                    <a:pt x="40910" y="74201"/>
                    <a:pt x="41001" y="74087"/>
                    <a:pt x="41137" y="74201"/>
                  </a:cubicBezTo>
                  <a:cubicBezTo>
                    <a:pt x="41365" y="73928"/>
                    <a:pt x="41183" y="73792"/>
                    <a:pt x="41387" y="73519"/>
                  </a:cubicBezTo>
                  <a:cubicBezTo>
                    <a:pt x="41524" y="73564"/>
                    <a:pt x="41478" y="73678"/>
                    <a:pt x="41569" y="73746"/>
                  </a:cubicBezTo>
                  <a:cubicBezTo>
                    <a:pt x="41706" y="73382"/>
                    <a:pt x="41751" y="73041"/>
                    <a:pt x="42069" y="72973"/>
                  </a:cubicBezTo>
                  <a:cubicBezTo>
                    <a:pt x="42115" y="72859"/>
                    <a:pt x="42001" y="72882"/>
                    <a:pt x="42001" y="72928"/>
                  </a:cubicBezTo>
                  <a:cubicBezTo>
                    <a:pt x="42024" y="72609"/>
                    <a:pt x="42320" y="72018"/>
                    <a:pt x="42615" y="71859"/>
                  </a:cubicBezTo>
                  <a:cubicBezTo>
                    <a:pt x="42615" y="71654"/>
                    <a:pt x="42388" y="71677"/>
                    <a:pt x="42661" y="71540"/>
                  </a:cubicBezTo>
                  <a:cubicBezTo>
                    <a:pt x="42706" y="71267"/>
                    <a:pt x="42683" y="71040"/>
                    <a:pt x="42570" y="70835"/>
                  </a:cubicBezTo>
                  <a:cubicBezTo>
                    <a:pt x="42706" y="70744"/>
                    <a:pt x="42888" y="70835"/>
                    <a:pt x="43025" y="70699"/>
                  </a:cubicBezTo>
                  <a:cubicBezTo>
                    <a:pt x="43002" y="70608"/>
                    <a:pt x="43002" y="70517"/>
                    <a:pt x="43047" y="70381"/>
                  </a:cubicBezTo>
                  <a:cubicBezTo>
                    <a:pt x="42865" y="70290"/>
                    <a:pt x="42729" y="70449"/>
                    <a:pt x="42501" y="70267"/>
                  </a:cubicBezTo>
                  <a:cubicBezTo>
                    <a:pt x="42615" y="70017"/>
                    <a:pt x="42615" y="70176"/>
                    <a:pt x="42729" y="70244"/>
                  </a:cubicBezTo>
                  <a:cubicBezTo>
                    <a:pt x="42911" y="70017"/>
                    <a:pt x="42683" y="69949"/>
                    <a:pt x="42843" y="69744"/>
                  </a:cubicBezTo>
                  <a:cubicBezTo>
                    <a:pt x="42979" y="69539"/>
                    <a:pt x="43729" y="69539"/>
                    <a:pt x="43252" y="69153"/>
                  </a:cubicBezTo>
                  <a:cubicBezTo>
                    <a:pt x="43138" y="69130"/>
                    <a:pt x="43047" y="69380"/>
                    <a:pt x="43161" y="69426"/>
                  </a:cubicBezTo>
                  <a:cubicBezTo>
                    <a:pt x="43002" y="69562"/>
                    <a:pt x="42752" y="69380"/>
                    <a:pt x="42570" y="69403"/>
                  </a:cubicBezTo>
                  <a:cubicBezTo>
                    <a:pt x="42615" y="69175"/>
                    <a:pt x="42615" y="68948"/>
                    <a:pt x="42774" y="68630"/>
                  </a:cubicBezTo>
                  <a:cubicBezTo>
                    <a:pt x="42956" y="68743"/>
                    <a:pt x="42570" y="69130"/>
                    <a:pt x="42843" y="69198"/>
                  </a:cubicBezTo>
                  <a:cubicBezTo>
                    <a:pt x="43184" y="68925"/>
                    <a:pt x="43275" y="68129"/>
                    <a:pt x="43070" y="67879"/>
                  </a:cubicBezTo>
                  <a:cubicBezTo>
                    <a:pt x="43275" y="67606"/>
                    <a:pt x="43297" y="66970"/>
                    <a:pt x="43707" y="67152"/>
                  </a:cubicBezTo>
                  <a:cubicBezTo>
                    <a:pt x="43934" y="66833"/>
                    <a:pt x="43593" y="66810"/>
                    <a:pt x="43729" y="66538"/>
                  </a:cubicBezTo>
                  <a:cubicBezTo>
                    <a:pt x="43866" y="66378"/>
                    <a:pt x="43820" y="66629"/>
                    <a:pt x="43752" y="66742"/>
                  </a:cubicBezTo>
                  <a:cubicBezTo>
                    <a:pt x="44048" y="66810"/>
                    <a:pt x="44321" y="66265"/>
                    <a:pt x="44548" y="66697"/>
                  </a:cubicBezTo>
                  <a:cubicBezTo>
                    <a:pt x="44730" y="66606"/>
                    <a:pt x="44844" y="66174"/>
                    <a:pt x="44775" y="66015"/>
                  </a:cubicBezTo>
                  <a:cubicBezTo>
                    <a:pt x="44616" y="66060"/>
                    <a:pt x="44548" y="66287"/>
                    <a:pt x="44434" y="66447"/>
                  </a:cubicBezTo>
                  <a:cubicBezTo>
                    <a:pt x="44366" y="66242"/>
                    <a:pt x="43889" y="66424"/>
                    <a:pt x="44002" y="65992"/>
                  </a:cubicBezTo>
                  <a:cubicBezTo>
                    <a:pt x="44162" y="65537"/>
                    <a:pt x="44093" y="66128"/>
                    <a:pt x="44366" y="66106"/>
                  </a:cubicBezTo>
                  <a:cubicBezTo>
                    <a:pt x="44457" y="65764"/>
                    <a:pt x="44184" y="65583"/>
                    <a:pt x="44548" y="65514"/>
                  </a:cubicBezTo>
                  <a:cubicBezTo>
                    <a:pt x="44571" y="65219"/>
                    <a:pt x="44321" y="65560"/>
                    <a:pt x="44184" y="65401"/>
                  </a:cubicBezTo>
                  <a:cubicBezTo>
                    <a:pt x="44389" y="65264"/>
                    <a:pt x="44457" y="64787"/>
                    <a:pt x="44571" y="64468"/>
                  </a:cubicBezTo>
                  <a:cubicBezTo>
                    <a:pt x="44753" y="64309"/>
                    <a:pt x="44889" y="64741"/>
                    <a:pt x="45071" y="64400"/>
                  </a:cubicBezTo>
                  <a:cubicBezTo>
                    <a:pt x="45117" y="64241"/>
                    <a:pt x="45071" y="64127"/>
                    <a:pt x="44957" y="64059"/>
                  </a:cubicBezTo>
                  <a:cubicBezTo>
                    <a:pt x="44821" y="64036"/>
                    <a:pt x="44844" y="64332"/>
                    <a:pt x="44707" y="64286"/>
                  </a:cubicBezTo>
                  <a:cubicBezTo>
                    <a:pt x="44389" y="64309"/>
                    <a:pt x="44662" y="63945"/>
                    <a:pt x="44662" y="63763"/>
                  </a:cubicBezTo>
                  <a:cubicBezTo>
                    <a:pt x="44298" y="63763"/>
                    <a:pt x="44503" y="64127"/>
                    <a:pt x="44389" y="64423"/>
                  </a:cubicBezTo>
                  <a:cubicBezTo>
                    <a:pt x="43980" y="64127"/>
                    <a:pt x="44457" y="63718"/>
                    <a:pt x="44525" y="63195"/>
                  </a:cubicBezTo>
                  <a:cubicBezTo>
                    <a:pt x="44639" y="63263"/>
                    <a:pt x="44616" y="63422"/>
                    <a:pt x="44730" y="63468"/>
                  </a:cubicBezTo>
                  <a:cubicBezTo>
                    <a:pt x="44753" y="62786"/>
                    <a:pt x="45162" y="62922"/>
                    <a:pt x="45412" y="62695"/>
                  </a:cubicBezTo>
                  <a:cubicBezTo>
                    <a:pt x="45412" y="62626"/>
                    <a:pt x="45344" y="62581"/>
                    <a:pt x="45367" y="62490"/>
                  </a:cubicBezTo>
                  <a:cubicBezTo>
                    <a:pt x="45048" y="62558"/>
                    <a:pt x="44821" y="62786"/>
                    <a:pt x="44457" y="62763"/>
                  </a:cubicBezTo>
                  <a:cubicBezTo>
                    <a:pt x="44571" y="62581"/>
                    <a:pt x="44730" y="62422"/>
                    <a:pt x="44980" y="62490"/>
                  </a:cubicBezTo>
                  <a:cubicBezTo>
                    <a:pt x="45094" y="62194"/>
                    <a:pt x="44957" y="62058"/>
                    <a:pt x="44844" y="61944"/>
                  </a:cubicBezTo>
                  <a:cubicBezTo>
                    <a:pt x="44912" y="61830"/>
                    <a:pt x="45071" y="61808"/>
                    <a:pt x="45230" y="61830"/>
                  </a:cubicBezTo>
                  <a:cubicBezTo>
                    <a:pt x="45253" y="61489"/>
                    <a:pt x="45048" y="61671"/>
                    <a:pt x="45276" y="61216"/>
                  </a:cubicBezTo>
                  <a:cubicBezTo>
                    <a:pt x="45344" y="61080"/>
                    <a:pt x="45412" y="60830"/>
                    <a:pt x="45526" y="60853"/>
                  </a:cubicBezTo>
                  <a:cubicBezTo>
                    <a:pt x="45526" y="60489"/>
                    <a:pt x="45253" y="60853"/>
                    <a:pt x="45117" y="60557"/>
                  </a:cubicBezTo>
                  <a:lnTo>
                    <a:pt x="45071" y="60853"/>
                  </a:lnTo>
                  <a:cubicBezTo>
                    <a:pt x="44912" y="60739"/>
                    <a:pt x="45139" y="60148"/>
                    <a:pt x="45458" y="60330"/>
                  </a:cubicBezTo>
                  <a:cubicBezTo>
                    <a:pt x="45458" y="59875"/>
                    <a:pt x="45685" y="59761"/>
                    <a:pt x="45731" y="59352"/>
                  </a:cubicBezTo>
                  <a:cubicBezTo>
                    <a:pt x="45503" y="59556"/>
                    <a:pt x="45344" y="60375"/>
                    <a:pt x="45026" y="60034"/>
                  </a:cubicBezTo>
                  <a:cubicBezTo>
                    <a:pt x="45071" y="59761"/>
                    <a:pt x="45344" y="59852"/>
                    <a:pt x="45389" y="59602"/>
                  </a:cubicBezTo>
                  <a:cubicBezTo>
                    <a:pt x="45389" y="59511"/>
                    <a:pt x="45321" y="59488"/>
                    <a:pt x="45344" y="59397"/>
                  </a:cubicBezTo>
                  <a:cubicBezTo>
                    <a:pt x="45185" y="59352"/>
                    <a:pt x="45117" y="59465"/>
                    <a:pt x="44957" y="59420"/>
                  </a:cubicBezTo>
                  <a:cubicBezTo>
                    <a:pt x="44889" y="59625"/>
                    <a:pt x="44980" y="59693"/>
                    <a:pt x="44980" y="59829"/>
                  </a:cubicBezTo>
                  <a:cubicBezTo>
                    <a:pt x="44707" y="59966"/>
                    <a:pt x="44912" y="59193"/>
                    <a:pt x="45117" y="59056"/>
                  </a:cubicBezTo>
                  <a:cubicBezTo>
                    <a:pt x="45299" y="59056"/>
                    <a:pt x="45299" y="59193"/>
                    <a:pt x="45458" y="59215"/>
                  </a:cubicBezTo>
                  <a:cubicBezTo>
                    <a:pt x="45389" y="58806"/>
                    <a:pt x="45480" y="58147"/>
                    <a:pt x="45822" y="58033"/>
                  </a:cubicBezTo>
                  <a:cubicBezTo>
                    <a:pt x="45685" y="57828"/>
                    <a:pt x="45503" y="58078"/>
                    <a:pt x="45344" y="58169"/>
                  </a:cubicBezTo>
                  <a:cubicBezTo>
                    <a:pt x="45162" y="57601"/>
                    <a:pt x="45981" y="57214"/>
                    <a:pt x="45753" y="56509"/>
                  </a:cubicBezTo>
                  <a:cubicBezTo>
                    <a:pt x="45731" y="56191"/>
                    <a:pt x="46072" y="56418"/>
                    <a:pt x="45981" y="56032"/>
                  </a:cubicBezTo>
                  <a:cubicBezTo>
                    <a:pt x="46094" y="55713"/>
                    <a:pt x="45753" y="55804"/>
                    <a:pt x="45731" y="55600"/>
                  </a:cubicBezTo>
                  <a:cubicBezTo>
                    <a:pt x="45958" y="55145"/>
                    <a:pt x="45822" y="54827"/>
                    <a:pt x="46117" y="54508"/>
                  </a:cubicBezTo>
                  <a:cubicBezTo>
                    <a:pt x="46049" y="54417"/>
                    <a:pt x="45912" y="54394"/>
                    <a:pt x="45958" y="54213"/>
                  </a:cubicBezTo>
                  <a:cubicBezTo>
                    <a:pt x="45867" y="54053"/>
                    <a:pt x="45662" y="54053"/>
                    <a:pt x="45594" y="53894"/>
                  </a:cubicBezTo>
                  <a:cubicBezTo>
                    <a:pt x="45480" y="53985"/>
                    <a:pt x="45412" y="53962"/>
                    <a:pt x="45412" y="53780"/>
                  </a:cubicBezTo>
                  <a:cubicBezTo>
                    <a:pt x="45685" y="53758"/>
                    <a:pt x="45981" y="54076"/>
                    <a:pt x="46072" y="53712"/>
                  </a:cubicBezTo>
                  <a:cubicBezTo>
                    <a:pt x="46049" y="53439"/>
                    <a:pt x="45912" y="53849"/>
                    <a:pt x="45708" y="53690"/>
                  </a:cubicBezTo>
                  <a:cubicBezTo>
                    <a:pt x="45776" y="53303"/>
                    <a:pt x="45526" y="53053"/>
                    <a:pt x="45549" y="52780"/>
                  </a:cubicBezTo>
                  <a:cubicBezTo>
                    <a:pt x="45571" y="52416"/>
                    <a:pt x="45890" y="52166"/>
                    <a:pt x="45867" y="51688"/>
                  </a:cubicBezTo>
                  <a:cubicBezTo>
                    <a:pt x="45890" y="51438"/>
                    <a:pt x="45435" y="51734"/>
                    <a:pt x="45571" y="51393"/>
                  </a:cubicBezTo>
                  <a:cubicBezTo>
                    <a:pt x="45549" y="51074"/>
                    <a:pt x="45685" y="51347"/>
                    <a:pt x="45753" y="51279"/>
                  </a:cubicBezTo>
                  <a:cubicBezTo>
                    <a:pt x="45844" y="51234"/>
                    <a:pt x="45799" y="50961"/>
                    <a:pt x="46026" y="50983"/>
                  </a:cubicBezTo>
                  <a:cubicBezTo>
                    <a:pt x="45912" y="50574"/>
                    <a:pt x="45708" y="50870"/>
                    <a:pt x="45480" y="50688"/>
                  </a:cubicBezTo>
                  <a:cubicBezTo>
                    <a:pt x="45594" y="50392"/>
                    <a:pt x="45594" y="49892"/>
                    <a:pt x="45458" y="49596"/>
                  </a:cubicBezTo>
                  <a:cubicBezTo>
                    <a:pt x="45640" y="49369"/>
                    <a:pt x="45753" y="49596"/>
                    <a:pt x="45912" y="49687"/>
                  </a:cubicBezTo>
                  <a:cubicBezTo>
                    <a:pt x="46026" y="49596"/>
                    <a:pt x="46003" y="49437"/>
                    <a:pt x="45981" y="49255"/>
                  </a:cubicBezTo>
                  <a:cubicBezTo>
                    <a:pt x="45935" y="49073"/>
                    <a:pt x="45844" y="48869"/>
                    <a:pt x="45776" y="48687"/>
                  </a:cubicBezTo>
                  <a:cubicBezTo>
                    <a:pt x="46117" y="48755"/>
                    <a:pt x="46185" y="48596"/>
                    <a:pt x="46345" y="48960"/>
                  </a:cubicBezTo>
                  <a:cubicBezTo>
                    <a:pt x="46481" y="48914"/>
                    <a:pt x="46413" y="48687"/>
                    <a:pt x="46413" y="48550"/>
                  </a:cubicBezTo>
                  <a:cubicBezTo>
                    <a:pt x="46390" y="48323"/>
                    <a:pt x="46026" y="48528"/>
                    <a:pt x="45867" y="48459"/>
                  </a:cubicBezTo>
                  <a:cubicBezTo>
                    <a:pt x="45844" y="48164"/>
                    <a:pt x="45526" y="48255"/>
                    <a:pt x="45549" y="47891"/>
                  </a:cubicBezTo>
                  <a:cubicBezTo>
                    <a:pt x="45526" y="47777"/>
                    <a:pt x="45389" y="47823"/>
                    <a:pt x="45276" y="47800"/>
                  </a:cubicBezTo>
                  <a:cubicBezTo>
                    <a:pt x="45321" y="47482"/>
                    <a:pt x="45299" y="47163"/>
                    <a:pt x="45276" y="46868"/>
                  </a:cubicBezTo>
                  <a:cubicBezTo>
                    <a:pt x="45230" y="46572"/>
                    <a:pt x="45185" y="46276"/>
                    <a:pt x="45208" y="46003"/>
                  </a:cubicBezTo>
                  <a:cubicBezTo>
                    <a:pt x="45185" y="45912"/>
                    <a:pt x="45094" y="45935"/>
                    <a:pt x="45003" y="45935"/>
                  </a:cubicBezTo>
                  <a:cubicBezTo>
                    <a:pt x="45003" y="45503"/>
                    <a:pt x="44866" y="45208"/>
                    <a:pt x="44889" y="44935"/>
                  </a:cubicBezTo>
                  <a:cubicBezTo>
                    <a:pt x="44912" y="44912"/>
                    <a:pt x="45071" y="44935"/>
                    <a:pt x="45071" y="44912"/>
                  </a:cubicBezTo>
                  <a:cubicBezTo>
                    <a:pt x="45139" y="44821"/>
                    <a:pt x="44980" y="44525"/>
                    <a:pt x="45026" y="44412"/>
                  </a:cubicBezTo>
                  <a:cubicBezTo>
                    <a:pt x="44980" y="44321"/>
                    <a:pt x="44821" y="44366"/>
                    <a:pt x="44798" y="44252"/>
                  </a:cubicBezTo>
                  <a:cubicBezTo>
                    <a:pt x="44503" y="44162"/>
                    <a:pt x="44798" y="44571"/>
                    <a:pt x="44480" y="44503"/>
                  </a:cubicBezTo>
                  <a:cubicBezTo>
                    <a:pt x="44139" y="44093"/>
                    <a:pt x="44957" y="44184"/>
                    <a:pt x="44525" y="43684"/>
                  </a:cubicBezTo>
                  <a:cubicBezTo>
                    <a:pt x="44662" y="43638"/>
                    <a:pt x="44707" y="43752"/>
                    <a:pt x="44821" y="43752"/>
                  </a:cubicBezTo>
                  <a:cubicBezTo>
                    <a:pt x="44889" y="43411"/>
                    <a:pt x="44457" y="43229"/>
                    <a:pt x="44707" y="43047"/>
                  </a:cubicBezTo>
                  <a:cubicBezTo>
                    <a:pt x="44662" y="42934"/>
                    <a:pt x="44525" y="43002"/>
                    <a:pt x="44412" y="43002"/>
                  </a:cubicBezTo>
                  <a:cubicBezTo>
                    <a:pt x="44457" y="42683"/>
                    <a:pt x="44412" y="42456"/>
                    <a:pt x="44343" y="42229"/>
                  </a:cubicBezTo>
                  <a:cubicBezTo>
                    <a:pt x="44275" y="42001"/>
                    <a:pt x="44162" y="41797"/>
                    <a:pt x="44048" y="41546"/>
                  </a:cubicBezTo>
                  <a:cubicBezTo>
                    <a:pt x="44184" y="41546"/>
                    <a:pt x="44139" y="41842"/>
                    <a:pt x="44298" y="41819"/>
                  </a:cubicBezTo>
                  <a:cubicBezTo>
                    <a:pt x="44571" y="41637"/>
                    <a:pt x="43707" y="40819"/>
                    <a:pt x="43957" y="41478"/>
                  </a:cubicBezTo>
                  <a:cubicBezTo>
                    <a:pt x="43729" y="41478"/>
                    <a:pt x="43820" y="41001"/>
                    <a:pt x="43707" y="40819"/>
                  </a:cubicBezTo>
                  <a:cubicBezTo>
                    <a:pt x="43911" y="40819"/>
                    <a:pt x="43934" y="40705"/>
                    <a:pt x="44048" y="40637"/>
                  </a:cubicBezTo>
                  <a:cubicBezTo>
                    <a:pt x="44002" y="40546"/>
                    <a:pt x="43957" y="40614"/>
                    <a:pt x="43957" y="40660"/>
                  </a:cubicBezTo>
                  <a:cubicBezTo>
                    <a:pt x="43593" y="40500"/>
                    <a:pt x="44048" y="39659"/>
                    <a:pt x="43548" y="39636"/>
                  </a:cubicBezTo>
                  <a:cubicBezTo>
                    <a:pt x="43411" y="39341"/>
                    <a:pt x="43752" y="39363"/>
                    <a:pt x="43570" y="39022"/>
                  </a:cubicBezTo>
                  <a:cubicBezTo>
                    <a:pt x="43366" y="39022"/>
                    <a:pt x="43434" y="39204"/>
                    <a:pt x="43457" y="39363"/>
                  </a:cubicBezTo>
                  <a:cubicBezTo>
                    <a:pt x="43252" y="39318"/>
                    <a:pt x="43343" y="38795"/>
                    <a:pt x="43388" y="38658"/>
                  </a:cubicBezTo>
                  <a:cubicBezTo>
                    <a:pt x="43297" y="38499"/>
                    <a:pt x="43093" y="38863"/>
                    <a:pt x="43047" y="38454"/>
                  </a:cubicBezTo>
                  <a:cubicBezTo>
                    <a:pt x="42934" y="38249"/>
                    <a:pt x="43115" y="38226"/>
                    <a:pt x="43252" y="38181"/>
                  </a:cubicBezTo>
                  <a:cubicBezTo>
                    <a:pt x="43252" y="38022"/>
                    <a:pt x="43161" y="37885"/>
                    <a:pt x="43047" y="37749"/>
                  </a:cubicBezTo>
                  <a:cubicBezTo>
                    <a:pt x="42934" y="37612"/>
                    <a:pt x="42797" y="37476"/>
                    <a:pt x="42706" y="37317"/>
                  </a:cubicBezTo>
                  <a:cubicBezTo>
                    <a:pt x="42683" y="37249"/>
                    <a:pt x="42752" y="37180"/>
                    <a:pt x="42752" y="37089"/>
                  </a:cubicBezTo>
                  <a:cubicBezTo>
                    <a:pt x="42706" y="36976"/>
                    <a:pt x="42592" y="36953"/>
                    <a:pt x="42592" y="36930"/>
                  </a:cubicBezTo>
                  <a:cubicBezTo>
                    <a:pt x="42524" y="36703"/>
                    <a:pt x="42433" y="36271"/>
                    <a:pt x="42274" y="35907"/>
                  </a:cubicBezTo>
                  <a:cubicBezTo>
                    <a:pt x="42206" y="35725"/>
                    <a:pt x="42115" y="35429"/>
                    <a:pt x="42047" y="35247"/>
                  </a:cubicBezTo>
                  <a:cubicBezTo>
                    <a:pt x="41956" y="34997"/>
                    <a:pt x="41637" y="34884"/>
                    <a:pt x="41797" y="34588"/>
                  </a:cubicBezTo>
                  <a:cubicBezTo>
                    <a:pt x="41842" y="34543"/>
                    <a:pt x="41865" y="34315"/>
                    <a:pt x="41751" y="34201"/>
                  </a:cubicBezTo>
                  <a:cubicBezTo>
                    <a:pt x="41751" y="34179"/>
                    <a:pt x="41546" y="34179"/>
                    <a:pt x="41546" y="34179"/>
                  </a:cubicBezTo>
                  <a:cubicBezTo>
                    <a:pt x="41546" y="34133"/>
                    <a:pt x="41706" y="33360"/>
                    <a:pt x="41183" y="33474"/>
                  </a:cubicBezTo>
                  <a:cubicBezTo>
                    <a:pt x="41023" y="33110"/>
                    <a:pt x="40887" y="32928"/>
                    <a:pt x="40637" y="32428"/>
                  </a:cubicBezTo>
                  <a:cubicBezTo>
                    <a:pt x="40591" y="32314"/>
                    <a:pt x="40409" y="32064"/>
                    <a:pt x="40409" y="32087"/>
                  </a:cubicBezTo>
                  <a:cubicBezTo>
                    <a:pt x="40364" y="31973"/>
                    <a:pt x="40523" y="31882"/>
                    <a:pt x="40455" y="31746"/>
                  </a:cubicBezTo>
                  <a:cubicBezTo>
                    <a:pt x="40341" y="31450"/>
                    <a:pt x="40068" y="31632"/>
                    <a:pt x="40273" y="31291"/>
                  </a:cubicBezTo>
                  <a:cubicBezTo>
                    <a:pt x="40137" y="31245"/>
                    <a:pt x="40023" y="31200"/>
                    <a:pt x="39886" y="31154"/>
                  </a:cubicBezTo>
                  <a:cubicBezTo>
                    <a:pt x="39545" y="30518"/>
                    <a:pt x="39204" y="29881"/>
                    <a:pt x="38840" y="29312"/>
                  </a:cubicBezTo>
                  <a:cubicBezTo>
                    <a:pt x="38477" y="28744"/>
                    <a:pt x="38090" y="28198"/>
                    <a:pt x="37681" y="27721"/>
                  </a:cubicBezTo>
                  <a:cubicBezTo>
                    <a:pt x="37703" y="27607"/>
                    <a:pt x="37749" y="27493"/>
                    <a:pt x="37817" y="27402"/>
                  </a:cubicBezTo>
                  <a:cubicBezTo>
                    <a:pt x="37385" y="27129"/>
                    <a:pt x="37044" y="26788"/>
                    <a:pt x="36748" y="26424"/>
                  </a:cubicBezTo>
                  <a:cubicBezTo>
                    <a:pt x="36453" y="26061"/>
                    <a:pt x="36203" y="25674"/>
                    <a:pt x="35861" y="25333"/>
                  </a:cubicBezTo>
                  <a:cubicBezTo>
                    <a:pt x="35725" y="25105"/>
                    <a:pt x="35520" y="25469"/>
                    <a:pt x="35407" y="25174"/>
                  </a:cubicBezTo>
                  <a:cubicBezTo>
                    <a:pt x="35680" y="25037"/>
                    <a:pt x="35657" y="24855"/>
                    <a:pt x="35611" y="24673"/>
                  </a:cubicBezTo>
                  <a:cubicBezTo>
                    <a:pt x="35338" y="24764"/>
                    <a:pt x="35634" y="24992"/>
                    <a:pt x="35361" y="25083"/>
                  </a:cubicBezTo>
                  <a:cubicBezTo>
                    <a:pt x="35202" y="24901"/>
                    <a:pt x="35066" y="24696"/>
                    <a:pt x="35225" y="24582"/>
                  </a:cubicBezTo>
                  <a:cubicBezTo>
                    <a:pt x="35111" y="24514"/>
                    <a:pt x="34952" y="24537"/>
                    <a:pt x="34815" y="24628"/>
                  </a:cubicBezTo>
                  <a:cubicBezTo>
                    <a:pt x="34383" y="24105"/>
                    <a:pt x="34292" y="23900"/>
                    <a:pt x="33838" y="23309"/>
                  </a:cubicBezTo>
                  <a:cubicBezTo>
                    <a:pt x="34338" y="23264"/>
                    <a:pt x="34383" y="23218"/>
                    <a:pt x="34815" y="22922"/>
                  </a:cubicBezTo>
                  <a:cubicBezTo>
                    <a:pt x="34724" y="22741"/>
                    <a:pt x="34611" y="22854"/>
                    <a:pt x="34474" y="22945"/>
                  </a:cubicBezTo>
                  <a:cubicBezTo>
                    <a:pt x="34361" y="22695"/>
                    <a:pt x="34588" y="22513"/>
                    <a:pt x="34679" y="22286"/>
                  </a:cubicBezTo>
                  <a:cubicBezTo>
                    <a:pt x="34247" y="22036"/>
                    <a:pt x="34270" y="21444"/>
                    <a:pt x="33815" y="21467"/>
                  </a:cubicBezTo>
                  <a:cubicBezTo>
                    <a:pt x="33633" y="21331"/>
                    <a:pt x="33860" y="21262"/>
                    <a:pt x="33769" y="21126"/>
                  </a:cubicBezTo>
                  <a:cubicBezTo>
                    <a:pt x="33678" y="21058"/>
                    <a:pt x="33587" y="21194"/>
                    <a:pt x="33496" y="21103"/>
                  </a:cubicBezTo>
                  <a:cubicBezTo>
                    <a:pt x="33224" y="20876"/>
                    <a:pt x="33360" y="20717"/>
                    <a:pt x="33110" y="20512"/>
                  </a:cubicBezTo>
                  <a:cubicBezTo>
                    <a:pt x="33224" y="20330"/>
                    <a:pt x="33292" y="20171"/>
                    <a:pt x="33019" y="19944"/>
                  </a:cubicBezTo>
                  <a:cubicBezTo>
                    <a:pt x="32632" y="19966"/>
                    <a:pt x="33451" y="20626"/>
                    <a:pt x="32928" y="20285"/>
                  </a:cubicBezTo>
                  <a:cubicBezTo>
                    <a:pt x="32792" y="20194"/>
                    <a:pt x="32701" y="19989"/>
                    <a:pt x="32678" y="19966"/>
                  </a:cubicBezTo>
                  <a:cubicBezTo>
                    <a:pt x="32473" y="19830"/>
                    <a:pt x="32359" y="19853"/>
                    <a:pt x="32269" y="19807"/>
                  </a:cubicBezTo>
                  <a:cubicBezTo>
                    <a:pt x="32155" y="19671"/>
                    <a:pt x="32200" y="19580"/>
                    <a:pt x="32087" y="19443"/>
                  </a:cubicBezTo>
                  <a:cubicBezTo>
                    <a:pt x="31541" y="18897"/>
                    <a:pt x="30790" y="18306"/>
                    <a:pt x="30518" y="17920"/>
                  </a:cubicBezTo>
                  <a:cubicBezTo>
                    <a:pt x="30427" y="17851"/>
                    <a:pt x="30358" y="17988"/>
                    <a:pt x="30267" y="18056"/>
                  </a:cubicBezTo>
                  <a:cubicBezTo>
                    <a:pt x="30040" y="17601"/>
                    <a:pt x="29358" y="17101"/>
                    <a:pt x="28812" y="17010"/>
                  </a:cubicBezTo>
                  <a:cubicBezTo>
                    <a:pt x="28653" y="16919"/>
                    <a:pt x="28653" y="16737"/>
                    <a:pt x="28516" y="16623"/>
                  </a:cubicBezTo>
                  <a:cubicBezTo>
                    <a:pt x="28380" y="16510"/>
                    <a:pt x="28221" y="16601"/>
                    <a:pt x="28175" y="16578"/>
                  </a:cubicBezTo>
                  <a:cubicBezTo>
                    <a:pt x="28084" y="16487"/>
                    <a:pt x="28198" y="16351"/>
                    <a:pt x="28153" y="16305"/>
                  </a:cubicBezTo>
                  <a:cubicBezTo>
                    <a:pt x="28130" y="16260"/>
                    <a:pt x="27766" y="16078"/>
                    <a:pt x="27743" y="16055"/>
                  </a:cubicBezTo>
                  <a:cubicBezTo>
                    <a:pt x="27584" y="15941"/>
                    <a:pt x="27425" y="15941"/>
                    <a:pt x="27243" y="15737"/>
                  </a:cubicBezTo>
                  <a:cubicBezTo>
                    <a:pt x="27175" y="15850"/>
                    <a:pt x="27379" y="15941"/>
                    <a:pt x="27470" y="16055"/>
                  </a:cubicBezTo>
                  <a:cubicBezTo>
                    <a:pt x="27539" y="16351"/>
                    <a:pt x="26970" y="15668"/>
                    <a:pt x="26765" y="15555"/>
                  </a:cubicBezTo>
                  <a:cubicBezTo>
                    <a:pt x="27084" y="15532"/>
                    <a:pt x="26720" y="15168"/>
                    <a:pt x="27129" y="15259"/>
                  </a:cubicBezTo>
                  <a:cubicBezTo>
                    <a:pt x="27220" y="15032"/>
                    <a:pt x="26834" y="15350"/>
                    <a:pt x="26697" y="15032"/>
                  </a:cubicBezTo>
                  <a:cubicBezTo>
                    <a:pt x="26447" y="15123"/>
                    <a:pt x="26674" y="15464"/>
                    <a:pt x="26470" y="15327"/>
                  </a:cubicBezTo>
                  <a:cubicBezTo>
                    <a:pt x="26151" y="15100"/>
                    <a:pt x="26584" y="15236"/>
                    <a:pt x="26493" y="14986"/>
                  </a:cubicBezTo>
                  <a:cubicBezTo>
                    <a:pt x="26379" y="14850"/>
                    <a:pt x="26242" y="15077"/>
                    <a:pt x="26151" y="15077"/>
                  </a:cubicBezTo>
                  <a:cubicBezTo>
                    <a:pt x="26061" y="15077"/>
                    <a:pt x="25833" y="14668"/>
                    <a:pt x="25742" y="14986"/>
                  </a:cubicBezTo>
                  <a:cubicBezTo>
                    <a:pt x="25310" y="14691"/>
                    <a:pt x="25083" y="14349"/>
                    <a:pt x="24742" y="14077"/>
                  </a:cubicBezTo>
                  <a:cubicBezTo>
                    <a:pt x="24969" y="13872"/>
                    <a:pt x="24787" y="13667"/>
                    <a:pt x="25083" y="13645"/>
                  </a:cubicBezTo>
                  <a:cubicBezTo>
                    <a:pt x="24855" y="13303"/>
                    <a:pt x="24082" y="12735"/>
                    <a:pt x="23673" y="12621"/>
                  </a:cubicBezTo>
                  <a:cubicBezTo>
                    <a:pt x="23582" y="12599"/>
                    <a:pt x="23536" y="12644"/>
                    <a:pt x="23491" y="12712"/>
                  </a:cubicBezTo>
                  <a:cubicBezTo>
                    <a:pt x="22740" y="12394"/>
                    <a:pt x="22195" y="11598"/>
                    <a:pt x="21649" y="11643"/>
                  </a:cubicBezTo>
                  <a:cubicBezTo>
                    <a:pt x="21353" y="11371"/>
                    <a:pt x="20876" y="10893"/>
                    <a:pt x="20648" y="11257"/>
                  </a:cubicBezTo>
                  <a:cubicBezTo>
                    <a:pt x="20466" y="11052"/>
                    <a:pt x="20194" y="11075"/>
                    <a:pt x="19943" y="10961"/>
                  </a:cubicBezTo>
                  <a:cubicBezTo>
                    <a:pt x="19784" y="10870"/>
                    <a:pt x="19648" y="10643"/>
                    <a:pt x="19489" y="10597"/>
                  </a:cubicBezTo>
                  <a:cubicBezTo>
                    <a:pt x="19398" y="10552"/>
                    <a:pt x="19216" y="10643"/>
                    <a:pt x="19148" y="10643"/>
                  </a:cubicBezTo>
                  <a:cubicBezTo>
                    <a:pt x="18761" y="10552"/>
                    <a:pt x="18374" y="10302"/>
                    <a:pt x="18011" y="10165"/>
                  </a:cubicBezTo>
                  <a:cubicBezTo>
                    <a:pt x="17851" y="10097"/>
                    <a:pt x="17669" y="9983"/>
                    <a:pt x="17442" y="9892"/>
                  </a:cubicBezTo>
                  <a:cubicBezTo>
                    <a:pt x="17192" y="9779"/>
                    <a:pt x="16942" y="9688"/>
                    <a:pt x="16692" y="9642"/>
                  </a:cubicBezTo>
                  <a:cubicBezTo>
                    <a:pt x="16373" y="9574"/>
                    <a:pt x="16100" y="9642"/>
                    <a:pt x="15805" y="9551"/>
                  </a:cubicBezTo>
                  <a:cubicBezTo>
                    <a:pt x="15486" y="9415"/>
                    <a:pt x="15191" y="9233"/>
                    <a:pt x="14827" y="9256"/>
                  </a:cubicBezTo>
                  <a:cubicBezTo>
                    <a:pt x="14986" y="9006"/>
                    <a:pt x="14850" y="8915"/>
                    <a:pt x="14941" y="8710"/>
                  </a:cubicBezTo>
                  <a:cubicBezTo>
                    <a:pt x="15236" y="8892"/>
                    <a:pt x="15259" y="8460"/>
                    <a:pt x="15509" y="8528"/>
                  </a:cubicBezTo>
                  <a:cubicBezTo>
                    <a:pt x="15532" y="8278"/>
                    <a:pt x="15191" y="8551"/>
                    <a:pt x="14986" y="8323"/>
                  </a:cubicBezTo>
                  <a:cubicBezTo>
                    <a:pt x="15305" y="8142"/>
                    <a:pt x="15577" y="7687"/>
                    <a:pt x="15259" y="7346"/>
                  </a:cubicBezTo>
                  <a:cubicBezTo>
                    <a:pt x="15214" y="7323"/>
                    <a:pt x="14986" y="7437"/>
                    <a:pt x="14918" y="7414"/>
                  </a:cubicBezTo>
                  <a:cubicBezTo>
                    <a:pt x="14713" y="7391"/>
                    <a:pt x="14304" y="7141"/>
                    <a:pt x="13917" y="7050"/>
                  </a:cubicBezTo>
                  <a:cubicBezTo>
                    <a:pt x="13554" y="6982"/>
                    <a:pt x="13326" y="7164"/>
                    <a:pt x="13053" y="6868"/>
                  </a:cubicBezTo>
                  <a:cubicBezTo>
                    <a:pt x="12894" y="7005"/>
                    <a:pt x="12576" y="6959"/>
                    <a:pt x="12235" y="6891"/>
                  </a:cubicBezTo>
                  <a:cubicBezTo>
                    <a:pt x="12075" y="6845"/>
                    <a:pt x="11871" y="6800"/>
                    <a:pt x="11689" y="6754"/>
                  </a:cubicBezTo>
                  <a:cubicBezTo>
                    <a:pt x="11507" y="6732"/>
                    <a:pt x="11348" y="6709"/>
                    <a:pt x="11189" y="6709"/>
                  </a:cubicBezTo>
                  <a:cubicBezTo>
                    <a:pt x="10984" y="6686"/>
                    <a:pt x="10848" y="6845"/>
                    <a:pt x="10643" y="6845"/>
                  </a:cubicBezTo>
                  <a:cubicBezTo>
                    <a:pt x="10074" y="6891"/>
                    <a:pt x="9574" y="6504"/>
                    <a:pt x="9074" y="6391"/>
                  </a:cubicBezTo>
                  <a:cubicBezTo>
                    <a:pt x="9210" y="6049"/>
                    <a:pt x="8915" y="5958"/>
                    <a:pt x="8937" y="5708"/>
                  </a:cubicBezTo>
                  <a:cubicBezTo>
                    <a:pt x="8437" y="5481"/>
                    <a:pt x="8483" y="4867"/>
                    <a:pt x="8028" y="4594"/>
                  </a:cubicBezTo>
                  <a:cubicBezTo>
                    <a:pt x="8301" y="4321"/>
                    <a:pt x="8096" y="4253"/>
                    <a:pt x="7823" y="4094"/>
                  </a:cubicBezTo>
                  <a:cubicBezTo>
                    <a:pt x="8255" y="3730"/>
                    <a:pt x="7664" y="3412"/>
                    <a:pt x="7687" y="3048"/>
                  </a:cubicBezTo>
                  <a:cubicBezTo>
                    <a:pt x="7846" y="3093"/>
                    <a:pt x="7869" y="3002"/>
                    <a:pt x="8005" y="3002"/>
                  </a:cubicBezTo>
                  <a:cubicBezTo>
                    <a:pt x="8005" y="2889"/>
                    <a:pt x="7755" y="2889"/>
                    <a:pt x="7618" y="2843"/>
                  </a:cubicBezTo>
                  <a:cubicBezTo>
                    <a:pt x="7891" y="2661"/>
                    <a:pt x="7709" y="2570"/>
                    <a:pt x="8005" y="2457"/>
                  </a:cubicBezTo>
                  <a:cubicBezTo>
                    <a:pt x="8050" y="2297"/>
                    <a:pt x="7937" y="2275"/>
                    <a:pt x="7823" y="2229"/>
                  </a:cubicBezTo>
                  <a:cubicBezTo>
                    <a:pt x="7960" y="2206"/>
                    <a:pt x="7937" y="2002"/>
                    <a:pt x="8096" y="1911"/>
                  </a:cubicBezTo>
                  <a:cubicBezTo>
                    <a:pt x="8119" y="1888"/>
                    <a:pt x="8278" y="1979"/>
                    <a:pt x="8301" y="1956"/>
                  </a:cubicBezTo>
                  <a:cubicBezTo>
                    <a:pt x="8437" y="1820"/>
                    <a:pt x="8323" y="1524"/>
                    <a:pt x="8483" y="1524"/>
                  </a:cubicBezTo>
                  <a:cubicBezTo>
                    <a:pt x="8551" y="1524"/>
                    <a:pt x="8574" y="1661"/>
                    <a:pt x="8664" y="1638"/>
                  </a:cubicBezTo>
                  <a:cubicBezTo>
                    <a:pt x="8892" y="1615"/>
                    <a:pt x="9006" y="1524"/>
                    <a:pt x="9187" y="1274"/>
                  </a:cubicBezTo>
                  <a:cubicBezTo>
                    <a:pt x="9529" y="1410"/>
                    <a:pt x="9620" y="1229"/>
                    <a:pt x="9961" y="1320"/>
                  </a:cubicBezTo>
                  <a:cubicBezTo>
                    <a:pt x="10074" y="1342"/>
                    <a:pt x="10074" y="1183"/>
                    <a:pt x="10120" y="1069"/>
                  </a:cubicBezTo>
                  <a:cubicBezTo>
                    <a:pt x="10552" y="1501"/>
                    <a:pt x="11575" y="1706"/>
                    <a:pt x="11848" y="2229"/>
                  </a:cubicBezTo>
                  <a:lnTo>
                    <a:pt x="12667" y="2457"/>
                  </a:lnTo>
                  <a:cubicBezTo>
                    <a:pt x="12871" y="1934"/>
                    <a:pt x="12553" y="1638"/>
                    <a:pt x="12576" y="1183"/>
                  </a:cubicBezTo>
                  <a:cubicBezTo>
                    <a:pt x="13303" y="1297"/>
                    <a:pt x="12644" y="637"/>
                    <a:pt x="13008" y="455"/>
                  </a:cubicBezTo>
                  <a:cubicBezTo>
                    <a:pt x="13144" y="478"/>
                    <a:pt x="13303" y="524"/>
                    <a:pt x="13440" y="569"/>
                  </a:cubicBezTo>
                  <a:cubicBezTo>
                    <a:pt x="13508" y="364"/>
                    <a:pt x="13326" y="251"/>
                    <a:pt x="13485" y="1"/>
                  </a:cubicBezTo>
                  <a:cubicBezTo>
                    <a:pt x="14054" y="251"/>
                    <a:pt x="14168" y="273"/>
                    <a:pt x="14645" y="455"/>
                  </a:cubicBezTo>
                  <a:cubicBezTo>
                    <a:pt x="14668" y="660"/>
                    <a:pt x="14759" y="819"/>
                    <a:pt x="14963" y="956"/>
                  </a:cubicBezTo>
                  <a:cubicBezTo>
                    <a:pt x="15350" y="1047"/>
                    <a:pt x="15032" y="706"/>
                    <a:pt x="15282" y="751"/>
                  </a:cubicBezTo>
                  <a:lnTo>
                    <a:pt x="15714" y="887"/>
                  </a:lnTo>
                  <a:lnTo>
                    <a:pt x="15577" y="1229"/>
                  </a:lnTo>
                  <a:cubicBezTo>
                    <a:pt x="16032" y="1274"/>
                    <a:pt x="16214" y="1752"/>
                    <a:pt x="16464" y="1456"/>
                  </a:cubicBezTo>
                  <a:cubicBezTo>
                    <a:pt x="16510" y="1320"/>
                    <a:pt x="15782" y="1388"/>
                    <a:pt x="16032" y="1001"/>
                  </a:cubicBezTo>
                  <a:cubicBezTo>
                    <a:pt x="17124" y="1410"/>
                    <a:pt x="18238" y="1774"/>
                    <a:pt x="19284" y="2275"/>
                  </a:cubicBezTo>
                  <a:cubicBezTo>
                    <a:pt x="19443" y="2297"/>
                    <a:pt x="19511" y="2206"/>
                    <a:pt x="19671" y="2252"/>
                  </a:cubicBezTo>
                  <a:cubicBezTo>
                    <a:pt x="19762" y="2047"/>
                    <a:pt x="19602" y="1911"/>
                    <a:pt x="19784" y="1706"/>
                  </a:cubicBezTo>
                  <a:cubicBezTo>
                    <a:pt x="20330" y="1843"/>
                    <a:pt x="20376" y="1592"/>
                    <a:pt x="20921" y="2002"/>
                  </a:cubicBezTo>
                  <a:cubicBezTo>
                    <a:pt x="21149" y="1797"/>
                    <a:pt x="20762" y="1752"/>
                    <a:pt x="20580" y="1638"/>
                  </a:cubicBezTo>
                  <a:cubicBezTo>
                    <a:pt x="20285" y="1433"/>
                    <a:pt x="20808" y="1615"/>
                    <a:pt x="20944" y="1706"/>
                  </a:cubicBezTo>
                  <a:cubicBezTo>
                    <a:pt x="21626" y="2115"/>
                    <a:pt x="22968" y="2457"/>
                    <a:pt x="22968" y="3025"/>
                  </a:cubicBezTo>
                  <a:cubicBezTo>
                    <a:pt x="23241" y="2980"/>
                    <a:pt x="23491" y="2843"/>
                    <a:pt x="23923" y="3207"/>
                  </a:cubicBezTo>
                  <a:cubicBezTo>
                    <a:pt x="23832" y="3321"/>
                    <a:pt x="23605" y="3070"/>
                    <a:pt x="23536" y="3207"/>
                  </a:cubicBezTo>
                  <a:cubicBezTo>
                    <a:pt x="23514" y="3275"/>
                    <a:pt x="23582" y="3343"/>
                    <a:pt x="23536" y="3412"/>
                  </a:cubicBezTo>
                  <a:cubicBezTo>
                    <a:pt x="23809" y="3503"/>
                    <a:pt x="24059" y="3571"/>
                    <a:pt x="24219" y="3389"/>
                  </a:cubicBezTo>
                  <a:cubicBezTo>
                    <a:pt x="24969" y="3707"/>
                    <a:pt x="25356" y="4298"/>
                    <a:pt x="26015" y="4412"/>
                  </a:cubicBezTo>
                  <a:cubicBezTo>
                    <a:pt x="25378" y="4344"/>
                    <a:pt x="26311" y="4867"/>
                    <a:pt x="26493" y="4731"/>
                  </a:cubicBezTo>
                  <a:cubicBezTo>
                    <a:pt x="27107" y="5117"/>
                    <a:pt x="27789" y="5617"/>
                    <a:pt x="28335" y="5936"/>
                  </a:cubicBezTo>
                  <a:cubicBezTo>
                    <a:pt x="29039" y="6368"/>
                    <a:pt x="29813" y="6959"/>
                    <a:pt x="30495" y="7528"/>
                  </a:cubicBezTo>
                  <a:cubicBezTo>
                    <a:pt x="31177" y="8119"/>
                    <a:pt x="31836" y="8642"/>
                    <a:pt x="32450" y="8869"/>
                  </a:cubicBezTo>
                  <a:cubicBezTo>
                    <a:pt x="32564" y="9051"/>
                    <a:pt x="32359" y="9006"/>
                    <a:pt x="32291" y="9074"/>
                  </a:cubicBezTo>
                  <a:cubicBezTo>
                    <a:pt x="32405" y="9142"/>
                    <a:pt x="32428" y="9210"/>
                    <a:pt x="32405" y="9278"/>
                  </a:cubicBezTo>
                  <a:cubicBezTo>
                    <a:pt x="32655" y="9506"/>
                    <a:pt x="32723" y="9347"/>
                    <a:pt x="32951" y="9529"/>
                  </a:cubicBezTo>
                  <a:cubicBezTo>
                    <a:pt x="33110" y="9665"/>
                    <a:pt x="33178" y="9983"/>
                    <a:pt x="33337" y="10120"/>
                  </a:cubicBezTo>
                  <a:cubicBezTo>
                    <a:pt x="33519" y="10279"/>
                    <a:pt x="33701" y="10165"/>
                    <a:pt x="33883" y="10370"/>
                  </a:cubicBezTo>
                  <a:cubicBezTo>
                    <a:pt x="34088" y="10529"/>
                    <a:pt x="34110" y="10666"/>
                    <a:pt x="33951" y="10802"/>
                  </a:cubicBezTo>
                  <a:cubicBezTo>
                    <a:pt x="34201" y="10870"/>
                    <a:pt x="34429" y="10688"/>
                    <a:pt x="34724" y="11143"/>
                  </a:cubicBezTo>
                  <a:cubicBezTo>
                    <a:pt x="34633" y="11189"/>
                    <a:pt x="34520" y="11029"/>
                    <a:pt x="34429" y="11120"/>
                  </a:cubicBezTo>
                  <a:cubicBezTo>
                    <a:pt x="34429" y="11325"/>
                    <a:pt x="34770" y="11439"/>
                    <a:pt x="34929" y="11734"/>
                  </a:cubicBezTo>
                  <a:cubicBezTo>
                    <a:pt x="34952" y="11780"/>
                    <a:pt x="34952" y="12007"/>
                    <a:pt x="34975" y="12030"/>
                  </a:cubicBezTo>
                  <a:cubicBezTo>
                    <a:pt x="35247" y="12348"/>
                    <a:pt x="35589" y="12621"/>
                    <a:pt x="35884" y="12871"/>
                  </a:cubicBezTo>
                  <a:cubicBezTo>
                    <a:pt x="36203" y="13122"/>
                    <a:pt x="36475" y="13372"/>
                    <a:pt x="36635" y="13576"/>
                  </a:cubicBezTo>
                  <a:cubicBezTo>
                    <a:pt x="36748" y="13599"/>
                    <a:pt x="36862" y="13599"/>
                    <a:pt x="36976" y="13554"/>
                  </a:cubicBezTo>
                  <a:cubicBezTo>
                    <a:pt x="37044" y="14099"/>
                    <a:pt x="37772" y="14509"/>
                    <a:pt x="38204" y="14895"/>
                  </a:cubicBezTo>
                  <a:lnTo>
                    <a:pt x="37999" y="15077"/>
                  </a:lnTo>
                  <a:cubicBezTo>
                    <a:pt x="38226" y="15236"/>
                    <a:pt x="38454" y="15509"/>
                    <a:pt x="38658" y="15418"/>
                  </a:cubicBezTo>
                  <a:cubicBezTo>
                    <a:pt x="38818" y="15737"/>
                    <a:pt x="38386" y="15486"/>
                    <a:pt x="38295" y="15577"/>
                  </a:cubicBezTo>
                  <a:cubicBezTo>
                    <a:pt x="38545" y="15873"/>
                    <a:pt x="38772" y="15873"/>
                    <a:pt x="39022" y="16010"/>
                  </a:cubicBezTo>
                  <a:cubicBezTo>
                    <a:pt x="39272" y="16442"/>
                    <a:pt x="39750" y="16919"/>
                    <a:pt x="40182" y="17124"/>
                  </a:cubicBezTo>
                  <a:cubicBezTo>
                    <a:pt x="40250" y="17283"/>
                    <a:pt x="40250" y="17442"/>
                    <a:pt x="40296" y="17601"/>
                  </a:cubicBezTo>
                  <a:cubicBezTo>
                    <a:pt x="40955" y="18102"/>
                    <a:pt x="41615" y="18716"/>
                    <a:pt x="42183" y="19420"/>
                  </a:cubicBezTo>
                  <a:cubicBezTo>
                    <a:pt x="42752" y="20125"/>
                    <a:pt x="43297" y="20899"/>
                    <a:pt x="43684" y="21763"/>
                  </a:cubicBezTo>
                  <a:cubicBezTo>
                    <a:pt x="43911" y="21945"/>
                    <a:pt x="44116" y="22127"/>
                    <a:pt x="44343" y="22286"/>
                  </a:cubicBezTo>
                  <a:cubicBezTo>
                    <a:pt x="44525" y="22718"/>
                    <a:pt x="44639" y="23082"/>
                    <a:pt x="44912" y="23559"/>
                  </a:cubicBezTo>
                  <a:lnTo>
                    <a:pt x="44594" y="23741"/>
                  </a:lnTo>
                  <a:cubicBezTo>
                    <a:pt x="44912" y="24014"/>
                    <a:pt x="45617" y="24446"/>
                    <a:pt x="45480" y="24946"/>
                  </a:cubicBezTo>
                  <a:cubicBezTo>
                    <a:pt x="45185" y="24946"/>
                    <a:pt x="45185" y="24423"/>
                    <a:pt x="45071" y="24241"/>
                  </a:cubicBezTo>
                  <a:cubicBezTo>
                    <a:pt x="44866" y="24037"/>
                    <a:pt x="44594" y="24219"/>
                    <a:pt x="44434" y="23832"/>
                  </a:cubicBezTo>
                  <a:cubicBezTo>
                    <a:pt x="44366" y="23968"/>
                    <a:pt x="44389" y="24128"/>
                    <a:pt x="44480" y="24310"/>
                  </a:cubicBezTo>
                  <a:cubicBezTo>
                    <a:pt x="44184" y="24082"/>
                    <a:pt x="43911" y="24446"/>
                    <a:pt x="43684" y="24378"/>
                  </a:cubicBezTo>
                  <a:cubicBezTo>
                    <a:pt x="43161" y="24219"/>
                    <a:pt x="43070" y="23605"/>
                    <a:pt x="42570" y="23241"/>
                  </a:cubicBezTo>
                  <a:cubicBezTo>
                    <a:pt x="42479" y="23036"/>
                    <a:pt x="42342" y="22809"/>
                    <a:pt x="42570" y="22718"/>
                  </a:cubicBezTo>
                  <a:cubicBezTo>
                    <a:pt x="42433" y="22604"/>
                    <a:pt x="42297" y="22559"/>
                    <a:pt x="42183" y="22445"/>
                  </a:cubicBezTo>
                  <a:cubicBezTo>
                    <a:pt x="42047" y="22559"/>
                    <a:pt x="42092" y="22718"/>
                    <a:pt x="42251" y="22922"/>
                  </a:cubicBezTo>
                  <a:cubicBezTo>
                    <a:pt x="41933" y="22809"/>
                    <a:pt x="41660" y="22058"/>
                    <a:pt x="41546" y="21785"/>
                  </a:cubicBezTo>
                  <a:cubicBezTo>
                    <a:pt x="41842" y="21740"/>
                    <a:pt x="41774" y="21694"/>
                    <a:pt x="41865" y="21444"/>
                  </a:cubicBezTo>
                  <a:cubicBezTo>
                    <a:pt x="41683" y="21240"/>
                    <a:pt x="41365" y="21331"/>
                    <a:pt x="41410" y="20944"/>
                  </a:cubicBezTo>
                  <a:cubicBezTo>
                    <a:pt x="41319" y="21035"/>
                    <a:pt x="41251" y="21035"/>
                    <a:pt x="41183" y="20967"/>
                  </a:cubicBezTo>
                  <a:cubicBezTo>
                    <a:pt x="40978" y="21149"/>
                    <a:pt x="41819" y="21626"/>
                    <a:pt x="41410" y="21763"/>
                  </a:cubicBezTo>
                  <a:cubicBezTo>
                    <a:pt x="41137" y="21353"/>
                    <a:pt x="40819" y="20967"/>
                    <a:pt x="40728" y="20626"/>
                  </a:cubicBezTo>
                  <a:cubicBezTo>
                    <a:pt x="40432" y="20307"/>
                    <a:pt x="40455" y="20785"/>
                    <a:pt x="40228" y="20694"/>
                  </a:cubicBezTo>
                  <a:cubicBezTo>
                    <a:pt x="40409" y="20990"/>
                    <a:pt x="40751" y="21081"/>
                    <a:pt x="40728" y="21422"/>
                  </a:cubicBezTo>
                  <a:cubicBezTo>
                    <a:pt x="40569" y="21490"/>
                    <a:pt x="40432" y="21535"/>
                    <a:pt x="40296" y="21444"/>
                  </a:cubicBezTo>
                  <a:cubicBezTo>
                    <a:pt x="40228" y="21558"/>
                    <a:pt x="40205" y="21717"/>
                    <a:pt x="40250" y="21876"/>
                  </a:cubicBezTo>
                  <a:cubicBezTo>
                    <a:pt x="40614" y="22104"/>
                    <a:pt x="40364" y="21558"/>
                    <a:pt x="40569" y="21513"/>
                  </a:cubicBezTo>
                  <a:cubicBezTo>
                    <a:pt x="40660" y="21740"/>
                    <a:pt x="40796" y="21626"/>
                    <a:pt x="40932" y="21535"/>
                  </a:cubicBezTo>
                  <a:cubicBezTo>
                    <a:pt x="41160" y="21785"/>
                    <a:pt x="41069" y="21922"/>
                    <a:pt x="41228" y="22127"/>
                  </a:cubicBezTo>
                  <a:cubicBezTo>
                    <a:pt x="41092" y="22172"/>
                    <a:pt x="41001" y="21945"/>
                    <a:pt x="40887" y="21831"/>
                  </a:cubicBezTo>
                  <a:cubicBezTo>
                    <a:pt x="40660" y="22195"/>
                    <a:pt x="41274" y="22263"/>
                    <a:pt x="41478" y="22354"/>
                  </a:cubicBezTo>
                  <a:cubicBezTo>
                    <a:pt x="41706" y="22695"/>
                    <a:pt x="41569" y="22945"/>
                    <a:pt x="41569" y="23218"/>
                  </a:cubicBezTo>
                  <a:cubicBezTo>
                    <a:pt x="41751" y="23355"/>
                    <a:pt x="41978" y="22991"/>
                    <a:pt x="42115" y="23377"/>
                  </a:cubicBezTo>
                  <a:cubicBezTo>
                    <a:pt x="42138" y="23582"/>
                    <a:pt x="42001" y="23741"/>
                    <a:pt x="41910" y="23900"/>
                  </a:cubicBezTo>
                  <a:cubicBezTo>
                    <a:pt x="42047" y="23968"/>
                    <a:pt x="42251" y="23855"/>
                    <a:pt x="42388" y="23991"/>
                  </a:cubicBezTo>
                  <a:cubicBezTo>
                    <a:pt x="42706" y="24401"/>
                    <a:pt x="42979" y="24946"/>
                    <a:pt x="43275" y="25515"/>
                  </a:cubicBezTo>
                  <a:cubicBezTo>
                    <a:pt x="43570" y="26061"/>
                    <a:pt x="43911" y="26652"/>
                    <a:pt x="44184" y="27243"/>
                  </a:cubicBezTo>
                  <a:cubicBezTo>
                    <a:pt x="44275" y="27493"/>
                    <a:pt x="44480" y="27243"/>
                    <a:pt x="44594" y="27425"/>
                  </a:cubicBezTo>
                  <a:cubicBezTo>
                    <a:pt x="44662" y="27289"/>
                    <a:pt x="44639" y="27129"/>
                    <a:pt x="44548" y="26947"/>
                  </a:cubicBezTo>
                  <a:cubicBezTo>
                    <a:pt x="44957" y="27084"/>
                    <a:pt x="45003" y="26561"/>
                    <a:pt x="45185" y="26379"/>
                  </a:cubicBezTo>
                  <a:lnTo>
                    <a:pt x="45299" y="26561"/>
                  </a:lnTo>
                  <a:lnTo>
                    <a:pt x="45389" y="26765"/>
                  </a:lnTo>
                  <a:cubicBezTo>
                    <a:pt x="45071" y="26743"/>
                    <a:pt x="44866" y="26925"/>
                    <a:pt x="45048" y="27311"/>
                  </a:cubicBezTo>
                  <a:cubicBezTo>
                    <a:pt x="45344" y="27266"/>
                    <a:pt x="44980" y="26925"/>
                    <a:pt x="45367" y="26902"/>
                  </a:cubicBezTo>
                  <a:cubicBezTo>
                    <a:pt x="45321" y="27425"/>
                    <a:pt x="45594" y="27630"/>
                    <a:pt x="45935" y="27880"/>
                  </a:cubicBezTo>
                  <a:cubicBezTo>
                    <a:pt x="46026" y="27630"/>
                    <a:pt x="45731" y="27493"/>
                    <a:pt x="45640" y="27266"/>
                  </a:cubicBezTo>
                  <a:cubicBezTo>
                    <a:pt x="45480" y="26879"/>
                    <a:pt x="45594" y="26561"/>
                    <a:pt x="45526" y="26197"/>
                  </a:cubicBezTo>
                  <a:cubicBezTo>
                    <a:pt x="45685" y="26288"/>
                    <a:pt x="46140" y="26356"/>
                    <a:pt x="46003" y="25947"/>
                  </a:cubicBezTo>
                  <a:cubicBezTo>
                    <a:pt x="46299" y="26242"/>
                    <a:pt x="46572" y="26493"/>
                    <a:pt x="46868" y="26675"/>
                  </a:cubicBezTo>
                  <a:cubicBezTo>
                    <a:pt x="47072" y="26925"/>
                    <a:pt x="46822" y="26970"/>
                    <a:pt x="46913" y="27175"/>
                  </a:cubicBezTo>
                  <a:cubicBezTo>
                    <a:pt x="46981" y="27493"/>
                    <a:pt x="47231" y="27652"/>
                    <a:pt x="47391" y="27948"/>
                  </a:cubicBezTo>
                  <a:cubicBezTo>
                    <a:pt x="47482" y="28130"/>
                    <a:pt x="47391" y="28175"/>
                    <a:pt x="47459" y="28312"/>
                  </a:cubicBezTo>
                  <a:cubicBezTo>
                    <a:pt x="47618" y="28653"/>
                    <a:pt x="47845" y="28880"/>
                    <a:pt x="47936" y="29221"/>
                  </a:cubicBezTo>
                  <a:cubicBezTo>
                    <a:pt x="48050" y="29562"/>
                    <a:pt x="48255" y="30040"/>
                    <a:pt x="48459" y="30540"/>
                  </a:cubicBezTo>
                  <a:cubicBezTo>
                    <a:pt x="48664" y="31041"/>
                    <a:pt x="48869" y="31541"/>
                    <a:pt x="49005" y="31882"/>
                  </a:cubicBezTo>
                  <a:cubicBezTo>
                    <a:pt x="49073" y="32087"/>
                    <a:pt x="48960" y="32496"/>
                    <a:pt x="49323" y="32496"/>
                  </a:cubicBezTo>
                  <a:cubicBezTo>
                    <a:pt x="49505" y="32769"/>
                    <a:pt x="49233" y="32769"/>
                    <a:pt x="49323" y="32996"/>
                  </a:cubicBezTo>
                  <a:cubicBezTo>
                    <a:pt x="49346" y="33178"/>
                    <a:pt x="49460" y="33178"/>
                    <a:pt x="49551" y="33155"/>
                  </a:cubicBezTo>
                  <a:cubicBezTo>
                    <a:pt x="49756" y="33474"/>
                    <a:pt x="49323" y="33383"/>
                    <a:pt x="49437" y="33656"/>
                  </a:cubicBezTo>
                  <a:cubicBezTo>
                    <a:pt x="49505" y="34088"/>
                    <a:pt x="49846" y="34201"/>
                    <a:pt x="49710" y="34543"/>
                  </a:cubicBezTo>
                  <a:cubicBezTo>
                    <a:pt x="49778" y="34656"/>
                    <a:pt x="49892" y="34588"/>
                    <a:pt x="50006" y="34565"/>
                  </a:cubicBezTo>
                  <a:cubicBezTo>
                    <a:pt x="49937" y="34952"/>
                    <a:pt x="50074" y="35452"/>
                    <a:pt x="50256" y="36043"/>
                  </a:cubicBezTo>
                  <a:cubicBezTo>
                    <a:pt x="50347" y="36134"/>
                    <a:pt x="50460" y="36157"/>
                    <a:pt x="50597" y="36180"/>
                  </a:cubicBezTo>
                  <a:cubicBezTo>
                    <a:pt x="50665" y="36498"/>
                    <a:pt x="50779" y="36907"/>
                    <a:pt x="50893" y="37408"/>
                  </a:cubicBezTo>
                  <a:cubicBezTo>
                    <a:pt x="50961" y="37658"/>
                    <a:pt x="51029" y="37908"/>
                    <a:pt x="51097" y="38181"/>
                  </a:cubicBezTo>
                  <a:cubicBezTo>
                    <a:pt x="51143" y="38477"/>
                    <a:pt x="51211" y="38749"/>
                    <a:pt x="51279" y="39045"/>
                  </a:cubicBezTo>
                  <a:cubicBezTo>
                    <a:pt x="51416" y="39636"/>
                    <a:pt x="51552" y="40250"/>
                    <a:pt x="51688" y="40841"/>
                  </a:cubicBezTo>
                  <a:cubicBezTo>
                    <a:pt x="51802" y="41455"/>
                    <a:pt x="51916" y="42047"/>
                    <a:pt x="52052" y="42547"/>
                  </a:cubicBezTo>
                  <a:cubicBezTo>
                    <a:pt x="52120" y="42865"/>
                    <a:pt x="52280" y="43093"/>
                    <a:pt x="52371" y="43434"/>
                  </a:cubicBezTo>
                  <a:cubicBezTo>
                    <a:pt x="52530" y="44184"/>
                    <a:pt x="52462" y="44912"/>
                    <a:pt x="52712" y="45480"/>
                  </a:cubicBezTo>
                  <a:cubicBezTo>
                    <a:pt x="52712" y="44889"/>
                    <a:pt x="52916" y="45048"/>
                    <a:pt x="53007" y="45685"/>
                  </a:cubicBezTo>
                  <a:cubicBezTo>
                    <a:pt x="52985" y="45321"/>
                    <a:pt x="53144" y="48050"/>
                    <a:pt x="53235" y="49028"/>
                  </a:cubicBezTo>
                  <a:cubicBezTo>
                    <a:pt x="53257" y="49233"/>
                    <a:pt x="53144" y="49233"/>
                    <a:pt x="53144" y="49392"/>
                  </a:cubicBezTo>
                  <a:cubicBezTo>
                    <a:pt x="53167" y="49596"/>
                    <a:pt x="53257" y="49892"/>
                    <a:pt x="53257" y="50188"/>
                  </a:cubicBezTo>
                  <a:cubicBezTo>
                    <a:pt x="53235" y="50438"/>
                    <a:pt x="53167" y="50642"/>
                    <a:pt x="53167" y="50779"/>
                  </a:cubicBezTo>
                  <a:cubicBezTo>
                    <a:pt x="53189" y="51029"/>
                    <a:pt x="53462" y="51234"/>
                    <a:pt x="53371" y="51802"/>
                  </a:cubicBezTo>
                  <a:cubicBezTo>
                    <a:pt x="53348" y="51939"/>
                    <a:pt x="53167" y="52189"/>
                    <a:pt x="53167" y="52143"/>
                  </a:cubicBezTo>
                  <a:cubicBezTo>
                    <a:pt x="53167" y="52325"/>
                    <a:pt x="53394" y="52530"/>
                    <a:pt x="53417" y="52734"/>
                  </a:cubicBezTo>
                  <a:cubicBezTo>
                    <a:pt x="53439" y="52803"/>
                    <a:pt x="53326" y="52939"/>
                    <a:pt x="53326" y="53076"/>
                  </a:cubicBezTo>
                  <a:cubicBezTo>
                    <a:pt x="53326" y="53371"/>
                    <a:pt x="53485" y="53690"/>
                    <a:pt x="53485" y="54008"/>
                  </a:cubicBezTo>
                  <a:cubicBezTo>
                    <a:pt x="53485" y="54326"/>
                    <a:pt x="53303" y="55554"/>
                    <a:pt x="53348" y="55986"/>
                  </a:cubicBezTo>
                  <a:cubicBezTo>
                    <a:pt x="53348" y="56123"/>
                    <a:pt x="53576" y="56123"/>
                    <a:pt x="53485" y="56350"/>
                  </a:cubicBezTo>
                  <a:cubicBezTo>
                    <a:pt x="53348" y="56373"/>
                    <a:pt x="53348" y="56236"/>
                    <a:pt x="53235" y="56214"/>
                  </a:cubicBezTo>
                  <a:cubicBezTo>
                    <a:pt x="53189" y="56418"/>
                    <a:pt x="53326" y="56464"/>
                    <a:pt x="53280" y="56691"/>
                  </a:cubicBezTo>
                  <a:cubicBezTo>
                    <a:pt x="53394" y="56714"/>
                    <a:pt x="53439" y="56668"/>
                    <a:pt x="53462" y="56578"/>
                  </a:cubicBezTo>
                  <a:cubicBezTo>
                    <a:pt x="53712" y="56668"/>
                    <a:pt x="53439" y="56941"/>
                    <a:pt x="53280" y="56805"/>
                  </a:cubicBezTo>
                  <a:cubicBezTo>
                    <a:pt x="53371" y="57078"/>
                    <a:pt x="53348" y="57214"/>
                    <a:pt x="53280" y="57510"/>
                  </a:cubicBezTo>
                  <a:cubicBezTo>
                    <a:pt x="53257" y="57578"/>
                    <a:pt x="53394" y="58147"/>
                    <a:pt x="53371" y="58328"/>
                  </a:cubicBezTo>
                  <a:cubicBezTo>
                    <a:pt x="53326" y="58556"/>
                    <a:pt x="53212" y="58761"/>
                    <a:pt x="53189" y="59011"/>
                  </a:cubicBezTo>
                  <a:cubicBezTo>
                    <a:pt x="53144" y="59716"/>
                    <a:pt x="53053" y="60602"/>
                    <a:pt x="52916" y="61216"/>
                  </a:cubicBezTo>
                  <a:cubicBezTo>
                    <a:pt x="52848" y="61512"/>
                    <a:pt x="52985" y="61876"/>
                    <a:pt x="52939" y="62172"/>
                  </a:cubicBezTo>
                  <a:cubicBezTo>
                    <a:pt x="52894" y="62353"/>
                    <a:pt x="52825" y="62353"/>
                    <a:pt x="52780" y="62490"/>
                  </a:cubicBezTo>
                  <a:cubicBezTo>
                    <a:pt x="52666" y="62831"/>
                    <a:pt x="52734" y="63172"/>
                    <a:pt x="52666" y="63422"/>
                  </a:cubicBezTo>
                  <a:cubicBezTo>
                    <a:pt x="52598" y="63650"/>
                    <a:pt x="52416" y="63809"/>
                    <a:pt x="52348" y="63945"/>
                  </a:cubicBezTo>
                  <a:cubicBezTo>
                    <a:pt x="52280" y="64150"/>
                    <a:pt x="52143" y="64468"/>
                    <a:pt x="52120" y="64605"/>
                  </a:cubicBezTo>
                  <a:cubicBezTo>
                    <a:pt x="52098" y="64718"/>
                    <a:pt x="52211" y="64946"/>
                    <a:pt x="52211" y="64991"/>
                  </a:cubicBezTo>
                  <a:cubicBezTo>
                    <a:pt x="52166" y="65173"/>
                    <a:pt x="52075" y="65173"/>
                    <a:pt x="52030" y="65310"/>
                  </a:cubicBezTo>
                  <a:cubicBezTo>
                    <a:pt x="51961" y="65514"/>
                    <a:pt x="52052" y="65583"/>
                    <a:pt x="51984" y="65787"/>
                  </a:cubicBezTo>
                  <a:cubicBezTo>
                    <a:pt x="51916" y="66015"/>
                    <a:pt x="51757" y="66196"/>
                    <a:pt x="51711" y="66424"/>
                  </a:cubicBezTo>
                  <a:cubicBezTo>
                    <a:pt x="51666" y="66765"/>
                    <a:pt x="51734" y="67720"/>
                    <a:pt x="51279" y="68243"/>
                  </a:cubicBezTo>
                  <a:cubicBezTo>
                    <a:pt x="51416" y="68402"/>
                    <a:pt x="51234" y="69244"/>
                    <a:pt x="51006" y="69880"/>
                  </a:cubicBezTo>
                  <a:cubicBezTo>
                    <a:pt x="50961" y="70040"/>
                    <a:pt x="50779" y="70221"/>
                    <a:pt x="50733" y="70403"/>
                  </a:cubicBezTo>
                  <a:cubicBezTo>
                    <a:pt x="50347" y="71586"/>
                    <a:pt x="50119" y="72905"/>
                    <a:pt x="49551" y="73837"/>
                  </a:cubicBezTo>
                  <a:cubicBezTo>
                    <a:pt x="49437" y="74042"/>
                    <a:pt x="49119" y="74110"/>
                    <a:pt x="49187" y="74428"/>
                  </a:cubicBezTo>
                  <a:cubicBezTo>
                    <a:pt x="49278" y="74474"/>
                    <a:pt x="49346" y="74269"/>
                    <a:pt x="49414" y="74155"/>
                  </a:cubicBezTo>
                  <a:cubicBezTo>
                    <a:pt x="49460" y="74451"/>
                    <a:pt x="49028" y="75452"/>
                    <a:pt x="48710" y="75247"/>
                  </a:cubicBezTo>
                  <a:cubicBezTo>
                    <a:pt x="48869" y="75406"/>
                    <a:pt x="48664" y="75543"/>
                    <a:pt x="48573" y="75952"/>
                  </a:cubicBezTo>
                  <a:cubicBezTo>
                    <a:pt x="48505" y="76157"/>
                    <a:pt x="48641" y="76543"/>
                    <a:pt x="48255" y="76975"/>
                  </a:cubicBezTo>
                  <a:cubicBezTo>
                    <a:pt x="48050" y="76952"/>
                    <a:pt x="48186" y="76748"/>
                    <a:pt x="48255" y="76589"/>
                  </a:cubicBezTo>
                  <a:cubicBezTo>
                    <a:pt x="48141" y="76611"/>
                    <a:pt x="47823" y="76680"/>
                    <a:pt x="48073" y="76361"/>
                  </a:cubicBezTo>
                  <a:cubicBezTo>
                    <a:pt x="47777" y="76293"/>
                    <a:pt x="48027" y="76611"/>
                    <a:pt x="47845" y="76771"/>
                  </a:cubicBezTo>
                  <a:cubicBezTo>
                    <a:pt x="47823" y="76657"/>
                    <a:pt x="47732" y="76566"/>
                    <a:pt x="47573" y="76498"/>
                  </a:cubicBezTo>
                  <a:cubicBezTo>
                    <a:pt x="47368" y="76748"/>
                    <a:pt x="47550" y="76816"/>
                    <a:pt x="47391" y="77043"/>
                  </a:cubicBezTo>
                  <a:cubicBezTo>
                    <a:pt x="47118" y="76771"/>
                    <a:pt x="46822" y="77157"/>
                    <a:pt x="46890" y="77430"/>
                  </a:cubicBezTo>
                  <a:cubicBezTo>
                    <a:pt x="47231" y="77453"/>
                    <a:pt x="47482" y="77043"/>
                    <a:pt x="47845" y="77157"/>
                  </a:cubicBezTo>
                  <a:cubicBezTo>
                    <a:pt x="47891" y="77385"/>
                    <a:pt x="47754" y="77680"/>
                    <a:pt x="47891" y="77862"/>
                  </a:cubicBezTo>
                  <a:cubicBezTo>
                    <a:pt x="47732" y="77953"/>
                    <a:pt x="47504" y="77839"/>
                    <a:pt x="47322" y="77953"/>
                  </a:cubicBezTo>
                  <a:cubicBezTo>
                    <a:pt x="47186" y="78249"/>
                    <a:pt x="47573" y="78408"/>
                    <a:pt x="47709" y="78021"/>
                  </a:cubicBezTo>
                  <a:cubicBezTo>
                    <a:pt x="47800" y="78544"/>
                    <a:pt x="47163" y="78590"/>
                    <a:pt x="46913" y="78522"/>
                  </a:cubicBezTo>
                  <a:cubicBezTo>
                    <a:pt x="46981" y="78794"/>
                    <a:pt x="46731" y="79204"/>
                    <a:pt x="47186" y="79340"/>
                  </a:cubicBezTo>
                  <a:cubicBezTo>
                    <a:pt x="47095" y="79477"/>
                    <a:pt x="47004" y="79636"/>
                    <a:pt x="47072" y="79704"/>
                  </a:cubicBezTo>
                  <a:cubicBezTo>
                    <a:pt x="46799" y="79818"/>
                    <a:pt x="46595" y="80318"/>
                    <a:pt x="46276" y="80182"/>
                  </a:cubicBezTo>
                  <a:cubicBezTo>
                    <a:pt x="46413" y="79909"/>
                    <a:pt x="46549" y="79659"/>
                    <a:pt x="46754" y="79909"/>
                  </a:cubicBezTo>
                  <a:lnTo>
                    <a:pt x="47049" y="79408"/>
                  </a:lnTo>
                  <a:cubicBezTo>
                    <a:pt x="46777" y="79136"/>
                    <a:pt x="46663" y="79840"/>
                    <a:pt x="46413" y="79568"/>
                  </a:cubicBezTo>
                  <a:cubicBezTo>
                    <a:pt x="46504" y="79204"/>
                    <a:pt x="46526" y="79295"/>
                    <a:pt x="46777" y="79113"/>
                  </a:cubicBezTo>
                  <a:cubicBezTo>
                    <a:pt x="46504" y="78999"/>
                    <a:pt x="46299" y="79431"/>
                    <a:pt x="46026" y="79340"/>
                  </a:cubicBezTo>
                  <a:cubicBezTo>
                    <a:pt x="45844" y="79636"/>
                    <a:pt x="46049" y="79954"/>
                    <a:pt x="45685" y="80091"/>
                  </a:cubicBezTo>
                  <a:cubicBezTo>
                    <a:pt x="45344" y="79863"/>
                    <a:pt x="45526" y="79022"/>
                    <a:pt x="45253" y="79022"/>
                  </a:cubicBezTo>
                  <a:cubicBezTo>
                    <a:pt x="45230" y="78703"/>
                    <a:pt x="45640" y="78522"/>
                    <a:pt x="45685" y="78089"/>
                  </a:cubicBezTo>
                  <a:cubicBezTo>
                    <a:pt x="45753" y="78340"/>
                    <a:pt x="45799" y="78135"/>
                    <a:pt x="46003" y="78271"/>
                  </a:cubicBezTo>
                  <a:cubicBezTo>
                    <a:pt x="46299" y="77817"/>
                    <a:pt x="45571" y="77771"/>
                    <a:pt x="45912" y="77294"/>
                  </a:cubicBezTo>
                  <a:cubicBezTo>
                    <a:pt x="46049" y="77043"/>
                    <a:pt x="46049" y="77203"/>
                    <a:pt x="46140" y="77294"/>
                  </a:cubicBezTo>
                  <a:cubicBezTo>
                    <a:pt x="46299" y="77089"/>
                    <a:pt x="46049" y="77066"/>
                    <a:pt x="46117" y="76907"/>
                  </a:cubicBezTo>
                  <a:cubicBezTo>
                    <a:pt x="46276" y="76384"/>
                    <a:pt x="46549" y="76611"/>
                    <a:pt x="46708" y="76179"/>
                  </a:cubicBezTo>
                  <a:cubicBezTo>
                    <a:pt x="46754" y="75770"/>
                    <a:pt x="46413" y="76293"/>
                    <a:pt x="46254" y="76066"/>
                  </a:cubicBezTo>
                  <a:cubicBezTo>
                    <a:pt x="46436" y="76088"/>
                    <a:pt x="46504" y="75588"/>
                    <a:pt x="46686" y="75656"/>
                  </a:cubicBezTo>
                  <a:cubicBezTo>
                    <a:pt x="46777" y="75406"/>
                    <a:pt x="46413" y="75656"/>
                    <a:pt x="46322" y="75725"/>
                  </a:cubicBezTo>
                  <a:cubicBezTo>
                    <a:pt x="46322" y="75406"/>
                    <a:pt x="46754" y="75042"/>
                    <a:pt x="46663" y="74633"/>
                  </a:cubicBezTo>
                  <a:cubicBezTo>
                    <a:pt x="46276" y="74678"/>
                    <a:pt x="46640" y="75065"/>
                    <a:pt x="46458" y="75270"/>
                  </a:cubicBezTo>
                  <a:cubicBezTo>
                    <a:pt x="46231" y="75224"/>
                    <a:pt x="46003" y="75611"/>
                    <a:pt x="45935" y="75270"/>
                  </a:cubicBezTo>
                  <a:cubicBezTo>
                    <a:pt x="45617" y="75679"/>
                    <a:pt x="45958" y="75770"/>
                    <a:pt x="45685" y="76157"/>
                  </a:cubicBezTo>
                  <a:cubicBezTo>
                    <a:pt x="45480" y="76475"/>
                    <a:pt x="45458" y="76134"/>
                    <a:pt x="45344" y="76611"/>
                  </a:cubicBezTo>
                  <a:cubicBezTo>
                    <a:pt x="45299" y="76816"/>
                    <a:pt x="45344" y="76975"/>
                    <a:pt x="45253" y="77180"/>
                  </a:cubicBezTo>
                  <a:cubicBezTo>
                    <a:pt x="45026" y="77316"/>
                    <a:pt x="44821" y="77498"/>
                    <a:pt x="44616" y="77726"/>
                  </a:cubicBezTo>
                  <a:cubicBezTo>
                    <a:pt x="44525" y="78112"/>
                    <a:pt x="44798" y="77475"/>
                    <a:pt x="44912" y="77771"/>
                  </a:cubicBezTo>
                  <a:cubicBezTo>
                    <a:pt x="44957" y="78294"/>
                    <a:pt x="44093" y="78908"/>
                    <a:pt x="44275" y="79226"/>
                  </a:cubicBezTo>
                  <a:cubicBezTo>
                    <a:pt x="44071" y="79317"/>
                    <a:pt x="43889" y="79408"/>
                    <a:pt x="43707" y="79795"/>
                  </a:cubicBezTo>
                  <a:cubicBezTo>
                    <a:pt x="43388" y="79363"/>
                    <a:pt x="44207" y="79363"/>
                    <a:pt x="44116" y="78976"/>
                  </a:cubicBezTo>
                  <a:cubicBezTo>
                    <a:pt x="43593" y="79113"/>
                    <a:pt x="43115" y="79431"/>
                    <a:pt x="42638" y="79613"/>
                  </a:cubicBezTo>
                  <a:cubicBezTo>
                    <a:pt x="42683" y="80113"/>
                    <a:pt x="43184" y="79636"/>
                    <a:pt x="43388" y="79454"/>
                  </a:cubicBezTo>
                  <a:cubicBezTo>
                    <a:pt x="43638" y="79659"/>
                    <a:pt x="42956" y="80182"/>
                    <a:pt x="43502" y="80318"/>
                  </a:cubicBezTo>
                  <a:cubicBezTo>
                    <a:pt x="43388" y="80477"/>
                    <a:pt x="43275" y="80523"/>
                    <a:pt x="43161" y="80500"/>
                  </a:cubicBezTo>
                  <a:cubicBezTo>
                    <a:pt x="43252" y="80796"/>
                    <a:pt x="42888" y="81205"/>
                    <a:pt x="42615" y="81614"/>
                  </a:cubicBezTo>
                  <a:cubicBezTo>
                    <a:pt x="42479" y="81478"/>
                    <a:pt x="42888" y="81205"/>
                    <a:pt x="42638" y="81091"/>
                  </a:cubicBezTo>
                  <a:cubicBezTo>
                    <a:pt x="42433" y="81228"/>
                    <a:pt x="42206" y="81409"/>
                    <a:pt x="41978" y="81569"/>
                  </a:cubicBezTo>
                  <a:cubicBezTo>
                    <a:pt x="41842" y="81819"/>
                    <a:pt x="42115" y="81933"/>
                    <a:pt x="42320" y="82092"/>
                  </a:cubicBezTo>
                  <a:cubicBezTo>
                    <a:pt x="42115" y="82274"/>
                    <a:pt x="41933" y="82797"/>
                    <a:pt x="41706" y="82751"/>
                  </a:cubicBezTo>
                  <a:cubicBezTo>
                    <a:pt x="41342" y="82524"/>
                    <a:pt x="42092" y="82433"/>
                    <a:pt x="41956" y="82114"/>
                  </a:cubicBezTo>
                  <a:cubicBezTo>
                    <a:pt x="41433" y="82114"/>
                    <a:pt x="41660" y="82683"/>
                    <a:pt x="41296" y="82865"/>
                  </a:cubicBezTo>
                  <a:cubicBezTo>
                    <a:pt x="41410" y="82979"/>
                    <a:pt x="41524" y="82865"/>
                    <a:pt x="41660" y="82979"/>
                  </a:cubicBezTo>
                  <a:lnTo>
                    <a:pt x="41046" y="83797"/>
                  </a:lnTo>
                  <a:cubicBezTo>
                    <a:pt x="40682" y="83956"/>
                    <a:pt x="41569" y="83183"/>
                    <a:pt x="41228" y="83092"/>
                  </a:cubicBezTo>
                  <a:cubicBezTo>
                    <a:pt x="40910" y="83183"/>
                    <a:pt x="40864" y="83820"/>
                    <a:pt x="40569" y="84138"/>
                  </a:cubicBezTo>
                  <a:cubicBezTo>
                    <a:pt x="41183" y="83843"/>
                    <a:pt x="40296" y="84707"/>
                    <a:pt x="40068" y="85025"/>
                  </a:cubicBezTo>
                  <a:cubicBezTo>
                    <a:pt x="39750" y="85184"/>
                    <a:pt x="40387" y="84548"/>
                    <a:pt x="40500" y="84366"/>
                  </a:cubicBezTo>
                  <a:cubicBezTo>
                    <a:pt x="40091" y="84252"/>
                    <a:pt x="39886" y="84980"/>
                    <a:pt x="39795" y="85230"/>
                  </a:cubicBezTo>
                  <a:cubicBezTo>
                    <a:pt x="39432" y="85321"/>
                    <a:pt x="38772" y="85821"/>
                    <a:pt x="38795" y="86276"/>
                  </a:cubicBezTo>
                  <a:cubicBezTo>
                    <a:pt x="39045" y="86299"/>
                    <a:pt x="39318" y="85707"/>
                    <a:pt x="39591" y="85503"/>
                  </a:cubicBezTo>
                  <a:cubicBezTo>
                    <a:pt x="39750" y="85616"/>
                    <a:pt x="39363" y="85821"/>
                    <a:pt x="39295" y="85980"/>
                  </a:cubicBezTo>
                  <a:cubicBezTo>
                    <a:pt x="39022" y="86276"/>
                    <a:pt x="38681" y="86617"/>
                    <a:pt x="38772" y="86867"/>
                  </a:cubicBezTo>
                  <a:cubicBezTo>
                    <a:pt x="38158" y="87163"/>
                    <a:pt x="37954" y="87595"/>
                    <a:pt x="37340" y="88141"/>
                  </a:cubicBezTo>
                  <a:cubicBezTo>
                    <a:pt x="37271" y="88231"/>
                    <a:pt x="37408" y="88322"/>
                    <a:pt x="37317" y="88436"/>
                  </a:cubicBezTo>
                  <a:cubicBezTo>
                    <a:pt x="37135" y="88664"/>
                    <a:pt x="36976" y="88595"/>
                    <a:pt x="36817" y="88413"/>
                  </a:cubicBezTo>
                  <a:cubicBezTo>
                    <a:pt x="36498" y="89141"/>
                    <a:pt x="35816" y="89141"/>
                    <a:pt x="35475" y="89732"/>
                  </a:cubicBezTo>
                  <a:cubicBezTo>
                    <a:pt x="35179" y="89755"/>
                    <a:pt x="35384" y="89573"/>
                    <a:pt x="35293" y="89391"/>
                  </a:cubicBezTo>
                  <a:cubicBezTo>
                    <a:pt x="35179" y="89528"/>
                    <a:pt x="35111" y="89459"/>
                    <a:pt x="34997" y="89550"/>
                  </a:cubicBezTo>
                  <a:cubicBezTo>
                    <a:pt x="34906" y="89664"/>
                    <a:pt x="35066" y="89846"/>
                    <a:pt x="35179" y="89755"/>
                  </a:cubicBezTo>
                  <a:cubicBezTo>
                    <a:pt x="35202" y="90233"/>
                    <a:pt x="34702" y="90414"/>
                    <a:pt x="34452" y="90778"/>
                  </a:cubicBezTo>
                  <a:cubicBezTo>
                    <a:pt x="34543" y="90892"/>
                    <a:pt x="34611" y="90983"/>
                    <a:pt x="34724" y="90915"/>
                  </a:cubicBezTo>
                  <a:cubicBezTo>
                    <a:pt x="34656" y="91210"/>
                    <a:pt x="34224" y="91256"/>
                    <a:pt x="34019" y="91642"/>
                  </a:cubicBezTo>
                  <a:cubicBezTo>
                    <a:pt x="34088" y="91347"/>
                    <a:pt x="33724" y="91233"/>
                    <a:pt x="33496" y="91370"/>
                  </a:cubicBezTo>
                  <a:cubicBezTo>
                    <a:pt x="33383" y="91119"/>
                    <a:pt x="33747" y="91279"/>
                    <a:pt x="33838" y="91097"/>
                  </a:cubicBezTo>
                  <a:cubicBezTo>
                    <a:pt x="33724" y="90915"/>
                    <a:pt x="33587" y="90915"/>
                    <a:pt x="33406" y="91097"/>
                  </a:cubicBezTo>
                  <a:cubicBezTo>
                    <a:pt x="33087" y="91461"/>
                    <a:pt x="33769" y="91415"/>
                    <a:pt x="33656" y="91733"/>
                  </a:cubicBezTo>
                  <a:cubicBezTo>
                    <a:pt x="33155" y="91915"/>
                    <a:pt x="33133" y="91961"/>
                    <a:pt x="32587" y="92370"/>
                  </a:cubicBezTo>
                  <a:lnTo>
                    <a:pt x="32428" y="92165"/>
                  </a:lnTo>
                  <a:cubicBezTo>
                    <a:pt x="31996" y="92507"/>
                    <a:pt x="32064" y="92848"/>
                    <a:pt x="31541" y="93189"/>
                  </a:cubicBezTo>
                  <a:cubicBezTo>
                    <a:pt x="31518" y="92916"/>
                    <a:pt x="31268" y="93143"/>
                    <a:pt x="31200" y="93121"/>
                  </a:cubicBezTo>
                  <a:cubicBezTo>
                    <a:pt x="31086" y="93075"/>
                    <a:pt x="31018" y="92757"/>
                    <a:pt x="30813" y="92961"/>
                  </a:cubicBezTo>
                  <a:cubicBezTo>
                    <a:pt x="30654" y="93371"/>
                    <a:pt x="31291" y="92939"/>
                    <a:pt x="31359" y="93348"/>
                  </a:cubicBezTo>
                  <a:cubicBezTo>
                    <a:pt x="31063" y="93666"/>
                    <a:pt x="30904" y="93257"/>
                    <a:pt x="30586" y="93575"/>
                  </a:cubicBezTo>
                  <a:cubicBezTo>
                    <a:pt x="30472" y="93689"/>
                    <a:pt x="30677" y="93712"/>
                    <a:pt x="30790" y="93666"/>
                  </a:cubicBezTo>
                  <a:cubicBezTo>
                    <a:pt x="30722" y="94007"/>
                    <a:pt x="30336" y="93871"/>
                    <a:pt x="30085" y="94053"/>
                  </a:cubicBezTo>
                  <a:cubicBezTo>
                    <a:pt x="29881" y="94189"/>
                    <a:pt x="29699" y="94530"/>
                    <a:pt x="29472" y="94712"/>
                  </a:cubicBezTo>
                  <a:cubicBezTo>
                    <a:pt x="29244" y="94894"/>
                    <a:pt x="28948" y="94894"/>
                    <a:pt x="28835" y="95144"/>
                  </a:cubicBezTo>
                  <a:cubicBezTo>
                    <a:pt x="28721" y="95031"/>
                    <a:pt x="28835" y="94962"/>
                    <a:pt x="28767" y="94849"/>
                  </a:cubicBezTo>
                  <a:cubicBezTo>
                    <a:pt x="28471" y="95008"/>
                    <a:pt x="28562" y="95349"/>
                    <a:pt x="28266" y="95304"/>
                  </a:cubicBezTo>
                  <a:cubicBezTo>
                    <a:pt x="28130" y="95144"/>
                    <a:pt x="28471" y="95031"/>
                    <a:pt x="28403" y="94894"/>
                  </a:cubicBezTo>
                  <a:cubicBezTo>
                    <a:pt x="27993" y="95031"/>
                    <a:pt x="28244" y="95258"/>
                    <a:pt x="27948" y="95417"/>
                  </a:cubicBezTo>
                  <a:cubicBezTo>
                    <a:pt x="28130" y="95576"/>
                    <a:pt x="28448" y="95349"/>
                    <a:pt x="28607" y="95622"/>
                  </a:cubicBezTo>
                  <a:cubicBezTo>
                    <a:pt x="28516" y="95622"/>
                    <a:pt x="28312" y="95895"/>
                    <a:pt x="28221" y="95872"/>
                  </a:cubicBezTo>
                  <a:cubicBezTo>
                    <a:pt x="28175" y="95872"/>
                    <a:pt x="28312" y="95667"/>
                    <a:pt x="28221" y="95645"/>
                  </a:cubicBezTo>
                  <a:cubicBezTo>
                    <a:pt x="27902" y="95622"/>
                    <a:pt x="27584" y="95622"/>
                    <a:pt x="27038" y="95849"/>
                  </a:cubicBezTo>
                  <a:cubicBezTo>
                    <a:pt x="26834" y="96077"/>
                    <a:pt x="27448" y="95849"/>
                    <a:pt x="27243" y="96168"/>
                  </a:cubicBezTo>
                  <a:cubicBezTo>
                    <a:pt x="26947" y="96281"/>
                    <a:pt x="26674" y="96350"/>
                    <a:pt x="26379" y="96463"/>
                  </a:cubicBezTo>
                  <a:lnTo>
                    <a:pt x="26242" y="96236"/>
                  </a:lnTo>
                  <a:cubicBezTo>
                    <a:pt x="25970" y="96259"/>
                    <a:pt x="26038" y="96395"/>
                    <a:pt x="25856" y="96463"/>
                  </a:cubicBezTo>
                  <a:cubicBezTo>
                    <a:pt x="25492" y="96577"/>
                    <a:pt x="25356" y="96372"/>
                    <a:pt x="25333" y="96850"/>
                  </a:cubicBezTo>
                  <a:cubicBezTo>
                    <a:pt x="25560" y="96827"/>
                    <a:pt x="26106" y="96782"/>
                    <a:pt x="25606" y="97123"/>
                  </a:cubicBezTo>
                  <a:cubicBezTo>
                    <a:pt x="25879" y="97214"/>
                    <a:pt x="26356" y="96736"/>
                    <a:pt x="26697" y="96600"/>
                  </a:cubicBezTo>
                  <a:cubicBezTo>
                    <a:pt x="26902" y="96850"/>
                    <a:pt x="26356" y="97009"/>
                    <a:pt x="26129" y="97146"/>
                  </a:cubicBezTo>
                  <a:cubicBezTo>
                    <a:pt x="25810" y="97327"/>
                    <a:pt x="25447" y="97509"/>
                    <a:pt x="25242" y="97623"/>
                  </a:cubicBezTo>
                  <a:lnTo>
                    <a:pt x="25037" y="97236"/>
                  </a:lnTo>
                  <a:cubicBezTo>
                    <a:pt x="24628" y="97441"/>
                    <a:pt x="24582" y="97691"/>
                    <a:pt x="24855" y="97850"/>
                  </a:cubicBezTo>
                  <a:cubicBezTo>
                    <a:pt x="24651" y="97964"/>
                    <a:pt x="24446" y="98055"/>
                    <a:pt x="24241" y="98169"/>
                  </a:cubicBezTo>
                  <a:cubicBezTo>
                    <a:pt x="24241" y="98032"/>
                    <a:pt x="24355" y="97941"/>
                    <a:pt x="24332" y="97805"/>
                  </a:cubicBezTo>
                  <a:cubicBezTo>
                    <a:pt x="23900" y="98078"/>
                    <a:pt x="23627" y="97987"/>
                    <a:pt x="23195" y="98283"/>
                  </a:cubicBezTo>
                  <a:cubicBezTo>
                    <a:pt x="23173" y="98192"/>
                    <a:pt x="23241" y="98146"/>
                    <a:pt x="23218" y="98055"/>
                  </a:cubicBezTo>
                  <a:cubicBezTo>
                    <a:pt x="22399" y="98351"/>
                    <a:pt x="22013" y="98624"/>
                    <a:pt x="21262" y="98851"/>
                  </a:cubicBezTo>
                  <a:cubicBezTo>
                    <a:pt x="21308" y="99192"/>
                    <a:pt x="21058" y="99442"/>
                    <a:pt x="20489" y="99579"/>
                  </a:cubicBezTo>
                  <a:cubicBezTo>
                    <a:pt x="20648" y="99897"/>
                    <a:pt x="21035" y="99260"/>
                    <a:pt x="21376" y="99420"/>
                  </a:cubicBezTo>
                  <a:cubicBezTo>
                    <a:pt x="21285" y="99692"/>
                    <a:pt x="20603" y="99761"/>
                    <a:pt x="20285" y="99965"/>
                  </a:cubicBezTo>
                  <a:cubicBezTo>
                    <a:pt x="20194" y="99829"/>
                    <a:pt x="20307" y="99761"/>
                    <a:pt x="20421" y="99715"/>
                  </a:cubicBezTo>
                  <a:cubicBezTo>
                    <a:pt x="20012" y="99761"/>
                    <a:pt x="20307" y="99374"/>
                    <a:pt x="20034" y="99374"/>
                  </a:cubicBezTo>
                  <a:cubicBezTo>
                    <a:pt x="19534" y="99488"/>
                    <a:pt x="20262" y="99533"/>
                    <a:pt x="19943" y="99692"/>
                  </a:cubicBezTo>
                  <a:cubicBezTo>
                    <a:pt x="19511" y="99988"/>
                    <a:pt x="19557" y="99420"/>
                    <a:pt x="19125" y="99738"/>
                  </a:cubicBezTo>
                  <a:cubicBezTo>
                    <a:pt x="18920" y="99806"/>
                    <a:pt x="19398" y="99988"/>
                    <a:pt x="19170" y="100193"/>
                  </a:cubicBezTo>
                  <a:cubicBezTo>
                    <a:pt x="19011" y="100124"/>
                    <a:pt x="18806" y="100261"/>
                    <a:pt x="18647" y="100329"/>
                  </a:cubicBezTo>
                  <a:cubicBezTo>
                    <a:pt x="18488" y="100420"/>
                    <a:pt x="18374" y="100466"/>
                    <a:pt x="18465" y="100238"/>
                  </a:cubicBezTo>
                  <a:cubicBezTo>
                    <a:pt x="17965" y="100602"/>
                    <a:pt x="17419" y="100807"/>
                    <a:pt x="16919" y="100875"/>
                  </a:cubicBezTo>
                  <a:cubicBezTo>
                    <a:pt x="16783" y="101352"/>
                    <a:pt x="17442" y="100966"/>
                    <a:pt x="17760" y="100875"/>
                  </a:cubicBezTo>
                  <a:cubicBezTo>
                    <a:pt x="17738" y="101284"/>
                    <a:pt x="17260" y="101102"/>
                    <a:pt x="16942" y="101239"/>
                  </a:cubicBezTo>
                  <a:cubicBezTo>
                    <a:pt x="16669" y="101352"/>
                    <a:pt x="16555" y="101603"/>
                    <a:pt x="16237" y="101625"/>
                  </a:cubicBezTo>
                  <a:cubicBezTo>
                    <a:pt x="16123" y="101352"/>
                    <a:pt x="16396" y="101284"/>
                    <a:pt x="16714" y="101216"/>
                  </a:cubicBezTo>
                  <a:cubicBezTo>
                    <a:pt x="16669" y="101011"/>
                    <a:pt x="16396" y="101102"/>
                    <a:pt x="16123" y="101193"/>
                  </a:cubicBezTo>
                  <a:cubicBezTo>
                    <a:pt x="16169" y="100943"/>
                    <a:pt x="16260" y="100829"/>
                    <a:pt x="15987" y="100761"/>
                  </a:cubicBezTo>
                  <a:cubicBezTo>
                    <a:pt x="15850" y="100852"/>
                    <a:pt x="16146" y="101125"/>
                    <a:pt x="15759" y="101307"/>
                  </a:cubicBezTo>
                  <a:cubicBezTo>
                    <a:pt x="15623" y="101580"/>
                    <a:pt x="16282" y="101489"/>
                    <a:pt x="15873" y="101739"/>
                  </a:cubicBezTo>
                  <a:cubicBezTo>
                    <a:pt x="15577" y="101830"/>
                    <a:pt x="15737" y="101716"/>
                    <a:pt x="15759" y="101580"/>
                  </a:cubicBezTo>
                  <a:cubicBezTo>
                    <a:pt x="15145" y="101875"/>
                    <a:pt x="14986" y="101807"/>
                    <a:pt x="14327" y="101944"/>
                  </a:cubicBezTo>
                  <a:cubicBezTo>
                    <a:pt x="14395" y="101466"/>
                    <a:pt x="14918" y="101944"/>
                    <a:pt x="14963" y="101512"/>
                  </a:cubicBezTo>
                  <a:cubicBezTo>
                    <a:pt x="14759" y="101307"/>
                    <a:pt x="14645" y="101534"/>
                    <a:pt x="14304" y="101489"/>
                  </a:cubicBezTo>
                  <a:cubicBezTo>
                    <a:pt x="14054" y="101534"/>
                    <a:pt x="14236" y="101807"/>
                    <a:pt x="14258" y="101784"/>
                  </a:cubicBezTo>
                  <a:cubicBezTo>
                    <a:pt x="14077" y="102148"/>
                    <a:pt x="13849" y="101807"/>
                    <a:pt x="13826" y="102262"/>
                  </a:cubicBezTo>
                  <a:cubicBezTo>
                    <a:pt x="13394" y="102307"/>
                    <a:pt x="12985" y="102671"/>
                    <a:pt x="12735" y="102489"/>
                  </a:cubicBezTo>
                  <a:cubicBezTo>
                    <a:pt x="12553" y="102671"/>
                    <a:pt x="12189" y="102762"/>
                    <a:pt x="11757" y="102853"/>
                  </a:cubicBezTo>
                  <a:cubicBezTo>
                    <a:pt x="11325" y="102944"/>
                    <a:pt x="10825" y="102990"/>
                    <a:pt x="10347" y="103103"/>
                  </a:cubicBezTo>
                  <a:cubicBezTo>
                    <a:pt x="9801" y="103217"/>
                    <a:pt x="9688" y="103331"/>
                    <a:pt x="9415" y="103149"/>
                  </a:cubicBezTo>
                  <a:cubicBezTo>
                    <a:pt x="9278" y="103194"/>
                    <a:pt x="9210" y="103354"/>
                    <a:pt x="9051" y="103376"/>
                  </a:cubicBezTo>
                  <a:cubicBezTo>
                    <a:pt x="8278" y="103444"/>
                    <a:pt x="7596" y="103581"/>
                    <a:pt x="6959" y="103695"/>
                  </a:cubicBezTo>
                  <a:lnTo>
                    <a:pt x="6732" y="103740"/>
                  </a:lnTo>
                  <a:cubicBezTo>
                    <a:pt x="6641" y="103740"/>
                    <a:pt x="6550" y="103786"/>
                    <a:pt x="6572" y="103695"/>
                  </a:cubicBezTo>
                  <a:cubicBezTo>
                    <a:pt x="6550" y="103535"/>
                    <a:pt x="6550" y="103399"/>
                    <a:pt x="6550" y="103240"/>
                  </a:cubicBezTo>
                  <a:cubicBezTo>
                    <a:pt x="6550" y="102921"/>
                    <a:pt x="6572" y="102580"/>
                    <a:pt x="6618" y="102194"/>
                  </a:cubicBezTo>
                  <a:cubicBezTo>
                    <a:pt x="6595" y="102080"/>
                    <a:pt x="6459" y="102285"/>
                    <a:pt x="6436" y="102103"/>
                  </a:cubicBezTo>
                  <a:cubicBezTo>
                    <a:pt x="6413" y="101830"/>
                    <a:pt x="6595" y="101671"/>
                    <a:pt x="6527" y="101398"/>
                  </a:cubicBezTo>
                  <a:cubicBezTo>
                    <a:pt x="6845" y="100943"/>
                    <a:pt x="6800" y="101375"/>
                    <a:pt x="6959" y="101352"/>
                  </a:cubicBezTo>
                  <a:cubicBezTo>
                    <a:pt x="6800" y="101716"/>
                    <a:pt x="6572" y="102489"/>
                    <a:pt x="6800" y="102626"/>
                  </a:cubicBezTo>
                  <a:cubicBezTo>
                    <a:pt x="7050" y="102285"/>
                    <a:pt x="6823" y="102148"/>
                    <a:pt x="6959" y="101716"/>
                  </a:cubicBezTo>
                  <a:cubicBezTo>
                    <a:pt x="6982" y="101603"/>
                    <a:pt x="7186" y="101398"/>
                    <a:pt x="7209" y="101330"/>
                  </a:cubicBezTo>
                  <a:cubicBezTo>
                    <a:pt x="7300" y="101034"/>
                    <a:pt x="7255" y="100829"/>
                    <a:pt x="7300" y="100534"/>
                  </a:cubicBezTo>
                  <a:cubicBezTo>
                    <a:pt x="7027" y="100647"/>
                    <a:pt x="7232" y="100989"/>
                    <a:pt x="6959" y="101102"/>
                  </a:cubicBezTo>
                  <a:cubicBezTo>
                    <a:pt x="6823" y="101034"/>
                    <a:pt x="6641" y="100420"/>
                    <a:pt x="6527" y="101125"/>
                  </a:cubicBezTo>
                  <a:cubicBezTo>
                    <a:pt x="6390" y="101193"/>
                    <a:pt x="6277" y="100170"/>
                    <a:pt x="6595" y="100056"/>
                  </a:cubicBezTo>
                  <a:cubicBezTo>
                    <a:pt x="6436" y="99852"/>
                    <a:pt x="6390" y="99465"/>
                    <a:pt x="6413" y="99010"/>
                  </a:cubicBezTo>
                  <a:cubicBezTo>
                    <a:pt x="6413" y="98533"/>
                    <a:pt x="6459" y="98010"/>
                    <a:pt x="6481" y="97441"/>
                  </a:cubicBezTo>
                  <a:cubicBezTo>
                    <a:pt x="6504" y="96259"/>
                    <a:pt x="6390" y="94803"/>
                    <a:pt x="6345" y="93848"/>
                  </a:cubicBezTo>
                  <a:cubicBezTo>
                    <a:pt x="6277" y="93484"/>
                    <a:pt x="6527" y="93553"/>
                    <a:pt x="6527" y="93302"/>
                  </a:cubicBezTo>
                  <a:cubicBezTo>
                    <a:pt x="6436" y="93030"/>
                    <a:pt x="6550" y="92688"/>
                    <a:pt x="6550" y="92666"/>
                  </a:cubicBezTo>
                  <a:cubicBezTo>
                    <a:pt x="6527" y="92552"/>
                    <a:pt x="6436" y="92507"/>
                    <a:pt x="6390" y="92416"/>
                  </a:cubicBezTo>
                  <a:cubicBezTo>
                    <a:pt x="6322" y="92347"/>
                    <a:pt x="6300" y="92234"/>
                    <a:pt x="6368" y="92052"/>
                  </a:cubicBezTo>
                  <a:cubicBezTo>
                    <a:pt x="6686" y="91847"/>
                    <a:pt x="6550" y="92211"/>
                    <a:pt x="6641" y="92393"/>
                  </a:cubicBezTo>
                  <a:cubicBezTo>
                    <a:pt x="6686" y="92484"/>
                    <a:pt x="6891" y="92575"/>
                    <a:pt x="6913" y="92643"/>
                  </a:cubicBezTo>
                  <a:cubicBezTo>
                    <a:pt x="6959" y="92802"/>
                    <a:pt x="6641" y="93371"/>
                    <a:pt x="6982" y="93257"/>
                  </a:cubicBezTo>
                  <a:cubicBezTo>
                    <a:pt x="7141" y="93212"/>
                    <a:pt x="6936" y="93098"/>
                    <a:pt x="7004" y="92893"/>
                  </a:cubicBezTo>
                  <a:cubicBezTo>
                    <a:pt x="7027" y="92825"/>
                    <a:pt x="7459" y="92779"/>
                    <a:pt x="7277" y="92393"/>
                  </a:cubicBezTo>
                  <a:cubicBezTo>
                    <a:pt x="7050" y="92347"/>
                    <a:pt x="7323" y="92939"/>
                    <a:pt x="7004" y="92779"/>
                  </a:cubicBezTo>
                  <a:cubicBezTo>
                    <a:pt x="6891" y="92165"/>
                    <a:pt x="7232" y="91574"/>
                    <a:pt x="7209" y="91074"/>
                  </a:cubicBezTo>
                  <a:cubicBezTo>
                    <a:pt x="6868" y="91074"/>
                    <a:pt x="7118" y="91779"/>
                    <a:pt x="6913" y="91938"/>
                  </a:cubicBezTo>
                  <a:cubicBezTo>
                    <a:pt x="6550" y="92097"/>
                    <a:pt x="6641" y="91711"/>
                    <a:pt x="6368" y="91711"/>
                  </a:cubicBezTo>
                  <a:cubicBezTo>
                    <a:pt x="6231" y="90619"/>
                    <a:pt x="6436" y="89710"/>
                    <a:pt x="6595" y="88868"/>
                  </a:cubicBezTo>
                  <a:cubicBezTo>
                    <a:pt x="6322" y="88231"/>
                    <a:pt x="6277" y="87481"/>
                    <a:pt x="6459" y="86799"/>
                  </a:cubicBezTo>
                  <a:cubicBezTo>
                    <a:pt x="6095" y="86708"/>
                    <a:pt x="6004" y="86913"/>
                    <a:pt x="5981" y="87231"/>
                  </a:cubicBezTo>
                  <a:cubicBezTo>
                    <a:pt x="5776" y="87185"/>
                    <a:pt x="5890" y="86753"/>
                    <a:pt x="5708" y="86662"/>
                  </a:cubicBezTo>
                  <a:cubicBezTo>
                    <a:pt x="5367" y="86685"/>
                    <a:pt x="5708" y="86981"/>
                    <a:pt x="5708" y="87117"/>
                  </a:cubicBezTo>
                  <a:cubicBezTo>
                    <a:pt x="5731" y="87481"/>
                    <a:pt x="5595" y="87868"/>
                    <a:pt x="5595" y="88300"/>
                  </a:cubicBezTo>
                  <a:cubicBezTo>
                    <a:pt x="5617" y="88436"/>
                    <a:pt x="5776" y="88391"/>
                    <a:pt x="5776" y="88527"/>
                  </a:cubicBezTo>
                  <a:cubicBezTo>
                    <a:pt x="5822" y="88936"/>
                    <a:pt x="5663" y="89050"/>
                    <a:pt x="5595" y="89300"/>
                  </a:cubicBezTo>
                  <a:cubicBezTo>
                    <a:pt x="5640" y="89550"/>
                    <a:pt x="5731" y="89164"/>
                    <a:pt x="5867" y="89414"/>
                  </a:cubicBezTo>
                  <a:cubicBezTo>
                    <a:pt x="5663" y="90164"/>
                    <a:pt x="5981" y="90983"/>
                    <a:pt x="5731" y="91711"/>
                  </a:cubicBezTo>
                  <a:cubicBezTo>
                    <a:pt x="5572" y="91551"/>
                    <a:pt x="5526" y="91711"/>
                    <a:pt x="5458" y="91893"/>
                  </a:cubicBezTo>
                  <a:cubicBezTo>
                    <a:pt x="5435" y="91984"/>
                    <a:pt x="5390" y="92097"/>
                    <a:pt x="5344" y="92188"/>
                  </a:cubicBezTo>
                  <a:cubicBezTo>
                    <a:pt x="5299" y="92256"/>
                    <a:pt x="5253" y="92370"/>
                    <a:pt x="5163" y="92393"/>
                  </a:cubicBezTo>
                  <a:cubicBezTo>
                    <a:pt x="5140" y="92779"/>
                    <a:pt x="5686" y="92256"/>
                    <a:pt x="5526" y="92825"/>
                  </a:cubicBezTo>
                  <a:cubicBezTo>
                    <a:pt x="5640" y="92779"/>
                    <a:pt x="5617" y="92552"/>
                    <a:pt x="5640" y="92393"/>
                  </a:cubicBezTo>
                  <a:cubicBezTo>
                    <a:pt x="5708" y="91938"/>
                    <a:pt x="5754" y="92643"/>
                    <a:pt x="5708" y="92802"/>
                  </a:cubicBezTo>
                  <a:cubicBezTo>
                    <a:pt x="5617" y="93143"/>
                    <a:pt x="5435" y="93325"/>
                    <a:pt x="5435" y="93825"/>
                  </a:cubicBezTo>
                  <a:cubicBezTo>
                    <a:pt x="5708" y="93939"/>
                    <a:pt x="5595" y="93484"/>
                    <a:pt x="5617" y="93234"/>
                  </a:cubicBezTo>
                  <a:cubicBezTo>
                    <a:pt x="5936" y="93234"/>
                    <a:pt x="5686" y="93644"/>
                    <a:pt x="5708" y="93939"/>
                  </a:cubicBezTo>
                  <a:cubicBezTo>
                    <a:pt x="5731" y="94508"/>
                    <a:pt x="5845" y="95349"/>
                    <a:pt x="5776" y="96145"/>
                  </a:cubicBezTo>
                  <a:cubicBezTo>
                    <a:pt x="5572" y="96281"/>
                    <a:pt x="5595" y="96009"/>
                    <a:pt x="5595" y="95804"/>
                  </a:cubicBezTo>
                  <a:cubicBezTo>
                    <a:pt x="5163" y="96213"/>
                    <a:pt x="5617" y="96600"/>
                    <a:pt x="5754" y="96713"/>
                  </a:cubicBezTo>
                  <a:cubicBezTo>
                    <a:pt x="5754" y="97282"/>
                    <a:pt x="5640" y="97646"/>
                    <a:pt x="5526" y="98010"/>
                  </a:cubicBezTo>
                  <a:cubicBezTo>
                    <a:pt x="5435" y="98351"/>
                    <a:pt x="5322" y="98715"/>
                    <a:pt x="5390" y="99169"/>
                  </a:cubicBezTo>
                  <a:cubicBezTo>
                    <a:pt x="5572" y="99124"/>
                    <a:pt x="5595" y="98942"/>
                    <a:pt x="5572" y="98737"/>
                  </a:cubicBezTo>
                  <a:cubicBezTo>
                    <a:pt x="5572" y="98510"/>
                    <a:pt x="5526" y="98260"/>
                    <a:pt x="5572" y="98078"/>
                  </a:cubicBezTo>
                  <a:cubicBezTo>
                    <a:pt x="5776" y="98510"/>
                    <a:pt x="5799" y="99078"/>
                    <a:pt x="5754" y="99692"/>
                  </a:cubicBezTo>
                  <a:cubicBezTo>
                    <a:pt x="5731" y="100284"/>
                    <a:pt x="5663" y="100920"/>
                    <a:pt x="5731" y="101307"/>
                  </a:cubicBezTo>
                  <a:cubicBezTo>
                    <a:pt x="5731" y="101398"/>
                    <a:pt x="5913" y="101398"/>
                    <a:pt x="5913" y="101421"/>
                  </a:cubicBezTo>
                  <a:cubicBezTo>
                    <a:pt x="5913" y="101625"/>
                    <a:pt x="5731" y="101557"/>
                    <a:pt x="5731" y="101580"/>
                  </a:cubicBezTo>
                  <a:cubicBezTo>
                    <a:pt x="5731" y="101853"/>
                    <a:pt x="5913" y="101989"/>
                    <a:pt x="5936" y="102239"/>
                  </a:cubicBezTo>
                  <a:cubicBezTo>
                    <a:pt x="5936" y="102740"/>
                    <a:pt x="5663" y="103172"/>
                    <a:pt x="5708" y="103581"/>
                  </a:cubicBezTo>
                  <a:cubicBezTo>
                    <a:pt x="5731" y="103717"/>
                    <a:pt x="5867" y="103535"/>
                    <a:pt x="5958" y="103444"/>
                  </a:cubicBezTo>
                  <a:cubicBezTo>
                    <a:pt x="5936" y="103786"/>
                    <a:pt x="5958" y="104081"/>
                    <a:pt x="5981" y="104377"/>
                  </a:cubicBezTo>
                  <a:lnTo>
                    <a:pt x="5981" y="104468"/>
                  </a:lnTo>
                  <a:lnTo>
                    <a:pt x="5981" y="104491"/>
                  </a:lnTo>
                  <a:cubicBezTo>
                    <a:pt x="5981" y="104513"/>
                    <a:pt x="6004" y="104491"/>
                    <a:pt x="6004" y="104491"/>
                  </a:cubicBezTo>
                  <a:lnTo>
                    <a:pt x="6072" y="104491"/>
                  </a:lnTo>
                  <a:cubicBezTo>
                    <a:pt x="6140" y="104468"/>
                    <a:pt x="6209" y="104468"/>
                    <a:pt x="6300" y="104445"/>
                  </a:cubicBezTo>
                  <a:cubicBezTo>
                    <a:pt x="6436" y="104422"/>
                    <a:pt x="6595" y="104400"/>
                    <a:pt x="6732" y="104354"/>
                  </a:cubicBezTo>
                  <a:cubicBezTo>
                    <a:pt x="7300" y="104263"/>
                    <a:pt x="7778" y="104195"/>
                    <a:pt x="8073" y="104331"/>
                  </a:cubicBezTo>
                  <a:cubicBezTo>
                    <a:pt x="8255" y="104331"/>
                    <a:pt x="8232" y="104218"/>
                    <a:pt x="8141" y="104240"/>
                  </a:cubicBezTo>
                  <a:cubicBezTo>
                    <a:pt x="8710" y="104013"/>
                    <a:pt x="9892" y="103854"/>
                    <a:pt x="10097" y="104058"/>
                  </a:cubicBezTo>
                  <a:cubicBezTo>
                    <a:pt x="10415" y="103922"/>
                    <a:pt x="10757" y="103808"/>
                    <a:pt x="11029" y="103626"/>
                  </a:cubicBezTo>
                  <a:cubicBezTo>
                    <a:pt x="11530" y="103558"/>
                    <a:pt x="12121" y="103513"/>
                    <a:pt x="12758" y="103490"/>
                  </a:cubicBezTo>
                  <a:cubicBezTo>
                    <a:pt x="13372" y="103467"/>
                    <a:pt x="14031" y="103399"/>
                    <a:pt x="14622" y="103376"/>
                  </a:cubicBezTo>
                  <a:cubicBezTo>
                    <a:pt x="14759" y="103786"/>
                    <a:pt x="15168" y="103831"/>
                    <a:pt x="15100" y="104218"/>
                  </a:cubicBezTo>
                  <a:cubicBezTo>
                    <a:pt x="15759" y="104013"/>
                    <a:pt x="16214" y="103854"/>
                    <a:pt x="16692" y="103740"/>
                  </a:cubicBezTo>
                  <a:cubicBezTo>
                    <a:pt x="17169" y="103626"/>
                    <a:pt x="17624" y="103535"/>
                    <a:pt x="18261" y="103331"/>
                  </a:cubicBezTo>
                  <a:cubicBezTo>
                    <a:pt x="18397" y="103217"/>
                    <a:pt x="18443" y="103081"/>
                    <a:pt x="18488" y="102967"/>
                  </a:cubicBezTo>
                  <a:cubicBezTo>
                    <a:pt x="18829" y="102808"/>
                    <a:pt x="19079" y="102762"/>
                    <a:pt x="19261" y="102785"/>
                  </a:cubicBezTo>
                  <a:cubicBezTo>
                    <a:pt x="19625" y="102626"/>
                    <a:pt x="19034" y="102603"/>
                    <a:pt x="18897" y="102626"/>
                  </a:cubicBezTo>
                  <a:cubicBezTo>
                    <a:pt x="18556" y="102694"/>
                    <a:pt x="18374" y="102853"/>
                    <a:pt x="18215" y="102990"/>
                  </a:cubicBezTo>
                  <a:cubicBezTo>
                    <a:pt x="18033" y="103103"/>
                    <a:pt x="17874" y="103217"/>
                    <a:pt x="17601" y="103149"/>
                  </a:cubicBezTo>
                  <a:cubicBezTo>
                    <a:pt x="17874" y="102876"/>
                    <a:pt x="18283" y="102649"/>
                    <a:pt x="18852" y="102444"/>
                  </a:cubicBezTo>
                  <a:cubicBezTo>
                    <a:pt x="18761" y="102398"/>
                    <a:pt x="18670" y="102330"/>
                    <a:pt x="18511" y="102376"/>
                  </a:cubicBezTo>
                  <a:cubicBezTo>
                    <a:pt x="18556" y="102171"/>
                    <a:pt x="18716" y="102262"/>
                    <a:pt x="18806" y="102262"/>
                  </a:cubicBezTo>
                  <a:cubicBezTo>
                    <a:pt x="18920" y="102285"/>
                    <a:pt x="19193" y="102239"/>
                    <a:pt x="19193" y="102512"/>
                  </a:cubicBezTo>
                  <a:cubicBezTo>
                    <a:pt x="19284" y="102489"/>
                    <a:pt x="19375" y="102444"/>
                    <a:pt x="19489" y="102421"/>
                  </a:cubicBezTo>
                  <a:cubicBezTo>
                    <a:pt x="19557" y="102398"/>
                    <a:pt x="19625" y="102353"/>
                    <a:pt x="19693" y="102330"/>
                  </a:cubicBezTo>
                  <a:cubicBezTo>
                    <a:pt x="19853" y="102307"/>
                    <a:pt x="20103" y="102398"/>
                    <a:pt x="20103" y="102398"/>
                  </a:cubicBezTo>
                  <a:cubicBezTo>
                    <a:pt x="20285" y="102330"/>
                    <a:pt x="20194" y="102035"/>
                    <a:pt x="20580" y="102012"/>
                  </a:cubicBezTo>
                  <a:cubicBezTo>
                    <a:pt x="20717" y="102330"/>
                    <a:pt x="21262" y="101966"/>
                    <a:pt x="21422" y="102262"/>
                  </a:cubicBezTo>
                  <a:cubicBezTo>
                    <a:pt x="21717" y="102035"/>
                    <a:pt x="21149" y="102012"/>
                    <a:pt x="21376" y="101784"/>
                  </a:cubicBezTo>
                  <a:cubicBezTo>
                    <a:pt x="21694" y="101625"/>
                    <a:pt x="21945" y="101693"/>
                    <a:pt x="21785" y="101921"/>
                  </a:cubicBezTo>
                  <a:cubicBezTo>
                    <a:pt x="21967" y="101557"/>
                    <a:pt x="22695" y="101784"/>
                    <a:pt x="22445" y="101352"/>
                  </a:cubicBezTo>
                  <a:cubicBezTo>
                    <a:pt x="22240" y="101080"/>
                    <a:pt x="22058" y="101830"/>
                    <a:pt x="21899" y="101580"/>
                  </a:cubicBezTo>
                  <a:cubicBezTo>
                    <a:pt x="21672" y="101352"/>
                    <a:pt x="22308" y="101239"/>
                    <a:pt x="22490" y="101125"/>
                  </a:cubicBezTo>
                  <a:cubicBezTo>
                    <a:pt x="22559" y="101080"/>
                    <a:pt x="22672" y="100852"/>
                    <a:pt x="22718" y="100807"/>
                  </a:cubicBezTo>
                  <a:cubicBezTo>
                    <a:pt x="22991" y="100647"/>
                    <a:pt x="23332" y="100466"/>
                    <a:pt x="23673" y="100352"/>
                  </a:cubicBezTo>
                  <a:cubicBezTo>
                    <a:pt x="23991" y="100215"/>
                    <a:pt x="24287" y="100124"/>
                    <a:pt x="24491" y="100193"/>
                  </a:cubicBezTo>
                  <a:cubicBezTo>
                    <a:pt x="24696" y="99920"/>
                    <a:pt x="25265" y="99874"/>
                    <a:pt x="25628" y="99624"/>
                  </a:cubicBezTo>
                  <a:cubicBezTo>
                    <a:pt x="25856" y="99442"/>
                    <a:pt x="26015" y="99192"/>
                    <a:pt x="26129" y="99033"/>
                  </a:cubicBezTo>
                  <a:cubicBezTo>
                    <a:pt x="25833" y="99033"/>
                    <a:pt x="25651" y="99169"/>
                    <a:pt x="25469" y="99329"/>
                  </a:cubicBezTo>
                  <a:cubicBezTo>
                    <a:pt x="25287" y="99465"/>
                    <a:pt x="25128" y="99624"/>
                    <a:pt x="24878" y="99692"/>
                  </a:cubicBezTo>
                  <a:cubicBezTo>
                    <a:pt x="24924" y="99306"/>
                    <a:pt x="25378" y="99147"/>
                    <a:pt x="25697" y="98965"/>
                  </a:cubicBezTo>
                  <a:cubicBezTo>
                    <a:pt x="25992" y="98783"/>
                    <a:pt x="26493" y="98715"/>
                    <a:pt x="26947" y="98373"/>
                  </a:cubicBezTo>
                  <a:cubicBezTo>
                    <a:pt x="27175" y="98578"/>
                    <a:pt x="26765" y="98669"/>
                    <a:pt x="26811" y="98851"/>
                  </a:cubicBezTo>
                  <a:cubicBezTo>
                    <a:pt x="27084" y="98601"/>
                    <a:pt x="27175" y="98328"/>
                    <a:pt x="27448" y="98078"/>
                  </a:cubicBezTo>
                  <a:cubicBezTo>
                    <a:pt x="27789" y="98192"/>
                    <a:pt x="27902" y="97873"/>
                    <a:pt x="28425" y="97691"/>
                  </a:cubicBezTo>
                  <a:cubicBezTo>
                    <a:pt x="28335" y="97464"/>
                    <a:pt x="27902" y="98101"/>
                    <a:pt x="27880" y="97691"/>
                  </a:cubicBezTo>
                  <a:cubicBezTo>
                    <a:pt x="28175" y="97487"/>
                    <a:pt x="28698" y="97327"/>
                    <a:pt x="28585" y="97055"/>
                  </a:cubicBezTo>
                  <a:cubicBezTo>
                    <a:pt x="28903" y="97032"/>
                    <a:pt x="29244" y="96850"/>
                    <a:pt x="29494" y="97009"/>
                  </a:cubicBezTo>
                  <a:cubicBezTo>
                    <a:pt x="29585" y="96850"/>
                    <a:pt x="29835" y="96691"/>
                    <a:pt x="29585" y="96509"/>
                  </a:cubicBezTo>
                  <a:cubicBezTo>
                    <a:pt x="29767" y="96259"/>
                    <a:pt x="30154" y="96463"/>
                    <a:pt x="29926" y="96190"/>
                  </a:cubicBezTo>
                  <a:cubicBezTo>
                    <a:pt x="30267" y="95940"/>
                    <a:pt x="30472" y="96213"/>
                    <a:pt x="30745" y="96168"/>
                  </a:cubicBezTo>
                  <a:cubicBezTo>
                    <a:pt x="30950" y="95918"/>
                    <a:pt x="30404" y="96213"/>
                    <a:pt x="30404" y="95872"/>
                  </a:cubicBezTo>
                  <a:cubicBezTo>
                    <a:pt x="31222" y="95645"/>
                    <a:pt x="31541" y="94962"/>
                    <a:pt x="32223" y="94644"/>
                  </a:cubicBezTo>
                  <a:cubicBezTo>
                    <a:pt x="32269" y="94530"/>
                    <a:pt x="32178" y="94417"/>
                    <a:pt x="32382" y="94303"/>
                  </a:cubicBezTo>
                  <a:cubicBezTo>
                    <a:pt x="32382" y="94803"/>
                    <a:pt x="32678" y="94258"/>
                    <a:pt x="32928" y="94439"/>
                  </a:cubicBezTo>
                  <a:cubicBezTo>
                    <a:pt x="32928" y="94235"/>
                    <a:pt x="33474" y="93644"/>
                    <a:pt x="33178" y="93666"/>
                  </a:cubicBezTo>
                  <a:cubicBezTo>
                    <a:pt x="33087" y="93348"/>
                    <a:pt x="33428" y="93598"/>
                    <a:pt x="33519" y="93530"/>
                  </a:cubicBezTo>
                  <a:cubicBezTo>
                    <a:pt x="33701" y="93257"/>
                    <a:pt x="33224" y="93439"/>
                    <a:pt x="33383" y="93166"/>
                  </a:cubicBezTo>
                  <a:cubicBezTo>
                    <a:pt x="34247" y="92507"/>
                    <a:pt x="34929" y="91779"/>
                    <a:pt x="35543" y="91165"/>
                  </a:cubicBezTo>
                  <a:cubicBezTo>
                    <a:pt x="35680" y="91028"/>
                    <a:pt x="35748" y="91097"/>
                    <a:pt x="35861" y="90983"/>
                  </a:cubicBezTo>
                  <a:cubicBezTo>
                    <a:pt x="36066" y="90778"/>
                    <a:pt x="36112" y="90483"/>
                    <a:pt x="36407" y="90233"/>
                  </a:cubicBezTo>
                  <a:cubicBezTo>
                    <a:pt x="36498" y="90164"/>
                    <a:pt x="36657" y="90005"/>
                    <a:pt x="36839" y="90051"/>
                  </a:cubicBezTo>
                  <a:cubicBezTo>
                    <a:pt x="37112" y="89732"/>
                    <a:pt x="37476" y="89368"/>
                    <a:pt x="37772" y="89027"/>
                  </a:cubicBezTo>
                  <a:cubicBezTo>
                    <a:pt x="38545" y="88027"/>
                    <a:pt x="39227" y="87367"/>
                    <a:pt x="40159" y="87345"/>
                  </a:cubicBezTo>
                  <a:cubicBezTo>
                    <a:pt x="40409" y="87617"/>
                    <a:pt x="40660" y="87799"/>
                    <a:pt x="40932" y="87572"/>
                  </a:cubicBezTo>
                  <a:cubicBezTo>
                    <a:pt x="41046" y="87686"/>
                    <a:pt x="40978" y="87845"/>
                    <a:pt x="40773" y="88050"/>
                  </a:cubicBezTo>
                  <a:cubicBezTo>
                    <a:pt x="41069" y="87959"/>
                    <a:pt x="41114" y="88709"/>
                    <a:pt x="41546" y="88254"/>
                  </a:cubicBezTo>
                  <a:cubicBezTo>
                    <a:pt x="41342" y="88618"/>
                    <a:pt x="41660" y="88868"/>
                    <a:pt x="41637" y="89141"/>
                  </a:cubicBezTo>
                  <a:cubicBezTo>
                    <a:pt x="41637" y="89255"/>
                    <a:pt x="41274" y="89459"/>
                    <a:pt x="41546" y="89528"/>
                  </a:cubicBezTo>
                  <a:cubicBezTo>
                    <a:pt x="41046" y="89914"/>
                    <a:pt x="40569" y="90369"/>
                    <a:pt x="40091" y="90824"/>
                  </a:cubicBezTo>
                  <a:cubicBezTo>
                    <a:pt x="39636" y="91279"/>
                    <a:pt x="39136" y="91733"/>
                    <a:pt x="38658" y="92120"/>
                  </a:cubicBezTo>
                  <a:cubicBezTo>
                    <a:pt x="38499" y="92256"/>
                    <a:pt x="38272" y="92256"/>
                    <a:pt x="38113" y="92416"/>
                  </a:cubicBezTo>
                  <a:cubicBezTo>
                    <a:pt x="37863" y="92598"/>
                    <a:pt x="37749" y="92916"/>
                    <a:pt x="37476" y="93121"/>
                  </a:cubicBezTo>
                  <a:cubicBezTo>
                    <a:pt x="37294" y="93257"/>
                    <a:pt x="37203" y="93234"/>
                    <a:pt x="37044" y="93371"/>
                  </a:cubicBezTo>
                  <a:cubicBezTo>
                    <a:pt x="36748" y="93666"/>
                    <a:pt x="36771" y="94053"/>
                    <a:pt x="36339" y="94007"/>
                  </a:cubicBezTo>
                  <a:cubicBezTo>
                    <a:pt x="36248" y="94098"/>
                    <a:pt x="36407" y="94189"/>
                    <a:pt x="36271" y="94303"/>
                  </a:cubicBezTo>
                  <a:cubicBezTo>
                    <a:pt x="35998" y="94485"/>
                    <a:pt x="35816" y="94758"/>
                    <a:pt x="35543" y="94917"/>
                  </a:cubicBezTo>
                  <a:cubicBezTo>
                    <a:pt x="35475" y="94962"/>
                    <a:pt x="35384" y="94985"/>
                    <a:pt x="35316" y="94985"/>
                  </a:cubicBezTo>
                  <a:cubicBezTo>
                    <a:pt x="35225" y="95008"/>
                    <a:pt x="35156" y="95008"/>
                    <a:pt x="35156" y="95008"/>
                  </a:cubicBezTo>
                  <a:cubicBezTo>
                    <a:pt x="35066" y="95099"/>
                    <a:pt x="35088" y="95281"/>
                    <a:pt x="34997" y="95372"/>
                  </a:cubicBezTo>
                  <a:cubicBezTo>
                    <a:pt x="34815" y="95599"/>
                    <a:pt x="34452" y="95667"/>
                    <a:pt x="34270" y="95827"/>
                  </a:cubicBezTo>
                  <a:cubicBezTo>
                    <a:pt x="34110" y="95986"/>
                    <a:pt x="34156" y="96122"/>
                    <a:pt x="34019" y="96259"/>
                  </a:cubicBezTo>
                  <a:cubicBezTo>
                    <a:pt x="33747" y="96577"/>
                    <a:pt x="33406" y="96759"/>
                    <a:pt x="32996" y="96918"/>
                  </a:cubicBezTo>
                  <a:cubicBezTo>
                    <a:pt x="32814" y="97009"/>
                    <a:pt x="32860" y="97100"/>
                    <a:pt x="32905" y="97214"/>
                  </a:cubicBezTo>
                  <a:cubicBezTo>
                    <a:pt x="32587" y="97350"/>
                    <a:pt x="32223" y="97600"/>
                    <a:pt x="31859" y="97896"/>
                  </a:cubicBezTo>
                  <a:cubicBezTo>
                    <a:pt x="31473" y="98169"/>
                    <a:pt x="31063" y="98464"/>
                    <a:pt x="30631" y="98783"/>
                  </a:cubicBezTo>
                  <a:cubicBezTo>
                    <a:pt x="30358" y="98806"/>
                    <a:pt x="30609" y="98351"/>
                    <a:pt x="30176" y="98533"/>
                  </a:cubicBezTo>
                  <a:cubicBezTo>
                    <a:pt x="29949" y="98828"/>
                    <a:pt x="30518" y="98737"/>
                    <a:pt x="30336" y="98987"/>
                  </a:cubicBezTo>
                  <a:cubicBezTo>
                    <a:pt x="29517" y="99465"/>
                    <a:pt x="29221" y="99601"/>
                    <a:pt x="28471" y="100124"/>
                  </a:cubicBezTo>
                  <a:cubicBezTo>
                    <a:pt x="28471" y="99988"/>
                    <a:pt x="28516" y="99874"/>
                    <a:pt x="28698" y="99783"/>
                  </a:cubicBezTo>
                  <a:cubicBezTo>
                    <a:pt x="28175" y="99692"/>
                    <a:pt x="28289" y="100306"/>
                    <a:pt x="28312" y="100329"/>
                  </a:cubicBezTo>
                  <a:cubicBezTo>
                    <a:pt x="27857" y="100670"/>
                    <a:pt x="28357" y="100033"/>
                    <a:pt x="27971" y="100215"/>
                  </a:cubicBezTo>
                  <a:cubicBezTo>
                    <a:pt x="27721" y="100284"/>
                    <a:pt x="27834" y="100420"/>
                    <a:pt x="27902" y="100556"/>
                  </a:cubicBezTo>
                  <a:lnTo>
                    <a:pt x="27152" y="100966"/>
                  </a:lnTo>
                  <a:cubicBezTo>
                    <a:pt x="26902" y="100920"/>
                    <a:pt x="27107" y="100875"/>
                    <a:pt x="26970" y="100647"/>
                  </a:cubicBezTo>
                  <a:lnTo>
                    <a:pt x="26674" y="100829"/>
                  </a:lnTo>
                  <a:cubicBezTo>
                    <a:pt x="26470" y="100989"/>
                    <a:pt x="27243" y="100943"/>
                    <a:pt x="26629" y="101261"/>
                  </a:cubicBezTo>
                  <a:cubicBezTo>
                    <a:pt x="26197" y="101512"/>
                    <a:pt x="26584" y="101148"/>
                    <a:pt x="26356" y="100989"/>
                  </a:cubicBezTo>
                  <a:cubicBezTo>
                    <a:pt x="26061" y="101148"/>
                    <a:pt x="26061" y="100966"/>
                    <a:pt x="25924" y="101216"/>
                  </a:cubicBezTo>
                  <a:cubicBezTo>
                    <a:pt x="25697" y="101352"/>
                    <a:pt x="26038" y="101580"/>
                    <a:pt x="26061" y="101762"/>
                  </a:cubicBezTo>
                  <a:lnTo>
                    <a:pt x="25287" y="102148"/>
                  </a:lnTo>
                  <a:cubicBezTo>
                    <a:pt x="25356" y="102035"/>
                    <a:pt x="25333" y="101898"/>
                    <a:pt x="25242" y="101762"/>
                  </a:cubicBezTo>
                  <a:cubicBezTo>
                    <a:pt x="25174" y="101944"/>
                    <a:pt x="24673" y="102057"/>
                    <a:pt x="24969" y="102307"/>
                  </a:cubicBezTo>
                  <a:cubicBezTo>
                    <a:pt x="24401" y="102671"/>
                    <a:pt x="23991" y="102649"/>
                    <a:pt x="23718" y="102489"/>
                  </a:cubicBezTo>
                  <a:cubicBezTo>
                    <a:pt x="23491" y="102535"/>
                    <a:pt x="23400" y="103126"/>
                    <a:pt x="23173" y="102717"/>
                  </a:cubicBezTo>
                  <a:cubicBezTo>
                    <a:pt x="22900" y="102944"/>
                    <a:pt x="23559" y="102944"/>
                    <a:pt x="22945" y="103126"/>
                  </a:cubicBezTo>
                  <a:cubicBezTo>
                    <a:pt x="23013" y="103194"/>
                    <a:pt x="23104" y="103240"/>
                    <a:pt x="23241" y="103194"/>
                  </a:cubicBezTo>
                  <a:cubicBezTo>
                    <a:pt x="23195" y="103263"/>
                    <a:pt x="22308" y="103899"/>
                    <a:pt x="22377" y="103354"/>
                  </a:cubicBezTo>
                  <a:cubicBezTo>
                    <a:pt x="22036" y="103490"/>
                    <a:pt x="22240" y="103786"/>
                    <a:pt x="21808" y="103899"/>
                  </a:cubicBezTo>
                  <a:lnTo>
                    <a:pt x="21694" y="103626"/>
                  </a:lnTo>
                  <a:cubicBezTo>
                    <a:pt x="21694" y="103808"/>
                    <a:pt x="21422" y="103922"/>
                    <a:pt x="21353" y="104081"/>
                  </a:cubicBezTo>
                  <a:cubicBezTo>
                    <a:pt x="21012" y="104195"/>
                    <a:pt x="20853" y="104036"/>
                    <a:pt x="20648" y="103945"/>
                  </a:cubicBezTo>
                  <a:cubicBezTo>
                    <a:pt x="20717" y="104149"/>
                    <a:pt x="20512" y="104263"/>
                    <a:pt x="20285" y="104377"/>
                  </a:cubicBezTo>
                  <a:lnTo>
                    <a:pt x="20194" y="104400"/>
                  </a:lnTo>
                  <a:lnTo>
                    <a:pt x="20057" y="104445"/>
                  </a:lnTo>
                  <a:cubicBezTo>
                    <a:pt x="19966" y="104491"/>
                    <a:pt x="19875" y="104513"/>
                    <a:pt x="19807" y="104536"/>
                  </a:cubicBezTo>
                  <a:cubicBezTo>
                    <a:pt x="19648" y="104581"/>
                    <a:pt x="19511" y="104627"/>
                    <a:pt x="19443" y="104672"/>
                  </a:cubicBezTo>
                  <a:cubicBezTo>
                    <a:pt x="19398" y="104695"/>
                    <a:pt x="19853" y="104672"/>
                    <a:pt x="19989" y="104559"/>
                  </a:cubicBezTo>
                  <a:cubicBezTo>
                    <a:pt x="19557" y="104877"/>
                    <a:pt x="18988" y="105059"/>
                    <a:pt x="18420" y="105173"/>
                  </a:cubicBezTo>
                  <a:cubicBezTo>
                    <a:pt x="17851" y="105309"/>
                    <a:pt x="17260" y="105377"/>
                    <a:pt x="16692" y="105582"/>
                  </a:cubicBezTo>
                  <a:cubicBezTo>
                    <a:pt x="16373" y="105355"/>
                    <a:pt x="16169" y="105150"/>
                    <a:pt x="15509" y="105059"/>
                  </a:cubicBezTo>
                  <a:cubicBezTo>
                    <a:pt x="15032" y="105127"/>
                    <a:pt x="15191" y="105400"/>
                    <a:pt x="14691" y="105446"/>
                  </a:cubicBezTo>
                  <a:cubicBezTo>
                    <a:pt x="15145" y="105696"/>
                    <a:pt x="14099" y="105991"/>
                    <a:pt x="14804" y="105991"/>
                  </a:cubicBezTo>
                  <a:cubicBezTo>
                    <a:pt x="14554" y="106241"/>
                    <a:pt x="13576" y="106196"/>
                    <a:pt x="13872" y="106651"/>
                  </a:cubicBezTo>
                  <a:cubicBezTo>
                    <a:pt x="13349" y="106833"/>
                    <a:pt x="12780" y="106969"/>
                    <a:pt x="12189" y="107106"/>
                  </a:cubicBezTo>
                  <a:cubicBezTo>
                    <a:pt x="11621" y="107197"/>
                    <a:pt x="11029" y="107265"/>
                    <a:pt x="10461" y="107333"/>
                  </a:cubicBezTo>
                  <a:cubicBezTo>
                    <a:pt x="9301" y="107492"/>
                    <a:pt x="8210" y="107583"/>
                    <a:pt x="7232" y="107788"/>
                  </a:cubicBezTo>
                  <a:cubicBezTo>
                    <a:pt x="7550" y="107401"/>
                    <a:pt x="8369" y="107469"/>
                    <a:pt x="9051" y="107356"/>
                  </a:cubicBezTo>
                  <a:cubicBezTo>
                    <a:pt x="9688" y="107242"/>
                    <a:pt x="10347" y="107197"/>
                    <a:pt x="10802" y="107015"/>
                  </a:cubicBezTo>
                  <a:cubicBezTo>
                    <a:pt x="10529" y="106924"/>
                    <a:pt x="10006" y="106969"/>
                    <a:pt x="9961" y="106764"/>
                  </a:cubicBezTo>
                  <a:cubicBezTo>
                    <a:pt x="9324" y="106787"/>
                    <a:pt x="9347" y="107242"/>
                    <a:pt x="8755" y="107310"/>
                  </a:cubicBezTo>
                  <a:lnTo>
                    <a:pt x="8869" y="107106"/>
                  </a:lnTo>
                  <a:cubicBezTo>
                    <a:pt x="8050" y="107242"/>
                    <a:pt x="7664" y="107151"/>
                    <a:pt x="7368" y="107015"/>
                  </a:cubicBezTo>
                  <a:cubicBezTo>
                    <a:pt x="7186" y="107083"/>
                    <a:pt x="7141" y="107242"/>
                    <a:pt x="6913" y="107265"/>
                  </a:cubicBezTo>
                  <a:lnTo>
                    <a:pt x="5754" y="107424"/>
                  </a:lnTo>
                  <a:cubicBezTo>
                    <a:pt x="5435" y="107333"/>
                    <a:pt x="5776" y="107219"/>
                    <a:pt x="5617" y="107151"/>
                  </a:cubicBezTo>
                  <a:cubicBezTo>
                    <a:pt x="4981" y="107219"/>
                    <a:pt x="5572" y="107310"/>
                    <a:pt x="5072" y="107492"/>
                  </a:cubicBezTo>
                  <a:cubicBezTo>
                    <a:pt x="4617" y="107560"/>
                    <a:pt x="4071" y="107538"/>
                    <a:pt x="3980" y="107924"/>
                  </a:cubicBezTo>
                  <a:cubicBezTo>
                    <a:pt x="3866" y="107901"/>
                    <a:pt x="3753" y="107901"/>
                    <a:pt x="3616" y="107901"/>
                  </a:cubicBezTo>
                  <a:cubicBezTo>
                    <a:pt x="3548" y="107901"/>
                    <a:pt x="3480" y="107901"/>
                    <a:pt x="3412" y="107901"/>
                  </a:cubicBezTo>
                  <a:cubicBezTo>
                    <a:pt x="3343" y="107901"/>
                    <a:pt x="3252" y="107947"/>
                    <a:pt x="3275" y="107833"/>
                  </a:cubicBezTo>
                  <a:cubicBezTo>
                    <a:pt x="3252" y="107538"/>
                    <a:pt x="3230" y="107219"/>
                    <a:pt x="3207" y="106924"/>
                  </a:cubicBezTo>
                  <a:cubicBezTo>
                    <a:pt x="3161" y="106332"/>
                    <a:pt x="3116" y="105764"/>
                    <a:pt x="3116" y="105309"/>
                  </a:cubicBezTo>
                  <a:cubicBezTo>
                    <a:pt x="3230" y="105491"/>
                    <a:pt x="3275" y="105946"/>
                    <a:pt x="3298" y="106446"/>
                  </a:cubicBezTo>
                  <a:cubicBezTo>
                    <a:pt x="3298" y="106696"/>
                    <a:pt x="3298" y="106969"/>
                    <a:pt x="3321" y="107219"/>
                  </a:cubicBezTo>
                  <a:cubicBezTo>
                    <a:pt x="3321" y="107333"/>
                    <a:pt x="3343" y="107469"/>
                    <a:pt x="3343" y="107583"/>
                  </a:cubicBezTo>
                  <a:cubicBezTo>
                    <a:pt x="3343" y="107629"/>
                    <a:pt x="3343" y="107697"/>
                    <a:pt x="3343" y="107742"/>
                  </a:cubicBezTo>
                  <a:cubicBezTo>
                    <a:pt x="3366" y="107765"/>
                    <a:pt x="3343" y="107811"/>
                    <a:pt x="3366" y="107811"/>
                  </a:cubicBezTo>
                  <a:lnTo>
                    <a:pt x="3457" y="107788"/>
                  </a:lnTo>
                  <a:cubicBezTo>
                    <a:pt x="3775" y="107606"/>
                    <a:pt x="4162" y="107469"/>
                    <a:pt x="4367" y="107219"/>
                  </a:cubicBezTo>
                  <a:cubicBezTo>
                    <a:pt x="4162" y="107219"/>
                    <a:pt x="3980" y="107265"/>
                    <a:pt x="3844" y="107310"/>
                  </a:cubicBezTo>
                  <a:cubicBezTo>
                    <a:pt x="3798" y="107333"/>
                    <a:pt x="3753" y="107356"/>
                    <a:pt x="3730" y="107378"/>
                  </a:cubicBezTo>
                  <a:cubicBezTo>
                    <a:pt x="3684" y="107401"/>
                    <a:pt x="3684" y="107378"/>
                    <a:pt x="3662" y="107401"/>
                  </a:cubicBezTo>
                  <a:cubicBezTo>
                    <a:pt x="3616" y="107401"/>
                    <a:pt x="3571" y="107447"/>
                    <a:pt x="3525" y="107538"/>
                  </a:cubicBezTo>
                  <a:cubicBezTo>
                    <a:pt x="3662" y="106696"/>
                    <a:pt x="3389" y="106514"/>
                    <a:pt x="3412" y="105559"/>
                  </a:cubicBezTo>
                  <a:cubicBezTo>
                    <a:pt x="3525" y="105627"/>
                    <a:pt x="3548" y="105468"/>
                    <a:pt x="3662" y="105286"/>
                  </a:cubicBezTo>
                  <a:cubicBezTo>
                    <a:pt x="3480" y="103990"/>
                    <a:pt x="3366" y="102671"/>
                    <a:pt x="3230" y="100898"/>
                  </a:cubicBezTo>
                  <a:cubicBezTo>
                    <a:pt x="3321" y="100420"/>
                    <a:pt x="3503" y="100989"/>
                    <a:pt x="3571" y="100488"/>
                  </a:cubicBezTo>
                  <a:cubicBezTo>
                    <a:pt x="3548" y="100147"/>
                    <a:pt x="3434" y="100284"/>
                    <a:pt x="3343" y="100352"/>
                  </a:cubicBezTo>
                  <a:cubicBezTo>
                    <a:pt x="3275" y="100397"/>
                    <a:pt x="3230" y="100420"/>
                    <a:pt x="3207" y="100375"/>
                  </a:cubicBezTo>
                  <a:cubicBezTo>
                    <a:pt x="3161" y="100329"/>
                    <a:pt x="3139" y="100193"/>
                    <a:pt x="3184" y="99897"/>
                  </a:cubicBezTo>
                  <a:cubicBezTo>
                    <a:pt x="3412" y="99397"/>
                    <a:pt x="3639" y="99874"/>
                    <a:pt x="3753" y="100215"/>
                  </a:cubicBezTo>
                  <a:cubicBezTo>
                    <a:pt x="3912" y="100056"/>
                    <a:pt x="3935" y="99783"/>
                    <a:pt x="3866" y="99601"/>
                  </a:cubicBezTo>
                  <a:cubicBezTo>
                    <a:pt x="3821" y="99420"/>
                    <a:pt x="3662" y="99306"/>
                    <a:pt x="3457" y="99556"/>
                  </a:cubicBezTo>
                  <a:cubicBezTo>
                    <a:pt x="3503" y="99215"/>
                    <a:pt x="3389" y="98965"/>
                    <a:pt x="3366" y="99260"/>
                  </a:cubicBezTo>
                  <a:cubicBezTo>
                    <a:pt x="3343" y="97578"/>
                    <a:pt x="3412" y="95485"/>
                    <a:pt x="3434" y="93416"/>
                  </a:cubicBezTo>
                  <a:cubicBezTo>
                    <a:pt x="3434" y="92961"/>
                    <a:pt x="3457" y="92484"/>
                    <a:pt x="3457" y="92029"/>
                  </a:cubicBezTo>
                  <a:cubicBezTo>
                    <a:pt x="3457" y="91688"/>
                    <a:pt x="3457" y="91392"/>
                    <a:pt x="3457" y="91074"/>
                  </a:cubicBezTo>
                  <a:cubicBezTo>
                    <a:pt x="3457" y="90460"/>
                    <a:pt x="3434" y="89869"/>
                    <a:pt x="3389" y="89346"/>
                  </a:cubicBezTo>
                  <a:cubicBezTo>
                    <a:pt x="3366" y="89232"/>
                    <a:pt x="3298" y="89300"/>
                    <a:pt x="3298" y="89346"/>
                  </a:cubicBezTo>
                  <a:cubicBezTo>
                    <a:pt x="3230" y="89096"/>
                    <a:pt x="3275" y="88641"/>
                    <a:pt x="3230" y="88141"/>
                  </a:cubicBezTo>
                  <a:cubicBezTo>
                    <a:pt x="3525" y="88095"/>
                    <a:pt x="3343" y="88550"/>
                    <a:pt x="3593" y="88277"/>
                  </a:cubicBezTo>
                  <a:cubicBezTo>
                    <a:pt x="3798" y="87981"/>
                    <a:pt x="3662" y="87822"/>
                    <a:pt x="3684" y="87731"/>
                  </a:cubicBezTo>
                  <a:cubicBezTo>
                    <a:pt x="3798" y="87436"/>
                    <a:pt x="3684" y="88118"/>
                    <a:pt x="3866" y="88277"/>
                  </a:cubicBezTo>
                  <a:cubicBezTo>
                    <a:pt x="3980" y="87868"/>
                    <a:pt x="4162" y="87527"/>
                    <a:pt x="4253" y="87072"/>
                  </a:cubicBezTo>
                  <a:cubicBezTo>
                    <a:pt x="3821" y="86958"/>
                    <a:pt x="3639" y="86549"/>
                    <a:pt x="3434" y="86185"/>
                  </a:cubicBezTo>
                  <a:cubicBezTo>
                    <a:pt x="3480" y="85912"/>
                    <a:pt x="3525" y="85616"/>
                    <a:pt x="3798" y="85639"/>
                  </a:cubicBezTo>
                  <a:cubicBezTo>
                    <a:pt x="3503" y="85139"/>
                    <a:pt x="3821" y="84502"/>
                    <a:pt x="3753" y="83456"/>
                  </a:cubicBezTo>
                  <a:cubicBezTo>
                    <a:pt x="3844" y="83388"/>
                    <a:pt x="3957" y="83342"/>
                    <a:pt x="4116" y="83365"/>
                  </a:cubicBezTo>
                  <a:cubicBezTo>
                    <a:pt x="4162" y="83138"/>
                    <a:pt x="3980" y="83138"/>
                    <a:pt x="3844" y="83138"/>
                  </a:cubicBezTo>
                  <a:cubicBezTo>
                    <a:pt x="3935" y="82637"/>
                    <a:pt x="3866" y="82046"/>
                    <a:pt x="3866" y="81387"/>
                  </a:cubicBezTo>
                  <a:cubicBezTo>
                    <a:pt x="3889" y="80409"/>
                    <a:pt x="4116" y="79477"/>
                    <a:pt x="4185" y="78658"/>
                  </a:cubicBezTo>
                  <a:cubicBezTo>
                    <a:pt x="4230" y="78271"/>
                    <a:pt x="4026" y="77885"/>
                    <a:pt x="4298" y="77680"/>
                  </a:cubicBezTo>
                  <a:cubicBezTo>
                    <a:pt x="4276" y="77544"/>
                    <a:pt x="4139" y="77498"/>
                    <a:pt x="4116" y="77339"/>
                  </a:cubicBezTo>
                  <a:cubicBezTo>
                    <a:pt x="4139" y="77066"/>
                    <a:pt x="4298" y="76975"/>
                    <a:pt x="4389" y="76816"/>
                  </a:cubicBezTo>
                  <a:cubicBezTo>
                    <a:pt x="4071" y="75952"/>
                    <a:pt x="4435" y="74815"/>
                    <a:pt x="4367" y="73428"/>
                  </a:cubicBezTo>
                  <a:cubicBezTo>
                    <a:pt x="4571" y="73155"/>
                    <a:pt x="4526" y="73587"/>
                    <a:pt x="4821" y="73541"/>
                  </a:cubicBezTo>
                  <a:cubicBezTo>
                    <a:pt x="4799" y="73018"/>
                    <a:pt x="4253" y="73109"/>
                    <a:pt x="4367" y="72427"/>
                  </a:cubicBezTo>
                  <a:cubicBezTo>
                    <a:pt x="4526" y="72541"/>
                    <a:pt x="4594" y="72746"/>
                    <a:pt x="4912" y="72655"/>
                  </a:cubicBezTo>
                  <a:cubicBezTo>
                    <a:pt x="4981" y="72268"/>
                    <a:pt x="4549" y="72223"/>
                    <a:pt x="4844" y="71904"/>
                  </a:cubicBezTo>
                  <a:cubicBezTo>
                    <a:pt x="5026" y="71972"/>
                    <a:pt x="4890" y="72404"/>
                    <a:pt x="5117" y="72450"/>
                  </a:cubicBezTo>
                  <a:cubicBezTo>
                    <a:pt x="5322" y="72200"/>
                    <a:pt x="4799" y="71881"/>
                    <a:pt x="4935" y="71358"/>
                  </a:cubicBezTo>
                  <a:cubicBezTo>
                    <a:pt x="5185" y="71336"/>
                    <a:pt x="5231" y="71518"/>
                    <a:pt x="5208" y="71791"/>
                  </a:cubicBezTo>
                  <a:cubicBezTo>
                    <a:pt x="5526" y="71586"/>
                    <a:pt x="5049" y="71404"/>
                    <a:pt x="5117" y="71131"/>
                  </a:cubicBezTo>
                  <a:cubicBezTo>
                    <a:pt x="5322" y="71108"/>
                    <a:pt x="5163" y="70654"/>
                    <a:pt x="5322" y="70585"/>
                  </a:cubicBezTo>
                  <a:cubicBezTo>
                    <a:pt x="5163" y="70290"/>
                    <a:pt x="4730" y="69903"/>
                    <a:pt x="4867" y="69607"/>
                  </a:cubicBezTo>
                  <a:cubicBezTo>
                    <a:pt x="5003" y="69721"/>
                    <a:pt x="5208" y="69721"/>
                    <a:pt x="5322" y="69835"/>
                  </a:cubicBezTo>
                  <a:cubicBezTo>
                    <a:pt x="5344" y="70017"/>
                    <a:pt x="5208" y="70062"/>
                    <a:pt x="5231" y="70267"/>
                  </a:cubicBezTo>
                  <a:cubicBezTo>
                    <a:pt x="5663" y="70335"/>
                    <a:pt x="5481" y="69653"/>
                    <a:pt x="5435" y="69403"/>
                  </a:cubicBezTo>
                  <a:cubicBezTo>
                    <a:pt x="5708" y="69380"/>
                    <a:pt x="5708" y="69653"/>
                    <a:pt x="5981" y="69630"/>
                  </a:cubicBezTo>
                  <a:cubicBezTo>
                    <a:pt x="5867" y="69448"/>
                    <a:pt x="5708" y="69357"/>
                    <a:pt x="5617" y="69175"/>
                  </a:cubicBezTo>
                  <a:cubicBezTo>
                    <a:pt x="5572" y="68789"/>
                    <a:pt x="5845" y="68812"/>
                    <a:pt x="5981" y="68652"/>
                  </a:cubicBezTo>
                  <a:cubicBezTo>
                    <a:pt x="6027" y="69153"/>
                    <a:pt x="6345" y="70381"/>
                    <a:pt x="5867" y="70835"/>
                  </a:cubicBezTo>
                  <a:cubicBezTo>
                    <a:pt x="5913" y="71063"/>
                    <a:pt x="6004" y="70699"/>
                    <a:pt x="6140" y="70949"/>
                  </a:cubicBezTo>
                  <a:cubicBezTo>
                    <a:pt x="6095" y="71404"/>
                    <a:pt x="6209" y="72063"/>
                    <a:pt x="6027" y="72359"/>
                  </a:cubicBezTo>
                  <a:cubicBezTo>
                    <a:pt x="6027" y="72473"/>
                    <a:pt x="6140" y="72450"/>
                    <a:pt x="6209" y="72473"/>
                  </a:cubicBezTo>
                  <a:cubicBezTo>
                    <a:pt x="6231" y="73109"/>
                    <a:pt x="5913" y="73541"/>
                    <a:pt x="6277" y="73996"/>
                  </a:cubicBezTo>
                  <a:cubicBezTo>
                    <a:pt x="6004" y="74292"/>
                    <a:pt x="6163" y="75429"/>
                    <a:pt x="6345" y="75861"/>
                  </a:cubicBezTo>
                  <a:cubicBezTo>
                    <a:pt x="6095" y="76020"/>
                    <a:pt x="6118" y="76475"/>
                    <a:pt x="6049" y="76839"/>
                  </a:cubicBezTo>
                  <a:cubicBezTo>
                    <a:pt x="6390" y="76862"/>
                    <a:pt x="6345" y="76407"/>
                    <a:pt x="6527" y="76202"/>
                  </a:cubicBezTo>
                  <a:cubicBezTo>
                    <a:pt x="6891" y="76338"/>
                    <a:pt x="6481" y="76429"/>
                    <a:pt x="6504" y="76748"/>
                  </a:cubicBezTo>
                  <a:cubicBezTo>
                    <a:pt x="6481" y="76975"/>
                    <a:pt x="6823" y="76793"/>
                    <a:pt x="6959" y="76862"/>
                  </a:cubicBezTo>
                  <a:cubicBezTo>
                    <a:pt x="7050" y="76179"/>
                    <a:pt x="6754" y="75952"/>
                    <a:pt x="6527" y="75656"/>
                  </a:cubicBezTo>
                  <a:cubicBezTo>
                    <a:pt x="6618" y="74269"/>
                    <a:pt x="6504" y="73473"/>
                    <a:pt x="6663" y="72473"/>
                  </a:cubicBezTo>
                  <a:cubicBezTo>
                    <a:pt x="6777" y="72746"/>
                    <a:pt x="7164" y="72700"/>
                    <a:pt x="7209" y="73041"/>
                  </a:cubicBezTo>
                  <a:cubicBezTo>
                    <a:pt x="7414" y="72996"/>
                    <a:pt x="7209" y="72473"/>
                    <a:pt x="7391" y="72382"/>
                  </a:cubicBezTo>
                  <a:cubicBezTo>
                    <a:pt x="7209" y="72359"/>
                    <a:pt x="7118" y="72404"/>
                    <a:pt x="7118" y="72609"/>
                  </a:cubicBezTo>
                  <a:cubicBezTo>
                    <a:pt x="6845" y="72564"/>
                    <a:pt x="6982" y="72063"/>
                    <a:pt x="6959" y="71722"/>
                  </a:cubicBezTo>
                  <a:cubicBezTo>
                    <a:pt x="7095" y="71722"/>
                    <a:pt x="7300" y="71791"/>
                    <a:pt x="7323" y="71631"/>
                  </a:cubicBezTo>
                  <a:cubicBezTo>
                    <a:pt x="7414" y="71222"/>
                    <a:pt x="6868" y="71563"/>
                    <a:pt x="7050" y="71063"/>
                  </a:cubicBezTo>
                  <a:cubicBezTo>
                    <a:pt x="7346" y="71267"/>
                    <a:pt x="7277" y="71267"/>
                    <a:pt x="7505" y="70972"/>
                  </a:cubicBezTo>
                  <a:cubicBezTo>
                    <a:pt x="7459" y="70790"/>
                    <a:pt x="7300" y="70904"/>
                    <a:pt x="7323" y="71086"/>
                  </a:cubicBezTo>
                  <a:cubicBezTo>
                    <a:pt x="7186" y="71040"/>
                    <a:pt x="7300" y="70744"/>
                    <a:pt x="7141" y="70744"/>
                  </a:cubicBezTo>
                  <a:cubicBezTo>
                    <a:pt x="7300" y="70494"/>
                    <a:pt x="7391" y="70244"/>
                    <a:pt x="7709" y="70426"/>
                  </a:cubicBezTo>
                  <a:cubicBezTo>
                    <a:pt x="7755" y="69994"/>
                    <a:pt x="7414" y="69971"/>
                    <a:pt x="7527" y="69448"/>
                  </a:cubicBezTo>
                  <a:cubicBezTo>
                    <a:pt x="7527" y="69016"/>
                    <a:pt x="7937" y="69107"/>
                    <a:pt x="7914" y="68675"/>
                  </a:cubicBezTo>
                  <a:cubicBezTo>
                    <a:pt x="7800" y="68380"/>
                    <a:pt x="7687" y="68038"/>
                    <a:pt x="7368" y="68243"/>
                  </a:cubicBezTo>
                  <a:cubicBezTo>
                    <a:pt x="7391" y="67629"/>
                    <a:pt x="7232" y="67333"/>
                    <a:pt x="6936" y="67356"/>
                  </a:cubicBezTo>
                  <a:cubicBezTo>
                    <a:pt x="6845" y="67038"/>
                    <a:pt x="7050" y="67061"/>
                    <a:pt x="7027" y="66810"/>
                  </a:cubicBezTo>
                  <a:cubicBezTo>
                    <a:pt x="7232" y="66765"/>
                    <a:pt x="7186" y="66970"/>
                    <a:pt x="7209" y="67129"/>
                  </a:cubicBezTo>
                  <a:cubicBezTo>
                    <a:pt x="7482" y="67129"/>
                    <a:pt x="7550" y="66901"/>
                    <a:pt x="7664" y="66720"/>
                  </a:cubicBezTo>
                  <a:cubicBezTo>
                    <a:pt x="7527" y="66287"/>
                    <a:pt x="7527" y="66378"/>
                    <a:pt x="7687" y="65946"/>
                  </a:cubicBezTo>
                  <a:cubicBezTo>
                    <a:pt x="7982" y="65810"/>
                    <a:pt x="7755" y="66310"/>
                    <a:pt x="8050" y="66174"/>
                  </a:cubicBezTo>
                  <a:cubicBezTo>
                    <a:pt x="8255" y="66174"/>
                    <a:pt x="8005" y="65878"/>
                    <a:pt x="7869" y="65946"/>
                  </a:cubicBezTo>
                  <a:cubicBezTo>
                    <a:pt x="7869" y="65583"/>
                    <a:pt x="7709" y="65401"/>
                    <a:pt x="7778" y="64969"/>
                  </a:cubicBezTo>
                  <a:cubicBezTo>
                    <a:pt x="7573" y="64923"/>
                    <a:pt x="7437" y="64969"/>
                    <a:pt x="7323" y="65059"/>
                  </a:cubicBezTo>
                  <a:cubicBezTo>
                    <a:pt x="7459" y="65219"/>
                    <a:pt x="7414" y="65537"/>
                    <a:pt x="7414" y="65833"/>
                  </a:cubicBezTo>
                  <a:cubicBezTo>
                    <a:pt x="6959" y="65742"/>
                    <a:pt x="7095" y="66401"/>
                    <a:pt x="6663" y="66356"/>
                  </a:cubicBezTo>
                  <a:cubicBezTo>
                    <a:pt x="6754" y="65105"/>
                    <a:pt x="6595" y="62899"/>
                    <a:pt x="6823" y="61785"/>
                  </a:cubicBezTo>
                  <a:cubicBezTo>
                    <a:pt x="7255" y="61785"/>
                    <a:pt x="6913" y="62035"/>
                    <a:pt x="6913" y="62217"/>
                  </a:cubicBezTo>
                  <a:cubicBezTo>
                    <a:pt x="6891" y="63127"/>
                    <a:pt x="6913" y="64536"/>
                    <a:pt x="6868" y="65492"/>
                  </a:cubicBezTo>
                  <a:cubicBezTo>
                    <a:pt x="7050" y="65196"/>
                    <a:pt x="7004" y="64627"/>
                    <a:pt x="7323" y="64514"/>
                  </a:cubicBezTo>
                  <a:cubicBezTo>
                    <a:pt x="7414" y="64150"/>
                    <a:pt x="6959" y="64377"/>
                    <a:pt x="7073" y="63968"/>
                  </a:cubicBezTo>
                  <a:cubicBezTo>
                    <a:pt x="7027" y="63718"/>
                    <a:pt x="7255" y="63809"/>
                    <a:pt x="7255" y="63650"/>
                  </a:cubicBezTo>
                  <a:cubicBezTo>
                    <a:pt x="7414" y="63399"/>
                    <a:pt x="7095" y="63354"/>
                    <a:pt x="7073" y="63309"/>
                  </a:cubicBezTo>
                  <a:cubicBezTo>
                    <a:pt x="7073" y="63263"/>
                    <a:pt x="7164" y="63172"/>
                    <a:pt x="7164" y="63104"/>
                  </a:cubicBezTo>
                  <a:cubicBezTo>
                    <a:pt x="7186" y="62945"/>
                    <a:pt x="7073" y="62899"/>
                    <a:pt x="7095" y="62876"/>
                  </a:cubicBezTo>
                  <a:cubicBezTo>
                    <a:pt x="7095" y="62376"/>
                    <a:pt x="7300" y="62012"/>
                    <a:pt x="7095" y="61444"/>
                  </a:cubicBezTo>
                  <a:cubicBezTo>
                    <a:pt x="7073" y="61262"/>
                    <a:pt x="7186" y="61239"/>
                    <a:pt x="7300" y="61239"/>
                  </a:cubicBezTo>
                  <a:cubicBezTo>
                    <a:pt x="7232" y="60921"/>
                    <a:pt x="7095" y="61330"/>
                    <a:pt x="6936" y="61239"/>
                  </a:cubicBezTo>
                  <a:cubicBezTo>
                    <a:pt x="6913" y="60966"/>
                    <a:pt x="7141" y="60966"/>
                    <a:pt x="7209" y="60807"/>
                  </a:cubicBezTo>
                  <a:cubicBezTo>
                    <a:pt x="7232" y="60557"/>
                    <a:pt x="6891" y="60739"/>
                    <a:pt x="6754" y="60671"/>
                  </a:cubicBezTo>
                  <a:cubicBezTo>
                    <a:pt x="6709" y="59807"/>
                    <a:pt x="6595" y="59011"/>
                    <a:pt x="6595" y="58283"/>
                  </a:cubicBezTo>
                  <a:cubicBezTo>
                    <a:pt x="6595" y="58147"/>
                    <a:pt x="6777" y="58101"/>
                    <a:pt x="6800" y="58056"/>
                  </a:cubicBezTo>
                  <a:cubicBezTo>
                    <a:pt x="6800" y="57942"/>
                    <a:pt x="6709" y="57578"/>
                    <a:pt x="6709" y="57396"/>
                  </a:cubicBezTo>
                  <a:cubicBezTo>
                    <a:pt x="6709" y="57169"/>
                    <a:pt x="6800" y="56850"/>
                    <a:pt x="6618" y="56737"/>
                  </a:cubicBezTo>
                  <a:cubicBezTo>
                    <a:pt x="6709" y="56646"/>
                    <a:pt x="6686" y="56441"/>
                    <a:pt x="6823" y="56418"/>
                  </a:cubicBezTo>
                  <a:cubicBezTo>
                    <a:pt x="6550" y="55873"/>
                    <a:pt x="6891" y="54622"/>
                    <a:pt x="6663" y="53780"/>
                  </a:cubicBezTo>
                  <a:cubicBezTo>
                    <a:pt x="6959" y="53712"/>
                    <a:pt x="6868" y="54076"/>
                    <a:pt x="7027" y="54122"/>
                  </a:cubicBezTo>
                  <a:cubicBezTo>
                    <a:pt x="6936" y="54554"/>
                    <a:pt x="6936" y="54781"/>
                    <a:pt x="7027" y="55213"/>
                  </a:cubicBezTo>
                  <a:cubicBezTo>
                    <a:pt x="7050" y="55441"/>
                    <a:pt x="7368" y="55304"/>
                    <a:pt x="7277" y="55668"/>
                  </a:cubicBezTo>
                  <a:cubicBezTo>
                    <a:pt x="7596" y="55327"/>
                    <a:pt x="7118" y="55008"/>
                    <a:pt x="7118" y="54667"/>
                  </a:cubicBezTo>
                  <a:cubicBezTo>
                    <a:pt x="7323" y="54576"/>
                    <a:pt x="7118" y="53940"/>
                    <a:pt x="7482" y="54031"/>
                  </a:cubicBezTo>
                  <a:cubicBezTo>
                    <a:pt x="7368" y="53826"/>
                    <a:pt x="7095" y="54122"/>
                    <a:pt x="6936" y="53803"/>
                  </a:cubicBezTo>
                  <a:cubicBezTo>
                    <a:pt x="6868" y="53485"/>
                    <a:pt x="7073" y="53508"/>
                    <a:pt x="7050" y="53257"/>
                  </a:cubicBezTo>
                  <a:cubicBezTo>
                    <a:pt x="6777" y="53144"/>
                    <a:pt x="6891" y="53485"/>
                    <a:pt x="6868" y="53690"/>
                  </a:cubicBezTo>
                  <a:cubicBezTo>
                    <a:pt x="6641" y="53530"/>
                    <a:pt x="6618" y="52939"/>
                    <a:pt x="6595" y="52598"/>
                  </a:cubicBezTo>
                  <a:cubicBezTo>
                    <a:pt x="6572" y="52280"/>
                    <a:pt x="6572" y="51961"/>
                    <a:pt x="6618" y="51711"/>
                  </a:cubicBezTo>
                  <a:cubicBezTo>
                    <a:pt x="6641" y="51575"/>
                    <a:pt x="6800" y="51393"/>
                    <a:pt x="6800" y="51393"/>
                  </a:cubicBezTo>
                  <a:cubicBezTo>
                    <a:pt x="6800" y="51256"/>
                    <a:pt x="6641" y="51234"/>
                    <a:pt x="6618" y="51165"/>
                  </a:cubicBezTo>
                  <a:cubicBezTo>
                    <a:pt x="6572" y="50915"/>
                    <a:pt x="6845" y="50733"/>
                    <a:pt x="6550" y="50506"/>
                  </a:cubicBezTo>
                  <a:cubicBezTo>
                    <a:pt x="6504" y="50324"/>
                    <a:pt x="6618" y="50301"/>
                    <a:pt x="6732" y="50301"/>
                  </a:cubicBezTo>
                  <a:cubicBezTo>
                    <a:pt x="6754" y="49983"/>
                    <a:pt x="6527" y="49960"/>
                    <a:pt x="6550" y="49642"/>
                  </a:cubicBezTo>
                  <a:cubicBezTo>
                    <a:pt x="6709" y="49665"/>
                    <a:pt x="6754" y="49824"/>
                    <a:pt x="6732" y="50074"/>
                  </a:cubicBezTo>
                  <a:cubicBezTo>
                    <a:pt x="6913" y="50006"/>
                    <a:pt x="6936" y="49756"/>
                    <a:pt x="7095" y="49642"/>
                  </a:cubicBezTo>
                  <a:cubicBezTo>
                    <a:pt x="7073" y="49392"/>
                    <a:pt x="7050" y="49142"/>
                    <a:pt x="6732" y="49210"/>
                  </a:cubicBezTo>
                  <a:cubicBezTo>
                    <a:pt x="6823" y="49119"/>
                    <a:pt x="6982" y="48550"/>
                    <a:pt x="6663" y="48664"/>
                  </a:cubicBezTo>
                  <a:cubicBezTo>
                    <a:pt x="6436" y="48755"/>
                    <a:pt x="6777" y="49073"/>
                    <a:pt x="6641" y="49414"/>
                  </a:cubicBezTo>
                  <a:cubicBezTo>
                    <a:pt x="6504" y="49323"/>
                    <a:pt x="6527" y="49073"/>
                    <a:pt x="6481" y="48869"/>
                  </a:cubicBezTo>
                  <a:cubicBezTo>
                    <a:pt x="6186" y="48937"/>
                    <a:pt x="6277" y="49460"/>
                    <a:pt x="6004" y="49505"/>
                  </a:cubicBezTo>
                  <a:cubicBezTo>
                    <a:pt x="6118" y="50006"/>
                    <a:pt x="6027" y="50097"/>
                    <a:pt x="5799" y="50392"/>
                  </a:cubicBezTo>
                  <a:cubicBezTo>
                    <a:pt x="5595" y="50324"/>
                    <a:pt x="6163" y="49915"/>
                    <a:pt x="5731" y="49846"/>
                  </a:cubicBezTo>
                  <a:cubicBezTo>
                    <a:pt x="5617" y="49869"/>
                    <a:pt x="5617" y="50051"/>
                    <a:pt x="5731" y="50051"/>
                  </a:cubicBezTo>
                  <a:cubicBezTo>
                    <a:pt x="5504" y="50415"/>
                    <a:pt x="5140" y="49528"/>
                    <a:pt x="5163" y="50370"/>
                  </a:cubicBezTo>
                  <a:cubicBezTo>
                    <a:pt x="4730" y="50301"/>
                    <a:pt x="5390" y="49505"/>
                    <a:pt x="4912" y="49392"/>
                  </a:cubicBezTo>
                  <a:cubicBezTo>
                    <a:pt x="4821" y="49778"/>
                    <a:pt x="4594" y="50028"/>
                    <a:pt x="4617" y="50574"/>
                  </a:cubicBezTo>
                  <a:cubicBezTo>
                    <a:pt x="4685" y="50893"/>
                    <a:pt x="4844" y="50438"/>
                    <a:pt x="5072" y="50597"/>
                  </a:cubicBezTo>
                  <a:cubicBezTo>
                    <a:pt x="5003" y="50870"/>
                    <a:pt x="4685" y="50847"/>
                    <a:pt x="4526" y="51006"/>
                  </a:cubicBezTo>
                  <a:cubicBezTo>
                    <a:pt x="4549" y="51279"/>
                    <a:pt x="4685" y="51461"/>
                    <a:pt x="4503" y="51666"/>
                  </a:cubicBezTo>
                  <a:cubicBezTo>
                    <a:pt x="4048" y="51256"/>
                    <a:pt x="4435" y="50529"/>
                    <a:pt x="4253" y="49801"/>
                  </a:cubicBezTo>
                  <a:cubicBezTo>
                    <a:pt x="4412" y="49846"/>
                    <a:pt x="4344" y="50142"/>
                    <a:pt x="4617" y="50028"/>
                  </a:cubicBezTo>
                  <a:cubicBezTo>
                    <a:pt x="4708" y="49619"/>
                    <a:pt x="4230" y="49846"/>
                    <a:pt x="4367" y="49369"/>
                  </a:cubicBezTo>
                  <a:cubicBezTo>
                    <a:pt x="4253" y="49346"/>
                    <a:pt x="4185" y="49392"/>
                    <a:pt x="4162" y="49483"/>
                  </a:cubicBezTo>
                  <a:cubicBezTo>
                    <a:pt x="4003" y="49119"/>
                    <a:pt x="3889" y="48664"/>
                    <a:pt x="3457" y="48573"/>
                  </a:cubicBezTo>
                  <a:cubicBezTo>
                    <a:pt x="3389" y="48232"/>
                    <a:pt x="3593" y="48255"/>
                    <a:pt x="3639" y="48050"/>
                  </a:cubicBezTo>
                  <a:cubicBezTo>
                    <a:pt x="3730" y="47550"/>
                    <a:pt x="3525" y="47391"/>
                    <a:pt x="3571" y="46959"/>
                  </a:cubicBezTo>
                  <a:cubicBezTo>
                    <a:pt x="3775" y="46936"/>
                    <a:pt x="3866" y="47049"/>
                    <a:pt x="3844" y="47277"/>
                  </a:cubicBezTo>
                  <a:cubicBezTo>
                    <a:pt x="4298" y="46959"/>
                    <a:pt x="3821" y="46117"/>
                    <a:pt x="4412" y="46094"/>
                  </a:cubicBezTo>
                  <a:cubicBezTo>
                    <a:pt x="4298" y="45640"/>
                    <a:pt x="3889" y="46094"/>
                    <a:pt x="3753" y="46299"/>
                  </a:cubicBezTo>
                  <a:cubicBezTo>
                    <a:pt x="3571" y="46299"/>
                    <a:pt x="3730" y="45912"/>
                    <a:pt x="3684" y="45753"/>
                  </a:cubicBezTo>
                  <a:cubicBezTo>
                    <a:pt x="3957" y="46072"/>
                    <a:pt x="4071" y="45594"/>
                    <a:pt x="4321" y="45549"/>
                  </a:cubicBezTo>
                  <a:cubicBezTo>
                    <a:pt x="4185" y="45003"/>
                    <a:pt x="3753" y="44775"/>
                    <a:pt x="3798" y="44002"/>
                  </a:cubicBezTo>
                  <a:cubicBezTo>
                    <a:pt x="3730" y="43707"/>
                    <a:pt x="3980" y="43798"/>
                    <a:pt x="4071" y="43684"/>
                  </a:cubicBezTo>
                  <a:cubicBezTo>
                    <a:pt x="4071" y="43593"/>
                    <a:pt x="3980" y="43570"/>
                    <a:pt x="3980" y="43457"/>
                  </a:cubicBezTo>
                  <a:cubicBezTo>
                    <a:pt x="3889" y="43229"/>
                    <a:pt x="3753" y="43775"/>
                    <a:pt x="3616" y="43343"/>
                  </a:cubicBezTo>
                  <a:cubicBezTo>
                    <a:pt x="3593" y="43115"/>
                    <a:pt x="3753" y="43138"/>
                    <a:pt x="3912" y="43138"/>
                  </a:cubicBezTo>
                  <a:cubicBezTo>
                    <a:pt x="3798" y="42797"/>
                    <a:pt x="3616" y="42524"/>
                    <a:pt x="3639" y="42024"/>
                  </a:cubicBezTo>
                  <a:cubicBezTo>
                    <a:pt x="3684" y="41751"/>
                    <a:pt x="3935" y="41728"/>
                    <a:pt x="3844" y="41274"/>
                  </a:cubicBezTo>
                  <a:cubicBezTo>
                    <a:pt x="3730" y="41296"/>
                    <a:pt x="3753" y="41478"/>
                    <a:pt x="3753" y="41592"/>
                  </a:cubicBezTo>
                  <a:cubicBezTo>
                    <a:pt x="3480" y="41274"/>
                    <a:pt x="3798" y="40068"/>
                    <a:pt x="3593" y="39409"/>
                  </a:cubicBezTo>
                  <a:cubicBezTo>
                    <a:pt x="3684" y="39181"/>
                    <a:pt x="4071" y="39318"/>
                    <a:pt x="4048" y="38977"/>
                  </a:cubicBezTo>
                  <a:cubicBezTo>
                    <a:pt x="4026" y="38818"/>
                    <a:pt x="3935" y="39022"/>
                    <a:pt x="3775" y="38977"/>
                  </a:cubicBezTo>
                  <a:cubicBezTo>
                    <a:pt x="3798" y="38340"/>
                    <a:pt x="3821" y="37703"/>
                    <a:pt x="3707" y="37226"/>
                  </a:cubicBezTo>
                  <a:cubicBezTo>
                    <a:pt x="3980" y="37203"/>
                    <a:pt x="4162" y="37089"/>
                    <a:pt x="4094" y="36680"/>
                  </a:cubicBezTo>
                  <a:cubicBezTo>
                    <a:pt x="4003" y="36748"/>
                    <a:pt x="4003" y="36930"/>
                    <a:pt x="3821" y="36907"/>
                  </a:cubicBezTo>
                  <a:cubicBezTo>
                    <a:pt x="3707" y="36680"/>
                    <a:pt x="3980" y="36726"/>
                    <a:pt x="4003" y="36680"/>
                  </a:cubicBezTo>
                  <a:cubicBezTo>
                    <a:pt x="4071" y="36453"/>
                    <a:pt x="3753" y="36180"/>
                    <a:pt x="4003" y="35907"/>
                  </a:cubicBezTo>
                  <a:cubicBezTo>
                    <a:pt x="4321" y="36294"/>
                    <a:pt x="4071" y="36657"/>
                    <a:pt x="4185" y="37226"/>
                  </a:cubicBezTo>
                  <a:cubicBezTo>
                    <a:pt x="4207" y="37499"/>
                    <a:pt x="4480" y="37453"/>
                    <a:pt x="4435" y="37794"/>
                  </a:cubicBezTo>
                  <a:cubicBezTo>
                    <a:pt x="4094" y="37431"/>
                    <a:pt x="4344" y="38590"/>
                    <a:pt x="4162" y="38772"/>
                  </a:cubicBezTo>
                  <a:cubicBezTo>
                    <a:pt x="4230" y="38886"/>
                    <a:pt x="4321" y="38977"/>
                    <a:pt x="4412" y="39091"/>
                  </a:cubicBezTo>
                  <a:cubicBezTo>
                    <a:pt x="4344" y="39363"/>
                    <a:pt x="4048" y="39363"/>
                    <a:pt x="3866" y="39523"/>
                  </a:cubicBezTo>
                  <a:cubicBezTo>
                    <a:pt x="4116" y="39864"/>
                    <a:pt x="3639" y="39909"/>
                    <a:pt x="3753" y="40387"/>
                  </a:cubicBezTo>
                  <a:cubicBezTo>
                    <a:pt x="4298" y="40546"/>
                    <a:pt x="4139" y="39727"/>
                    <a:pt x="4594" y="40091"/>
                  </a:cubicBezTo>
                  <a:cubicBezTo>
                    <a:pt x="4435" y="40364"/>
                    <a:pt x="4253" y="40637"/>
                    <a:pt x="3844" y="40614"/>
                  </a:cubicBezTo>
                  <a:cubicBezTo>
                    <a:pt x="3753" y="41092"/>
                    <a:pt x="4094" y="41114"/>
                    <a:pt x="4207" y="40841"/>
                  </a:cubicBezTo>
                  <a:cubicBezTo>
                    <a:pt x="4367" y="40910"/>
                    <a:pt x="4276" y="41092"/>
                    <a:pt x="4116" y="41046"/>
                  </a:cubicBezTo>
                  <a:cubicBezTo>
                    <a:pt x="4162" y="41455"/>
                    <a:pt x="4003" y="41592"/>
                    <a:pt x="3912" y="41819"/>
                  </a:cubicBezTo>
                  <a:cubicBezTo>
                    <a:pt x="3889" y="42024"/>
                    <a:pt x="4344" y="41978"/>
                    <a:pt x="4207" y="41706"/>
                  </a:cubicBezTo>
                  <a:cubicBezTo>
                    <a:pt x="4480" y="41865"/>
                    <a:pt x="4026" y="42206"/>
                    <a:pt x="4276" y="42365"/>
                  </a:cubicBezTo>
                  <a:cubicBezTo>
                    <a:pt x="4435" y="42411"/>
                    <a:pt x="4435" y="42274"/>
                    <a:pt x="4549" y="42274"/>
                  </a:cubicBezTo>
                  <a:cubicBezTo>
                    <a:pt x="4435" y="42092"/>
                    <a:pt x="4594" y="41569"/>
                    <a:pt x="4298" y="41615"/>
                  </a:cubicBezTo>
                  <a:cubicBezTo>
                    <a:pt x="4207" y="41160"/>
                    <a:pt x="4571" y="41274"/>
                    <a:pt x="4480" y="40841"/>
                  </a:cubicBezTo>
                  <a:cubicBezTo>
                    <a:pt x="4685" y="40796"/>
                    <a:pt x="4617" y="41069"/>
                    <a:pt x="4753" y="41069"/>
                  </a:cubicBezTo>
                  <a:cubicBezTo>
                    <a:pt x="4958" y="41046"/>
                    <a:pt x="4662" y="40864"/>
                    <a:pt x="4662" y="40841"/>
                  </a:cubicBezTo>
                  <a:cubicBezTo>
                    <a:pt x="4685" y="40705"/>
                    <a:pt x="4867" y="40682"/>
                    <a:pt x="4867" y="40523"/>
                  </a:cubicBezTo>
                  <a:cubicBezTo>
                    <a:pt x="4844" y="40341"/>
                    <a:pt x="4662" y="40228"/>
                    <a:pt x="4685" y="39977"/>
                  </a:cubicBezTo>
                  <a:cubicBezTo>
                    <a:pt x="4662" y="39818"/>
                    <a:pt x="4458" y="39886"/>
                    <a:pt x="4321" y="39864"/>
                  </a:cubicBezTo>
                  <a:cubicBezTo>
                    <a:pt x="4298" y="39409"/>
                    <a:pt x="4571" y="39363"/>
                    <a:pt x="4685" y="39091"/>
                  </a:cubicBezTo>
                  <a:cubicBezTo>
                    <a:pt x="4753" y="38749"/>
                    <a:pt x="4480" y="38795"/>
                    <a:pt x="4344" y="38658"/>
                  </a:cubicBezTo>
                  <a:cubicBezTo>
                    <a:pt x="4458" y="38408"/>
                    <a:pt x="4730" y="38317"/>
                    <a:pt x="4890" y="38113"/>
                  </a:cubicBezTo>
                  <a:cubicBezTo>
                    <a:pt x="4526" y="37908"/>
                    <a:pt x="4549" y="37249"/>
                    <a:pt x="4458" y="36703"/>
                  </a:cubicBezTo>
                  <a:cubicBezTo>
                    <a:pt x="4776" y="36794"/>
                    <a:pt x="4594" y="36271"/>
                    <a:pt x="4640" y="36043"/>
                  </a:cubicBezTo>
                  <a:cubicBezTo>
                    <a:pt x="4594" y="35702"/>
                    <a:pt x="4162" y="35816"/>
                    <a:pt x="4298" y="35270"/>
                  </a:cubicBezTo>
                  <a:cubicBezTo>
                    <a:pt x="4389" y="35338"/>
                    <a:pt x="4435" y="35475"/>
                    <a:pt x="4480" y="35589"/>
                  </a:cubicBezTo>
                  <a:cubicBezTo>
                    <a:pt x="4685" y="35566"/>
                    <a:pt x="4526" y="35111"/>
                    <a:pt x="4480" y="35043"/>
                  </a:cubicBezTo>
                  <a:cubicBezTo>
                    <a:pt x="4389" y="35134"/>
                    <a:pt x="4298" y="35179"/>
                    <a:pt x="4207" y="35270"/>
                  </a:cubicBezTo>
                  <a:cubicBezTo>
                    <a:pt x="3935" y="35566"/>
                    <a:pt x="4094" y="35770"/>
                    <a:pt x="3844" y="35589"/>
                  </a:cubicBezTo>
                  <a:lnTo>
                    <a:pt x="3821" y="36566"/>
                  </a:lnTo>
                  <a:cubicBezTo>
                    <a:pt x="3503" y="36362"/>
                    <a:pt x="3798" y="35884"/>
                    <a:pt x="3753" y="35361"/>
                  </a:cubicBezTo>
                  <a:cubicBezTo>
                    <a:pt x="3707" y="34975"/>
                    <a:pt x="3684" y="34292"/>
                    <a:pt x="3775" y="33610"/>
                  </a:cubicBezTo>
                  <a:cubicBezTo>
                    <a:pt x="4048" y="33701"/>
                    <a:pt x="4116" y="33519"/>
                    <a:pt x="4321" y="33519"/>
                  </a:cubicBezTo>
                  <a:cubicBezTo>
                    <a:pt x="4458" y="32951"/>
                    <a:pt x="4298" y="32701"/>
                    <a:pt x="4435" y="32200"/>
                  </a:cubicBezTo>
                  <a:cubicBezTo>
                    <a:pt x="4640" y="32269"/>
                    <a:pt x="4753" y="32405"/>
                    <a:pt x="4799" y="32655"/>
                  </a:cubicBezTo>
                  <a:cubicBezTo>
                    <a:pt x="5094" y="32337"/>
                    <a:pt x="4480" y="32178"/>
                    <a:pt x="4435" y="31882"/>
                  </a:cubicBezTo>
                  <a:cubicBezTo>
                    <a:pt x="4389" y="31495"/>
                    <a:pt x="4776" y="31632"/>
                    <a:pt x="4730" y="31223"/>
                  </a:cubicBezTo>
                  <a:cubicBezTo>
                    <a:pt x="4708" y="31018"/>
                    <a:pt x="4321" y="31245"/>
                    <a:pt x="4435" y="31564"/>
                  </a:cubicBezTo>
                  <a:cubicBezTo>
                    <a:pt x="3980" y="31313"/>
                    <a:pt x="4594" y="31177"/>
                    <a:pt x="4640" y="30904"/>
                  </a:cubicBezTo>
                  <a:cubicBezTo>
                    <a:pt x="4526" y="30449"/>
                    <a:pt x="4321" y="30768"/>
                    <a:pt x="4094" y="30563"/>
                  </a:cubicBezTo>
                  <a:cubicBezTo>
                    <a:pt x="4139" y="30131"/>
                    <a:pt x="4480" y="30699"/>
                    <a:pt x="4549" y="30245"/>
                  </a:cubicBezTo>
                  <a:cubicBezTo>
                    <a:pt x="4344" y="30176"/>
                    <a:pt x="4480" y="29676"/>
                    <a:pt x="4094" y="29790"/>
                  </a:cubicBezTo>
                  <a:cubicBezTo>
                    <a:pt x="4276" y="29472"/>
                    <a:pt x="4026" y="28858"/>
                    <a:pt x="4298" y="29153"/>
                  </a:cubicBezTo>
                  <a:cubicBezTo>
                    <a:pt x="4253" y="28858"/>
                    <a:pt x="4435" y="28289"/>
                    <a:pt x="4230" y="28153"/>
                  </a:cubicBezTo>
                  <a:cubicBezTo>
                    <a:pt x="4298" y="27971"/>
                    <a:pt x="4389" y="28153"/>
                    <a:pt x="4503" y="28175"/>
                  </a:cubicBezTo>
                  <a:cubicBezTo>
                    <a:pt x="4571" y="27812"/>
                    <a:pt x="4207" y="28016"/>
                    <a:pt x="4139" y="27834"/>
                  </a:cubicBezTo>
                  <a:cubicBezTo>
                    <a:pt x="4480" y="27652"/>
                    <a:pt x="3980" y="27539"/>
                    <a:pt x="4139" y="26947"/>
                  </a:cubicBezTo>
                  <a:cubicBezTo>
                    <a:pt x="4344" y="27016"/>
                    <a:pt x="4435" y="27198"/>
                    <a:pt x="4594" y="27289"/>
                  </a:cubicBezTo>
                  <a:cubicBezTo>
                    <a:pt x="4458" y="29358"/>
                    <a:pt x="4867" y="30176"/>
                    <a:pt x="4890" y="31996"/>
                  </a:cubicBezTo>
                  <a:cubicBezTo>
                    <a:pt x="4935" y="32155"/>
                    <a:pt x="5049" y="32018"/>
                    <a:pt x="5072" y="31905"/>
                  </a:cubicBezTo>
                  <a:cubicBezTo>
                    <a:pt x="5140" y="32291"/>
                    <a:pt x="5276" y="32701"/>
                    <a:pt x="5253" y="32996"/>
                  </a:cubicBezTo>
                  <a:cubicBezTo>
                    <a:pt x="5231" y="33087"/>
                    <a:pt x="5072" y="33178"/>
                    <a:pt x="5049" y="33315"/>
                  </a:cubicBezTo>
                  <a:cubicBezTo>
                    <a:pt x="5049" y="33383"/>
                    <a:pt x="5140" y="33587"/>
                    <a:pt x="5140" y="33542"/>
                  </a:cubicBezTo>
                  <a:cubicBezTo>
                    <a:pt x="5094" y="33701"/>
                    <a:pt x="4890" y="33383"/>
                    <a:pt x="4958" y="33974"/>
                  </a:cubicBezTo>
                  <a:cubicBezTo>
                    <a:pt x="4389" y="33769"/>
                    <a:pt x="4821" y="33201"/>
                    <a:pt x="4708" y="32860"/>
                  </a:cubicBezTo>
                  <a:cubicBezTo>
                    <a:pt x="4367" y="33337"/>
                    <a:pt x="4185" y="34020"/>
                    <a:pt x="4116" y="34815"/>
                  </a:cubicBezTo>
                  <a:cubicBezTo>
                    <a:pt x="4048" y="34770"/>
                    <a:pt x="3980" y="34702"/>
                    <a:pt x="3844" y="34702"/>
                  </a:cubicBezTo>
                  <a:cubicBezTo>
                    <a:pt x="3935" y="35157"/>
                    <a:pt x="4276" y="34975"/>
                    <a:pt x="4571" y="34838"/>
                  </a:cubicBezTo>
                  <a:cubicBezTo>
                    <a:pt x="4685" y="34361"/>
                    <a:pt x="4276" y="34474"/>
                    <a:pt x="4321" y="34065"/>
                  </a:cubicBezTo>
                  <a:cubicBezTo>
                    <a:pt x="4730" y="34133"/>
                    <a:pt x="5140" y="34565"/>
                    <a:pt x="5231" y="33860"/>
                  </a:cubicBezTo>
                  <a:cubicBezTo>
                    <a:pt x="5253" y="34747"/>
                    <a:pt x="5617" y="35998"/>
                    <a:pt x="5276" y="37044"/>
                  </a:cubicBezTo>
                  <a:cubicBezTo>
                    <a:pt x="5549" y="37385"/>
                    <a:pt x="5435" y="38158"/>
                    <a:pt x="5435" y="38795"/>
                  </a:cubicBezTo>
                  <a:cubicBezTo>
                    <a:pt x="5458" y="39000"/>
                    <a:pt x="5776" y="38886"/>
                    <a:pt x="5708" y="39227"/>
                  </a:cubicBezTo>
                  <a:cubicBezTo>
                    <a:pt x="5458" y="39500"/>
                    <a:pt x="5276" y="39477"/>
                    <a:pt x="5049" y="39545"/>
                  </a:cubicBezTo>
                  <a:cubicBezTo>
                    <a:pt x="5140" y="40068"/>
                    <a:pt x="5072" y="39955"/>
                    <a:pt x="5140" y="40637"/>
                  </a:cubicBezTo>
                  <a:cubicBezTo>
                    <a:pt x="5322" y="40682"/>
                    <a:pt x="5367" y="40569"/>
                    <a:pt x="5504" y="40546"/>
                  </a:cubicBezTo>
                  <a:cubicBezTo>
                    <a:pt x="5299" y="40364"/>
                    <a:pt x="5344" y="39932"/>
                    <a:pt x="5140" y="39773"/>
                  </a:cubicBezTo>
                  <a:cubicBezTo>
                    <a:pt x="5731" y="39113"/>
                    <a:pt x="5936" y="40228"/>
                    <a:pt x="5776" y="40773"/>
                  </a:cubicBezTo>
                  <a:cubicBezTo>
                    <a:pt x="5776" y="40751"/>
                    <a:pt x="5595" y="40637"/>
                    <a:pt x="5595" y="40660"/>
                  </a:cubicBezTo>
                  <a:cubicBezTo>
                    <a:pt x="5572" y="40705"/>
                    <a:pt x="5595" y="41296"/>
                    <a:pt x="5754" y="41205"/>
                  </a:cubicBezTo>
                  <a:cubicBezTo>
                    <a:pt x="5708" y="41842"/>
                    <a:pt x="5776" y="43184"/>
                    <a:pt x="5913" y="44162"/>
                  </a:cubicBezTo>
                  <a:cubicBezTo>
                    <a:pt x="5981" y="44821"/>
                    <a:pt x="5822" y="45549"/>
                    <a:pt x="5867" y="46117"/>
                  </a:cubicBezTo>
                  <a:cubicBezTo>
                    <a:pt x="5890" y="46413"/>
                    <a:pt x="6095" y="46754"/>
                    <a:pt x="6140" y="47118"/>
                  </a:cubicBezTo>
                  <a:cubicBezTo>
                    <a:pt x="6163" y="47550"/>
                    <a:pt x="6118" y="47959"/>
                    <a:pt x="6390" y="48209"/>
                  </a:cubicBezTo>
                  <a:cubicBezTo>
                    <a:pt x="6709" y="48164"/>
                    <a:pt x="6595" y="47595"/>
                    <a:pt x="6959" y="47573"/>
                  </a:cubicBezTo>
                  <a:cubicBezTo>
                    <a:pt x="6777" y="47072"/>
                    <a:pt x="6845" y="46276"/>
                    <a:pt x="7255" y="46163"/>
                  </a:cubicBezTo>
                  <a:cubicBezTo>
                    <a:pt x="6913" y="46026"/>
                    <a:pt x="6777" y="45685"/>
                    <a:pt x="6709" y="45276"/>
                  </a:cubicBezTo>
                  <a:cubicBezTo>
                    <a:pt x="6459" y="45162"/>
                    <a:pt x="6459" y="45412"/>
                    <a:pt x="6254" y="45367"/>
                  </a:cubicBezTo>
                  <a:cubicBezTo>
                    <a:pt x="6163" y="44707"/>
                    <a:pt x="6754" y="45026"/>
                    <a:pt x="6982" y="45162"/>
                  </a:cubicBezTo>
                  <a:cubicBezTo>
                    <a:pt x="7050" y="45071"/>
                    <a:pt x="6982" y="44616"/>
                    <a:pt x="7095" y="44298"/>
                  </a:cubicBezTo>
                  <a:cubicBezTo>
                    <a:pt x="7095" y="44071"/>
                    <a:pt x="6754" y="44457"/>
                    <a:pt x="6641" y="44162"/>
                  </a:cubicBezTo>
                  <a:cubicBezTo>
                    <a:pt x="6459" y="44207"/>
                    <a:pt x="6936" y="44707"/>
                    <a:pt x="6618" y="44935"/>
                  </a:cubicBezTo>
                  <a:cubicBezTo>
                    <a:pt x="6504" y="44821"/>
                    <a:pt x="6436" y="44639"/>
                    <a:pt x="6254" y="44594"/>
                  </a:cubicBezTo>
                  <a:cubicBezTo>
                    <a:pt x="6390" y="43798"/>
                    <a:pt x="6231" y="42865"/>
                    <a:pt x="6300" y="41660"/>
                  </a:cubicBezTo>
                  <a:cubicBezTo>
                    <a:pt x="6504" y="41296"/>
                    <a:pt x="6277" y="42320"/>
                    <a:pt x="6572" y="42206"/>
                  </a:cubicBezTo>
                  <a:cubicBezTo>
                    <a:pt x="6800" y="42206"/>
                    <a:pt x="6754" y="41842"/>
                    <a:pt x="6754" y="41546"/>
                  </a:cubicBezTo>
                  <a:cubicBezTo>
                    <a:pt x="6800" y="41274"/>
                    <a:pt x="6413" y="41455"/>
                    <a:pt x="6504" y="41114"/>
                  </a:cubicBezTo>
                  <a:cubicBezTo>
                    <a:pt x="6777" y="41387"/>
                    <a:pt x="6845" y="40978"/>
                    <a:pt x="6777" y="40796"/>
                  </a:cubicBezTo>
                  <a:cubicBezTo>
                    <a:pt x="6686" y="40546"/>
                    <a:pt x="6368" y="40773"/>
                    <a:pt x="6686" y="40569"/>
                  </a:cubicBezTo>
                  <a:cubicBezTo>
                    <a:pt x="6959" y="40387"/>
                    <a:pt x="7050" y="40068"/>
                    <a:pt x="6891" y="39795"/>
                  </a:cubicBezTo>
                  <a:cubicBezTo>
                    <a:pt x="6709" y="39909"/>
                    <a:pt x="6732" y="40296"/>
                    <a:pt x="6413" y="40228"/>
                  </a:cubicBezTo>
                  <a:cubicBezTo>
                    <a:pt x="6390" y="39886"/>
                    <a:pt x="6663" y="39955"/>
                    <a:pt x="6709" y="39682"/>
                  </a:cubicBezTo>
                  <a:cubicBezTo>
                    <a:pt x="6686" y="39614"/>
                    <a:pt x="6618" y="39591"/>
                    <a:pt x="6618" y="39477"/>
                  </a:cubicBezTo>
                  <a:cubicBezTo>
                    <a:pt x="6368" y="39386"/>
                    <a:pt x="6436" y="39704"/>
                    <a:pt x="6345" y="39795"/>
                  </a:cubicBezTo>
                  <a:cubicBezTo>
                    <a:pt x="6140" y="39886"/>
                    <a:pt x="6254" y="39477"/>
                    <a:pt x="6254" y="39454"/>
                  </a:cubicBezTo>
                  <a:cubicBezTo>
                    <a:pt x="6186" y="39204"/>
                    <a:pt x="6095" y="39204"/>
                    <a:pt x="6072" y="39022"/>
                  </a:cubicBezTo>
                  <a:cubicBezTo>
                    <a:pt x="6027" y="38545"/>
                    <a:pt x="6140" y="37885"/>
                    <a:pt x="6095" y="37271"/>
                  </a:cubicBezTo>
                  <a:cubicBezTo>
                    <a:pt x="6345" y="37544"/>
                    <a:pt x="6163" y="37703"/>
                    <a:pt x="6186" y="38158"/>
                  </a:cubicBezTo>
                  <a:cubicBezTo>
                    <a:pt x="6413" y="38135"/>
                    <a:pt x="6368" y="37794"/>
                    <a:pt x="6368" y="37499"/>
                  </a:cubicBezTo>
                  <a:cubicBezTo>
                    <a:pt x="6641" y="37499"/>
                    <a:pt x="6709" y="37249"/>
                    <a:pt x="6823" y="37067"/>
                  </a:cubicBezTo>
                  <a:cubicBezTo>
                    <a:pt x="6686" y="36703"/>
                    <a:pt x="6595" y="37340"/>
                    <a:pt x="6277" y="37158"/>
                  </a:cubicBezTo>
                  <a:cubicBezTo>
                    <a:pt x="6209" y="36544"/>
                    <a:pt x="6845" y="36748"/>
                    <a:pt x="7027" y="36430"/>
                  </a:cubicBezTo>
                  <a:cubicBezTo>
                    <a:pt x="7027" y="36021"/>
                    <a:pt x="7118" y="35725"/>
                    <a:pt x="7232" y="35429"/>
                  </a:cubicBezTo>
                  <a:cubicBezTo>
                    <a:pt x="7209" y="35247"/>
                    <a:pt x="6913" y="35361"/>
                    <a:pt x="6868" y="35225"/>
                  </a:cubicBezTo>
                  <a:cubicBezTo>
                    <a:pt x="6800" y="34656"/>
                    <a:pt x="7277" y="34770"/>
                    <a:pt x="7164" y="34133"/>
                  </a:cubicBezTo>
                  <a:cubicBezTo>
                    <a:pt x="7573" y="34201"/>
                    <a:pt x="7550" y="33724"/>
                    <a:pt x="7982" y="33815"/>
                  </a:cubicBezTo>
                  <a:cubicBezTo>
                    <a:pt x="7732" y="34179"/>
                    <a:pt x="8073" y="34588"/>
                    <a:pt x="8232" y="34815"/>
                  </a:cubicBezTo>
                  <a:cubicBezTo>
                    <a:pt x="8369" y="34770"/>
                    <a:pt x="8323" y="34543"/>
                    <a:pt x="8346" y="34361"/>
                  </a:cubicBezTo>
                  <a:cubicBezTo>
                    <a:pt x="8414" y="34452"/>
                    <a:pt x="8551" y="34497"/>
                    <a:pt x="8710" y="34497"/>
                  </a:cubicBezTo>
                  <a:cubicBezTo>
                    <a:pt x="8710" y="34724"/>
                    <a:pt x="8619" y="34838"/>
                    <a:pt x="8414" y="34815"/>
                  </a:cubicBezTo>
                  <a:cubicBezTo>
                    <a:pt x="8369" y="34975"/>
                    <a:pt x="8778" y="35088"/>
                    <a:pt x="8505" y="35134"/>
                  </a:cubicBezTo>
                  <a:cubicBezTo>
                    <a:pt x="8346" y="35293"/>
                    <a:pt x="8301" y="35225"/>
                    <a:pt x="8323" y="34906"/>
                  </a:cubicBezTo>
                  <a:cubicBezTo>
                    <a:pt x="8164" y="35111"/>
                    <a:pt x="7846" y="35020"/>
                    <a:pt x="7778" y="34793"/>
                  </a:cubicBezTo>
                  <a:cubicBezTo>
                    <a:pt x="7505" y="34952"/>
                    <a:pt x="7937" y="35179"/>
                    <a:pt x="7869" y="35452"/>
                  </a:cubicBezTo>
                  <a:cubicBezTo>
                    <a:pt x="7641" y="35475"/>
                    <a:pt x="7527" y="35611"/>
                    <a:pt x="7232" y="35543"/>
                  </a:cubicBezTo>
                  <a:cubicBezTo>
                    <a:pt x="7209" y="35884"/>
                    <a:pt x="7687" y="35657"/>
                    <a:pt x="7664" y="35998"/>
                  </a:cubicBezTo>
                  <a:cubicBezTo>
                    <a:pt x="7914" y="36043"/>
                    <a:pt x="7755" y="35566"/>
                    <a:pt x="8050" y="35680"/>
                  </a:cubicBezTo>
                  <a:cubicBezTo>
                    <a:pt x="7982" y="35839"/>
                    <a:pt x="8141" y="36248"/>
                    <a:pt x="7937" y="36225"/>
                  </a:cubicBezTo>
                  <a:cubicBezTo>
                    <a:pt x="8073" y="36407"/>
                    <a:pt x="8255" y="36498"/>
                    <a:pt x="8210" y="36885"/>
                  </a:cubicBezTo>
                  <a:cubicBezTo>
                    <a:pt x="7914" y="36680"/>
                    <a:pt x="7641" y="36726"/>
                    <a:pt x="7755" y="37317"/>
                  </a:cubicBezTo>
                  <a:cubicBezTo>
                    <a:pt x="7527" y="37590"/>
                    <a:pt x="7505" y="37021"/>
                    <a:pt x="7277" y="37294"/>
                  </a:cubicBezTo>
                  <a:cubicBezTo>
                    <a:pt x="7391" y="37431"/>
                    <a:pt x="7550" y="37499"/>
                    <a:pt x="7459" y="37840"/>
                  </a:cubicBezTo>
                  <a:cubicBezTo>
                    <a:pt x="7300" y="37817"/>
                    <a:pt x="7300" y="37931"/>
                    <a:pt x="7277" y="38067"/>
                  </a:cubicBezTo>
                  <a:cubicBezTo>
                    <a:pt x="7073" y="37999"/>
                    <a:pt x="6732" y="37840"/>
                    <a:pt x="6550" y="38044"/>
                  </a:cubicBezTo>
                  <a:cubicBezTo>
                    <a:pt x="6618" y="38249"/>
                    <a:pt x="6913" y="38204"/>
                    <a:pt x="6800" y="38590"/>
                  </a:cubicBezTo>
                  <a:cubicBezTo>
                    <a:pt x="6436" y="38727"/>
                    <a:pt x="6618" y="38226"/>
                    <a:pt x="6254" y="38363"/>
                  </a:cubicBezTo>
                  <a:cubicBezTo>
                    <a:pt x="6140" y="38795"/>
                    <a:pt x="6504" y="38658"/>
                    <a:pt x="6618" y="38818"/>
                  </a:cubicBezTo>
                  <a:cubicBezTo>
                    <a:pt x="6572" y="39022"/>
                    <a:pt x="6209" y="38818"/>
                    <a:pt x="6345" y="39250"/>
                  </a:cubicBezTo>
                  <a:cubicBezTo>
                    <a:pt x="6436" y="39318"/>
                    <a:pt x="6686" y="39295"/>
                    <a:pt x="6800" y="39591"/>
                  </a:cubicBezTo>
                  <a:cubicBezTo>
                    <a:pt x="7004" y="39500"/>
                    <a:pt x="6550" y="39318"/>
                    <a:pt x="6709" y="38931"/>
                  </a:cubicBezTo>
                  <a:cubicBezTo>
                    <a:pt x="6959" y="39091"/>
                    <a:pt x="6891" y="38681"/>
                    <a:pt x="7004" y="38613"/>
                  </a:cubicBezTo>
                  <a:cubicBezTo>
                    <a:pt x="7050" y="38567"/>
                    <a:pt x="7209" y="38636"/>
                    <a:pt x="7277" y="38613"/>
                  </a:cubicBezTo>
                  <a:cubicBezTo>
                    <a:pt x="7368" y="38567"/>
                    <a:pt x="7368" y="38340"/>
                    <a:pt x="7550" y="38408"/>
                  </a:cubicBezTo>
                  <a:cubicBezTo>
                    <a:pt x="7618" y="38522"/>
                    <a:pt x="7664" y="38704"/>
                    <a:pt x="7618" y="38954"/>
                  </a:cubicBezTo>
                  <a:cubicBezTo>
                    <a:pt x="7505" y="38909"/>
                    <a:pt x="7482" y="38749"/>
                    <a:pt x="7368" y="38727"/>
                  </a:cubicBezTo>
                  <a:cubicBezTo>
                    <a:pt x="7346" y="39000"/>
                    <a:pt x="7391" y="39181"/>
                    <a:pt x="7527" y="39272"/>
                  </a:cubicBezTo>
                  <a:cubicBezTo>
                    <a:pt x="7982" y="39227"/>
                    <a:pt x="7891" y="38727"/>
                    <a:pt x="7823" y="38295"/>
                  </a:cubicBezTo>
                  <a:cubicBezTo>
                    <a:pt x="8096" y="38181"/>
                    <a:pt x="7982" y="38545"/>
                    <a:pt x="8005" y="38727"/>
                  </a:cubicBezTo>
                  <a:cubicBezTo>
                    <a:pt x="8232" y="38545"/>
                    <a:pt x="8437" y="38431"/>
                    <a:pt x="8642" y="38749"/>
                  </a:cubicBezTo>
                  <a:cubicBezTo>
                    <a:pt x="8733" y="38727"/>
                    <a:pt x="8710" y="38545"/>
                    <a:pt x="8824" y="38545"/>
                  </a:cubicBezTo>
                  <a:cubicBezTo>
                    <a:pt x="8801" y="38272"/>
                    <a:pt x="8483" y="38158"/>
                    <a:pt x="8755" y="37885"/>
                  </a:cubicBezTo>
                  <a:cubicBezTo>
                    <a:pt x="9142" y="37976"/>
                    <a:pt x="8960" y="38863"/>
                    <a:pt x="9006" y="39523"/>
                  </a:cubicBezTo>
                  <a:cubicBezTo>
                    <a:pt x="9006" y="39886"/>
                    <a:pt x="9142" y="40182"/>
                    <a:pt x="9074" y="40500"/>
                  </a:cubicBezTo>
                  <a:cubicBezTo>
                    <a:pt x="9006" y="40523"/>
                    <a:pt x="8937" y="40182"/>
                    <a:pt x="8983" y="40068"/>
                  </a:cubicBezTo>
                  <a:cubicBezTo>
                    <a:pt x="8778" y="40409"/>
                    <a:pt x="9074" y="40432"/>
                    <a:pt x="9074" y="40728"/>
                  </a:cubicBezTo>
                  <a:cubicBezTo>
                    <a:pt x="9074" y="40887"/>
                    <a:pt x="8869" y="41046"/>
                    <a:pt x="8869" y="41046"/>
                  </a:cubicBezTo>
                  <a:cubicBezTo>
                    <a:pt x="8892" y="41251"/>
                    <a:pt x="9119" y="41387"/>
                    <a:pt x="9142" y="41592"/>
                  </a:cubicBezTo>
                  <a:cubicBezTo>
                    <a:pt x="9165" y="41774"/>
                    <a:pt x="9051" y="41842"/>
                    <a:pt x="9051" y="42047"/>
                  </a:cubicBezTo>
                  <a:cubicBezTo>
                    <a:pt x="9051" y="42411"/>
                    <a:pt x="9278" y="42865"/>
                    <a:pt x="9028" y="43138"/>
                  </a:cubicBezTo>
                  <a:cubicBezTo>
                    <a:pt x="8574" y="43047"/>
                    <a:pt x="8392" y="42592"/>
                    <a:pt x="8596" y="42024"/>
                  </a:cubicBezTo>
                  <a:cubicBezTo>
                    <a:pt x="8278" y="42047"/>
                    <a:pt x="8323" y="42524"/>
                    <a:pt x="8301" y="42888"/>
                  </a:cubicBezTo>
                  <a:cubicBezTo>
                    <a:pt x="8369" y="43206"/>
                    <a:pt x="8437" y="43025"/>
                    <a:pt x="8664" y="43025"/>
                  </a:cubicBezTo>
                  <a:cubicBezTo>
                    <a:pt x="8642" y="43229"/>
                    <a:pt x="8687" y="43366"/>
                    <a:pt x="8846" y="43343"/>
                  </a:cubicBezTo>
                  <a:cubicBezTo>
                    <a:pt x="8869" y="43548"/>
                    <a:pt x="8755" y="43889"/>
                    <a:pt x="9028" y="43775"/>
                  </a:cubicBezTo>
                  <a:cubicBezTo>
                    <a:pt x="9187" y="43775"/>
                    <a:pt x="8892" y="43366"/>
                    <a:pt x="9119" y="43252"/>
                  </a:cubicBezTo>
                  <a:cubicBezTo>
                    <a:pt x="9347" y="43752"/>
                    <a:pt x="9097" y="44366"/>
                    <a:pt x="9187" y="45003"/>
                  </a:cubicBezTo>
                  <a:cubicBezTo>
                    <a:pt x="9210" y="45139"/>
                    <a:pt x="9347" y="45276"/>
                    <a:pt x="9369" y="45435"/>
                  </a:cubicBezTo>
                  <a:cubicBezTo>
                    <a:pt x="9392" y="45912"/>
                    <a:pt x="9415" y="46572"/>
                    <a:pt x="9438" y="47072"/>
                  </a:cubicBezTo>
                  <a:cubicBezTo>
                    <a:pt x="9460" y="47891"/>
                    <a:pt x="9483" y="48823"/>
                    <a:pt x="9392" y="49369"/>
                  </a:cubicBezTo>
                  <a:cubicBezTo>
                    <a:pt x="9392" y="49392"/>
                    <a:pt x="9233" y="49346"/>
                    <a:pt x="9210" y="49369"/>
                  </a:cubicBezTo>
                  <a:cubicBezTo>
                    <a:pt x="9119" y="49460"/>
                    <a:pt x="9369" y="49665"/>
                    <a:pt x="9301" y="49801"/>
                  </a:cubicBezTo>
                  <a:cubicBezTo>
                    <a:pt x="8687" y="49551"/>
                    <a:pt x="9460" y="50028"/>
                    <a:pt x="9278" y="50574"/>
                  </a:cubicBezTo>
                  <a:cubicBezTo>
                    <a:pt x="9301" y="50688"/>
                    <a:pt x="9460" y="50665"/>
                    <a:pt x="9551" y="50688"/>
                  </a:cubicBezTo>
                  <a:cubicBezTo>
                    <a:pt x="9529" y="51120"/>
                    <a:pt x="9642" y="51734"/>
                    <a:pt x="9347" y="51893"/>
                  </a:cubicBezTo>
                  <a:cubicBezTo>
                    <a:pt x="9301" y="52234"/>
                    <a:pt x="9642" y="52143"/>
                    <a:pt x="9529" y="52553"/>
                  </a:cubicBezTo>
                  <a:cubicBezTo>
                    <a:pt x="9210" y="52621"/>
                    <a:pt x="9097" y="52462"/>
                    <a:pt x="9165" y="52098"/>
                  </a:cubicBezTo>
                  <a:cubicBezTo>
                    <a:pt x="8892" y="52075"/>
                    <a:pt x="8892" y="52416"/>
                    <a:pt x="8892" y="52757"/>
                  </a:cubicBezTo>
                  <a:cubicBezTo>
                    <a:pt x="9165" y="52825"/>
                    <a:pt x="9233" y="52644"/>
                    <a:pt x="9438" y="52644"/>
                  </a:cubicBezTo>
                  <a:cubicBezTo>
                    <a:pt x="9756" y="57874"/>
                    <a:pt x="9460" y="63104"/>
                    <a:pt x="9392" y="68175"/>
                  </a:cubicBezTo>
                  <a:cubicBezTo>
                    <a:pt x="9369" y="69016"/>
                    <a:pt x="9415" y="69721"/>
                    <a:pt x="9347" y="70563"/>
                  </a:cubicBezTo>
                  <a:cubicBezTo>
                    <a:pt x="9347" y="70744"/>
                    <a:pt x="9438" y="70767"/>
                    <a:pt x="9438" y="70904"/>
                  </a:cubicBezTo>
                  <a:cubicBezTo>
                    <a:pt x="9415" y="71267"/>
                    <a:pt x="9324" y="71995"/>
                    <a:pt x="9324" y="72655"/>
                  </a:cubicBezTo>
                  <a:cubicBezTo>
                    <a:pt x="9301" y="73018"/>
                    <a:pt x="9438" y="73360"/>
                    <a:pt x="9392" y="73746"/>
                  </a:cubicBezTo>
                  <a:cubicBezTo>
                    <a:pt x="9324" y="74269"/>
                    <a:pt x="9256" y="75815"/>
                    <a:pt x="9347" y="76702"/>
                  </a:cubicBezTo>
                  <a:cubicBezTo>
                    <a:pt x="9392" y="77203"/>
                    <a:pt x="9665" y="77862"/>
                    <a:pt x="9324" y="78544"/>
                  </a:cubicBezTo>
                  <a:cubicBezTo>
                    <a:pt x="9438" y="79113"/>
                    <a:pt x="9506" y="79545"/>
                    <a:pt x="9301" y="79977"/>
                  </a:cubicBezTo>
                  <a:cubicBezTo>
                    <a:pt x="9392" y="79909"/>
                    <a:pt x="9392" y="79727"/>
                    <a:pt x="9574" y="79749"/>
                  </a:cubicBezTo>
                  <a:cubicBezTo>
                    <a:pt x="9438" y="80568"/>
                    <a:pt x="9597" y="81182"/>
                    <a:pt x="9551" y="82160"/>
                  </a:cubicBezTo>
                  <a:cubicBezTo>
                    <a:pt x="9415" y="82114"/>
                    <a:pt x="9392" y="81978"/>
                    <a:pt x="9278" y="81933"/>
                  </a:cubicBezTo>
                  <a:cubicBezTo>
                    <a:pt x="9165" y="82387"/>
                    <a:pt x="9574" y="82228"/>
                    <a:pt x="9620" y="82501"/>
                  </a:cubicBezTo>
                  <a:cubicBezTo>
                    <a:pt x="9597" y="82751"/>
                    <a:pt x="9233" y="82546"/>
                    <a:pt x="9165" y="82478"/>
                  </a:cubicBezTo>
                  <a:cubicBezTo>
                    <a:pt x="9210" y="82797"/>
                    <a:pt x="9392" y="82956"/>
                    <a:pt x="9438" y="83251"/>
                  </a:cubicBezTo>
                  <a:cubicBezTo>
                    <a:pt x="9278" y="83593"/>
                    <a:pt x="9415" y="83820"/>
                    <a:pt x="9415" y="84229"/>
                  </a:cubicBezTo>
                  <a:cubicBezTo>
                    <a:pt x="9415" y="84434"/>
                    <a:pt x="9301" y="84616"/>
                    <a:pt x="9324" y="84775"/>
                  </a:cubicBezTo>
                  <a:cubicBezTo>
                    <a:pt x="9324" y="85048"/>
                    <a:pt x="9597" y="85503"/>
                    <a:pt x="9483" y="86094"/>
                  </a:cubicBezTo>
                  <a:cubicBezTo>
                    <a:pt x="9460" y="86253"/>
                    <a:pt x="9301" y="86390"/>
                    <a:pt x="9301" y="86412"/>
                  </a:cubicBezTo>
                  <a:cubicBezTo>
                    <a:pt x="9278" y="86617"/>
                    <a:pt x="9597" y="86708"/>
                    <a:pt x="9278" y="86958"/>
                  </a:cubicBezTo>
                  <a:cubicBezTo>
                    <a:pt x="9347" y="87345"/>
                    <a:pt x="9597" y="88231"/>
                    <a:pt x="9620" y="88732"/>
                  </a:cubicBezTo>
                  <a:cubicBezTo>
                    <a:pt x="9642" y="88936"/>
                    <a:pt x="9529" y="89118"/>
                    <a:pt x="9529" y="89164"/>
                  </a:cubicBezTo>
                  <a:cubicBezTo>
                    <a:pt x="9529" y="89346"/>
                    <a:pt x="9620" y="89391"/>
                    <a:pt x="9620" y="89596"/>
                  </a:cubicBezTo>
                  <a:cubicBezTo>
                    <a:pt x="9597" y="89823"/>
                    <a:pt x="9438" y="89823"/>
                    <a:pt x="9415" y="89914"/>
                  </a:cubicBezTo>
                  <a:cubicBezTo>
                    <a:pt x="9415" y="89982"/>
                    <a:pt x="9529" y="90119"/>
                    <a:pt x="9506" y="90255"/>
                  </a:cubicBezTo>
                  <a:cubicBezTo>
                    <a:pt x="9483" y="90733"/>
                    <a:pt x="9324" y="91461"/>
                    <a:pt x="9392" y="91893"/>
                  </a:cubicBezTo>
                  <a:cubicBezTo>
                    <a:pt x="9415" y="92075"/>
                    <a:pt x="9551" y="92234"/>
                    <a:pt x="9574" y="92393"/>
                  </a:cubicBezTo>
                  <a:cubicBezTo>
                    <a:pt x="9483" y="92461"/>
                    <a:pt x="9438" y="92552"/>
                    <a:pt x="9369" y="92666"/>
                  </a:cubicBezTo>
                  <a:cubicBezTo>
                    <a:pt x="9551" y="92825"/>
                    <a:pt x="9460" y="93189"/>
                    <a:pt x="9460" y="93439"/>
                  </a:cubicBezTo>
                  <a:cubicBezTo>
                    <a:pt x="9438" y="93644"/>
                    <a:pt x="9620" y="93825"/>
                    <a:pt x="9620" y="94007"/>
                  </a:cubicBezTo>
                  <a:cubicBezTo>
                    <a:pt x="9642" y="94167"/>
                    <a:pt x="9529" y="94235"/>
                    <a:pt x="9529" y="94394"/>
                  </a:cubicBezTo>
                  <a:cubicBezTo>
                    <a:pt x="9551" y="94962"/>
                    <a:pt x="9642" y="95690"/>
                    <a:pt x="9665" y="96281"/>
                  </a:cubicBezTo>
                  <a:cubicBezTo>
                    <a:pt x="9688" y="96418"/>
                    <a:pt x="9574" y="96509"/>
                    <a:pt x="9574" y="96600"/>
                  </a:cubicBezTo>
                  <a:cubicBezTo>
                    <a:pt x="9597" y="97191"/>
                    <a:pt x="9779" y="97532"/>
                    <a:pt x="9733" y="97919"/>
                  </a:cubicBezTo>
                  <a:cubicBezTo>
                    <a:pt x="9711" y="98123"/>
                    <a:pt x="9620" y="98169"/>
                    <a:pt x="9551" y="98373"/>
                  </a:cubicBezTo>
                  <a:cubicBezTo>
                    <a:pt x="9597" y="98783"/>
                    <a:pt x="9711" y="99033"/>
                    <a:pt x="9711" y="99556"/>
                  </a:cubicBezTo>
                  <a:cubicBezTo>
                    <a:pt x="9620" y="99715"/>
                    <a:pt x="9597" y="99874"/>
                    <a:pt x="9415" y="100056"/>
                  </a:cubicBezTo>
                  <a:cubicBezTo>
                    <a:pt x="9438" y="100147"/>
                    <a:pt x="9597" y="99943"/>
                    <a:pt x="9688" y="99806"/>
                  </a:cubicBezTo>
                  <a:cubicBezTo>
                    <a:pt x="9938" y="99829"/>
                    <a:pt x="10279" y="99670"/>
                    <a:pt x="10529" y="99579"/>
                  </a:cubicBezTo>
                  <a:cubicBezTo>
                    <a:pt x="10779" y="99488"/>
                    <a:pt x="10984" y="99442"/>
                    <a:pt x="11007" y="99670"/>
                  </a:cubicBezTo>
                  <a:cubicBezTo>
                    <a:pt x="11348" y="99556"/>
                    <a:pt x="11325" y="99624"/>
                    <a:pt x="11734" y="99465"/>
                  </a:cubicBezTo>
                  <a:cubicBezTo>
                    <a:pt x="11734" y="99601"/>
                    <a:pt x="11848" y="99647"/>
                    <a:pt x="11598" y="100011"/>
                  </a:cubicBezTo>
                  <a:cubicBezTo>
                    <a:pt x="11985" y="99943"/>
                    <a:pt x="11825" y="99738"/>
                    <a:pt x="12075" y="99510"/>
                  </a:cubicBezTo>
                  <a:cubicBezTo>
                    <a:pt x="12508" y="99351"/>
                    <a:pt x="12348" y="99738"/>
                    <a:pt x="12735" y="99601"/>
                  </a:cubicBezTo>
                  <a:cubicBezTo>
                    <a:pt x="12894" y="99556"/>
                    <a:pt x="12940" y="99238"/>
                    <a:pt x="13076" y="99147"/>
                  </a:cubicBezTo>
                  <a:cubicBezTo>
                    <a:pt x="13417" y="99238"/>
                    <a:pt x="14054" y="98874"/>
                    <a:pt x="14600" y="98806"/>
                  </a:cubicBezTo>
                  <a:cubicBezTo>
                    <a:pt x="14759" y="98806"/>
                    <a:pt x="14941" y="98919"/>
                    <a:pt x="15145" y="98874"/>
                  </a:cubicBezTo>
                  <a:cubicBezTo>
                    <a:pt x="15395" y="98828"/>
                    <a:pt x="15759" y="98624"/>
                    <a:pt x="16078" y="98487"/>
                  </a:cubicBezTo>
                  <a:cubicBezTo>
                    <a:pt x="16396" y="98373"/>
                    <a:pt x="16692" y="98305"/>
                    <a:pt x="16874" y="98464"/>
                  </a:cubicBezTo>
                  <a:cubicBezTo>
                    <a:pt x="16942" y="98373"/>
                    <a:pt x="16965" y="98260"/>
                    <a:pt x="16987" y="98146"/>
                  </a:cubicBezTo>
                  <a:cubicBezTo>
                    <a:pt x="17283" y="98169"/>
                    <a:pt x="17488" y="98032"/>
                    <a:pt x="17669" y="97919"/>
                  </a:cubicBezTo>
                  <a:cubicBezTo>
                    <a:pt x="17760" y="97850"/>
                    <a:pt x="17897" y="97759"/>
                    <a:pt x="18033" y="97714"/>
                  </a:cubicBezTo>
                  <a:cubicBezTo>
                    <a:pt x="18193" y="97646"/>
                    <a:pt x="18352" y="97600"/>
                    <a:pt x="18556" y="97578"/>
                  </a:cubicBezTo>
                  <a:cubicBezTo>
                    <a:pt x="18579" y="97168"/>
                    <a:pt x="18875" y="97259"/>
                    <a:pt x="19239" y="97032"/>
                  </a:cubicBezTo>
                  <a:cubicBezTo>
                    <a:pt x="19239" y="96918"/>
                    <a:pt x="18988" y="96827"/>
                    <a:pt x="18943" y="96850"/>
                  </a:cubicBezTo>
                  <a:cubicBezTo>
                    <a:pt x="18829" y="96873"/>
                    <a:pt x="18829" y="97077"/>
                    <a:pt x="18716" y="97123"/>
                  </a:cubicBezTo>
                  <a:cubicBezTo>
                    <a:pt x="18579" y="97214"/>
                    <a:pt x="18488" y="97100"/>
                    <a:pt x="18397" y="97168"/>
                  </a:cubicBezTo>
                  <a:cubicBezTo>
                    <a:pt x="18283" y="97236"/>
                    <a:pt x="18193" y="97418"/>
                    <a:pt x="18079" y="97487"/>
                  </a:cubicBezTo>
                  <a:cubicBezTo>
                    <a:pt x="17874" y="97555"/>
                    <a:pt x="17647" y="97532"/>
                    <a:pt x="17510" y="97578"/>
                  </a:cubicBezTo>
                  <a:cubicBezTo>
                    <a:pt x="17328" y="97623"/>
                    <a:pt x="17124" y="97828"/>
                    <a:pt x="16760" y="97828"/>
                  </a:cubicBezTo>
                  <a:cubicBezTo>
                    <a:pt x="16669" y="97828"/>
                    <a:pt x="16532" y="97714"/>
                    <a:pt x="16510" y="97714"/>
                  </a:cubicBezTo>
                  <a:cubicBezTo>
                    <a:pt x="16442" y="97714"/>
                    <a:pt x="16214" y="97919"/>
                    <a:pt x="16009" y="97964"/>
                  </a:cubicBezTo>
                  <a:cubicBezTo>
                    <a:pt x="15782" y="97987"/>
                    <a:pt x="15737" y="98055"/>
                    <a:pt x="15418" y="98123"/>
                  </a:cubicBezTo>
                  <a:cubicBezTo>
                    <a:pt x="15168" y="98169"/>
                    <a:pt x="14804" y="98237"/>
                    <a:pt x="14395" y="98373"/>
                  </a:cubicBezTo>
                  <a:cubicBezTo>
                    <a:pt x="14418" y="98214"/>
                    <a:pt x="14509" y="98192"/>
                    <a:pt x="14531" y="98055"/>
                  </a:cubicBezTo>
                  <a:cubicBezTo>
                    <a:pt x="14327" y="98101"/>
                    <a:pt x="14054" y="98214"/>
                    <a:pt x="14213" y="97828"/>
                  </a:cubicBezTo>
                  <a:cubicBezTo>
                    <a:pt x="14122" y="97873"/>
                    <a:pt x="14099" y="98032"/>
                    <a:pt x="14054" y="98169"/>
                  </a:cubicBezTo>
                  <a:cubicBezTo>
                    <a:pt x="13963" y="98396"/>
                    <a:pt x="14281" y="98169"/>
                    <a:pt x="14372" y="98192"/>
                  </a:cubicBezTo>
                  <a:cubicBezTo>
                    <a:pt x="14077" y="98624"/>
                    <a:pt x="13554" y="98601"/>
                    <a:pt x="13258" y="98510"/>
                  </a:cubicBezTo>
                  <a:cubicBezTo>
                    <a:pt x="13144" y="98396"/>
                    <a:pt x="12849" y="98987"/>
                    <a:pt x="12917" y="98669"/>
                  </a:cubicBezTo>
                  <a:cubicBezTo>
                    <a:pt x="12871" y="98487"/>
                    <a:pt x="13053" y="98464"/>
                    <a:pt x="13212" y="98328"/>
                  </a:cubicBezTo>
                  <a:cubicBezTo>
                    <a:pt x="13303" y="98237"/>
                    <a:pt x="13281" y="98101"/>
                    <a:pt x="13440" y="98078"/>
                  </a:cubicBezTo>
                  <a:cubicBezTo>
                    <a:pt x="13485" y="98078"/>
                    <a:pt x="13440" y="98192"/>
                    <a:pt x="13531" y="98169"/>
                  </a:cubicBezTo>
                  <a:cubicBezTo>
                    <a:pt x="13463" y="98283"/>
                    <a:pt x="13372" y="98283"/>
                    <a:pt x="13281" y="98305"/>
                  </a:cubicBezTo>
                  <a:cubicBezTo>
                    <a:pt x="13394" y="98555"/>
                    <a:pt x="13758" y="98146"/>
                    <a:pt x="13940" y="98283"/>
                  </a:cubicBezTo>
                  <a:cubicBezTo>
                    <a:pt x="14213" y="97669"/>
                    <a:pt x="13394" y="98373"/>
                    <a:pt x="13758" y="97714"/>
                  </a:cubicBezTo>
                  <a:cubicBezTo>
                    <a:pt x="13349" y="97941"/>
                    <a:pt x="12985" y="98487"/>
                    <a:pt x="12621" y="98328"/>
                  </a:cubicBezTo>
                  <a:cubicBezTo>
                    <a:pt x="12280" y="98806"/>
                    <a:pt x="12894" y="98396"/>
                    <a:pt x="12644" y="98828"/>
                  </a:cubicBezTo>
                  <a:cubicBezTo>
                    <a:pt x="12280" y="98919"/>
                    <a:pt x="11985" y="98919"/>
                    <a:pt x="11962" y="98715"/>
                  </a:cubicBezTo>
                  <a:cubicBezTo>
                    <a:pt x="12166" y="98555"/>
                    <a:pt x="12576" y="98487"/>
                    <a:pt x="12553" y="98123"/>
                  </a:cubicBezTo>
                  <a:cubicBezTo>
                    <a:pt x="12394" y="98192"/>
                    <a:pt x="12257" y="98555"/>
                    <a:pt x="12075" y="98510"/>
                  </a:cubicBezTo>
                  <a:cubicBezTo>
                    <a:pt x="12508" y="97850"/>
                    <a:pt x="11916" y="98146"/>
                    <a:pt x="11598" y="98464"/>
                  </a:cubicBezTo>
                  <a:cubicBezTo>
                    <a:pt x="11530" y="98646"/>
                    <a:pt x="11666" y="98692"/>
                    <a:pt x="11871" y="98646"/>
                  </a:cubicBezTo>
                  <a:cubicBezTo>
                    <a:pt x="11530" y="99101"/>
                    <a:pt x="11439" y="98783"/>
                    <a:pt x="11234" y="98806"/>
                  </a:cubicBezTo>
                  <a:cubicBezTo>
                    <a:pt x="11689" y="98351"/>
                    <a:pt x="11416" y="98373"/>
                    <a:pt x="11439" y="98169"/>
                  </a:cubicBezTo>
                  <a:cubicBezTo>
                    <a:pt x="11029" y="98601"/>
                    <a:pt x="11393" y="98533"/>
                    <a:pt x="11007" y="98828"/>
                  </a:cubicBezTo>
                  <a:cubicBezTo>
                    <a:pt x="10870" y="98783"/>
                    <a:pt x="11189" y="98373"/>
                    <a:pt x="10938" y="98419"/>
                  </a:cubicBezTo>
                  <a:cubicBezTo>
                    <a:pt x="10711" y="98510"/>
                    <a:pt x="10916" y="98578"/>
                    <a:pt x="10893" y="98646"/>
                  </a:cubicBezTo>
                  <a:cubicBezTo>
                    <a:pt x="10779" y="98669"/>
                    <a:pt x="10688" y="98715"/>
                    <a:pt x="10575" y="98737"/>
                  </a:cubicBezTo>
                  <a:cubicBezTo>
                    <a:pt x="10552" y="98760"/>
                    <a:pt x="10552" y="98760"/>
                    <a:pt x="10552" y="98737"/>
                  </a:cubicBezTo>
                  <a:lnTo>
                    <a:pt x="10529" y="98715"/>
                  </a:lnTo>
                  <a:lnTo>
                    <a:pt x="10529" y="98646"/>
                  </a:lnTo>
                  <a:cubicBezTo>
                    <a:pt x="10529" y="98601"/>
                    <a:pt x="10506" y="98555"/>
                    <a:pt x="10506" y="98510"/>
                  </a:cubicBezTo>
                  <a:cubicBezTo>
                    <a:pt x="10484" y="98328"/>
                    <a:pt x="10484" y="98101"/>
                    <a:pt x="10484" y="97873"/>
                  </a:cubicBezTo>
                  <a:cubicBezTo>
                    <a:pt x="10461" y="97418"/>
                    <a:pt x="10484" y="96895"/>
                    <a:pt x="10484" y="96418"/>
                  </a:cubicBezTo>
                  <a:cubicBezTo>
                    <a:pt x="10484" y="96327"/>
                    <a:pt x="10734" y="95849"/>
                    <a:pt x="10415" y="95963"/>
                  </a:cubicBezTo>
                  <a:cubicBezTo>
                    <a:pt x="10552" y="95440"/>
                    <a:pt x="10552" y="94667"/>
                    <a:pt x="10529" y="94349"/>
                  </a:cubicBezTo>
                  <a:cubicBezTo>
                    <a:pt x="10848" y="94326"/>
                    <a:pt x="10688" y="94758"/>
                    <a:pt x="10688" y="95053"/>
                  </a:cubicBezTo>
                  <a:cubicBezTo>
                    <a:pt x="10711" y="95463"/>
                    <a:pt x="10643" y="95918"/>
                    <a:pt x="10757" y="96122"/>
                  </a:cubicBezTo>
                  <a:cubicBezTo>
                    <a:pt x="11075" y="95849"/>
                    <a:pt x="10984" y="95781"/>
                    <a:pt x="11302" y="95645"/>
                  </a:cubicBezTo>
                  <a:cubicBezTo>
                    <a:pt x="11234" y="95463"/>
                    <a:pt x="11484" y="95190"/>
                    <a:pt x="11325" y="95213"/>
                  </a:cubicBezTo>
                  <a:cubicBezTo>
                    <a:pt x="11280" y="95304"/>
                    <a:pt x="11234" y="95395"/>
                    <a:pt x="11143" y="95645"/>
                  </a:cubicBezTo>
                  <a:cubicBezTo>
                    <a:pt x="10666" y="95827"/>
                    <a:pt x="11211" y="95213"/>
                    <a:pt x="11143" y="95008"/>
                  </a:cubicBezTo>
                  <a:cubicBezTo>
                    <a:pt x="10938" y="95099"/>
                    <a:pt x="11189" y="95258"/>
                    <a:pt x="10870" y="95372"/>
                  </a:cubicBezTo>
                  <a:cubicBezTo>
                    <a:pt x="10893" y="94576"/>
                    <a:pt x="10938" y="93644"/>
                    <a:pt x="10961" y="92688"/>
                  </a:cubicBezTo>
                  <a:cubicBezTo>
                    <a:pt x="10961" y="92393"/>
                    <a:pt x="10984" y="92097"/>
                    <a:pt x="10984" y="91824"/>
                  </a:cubicBezTo>
                  <a:cubicBezTo>
                    <a:pt x="10984" y="91438"/>
                    <a:pt x="10984" y="91051"/>
                    <a:pt x="11007" y="90687"/>
                  </a:cubicBezTo>
                  <a:cubicBezTo>
                    <a:pt x="11007" y="89937"/>
                    <a:pt x="11007" y="89209"/>
                    <a:pt x="11007" y="88527"/>
                  </a:cubicBezTo>
                  <a:cubicBezTo>
                    <a:pt x="11007" y="88345"/>
                    <a:pt x="11098" y="88163"/>
                    <a:pt x="11098" y="87981"/>
                  </a:cubicBezTo>
                  <a:cubicBezTo>
                    <a:pt x="11098" y="87754"/>
                    <a:pt x="11007" y="87549"/>
                    <a:pt x="11029" y="87345"/>
                  </a:cubicBezTo>
                  <a:cubicBezTo>
                    <a:pt x="11052" y="86958"/>
                    <a:pt x="11461" y="86526"/>
                    <a:pt x="11120" y="86253"/>
                  </a:cubicBezTo>
                  <a:cubicBezTo>
                    <a:pt x="11348" y="86208"/>
                    <a:pt x="11257" y="85798"/>
                    <a:pt x="11416" y="85707"/>
                  </a:cubicBezTo>
                  <a:cubicBezTo>
                    <a:pt x="11393" y="85571"/>
                    <a:pt x="11234" y="85594"/>
                    <a:pt x="11234" y="85707"/>
                  </a:cubicBezTo>
                  <a:cubicBezTo>
                    <a:pt x="10779" y="83774"/>
                    <a:pt x="11393" y="81660"/>
                    <a:pt x="11029" y="80113"/>
                  </a:cubicBezTo>
                  <a:cubicBezTo>
                    <a:pt x="11075" y="79954"/>
                    <a:pt x="11120" y="80136"/>
                    <a:pt x="11211" y="80113"/>
                  </a:cubicBezTo>
                  <a:cubicBezTo>
                    <a:pt x="11120" y="79749"/>
                    <a:pt x="11029" y="79340"/>
                    <a:pt x="11052" y="78817"/>
                  </a:cubicBezTo>
                  <a:cubicBezTo>
                    <a:pt x="11302" y="78817"/>
                    <a:pt x="11189" y="79249"/>
                    <a:pt x="11416" y="79249"/>
                  </a:cubicBezTo>
                  <a:cubicBezTo>
                    <a:pt x="11439" y="78908"/>
                    <a:pt x="11098" y="78431"/>
                    <a:pt x="11348" y="78158"/>
                  </a:cubicBezTo>
                  <a:cubicBezTo>
                    <a:pt x="11734" y="78180"/>
                    <a:pt x="11234" y="78612"/>
                    <a:pt x="11598" y="78703"/>
                  </a:cubicBezTo>
                  <a:cubicBezTo>
                    <a:pt x="11643" y="79067"/>
                    <a:pt x="11439" y="79090"/>
                    <a:pt x="11507" y="79477"/>
                  </a:cubicBezTo>
                  <a:cubicBezTo>
                    <a:pt x="11530" y="79568"/>
                    <a:pt x="11598" y="79590"/>
                    <a:pt x="11598" y="79704"/>
                  </a:cubicBezTo>
                  <a:cubicBezTo>
                    <a:pt x="11803" y="79727"/>
                    <a:pt x="11939" y="79681"/>
                    <a:pt x="11962" y="79477"/>
                  </a:cubicBezTo>
                  <a:cubicBezTo>
                    <a:pt x="12075" y="79840"/>
                    <a:pt x="12462" y="79909"/>
                    <a:pt x="12598" y="79931"/>
                  </a:cubicBezTo>
                  <a:cubicBezTo>
                    <a:pt x="12962" y="79772"/>
                    <a:pt x="12598" y="79295"/>
                    <a:pt x="12803" y="79067"/>
                  </a:cubicBezTo>
                  <a:cubicBezTo>
                    <a:pt x="13076" y="78999"/>
                    <a:pt x="12871" y="79408"/>
                    <a:pt x="12871" y="79499"/>
                  </a:cubicBezTo>
                  <a:cubicBezTo>
                    <a:pt x="12894" y="79613"/>
                    <a:pt x="13053" y="79568"/>
                    <a:pt x="13053" y="79613"/>
                  </a:cubicBezTo>
                  <a:cubicBezTo>
                    <a:pt x="13121" y="79931"/>
                    <a:pt x="13076" y="80341"/>
                    <a:pt x="13144" y="80818"/>
                  </a:cubicBezTo>
                  <a:cubicBezTo>
                    <a:pt x="12962" y="81000"/>
                    <a:pt x="12462" y="80977"/>
                    <a:pt x="12394" y="80705"/>
                  </a:cubicBezTo>
                  <a:cubicBezTo>
                    <a:pt x="12212" y="80614"/>
                    <a:pt x="12030" y="81091"/>
                    <a:pt x="12212" y="81137"/>
                  </a:cubicBezTo>
                  <a:cubicBezTo>
                    <a:pt x="12053" y="81478"/>
                    <a:pt x="11916" y="80886"/>
                    <a:pt x="11757" y="80909"/>
                  </a:cubicBezTo>
                  <a:cubicBezTo>
                    <a:pt x="11734" y="81137"/>
                    <a:pt x="11825" y="81250"/>
                    <a:pt x="12030" y="81228"/>
                  </a:cubicBezTo>
                  <a:cubicBezTo>
                    <a:pt x="12075" y="81569"/>
                    <a:pt x="11734" y="81478"/>
                    <a:pt x="11825" y="81887"/>
                  </a:cubicBezTo>
                  <a:cubicBezTo>
                    <a:pt x="11461" y="81682"/>
                    <a:pt x="11962" y="81182"/>
                    <a:pt x="11575" y="81000"/>
                  </a:cubicBezTo>
                  <a:cubicBezTo>
                    <a:pt x="11575" y="80636"/>
                    <a:pt x="11985" y="80182"/>
                    <a:pt x="11689" y="79795"/>
                  </a:cubicBezTo>
                  <a:cubicBezTo>
                    <a:pt x="11302" y="79659"/>
                    <a:pt x="11666" y="80682"/>
                    <a:pt x="11302" y="80227"/>
                  </a:cubicBezTo>
                  <a:cubicBezTo>
                    <a:pt x="11530" y="80682"/>
                    <a:pt x="11302" y="81000"/>
                    <a:pt x="11575" y="81341"/>
                  </a:cubicBezTo>
                  <a:cubicBezTo>
                    <a:pt x="11530" y="81546"/>
                    <a:pt x="11530" y="81796"/>
                    <a:pt x="11280" y="81773"/>
                  </a:cubicBezTo>
                  <a:cubicBezTo>
                    <a:pt x="11552" y="82228"/>
                    <a:pt x="11371" y="83138"/>
                    <a:pt x="11257" y="83956"/>
                  </a:cubicBezTo>
                  <a:cubicBezTo>
                    <a:pt x="11461" y="84366"/>
                    <a:pt x="11552" y="84934"/>
                    <a:pt x="11416" y="85275"/>
                  </a:cubicBezTo>
                  <a:cubicBezTo>
                    <a:pt x="11530" y="85571"/>
                    <a:pt x="11666" y="85821"/>
                    <a:pt x="11689" y="86253"/>
                  </a:cubicBezTo>
                  <a:cubicBezTo>
                    <a:pt x="11507" y="86276"/>
                    <a:pt x="11484" y="86117"/>
                    <a:pt x="11302" y="86139"/>
                  </a:cubicBezTo>
                  <a:cubicBezTo>
                    <a:pt x="11302" y="86412"/>
                    <a:pt x="11507" y="86412"/>
                    <a:pt x="11575" y="86571"/>
                  </a:cubicBezTo>
                  <a:cubicBezTo>
                    <a:pt x="11598" y="86958"/>
                    <a:pt x="11507" y="87458"/>
                    <a:pt x="11666" y="87686"/>
                  </a:cubicBezTo>
                  <a:cubicBezTo>
                    <a:pt x="11780" y="87595"/>
                    <a:pt x="11825" y="87436"/>
                    <a:pt x="11848" y="87231"/>
                  </a:cubicBezTo>
                  <a:cubicBezTo>
                    <a:pt x="12007" y="87458"/>
                    <a:pt x="11916" y="87936"/>
                    <a:pt x="12098" y="88118"/>
                  </a:cubicBezTo>
                  <a:cubicBezTo>
                    <a:pt x="12075" y="88618"/>
                    <a:pt x="11780" y="88754"/>
                    <a:pt x="11734" y="89209"/>
                  </a:cubicBezTo>
                  <a:cubicBezTo>
                    <a:pt x="11757" y="89368"/>
                    <a:pt x="11848" y="89164"/>
                    <a:pt x="12007" y="89209"/>
                  </a:cubicBezTo>
                  <a:cubicBezTo>
                    <a:pt x="12007" y="89687"/>
                    <a:pt x="11757" y="89801"/>
                    <a:pt x="11803" y="90301"/>
                  </a:cubicBezTo>
                  <a:cubicBezTo>
                    <a:pt x="11848" y="90414"/>
                    <a:pt x="12007" y="90414"/>
                    <a:pt x="11985" y="90642"/>
                  </a:cubicBezTo>
                  <a:cubicBezTo>
                    <a:pt x="12144" y="90687"/>
                    <a:pt x="12144" y="90551"/>
                    <a:pt x="12166" y="90414"/>
                  </a:cubicBezTo>
                  <a:cubicBezTo>
                    <a:pt x="12326" y="90778"/>
                    <a:pt x="12212" y="91051"/>
                    <a:pt x="12053" y="91301"/>
                  </a:cubicBezTo>
                  <a:cubicBezTo>
                    <a:pt x="12098" y="91529"/>
                    <a:pt x="12212" y="91165"/>
                    <a:pt x="12326" y="91415"/>
                  </a:cubicBezTo>
                  <a:cubicBezTo>
                    <a:pt x="12257" y="91756"/>
                    <a:pt x="11734" y="91551"/>
                    <a:pt x="11871" y="92165"/>
                  </a:cubicBezTo>
                  <a:cubicBezTo>
                    <a:pt x="11962" y="92097"/>
                    <a:pt x="11962" y="91915"/>
                    <a:pt x="12144" y="91938"/>
                  </a:cubicBezTo>
                  <a:cubicBezTo>
                    <a:pt x="11962" y="92347"/>
                    <a:pt x="12348" y="92256"/>
                    <a:pt x="12212" y="92393"/>
                  </a:cubicBezTo>
                  <a:cubicBezTo>
                    <a:pt x="12235" y="92393"/>
                    <a:pt x="11985" y="92347"/>
                    <a:pt x="11939" y="92416"/>
                  </a:cubicBezTo>
                  <a:cubicBezTo>
                    <a:pt x="11916" y="92461"/>
                    <a:pt x="12144" y="92529"/>
                    <a:pt x="12121" y="92461"/>
                  </a:cubicBezTo>
                  <a:cubicBezTo>
                    <a:pt x="12394" y="92416"/>
                    <a:pt x="12053" y="92734"/>
                    <a:pt x="12303" y="92688"/>
                  </a:cubicBezTo>
                  <a:cubicBezTo>
                    <a:pt x="12553" y="92598"/>
                    <a:pt x="12212" y="92256"/>
                    <a:pt x="12689" y="92302"/>
                  </a:cubicBezTo>
                  <a:cubicBezTo>
                    <a:pt x="12667" y="92234"/>
                    <a:pt x="12462" y="92256"/>
                    <a:pt x="12326" y="92256"/>
                  </a:cubicBezTo>
                  <a:close/>
                  <a:moveTo>
                    <a:pt x="10961" y="61307"/>
                  </a:moveTo>
                  <a:cubicBezTo>
                    <a:pt x="10802" y="60989"/>
                    <a:pt x="10848" y="59988"/>
                    <a:pt x="10984" y="59670"/>
                  </a:cubicBezTo>
                  <a:cubicBezTo>
                    <a:pt x="11211" y="60193"/>
                    <a:pt x="10961" y="60966"/>
                    <a:pt x="10961" y="61307"/>
                  </a:cubicBezTo>
                  <a:close/>
                  <a:moveTo>
                    <a:pt x="32837" y="93575"/>
                  </a:moveTo>
                  <a:cubicBezTo>
                    <a:pt x="33064" y="93416"/>
                    <a:pt x="33042" y="93803"/>
                    <a:pt x="33064" y="93871"/>
                  </a:cubicBezTo>
                  <a:cubicBezTo>
                    <a:pt x="32837" y="94053"/>
                    <a:pt x="32701" y="93985"/>
                    <a:pt x="32496" y="94076"/>
                  </a:cubicBezTo>
                  <a:cubicBezTo>
                    <a:pt x="32428" y="93825"/>
                    <a:pt x="33042" y="93916"/>
                    <a:pt x="32837" y="93575"/>
                  </a:cubicBezTo>
                  <a:close/>
                  <a:moveTo>
                    <a:pt x="31768" y="93484"/>
                  </a:moveTo>
                  <a:cubicBezTo>
                    <a:pt x="31404" y="93689"/>
                    <a:pt x="31041" y="93894"/>
                    <a:pt x="30631" y="94212"/>
                  </a:cubicBezTo>
                  <a:cubicBezTo>
                    <a:pt x="30677" y="94053"/>
                    <a:pt x="30904" y="93803"/>
                    <a:pt x="31132" y="93621"/>
                  </a:cubicBezTo>
                  <a:cubicBezTo>
                    <a:pt x="31382" y="93462"/>
                    <a:pt x="31632" y="93348"/>
                    <a:pt x="31768" y="93484"/>
                  </a:cubicBezTo>
                  <a:close/>
                  <a:moveTo>
                    <a:pt x="30245" y="94280"/>
                  </a:moveTo>
                  <a:cubicBezTo>
                    <a:pt x="30722" y="94417"/>
                    <a:pt x="29562" y="94781"/>
                    <a:pt x="29358" y="95122"/>
                  </a:cubicBezTo>
                  <a:cubicBezTo>
                    <a:pt x="29426" y="94826"/>
                    <a:pt x="29676" y="94462"/>
                    <a:pt x="30040" y="94530"/>
                  </a:cubicBezTo>
                  <a:cubicBezTo>
                    <a:pt x="30176" y="94462"/>
                    <a:pt x="30290" y="94371"/>
                    <a:pt x="30245" y="94280"/>
                  </a:cubicBezTo>
                  <a:close/>
                  <a:moveTo>
                    <a:pt x="10529" y="89846"/>
                  </a:moveTo>
                  <a:cubicBezTo>
                    <a:pt x="10688" y="90233"/>
                    <a:pt x="10597" y="90778"/>
                    <a:pt x="10597" y="91370"/>
                  </a:cubicBezTo>
                  <a:cubicBezTo>
                    <a:pt x="10597" y="91483"/>
                    <a:pt x="10575" y="91688"/>
                    <a:pt x="10575" y="91915"/>
                  </a:cubicBezTo>
                  <a:cubicBezTo>
                    <a:pt x="10575" y="92029"/>
                    <a:pt x="10575" y="92143"/>
                    <a:pt x="10575" y="92256"/>
                  </a:cubicBezTo>
                  <a:cubicBezTo>
                    <a:pt x="10552" y="92325"/>
                    <a:pt x="10552" y="92393"/>
                    <a:pt x="10552" y="92461"/>
                  </a:cubicBezTo>
                  <a:cubicBezTo>
                    <a:pt x="10529" y="92711"/>
                    <a:pt x="10506" y="92848"/>
                    <a:pt x="10484" y="92529"/>
                  </a:cubicBezTo>
                  <a:cubicBezTo>
                    <a:pt x="10484" y="92461"/>
                    <a:pt x="10484" y="92416"/>
                    <a:pt x="10484" y="92325"/>
                  </a:cubicBezTo>
                  <a:cubicBezTo>
                    <a:pt x="10484" y="92234"/>
                    <a:pt x="10484" y="92143"/>
                    <a:pt x="10484" y="92052"/>
                  </a:cubicBezTo>
                  <a:cubicBezTo>
                    <a:pt x="10484" y="91802"/>
                    <a:pt x="10484" y="91551"/>
                    <a:pt x="10506" y="91279"/>
                  </a:cubicBezTo>
                  <a:cubicBezTo>
                    <a:pt x="10506" y="90756"/>
                    <a:pt x="10529" y="90233"/>
                    <a:pt x="10529" y="89846"/>
                  </a:cubicBezTo>
                  <a:close/>
                  <a:moveTo>
                    <a:pt x="10461" y="93121"/>
                  </a:moveTo>
                  <a:cubicBezTo>
                    <a:pt x="10779" y="93212"/>
                    <a:pt x="10529" y="93393"/>
                    <a:pt x="10552" y="93689"/>
                  </a:cubicBezTo>
                  <a:cubicBezTo>
                    <a:pt x="10370" y="93939"/>
                    <a:pt x="10484" y="93280"/>
                    <a:pt x="10461" y="93121"/>
                  </a:cubicBezTo>
                  <a:close/>
                  <a:moveTo>
                    <a:pt x="11143" y="78703"/>
                  </a:moveTo>
                  <a:cubicBezTo>
                    <a:pt x="10938" y="78476"/>
                    <a:pt x="11120" y="77794"/>
                    <a:pt x="11075" y="77385"/>
                  </a:cubicBezTo>
                  <a:cubicBezTo>
                    <a:pt x="11280" y="77612"/>
                    <a:pt x="11098" y="78294"/>
                    <a:pt x="11143" y="78703"/>
                  </a:cubicBezTo>
                  <a:close/>
                  <a:moveTo>
                    <a:pt x="10688" y="78476"/>
                  </a:moveTo>
                  <a:cubicBezTo>
                    <a:pt x="10393" y="78408"/>
                    <a:pt x="10575" y="77953"/>
                    <a:pt x="10620" y="77703"/>
                  </a:cubicBezTo>
                  <a:cubicBezTo>
                    <a:pt x="10825" y="77748"/>
                    <a:pt x="10643" y="78249"/>
                    <a:pt x="10688" y="78476"/>
                  </a:cubicBezTo>
                  <a:close/>
                  <a:moveTo>
                    <a:pt x="12849" y="87595"/>
                  </a:moveTo>
                  <a:cubicBezTo>
                    <a:pt x="12917" y="88095"/>
                    <a:pt x="12348" y="88459"/>
                    <a:pt x="13008" y="88459"/>
                  </a:cubicBezTo>
                  <a:cubicBezTo>
                    <a:pt x="12985" y="88141"/>
                    <a:pt x="13121" y="87617"/>
                    <a:pt x="12849" y="87595"/>
                  </a:cubicBezTo>
                  <a:close/>
                  <a:moveTo>
                    <a:pt x="13121" y="87163"/>
                  </a:moveTo>
                  <a:cubicBezTo>
                    <a:pt x="13281" y="87799"/>
                    <a:pt x="13190" y="88618"/>
                    <a:pt x="13008" y="89346"/>
                  </a:cubicBezTo>
                  <a:cubicBezTo>
                    <a:pt x="12962" y="89687"/>
                    <a:pt x="13281" y="89596"/>
                    <a:pt x="13167" y="90005"/>
                  </a:cubicBezTo>
                  <a:cubicBezTo>
                    <a:pt x="13099" y="89982"/>
                    <a:pt x="13099" y="89891"/>
                    <a:pt x="13008" y="89891"/>
                  </a:cubicBezTo>
                  <a:cubicBezTo>
                    <a:pt x="12894" y="90483"/>
                    <a:pt x="13099" y="90710"/>
                    <a:pt x="13167" y="91097"/>
                  </a:cubicBezTo>
                  <a:cubicBezTo>
                    <a:pt x="12712" y="90938"/>
                    <a:pt x="12712" y="91370"/>
                    <a:pt x="12598" y="91642"/>
                  </a:cubicBezTo>
                  <a:cubicBezTo>
                    <a:pt x="12166" y="91347"/>
                    <a:pt x="12621" y="90642"/>
                    <a:pt x="12803" y="90437"/>
                  </a:cubicBezTo>
                  <a:cubicBezTo>
                    <a:pt x="12462" y="90346"/>
                    <a:pt x="12121" y="89846"/>
                    <a:pt x="12280" y="89550"/>
                  </a:cubicBezTo>
                  <a:cubicBezTo>
                    <a:pt x="12530" y="89505"/>
                    <a:pt x="12348" y="89960"/>
                    <a:pt x="12530" y="89982"/>
                  </a:cubicBezTo>
                  <a:cubicBezTo>
                    <a:pt x="12826" y="89891"/>
                    <a:pt x="12508" y="89619"/>
                    <a:pt x="12462" y="89550"/>
                  </a:cubicBezTo>
                  <a:cubicBezTo>
                    <a:pt x="12553" y="89437"/>
                    <a:pt x="12348" y="89027"/>
                    <a:pt x="12462" y="88891"/>
                  </a:cubicBezTo>
                  <a:cubicBezTo>
                    <a:pt x="12462" y="88891"/>
                    <a:pt x="12644" y="88914"/>
                    <a:pt x="12644" y="88891"/>
                  </a:cubicBezTo>
                  <a:cubicBezTo>
                    <a:pt x="12644" y="88754"/>
                    <a:pt x="12508" y="88641"/>
                    <a:pt x="12462" y="88459"/>
                  </a:cubicBezTo>
                  <a:cubicBezTo>
                    <a:pt x="12439" y="88300"/>
                    <a:pt x="12553" y="88300"/>
                    <a:pt x="12553" y="88231"/>
                  </a:cubicBezTo>
                  <a:cubicBezTo>
                    <a:pt x="12576" y="88095"/>
                    <a:pt x="12348" y="87959"/>
                    <a:pt x="12576" y="87686"/>
                  </a:cubicBezTo>
                  <a:cubicBezTo>
                    <a:pt x="12598" y="87640"/>
                    <a:pt x="12621" y="87527"/>
                    <a:pt x="12667" y="87481"/>
                  </a:cubicBezTo>
                  <a:cubicBezTo>
                    <a:pt x="12780" y="87345"/>
                    <a:pt x="13144" y="87731"/>
                    <a:pt x="13121" y="87163"/>
                  </a:cubicBezTo>
                  <a:close/>
                  <a:moveTo>
                    <a:pt x="13167" y="91415"/>
                  </a:moveTo>
                  <a:cubicBezTo>
                    <a:pt x="13167" y="91711"/>
                    <a:pt x="13121" y="91893"/>
                    <a:pt x="12871" y="91847"/>
                  </a:cubicBezTo>
                  <a:cubicBezTo>
                    <a:pt x="12849" y="91574"/>
                    <a:pt x="12917" y="91392"/>
                    <a:pt x="13167" y="91415"/>
                  </a:cubicBezTo>
                  <a:close/>
                  <a:moveTo>
                    <a:pt x="12121" y="86480"/>
                  </a:moveTo>
                  <a:cubicBezTo>
                    <a:pt x="12166" y="86958"/>
                    <a:pt x="11894" y="86890"/>
                    <a:pt x="11666" y="86799"/>
                  </a:cubicBezTo>
                  <a:cubicBezTo>
                    <a:pt x="11643" y="86458"/>
                    <a:pt x="11962" y="86571"/>
                    <a:pt x="12121" y="86480"/>
                  </a:cubicBezTo>
                  <a:close/>
                  <a:moveTo>
                    <a:pt x="10711" y="65583"/>
                  </a:moveTo>
                  <a:cubicBezTo>
                    <a:pt x="10779" y="64082"/>
                    <a:pt x="10734" y="63672"/>
                    <a:pt x="10848" y="62194"/>
                  </a:cubicBezTo>
                  <a:cubicBezTo>
                    <a:pt x="10984" y="61853"/>
                    <a:pt x="10938" y="62581"/>
                    <a:pt x="10938" y="62854"/>
                  </a:cubicBezTo>
                  <a:cubicBezTo>
                    <a:pt x="10938" y="63650"/>
                    <a:pt x="10893" y="64923"/>
                    <a:pt x="10893" y="65787"/>
                  </a:cubicBezTo>
                  <a:cubicBezTo>
                    <a:pt x="10734" y="65833"/>
                    <a:pt x="10711" y="65719"/>
                    <a:pt x="10711" y="65583"/>
                  </a:cubicBezTo>
                  <a:close/>
                  <a:moveTo>
                    <a:pt x="11916" y="82001"/>
                  </a:moveTo>
                  <a:cubicBezTo>
                    <a:pt x="11985" y="81910"/>
                    <a:pt x="12030" y="81819"/>
                    <a:pt x="12030" y="81682"/>
                  </a:cubicBezTo>
                  <a:cubicBezTo>
                    <a:pt x="12144" y="81864"/>
                    <a:pt x="12326" y="81955"/>
                    <a:pt x="12280" y="82342"/>
                  </a:cubicBezTo>
                  <a:cubicBezTo>
                    <a:pt x="12098" y="82296"/>
                    <a:pt x="12121" y="82023"/>
                    <a:pt x="11916" y="82001"/>
                  </a:cubicBezTo>
                  <a:close/>
                  <a:moveTo>
                    <a:pt x="12053" y="78931"/>
                  </a:moveTo>
                  <a:cubicBezTo>
                    <a:pt x="12166" y="79136"/>
                    <a:pt x="12371" y="79226"/>
                    <a:pt x="12326" y="79590"/>
                  </a:cubicBezTo>
                  <a:cubicBezTo>
                    <a:pt x="12053" y="79590"/>
                    <a:pt x="12098" y="79204"/>
                    <a:pt x="12053" y="78931"/>
                  </a:cubicBezTo>
                  <a:close/>
                  <a:moveTo>
                    <a:pt x="13326" y="67493"/>
                  </a:moveTo>
                  <a:cubicBezTo>
                    <a:pt x="13531" y="67470"/>
                    <a:pt x="13372" y="67879"/>
                    <a:pt x="13417" y="68038"/>
                  </a:cubicBezTo>
                  <a:cubicBezTo>
                    <a:pt x="13053" y="67993"/>
                    <a:pt x="13190" y="67652"/>
                    <a:pt x="13326" y="67493"/>
                  </a:cubicBezTo>
                  <a:close/>
                  <a:moveTo>
                    <a:pt x="12075" y="66378"/>
                  </a:moveTo>
                  <a:cubicBezTo>
                    <a:pt x="11894" y="66242"/>
                    <a:pt x="12189" y="65787"/>
                    <a:pt x="12075" y="65378"/>
                  </a:cubicBezTo>
                  <a:cubicBezTo>
                    <a:pt x="12371" y="65423"/>
                    <a:pt x="12121" y="66106"/>
                    <a:pt x="12075" y="66378"/>
                  </a:cubicBezTo>
                  <a:close/>
                  <a:moveTo>
                    <a:pt x="11916" y="76862"/>
                  </a:moveTo>
                  <a:cubicBezTo>
                    <a:pt x="11689" y="76839"/>
                    <a:pt x="11621" y="77021"/>
                    <a:pt x="11530" y="77180"/>
                  </a:cubicBezTo>
                  <a:cubicBezTo>
                    <a:pt x="11598" y="77294"/>
                    <a:pt x="11712" y="77339"/>
                    <a:pt x="11803" y="77407"/>
                  </a:cubicBezTo>
                  <a:cubicBezTo>
                    <a:pt x="11780" y="77657"/>
                    <a:pt x="11666" y="77817"/>
                    <a:pt x="11712" y="78158"/>
                  </a:cubicBezTo>
                  <a:cubicBezTo>
                    <a:pt x="11484" y="77908"/>
                    <a:pt x="11416" y="78112"/>
                    <a:pt x="11257" y="77839"/>
                  </a:cubicBezTo>
                  <a:cubicBezTo>
                    <a:pt x="11393" y="77407"/>
                    <a:pt x="11371" y="77862"/>
                    <a:pt x="11621" y="77839"/>
                  </a:cubicBezTo>
                  <a:cubicBezTo>
                    <a:pt x="11575" y="77453"/>
                    <a:pt x="11211" y="77453"/>
                    <a:pt x="11371" y="76839"/>
                  </a:cubicBezTo>
                  <a:cubicBezTo>
                    <a:pt x="11871" y="76884"/>
                    <a:pt x="11621" y="76634"/>
                    <a:pt x="11643" y="76202"/>
                  </a:cubicBezTo>
                  <a:cubicBezTo>
                    <a:pt x="12030" y="76202"/>
                    <a:pt x="12098" y="76611"/>
                    <a:pt x="12098" y="77089"/>
                  </a:cubicBezTo>
                  <a:cubicBezTo>
                    <a:pt x="11939" y="77112"/>
                    <a:pt x="11916" y="76998"/>
                    <a:pt x="11916" y="76862"/>
                  </a:cubicBezTo>
                  <a:close/>
                  <a:moveTo>
                    <a:pt x="10711" y="66015"/>
                  </a:moveTo>
                  <a:cubicBezTo>
                    <a:pt x="11029" y="66106"/>
                    <a:pt x="10825" y="66810"/>
                    <a:pt x="10870" y="67220"/>
                  </a:cubicBezTo>
                  <a:cubicBezTo>
                    <a:pt x="10484" y="66992"/>
                    <a:pt x="10916" y="66447"/>
                    <a:pt x="10711" y="66015"/>
                  </a:cubicBezTo>
                  <a:close/>
                  <a:moveTo>
                    <a:pt x="12598" y="68243"/>
                  </a:moveTo>
                  <a:cubicBezTo>
                    <a:pt x="12462" y="67470"/>
                    <a:pt x="12667" y="67083"/>
                    <a:pt x="12621" y="66492"/>
                  </a:cubicBezTo>
                  <a:cubicBezTo>
                    <a:pt x="12962" y="66651"/>
                    <a:pt x="12644" y="65992"/>
                    <a:pt x="12985" y="66174"/>
                  </a:cubicBezTo>
                  <a:cubicBezTo>
                    <a:pt x="12871" y="66538"/>
                    <a:pt x="12962" y="66856"/>
                    <a:pt x="12871" y="67152"/>
                  </a:cubicBezTo>
                  <a:cubicBezTo>
                    <a:pt x="12871" y="67174"/>
                    <a:pt x="12712" y="67129"/>
                    <a:pt x="12689" y="67152"/>
                  </a:cubicBezTo>
                  <a:cubicBezTo>
                    <a:pt x="12621" y="67243"/>
                    <a:pt x="12758" y="67584"/>
                    <a:pt x="12689" y="67697"/>
                  </a:cubicBezTo>
                  <a:cubicBezTo>
                    <a:pt x="12758" y="67857"/>
                    <a:pt x="12826" y="67675"/>
                    <a:pt x="13053" y="67811"/>
                  </a:cubicBezTo>
                  <a:cubicBezTo>
                    <a:pt x="12758" y="68061"/>
                    <a:pt x="13053" y="68380"/>
                    <a:pt x="12849" y="68789"/>
                  </a:cubicBezTo>
                  <a:cubicBezTo>
                    <a:pt x="12871" y="68925"/>
                    <a:pt x="12940" y="68857"/>
                    <a:pt x="12940" y="68789"/>
                  </a:cubicBezTo>
                  <a:cubicBezTo>
                    <a:pt x="13235" y="68903"/>
                    <a:pt x="12849" y="69084"/>
                    <a:pt x="12849" y="69221"/>
                  </a:cubicBezTo>
                  <a:cubicBezTo>
                    <a:pt x="12644" y="69266"/>
                    <a:pt x="12621" y="68561"/>
                    <a:pt x="12485" y="68903"/>
                  </a:cubicBezTo>
                  <a:cubicBezTo>
                    <a:pt x="12280" y="68675"/>
                    <a:pt x="12644" y="68334"/>
                    <a:pt x="12871" y="68561"/>
                  </a:cubicBezTo>
                  <a:cubicBezTo>
                    <a:pt x="12758" y="68470"/>
                    <a:pt x="12849" y="68175"/>
                    <a:pt x="12598" y="68243"/>
                  </a:cubicBezTo>
                  <a:close/>
                  <a:moveTo>
                    <a:pt x="10666" y="75088"/>
                  </a:moveTo>
                  <a:cubicBezTo>
                    <a:pt x="10870" y="75133"/>
                    <a:pt x="10688" y="75634"/>
                    <a:pt x="10734" y="75861"/>
                  </a:cubicBezTo>
                  <a:cubicBezTo>
                    <a:pt x="10393" y="75747"/>
                    <a:pt x="10666" y="75406"/>
                    <a:pt x="10666" y="75088"/>
                  </a:cubicBezTo>
                  <a:close/>
                  <a:moveTo>
                    <a:pt x="11757" y="68448"/>
                  </a:moveTo>
                  <a:cubicBezTo>
                    <a:pt x="12053" y="68516"/>
                    <a:pt x="11871" y="68743"/>
                    <a:pt x="11848" y="68993"/>
                  </a:cubicBezTo>
                  <a:cubicBezTo>
                    <a:pt x="11621" y="68971"/>
                    <a:pt x="11643" y="68584"/>
                    <a:pt x="11757" y="68448"/>
                  </a:cubicBezTo>
                  <a:close/>
                  <a:moveTo>
                    <a:pt x="10848" y="68311"/>
                  </a:moveTo>
                  <a:lnTo>
                    <a:pt x="10825" y="69289"/>
                  </a:lnTo>
                  <a:cubicBezTo>
                    <a:pt x="10597" y="69312"/>
                    <a:pt x="10529" y="68243"/>
                    <a:pt x="10848" y="68311"/>
                  </a:cubicBezTo>
                  <a:close/>
                  <a:moveTo>
                    <a:pt x="11302" y="69084"/>
                  </a:moveTo>
                  <a:cubicBezTo>
                    <a:pt x="10984" y="69016"/>
                    <a:pt x="11166" y="68675"/>
                    <a:pt x="11211" y="68425"/>
                  </a:cubicBezTo>
                  <a:cubicBezTo>
                    <a:pt x="11507" y="68493"/>
                    <a:pt x="11348" y="68834"/>
                    <a:pt x="11302" y="69084"/>
                  </a:cubicBezTo>
                  <a:close/>
                  <a:moveTo>
                    <a:pt x="46117" y="24605"/>
                  </a:moveTo>
                  <a:cubicBezTo>
                    <a:pt x="46322" y="24810"/>
                    <a:pt x="46526" y="25105"/>
                    <a:pt x="46708" y="25447"/>
                  </a:cubicBezTo>
                  <a:cubicBezTo>
                    <a:pt x="46868" y="25788"/>
                    <a:pt x="47049" y="26129"/>
                    <a:pt x="47231" y="26379"/>
                  </a:cubicBezTo>
                  <a:cubicBezTo>
                    <a:pt x="46777" y="25970"/>
                    <a:pt x="46390" y="25196"/>
                    <a:pt x="46117" y="24605"/>
                  </a:cubicBezTo>
                  <a:close/>
                  <a:moveTo>
                    <a:pt x="4412" y="26970"/>
                  </a:moveTo>
                  <a:cubicBezTo>
                    <a:pt x="4026" y="26856"/>
                    <a:pt x="4048" y="26424"/>
                    <a:pt x="4162" y="25970"/>
                  </a:cubicBezTo>
                  <a:cubicBezTo>
                    <a:pt x="3980" y="25856"/>
                    <a:pt x="3821" y="25037"/>
                    <a:pt x="4276" y="25105"/>
                  </a:cubicBezTo>
                  <a:cubicBezTo>
                    <a:pt x="4276" y="25719"/>
                    <a:pt x="4503" y="26584"/>
                    <a:pt x="4412" y="26970"/>
                  </a:cubicBezTo>
                  <a:close/>
                  <a:moveTo>
                    <a:pt x="6459" y="25037"/>
                  </a:moveTo>
                  <a:cubicBezTo>
                    <a:pt x="6595" y="24878"/>
                    <a:pt x="6663" y="24628"/>
                    <a:pt x="6754" y="24401"/>
                  </a:cubicBezTo>
                  <a:cubicBezTo>
                    <a:pt x="7437" y="24742"/>
                    <a:pt x="7073" y="25742"/>
                    <a:pt x="7095" y="26470"/>
                  </a:cubicBezTo>
                  <a:cubicBezTo>
                    <a:pt x="7095" y="26606"/>
                    <a:pt x="7255" y="26561"/>
                    <a:pt x="7368" y="26584"/>
                  </a:cubicBezTo>
                  <a:cubicBezTo>
                    <a:pt x="7004" y="26879"/>
                    <a:pt x="7368" y="27175"/>
                    <a:pt x="7437" y="27584"/>
                  </a:cubicBezTo>
                  <a:cubicBezTo>
                    <a:pt x="7482" y="27925"/>
                    <a:pt x="7186" y="27857"/>
                    <a:pt x="7164" y="28107"/>
                  </a:cubicBezTo>
                  <a:cubicBezTo>
                    <a:pt x="6913" y="27743"/>
                    <a:pt x="7277" y="27357"/>
                    <a:pt x="7073" y="26902"/>
                  </a:cubicBezTo>
                  <a:cubicBezTo>
                    <a:pt x="6936" y="26720"/>
                    <a:pt x="6641" y="26720"/>
                    <a:pt x="6641" y="26356"/>
                  </a:cubicBezTo>
                  <a:cubicBezTo>
                    <a:pt x="6777" y="26333"/>
                    <a:pt x="6777" y="26470"/>
                    <a:pt x="6891" y="26470"/>
                  </a:cubicBezTo>
                  <a:cubicBezTo>
                    <a:pt x="6754" y="25833"/>
                    <a:pt x="7209" y="25060"/>
                    <a:pt x="6459" y="25037"/>
                  </a:cubicBezTo>
                  <a:close/>
                  <a:moveTo>
                    <a:pt x="7732" y="26152"/>
                  </a:moveTo>
                  <a:cubicBezTo>
                    <a:pt x="7869" y="26265"/>
                    <a:pt x="7869" y="26515"/>
                    <a:pt x="7914" y="26720"/>
                  </a:cubicBezTo>
                  <a:cubicBezTo>
                    <a:pt x="7596" y="26788"/>
                    <a:pt x="7573" y="26311"/>
                    <a:pt x="7732" y="26152"/>
                  </a:cubicBezTo>
                  <a:close/>
                  <a:moveTo>
                    <a:pt x="3684" y="33496"/>
                  </a:moveTo>
                  <a:cubicBezTo>
                    <a:pt x="3389" y="32928"/>
                    <a:pt x="3730" y="32155"/>
                    <a:pt x="3707" y="31541"/>
                  </a:cubicBezTo>
                  <a:cubicBezTo>
                    <a:pt x="3684" y="31063"/>
                    <a:pt x="3389" y="30768"/>
                    <a:pt x="3548" y="30449"/>
                  </a:cubicBezTo>
                  <a:cubicBezTo>
                    <a:pt x="3798" y="30427"/>
                    <a:pt x="3684" y="30859"/>
                    <a:pt x="3707" y="31109"/>
                  </a:cubicBezTo>
                  <a:cubicBezTo>
                    <a:pt x="3753" y="31313"/>
                    <a:pt x="3866" y="31495"/>
                    <a:pt x="3889" y="31655"/>
                  </a:cubicBezTo>
                  <a:cubicBezTo>
                    <a:pt x="3912" y="31814"/>
                    <a:pt x="3798" y="31814"/>
                    <a:pt x="3798" y="31859"/>
                  </a:cubicBezTo>
                  <a:cubicBezTo>
                    <a:pt x="3798" y="31996"/>
                    <a:pt x="4003" y="32314"/>
                    <a:pt x="3707" y="32405"/>
                  </a:cubicBezTo>
                  <a:cubicBezTo>
                    <a:pt x="3844" y="32973"/>
                    <a:pt x="3844" y="32951"/>
                    <a:pt x="3684" y="33496"/>
                  </a:cubicBezTo>
                  <a:close/>
                  <a:moveTo>
                    <a:pt x="3684" y="45526"/>
                  </a:moveTo>
                  <a:cubicBezTo>
                    <a:pt x="3662" y="45071"/>
                    <a:pt x="3821" y="45117"/>
                    <a:pt x="3684" y="44775"/>
                  </a:cubicBezTo>
                  <a:cubicBezTo>
                    <a:pt x="4207" y="44753"/>
                    <a:pt x="3571" y="45412"/>
                    <a:pt x="4139" y="45321"/>
                  </a:cubicBezTo>
                  <a:cubicBezTo>
                    <a:pt x="4230" y="45685"/>
                    <a:pt x="3866" y="45480"/>
                    <a:pt x="3684" y="45526"/>
                  </a:cubicBezTo>
                  <a:close/>
                  <a:moveTo>
                    <a:pt x="8255" y="27812"/>
                  </a:moveTo>
                  <a:cubicBezTo>
                    <a:pt x="8232" y="27470"/>
                    <a:pt x="8551" y="27402"/>
                    <a:pt x="8346" y="27152"/>
                  </a:cubicBezTo>
                  <a:cubicBezTo>
                    <a:pt x="8460" y="26811"/>
                    <a:pt x="8778" y="28062"/>
                    <a:pt x="8255" y="27812"/>
                  </a:cubicBezTo>
                  <a:close/>
                  <a:moveTo>
                    <a:pt x="6777" y="28221"/>
                  </a:moveTo>
                  <a:cubicBezTo>
                    <a:pt x="6754" y="28516"/>
                    <a:pt x="7391" y="28107"/>
                    <a:pt x="7232" y="28562"/>
                  </a:cubicBezTo>
                  <a:cubicBezTo>
                    <a:pt x="7004" y="28698"/>
                    <a:pt x="6868" y="28221"/>
                    <a:pt x="6777" y="28539"/>
                  </a:cubicBezTo>
                  <a:cubicBezTo>
                    <a:pt x="6572" y="28516"/>
                    <a:pt x="6572" y="28244"/>
                    <a:pt x="6777" y="28221"/>
                  </a:cubicBezTo>
                  <a:close/>
                  <a:moveTo>
                    <a:pt x="6527" y="27652"/>
                  </a:moveTo>
                  <a:cubicBezTo>
                    <a:pt x="6800" y="27584"/>
                    <a:pt x="6618" y="28039"/>
                    <a:pt x="6982" y="27902"/>
                  </a:cubicBezTo>
                  <a:cubicBezTo>
                    <a:pt x="6982" y="28084"/>
                    <a:pt x="6891" y="28175"/>
                    <a:pt x="6777" y="28221"/>
                  </a:cubicBezTo>
                  <a:cubicBezTo>
                    <a:pt x="6709" y="28016"/>
                    <a:pt x="6413" y="28062"/>
                    <a:pt x="6527" y="27652"/>
                  </a:cubicBezTo>
                  <a:close/>
                  <a:moveTo>
                    <a:pt x="8278" y="26720"/>
                  </a:moveTo>
                  <a:cubicBezTo>
                    <a:pt x="8232" y="26925"/>
                    <a:pt x="8028" y="27152"/>
                    <a:pt x="8073" y="27379"/>
                  </a:cubicBezTo>
                  <a:cubicBezTo>
                    <a:pt x="7709" y="27425"/>
                    <a:pt x="8187" y="26629"/>
                    <a:pt x="8187" y="26720"/>
                  </a:cubicBezTo>
                  <a:cubicBezTo>
                    <a:pt x="8187" y="26629"/>
                    <a:pt x="8096" y="26174"/>
                    <a:pt x="8096" y="25833"/>
                  </a:cubicBezTo>
                  <a:cubicBezTo>
                    <a:pt x="8096" y="25515"/>
                    <a:pt x="8210" y="25242"/>
                    <a:pt x="8119" y="24969"/>
                  </a:cubicBezTo>
                  <a:cubicBezTo>
                    <a:pt x="8278" y="24946"/>
                    <a:pt x="8323" y="24787"/>
                    <a:pt x="8301" y="24537"/>
                  </a:cubicBezTo>
                  <a:cubicBezTo>
                    <a:pt x="8574" y="24878"/>
                    <a:pt x="8210" y="25310"/>
                    <a:pt x="8187" y="25833"/>
                  </a:cubicBezTo>
                  <a:cubicBezTo>
                    <a:pt x="8187" y="26174"/>
                    <a:pt x="8323" y="26424"/>
                    <a:pt x="8278" y="26720"/>
                  </a:cubicBezTo>
                  <a:close/>
                  <a:moveTo>
                    <a:pt x="5958" y="27971"/>
                  </a:moveTo>
                  <a:cubicBezTo>
                    <a:pt x="5731" y="28266"/>
                    <a:pt x="5640" y="27334"/>
                    <a:pt x="5799" y="27107"/>
                  </a:cubicBezTo>
                  <a:cubicBezTo>
                    <a:pt x="6049" y="27152"/>
                    <a:pt x="5708" y="27925"/>
                    <a:pt x="5958" y="27971"/>
                  </a:cubicBezTo>
                  <a:close/>
                  <a:moveTo>
                    <a:pt x="4253" y="56919"/>
                  </a:moveTo>
                  <a:cubicBezTo>
                    <a:pt x="4435" y="56668"/>
                    <a:pt x="4276" y="56236"/>
                    <a:pt x="4253" y="55827"/>
                  </a:cubicBezTo>
                  <a:cubicBezTo>
                    <a:pt x="4253" y="55622"/>
                    <a:pt x="4367" y="55577"/>
                    <a:pt x="4367" y="55372"/>
                  </a:cubicBezTo>
                  <a:cubicBezTo>
                    <a:pt x="4367" y="55190"/>
                    <a:pt x="4253" y="55145"/>
                    <a:pt x="4276" y="54940"/>
                  </a:cubicBezTo>
                  <a:cubicBezTo>
                    <a:pt x="4321" y="54099"/>
                    <a:pt x="4344" y="52962"/>
                    <a:pt x="4321" y="51893"/>
                  </a:cubicBezTo>
                  <a:cubicBezTo>
                    <a:pt x="4821" y="51916"/>
                    <a:pt x="4480" y="52621"/>
                    <a:pt x="4480" y="52871"/>
                  </a:cubicBezTo>
                  <a:cubicBezTo>
                    <a:pt x="4503" y="53189"/>
                    <a:pt x="4730" y="53371"/>
                    <a:pt x="4571" y="53644"/>
                  </a:cubicBezTo>
                  <a:cubicBezTo>
                    <a:pt x="4594" y="53780"/>
                    <a:pt x="4753" y="53758"/>
                    <a:pt x="4753" y="53644"/>
                  </a:cubicBezTo>
                  <a:cubicBezTo>
                    <a:pt x="4981" y="53758"/>
                    <a:pt x="4662" y="54122"/>
                    <a:pt x="4480" y="54076"/>
                  </a:cubicBezTo>
                  <a:cubicBezTo>
                    <a:pt x="4571" y="55008"/>
                    <a:pt x="4412" y="55691"/>
                    <a:pt x="4617" y="56373"/>
                  </a:cubicBezTo>
                  <a:cubicBezTo>
                    <a:pt x="4503" y="56578"/>
                    <a:pt x="4480" y="56873"/>
                    <a:pt x="4253" y="56919"/>
                  </a:cubicBezTo>
                  <a:close/>
                  <a:moveTo>
                    <a:pt x="5549" y="61080"/>
                  </a:moveTo>
                  <a:cubicBezTo>
                    <a:pt x="5322" y="61057"/>
                    <a:pt x="5253" y="61239"/>
                    <a:pt x="5276" y="61512"/>
                  </a:cubicBezTo>
                  <a:cubicBezTo>
                    <a:pt x="4867" y="61262"/>
                    <a:pt x="5344" y="60648"/>
                    <a:pt x="5117" y="60216"/>
                  </a:cubicBezTo>
                  <a:cubicBezTo>
                    <a:pt x="5231" y="60102"/>
                    <a:pt x="5458" y="60102"/>
                    <a:pt x="5481" y="59898"/>
                  </a:cubicBezTo>
                  <a:cubicBezTo>
                    <a:pt x="5435" y="59556"/>
                    <a:pt x="5276" y="59988"/>
                    <a:pt x="5117" y="59875"/>
                  </a:cubicBezTo>
                  <a:cubicBezTo>
                    <a:pt x="5185" y="59784"/>
                    <a:pt x="5208" y="59625"/>
                    <a:pt x="5208" y="59443"/>
                  </a:cubicBezTo>
                  <a:cubicBezTo>
                    <a:pt x="5390" y="59352"/>
                    <a:pt x="5504" y="59784"/>
                    <a:pt x="5572" y="59443"/>
                  </a:cubicBezTo>
                  <a:cubicBezTo>
                    <a:pt x="5708" y="59488"/>
                    <a:pt x="5890" y="60011"/>
                    <a:pt x="5663" y="60102"/>
                  </a:cubicBezTo>
                  <a:cubicBezTo>
                    <a:pt x="5663" y="60330"/>
                    <a:pt x="5913" y="60261"/>
                    <a:pt x="5845" y="60557"/>
                  </a:cubicBezTo>
                  <a:cubicBezTo>
                    <a:pt x="5640" y="60602"/>
                    <a:pt x="5663" y="60398"/>
                    <a:pt x="5663" y="60216"/>
                  </a:cubicBezTo>
                  <a:cubicBezTo>
                    <a:pt x="5504" y="60193"/>
                    <a:pt x="5504" y="60330"/>
                    <a:pt x="5390" y="60330"/>
                  </a:cubicBezTo>
                  <a:cubicBezTo>
                    <a:pt x="5526" y="60739"/>
                    <a:pt x="5913" y="60853"/>
                    <a:pt x="5913" y="61421"/>
                  </a:cubicBezTo>
                  <a:cubicBezTo>
                    <a:pt x="5504" y="61148"/>
                    <a:pt x="5754" y="61580"/>
                    <a:pt x="5822" y="61853"/>
                  </a:cubicBezTo>
                  <a:cubicBezTo>
                    <a:pt x="5663" y="61876"/>
                    <a:pt x="5617" y="61717"/>
                    <a:pt x="5458" y="61739"/>
                  </a:cubicBezTo>
                  <a:cubicBezTo>
                    <a:pt x="5390" y="61398"/>
                    <a:pt x="5617" y="61421"/>
                    <a:pt x="5549" y="61080"/>
                  </a:cubicBezTo>
                  <a:close/>
                  <a:moveTo>
                    <a:pt x="5322" y="58238"/>
                  </a:moveTo>
                  <a:cubicBezTo>
                    <a:pt x="5504" y="57965"/>
                    <a:pt x="5299" y="57919"/>
                    <a:pt x="5435" y="57601"/>
                  </a:cubicBezTo>
                  <a:cubicBezTo>
                    <a:pt x="5617" y="57624"/>
                    <a:pt x="5504" y="58010"/>
                    <a:pt x="5686" y="58033"/>
                  </a:cubicBezTo>
                  <a:cubicBezTo>
                    <a:pt x="5640" y="58169"/>
                    <a:pt x="5504" y="58238"/>
                    <a:pt x="5322" y="58238"/>
                  </a:cubicBezTo>
                  <a:close/>
                  <a:moveTo>
                    <a:pt x="4480" y="59420"/>
                  </a:moveTo>
                  <a:cubicBezTo>
                    <a:pt x="4276" y="59170"/>
                    <a:pt x="4458" y="58442"/>
                    <a:pt x="4412" y="58010"/>
                  </a:cubicBezTo>
                  <a:cubicBezTo>
                    <a:pt x="4594" y="58510"/>
                    <a:pt x="4617" y="59011"/>
                    <a:pt x="4480" y="59420"/>
                  </a:cubicBezTo>
                  <a:close/>
                  <a:moveTo>
                    <a:pt x="5890" y="51143"/>
                  </a:moveTo>
                  <a:cubicBezTo>
                    <a:pt x="5867" y="50460"/>
                    <a:pt x="5299" y="51074"/>
                    <a:pt x="5344" y="50370"/>
                  </a:cubicBezTo>
                  <a:cubicBezTo>
                    <a:pt x="5595" y="50438"/>
                    <a:pt x="5663" y="50733"/>
                    <a:pt x="5981" y="50711"/>
                  </a:cubicBezTo>
                  <a:cubicBezTo>
                    <a:pt x="5981" y="51165"/>
                    <a:pt x="6209" y="51688"/>
                    <a:pt x="5776" y="51802"/>
                  </a:cubicBezTo>
                  <a:cubicBezTo>
                    <a:pt x="5867" y="51484"/>
                    <a:pt x="5526" y="50870"/>
                    <a:pt x="5890" y="51143"/>
                  </a:cubicBezTo>
                  <a:close/>
                  <a:moveTo>
                    <a:pt x="4640" y="61398"/>
                  </a:moveTo>
                  <a:cubicBezTo>
                    <a:pt x="4435" y="61307"/>
                    <a:pt x="4344" y="60261"/>
                    <a:pt x="4662" y="59988"/>
                  </a:cubicBezTo>
                  <a:cubicBezTo>
                    <a:pt x="5003" y="59898"/>
                    <a:pt x="4662" y="60170"/>
                    <a:pt x="4640" y="60307"/>
                  </a:cubicBezTo>
                  <a:cubicBezTo>
                    <a:pt x="4617" y="60625"/>
                    <a:pt x="4753" y="61125"/>
                    <a:pt x="4640" y="61398"/>
                  </a:cubicBezTo>
                  <a:close/>
                  <a:moveTo>
                    <a:pt x="5708" y="57169"/>
                  </a:moveTo>
                  <a:cubicBezTo>
                    <a:pt x="5640" y="56873"/>
                    <a:pt x="5867" y="56623"/>
                    <a:pt x="5731" y="56077"/>
                  </a:cubicBezTo>
                  <a:cubicBezTo>
                    <a:pt x="5936" y="56100"/>
                    <a:pt x="5776" y="56578"/>
                    <a:pt x="6072" y="56509"/>
                  </a:cubicBezTo>
                  <a:cubicBezTo>
                    <a:pt x="5981" y="56759"/>
                    <a:pt x="6049" y="57214"/>
                    <a:pt x="5708" y="57169"/>
                  </a:cubicBezTo>
                  <a:close/>
                  <a:moveTo>
                    <a:pt x="6140" y="28971"/>
                  </a:moveTo>
                  <a:cubicBezTo>
                    <a:pt x="5981" y="28994"/>
                    <a:pt x="5890" y="28767"/>
                    <a:pt x="5867" y="28971"/>
                  </a:cubicBezTo>
                  <a:cubicBezTo>
                    <a:pt x="5595" y="28789"/>
                    <a:pt x="5936" y="28471"/>
                    <a:pt x="6140" y="28539"/>
                  </a:cubicBezTo>
                  <a:close/>
                  <a:moveTo>
                    <a:pt x="5958" y="52348"/>
                  </a:moveTo>
                  <a:cubicBezTo>
                    <a:pt x="5867" y="53053"/>
                    <a:pt x="5958" y="53348"/>
                    <a:pt x="5845" y="54099"/>
                  </a:cubicBezTo>
                  <a:cubicBezTo>
                    <a:pt x="5435" y="54008"/>
                    <a:pt x="5322" y="53576"/>
                    <a:pt x="5299" y="53007"/>
                  </a:cubicBezTo>
                  <a:cubicBezTo>
                    <a:pt x="5663" y="52825"/>
                    <a:pt x="5344" y="53462"/>
                    <a:pt x="5572" y="53439"/>
                  </a:cubicBezTo>
                  <a:cubicBezTo>
                    <a:pt x="5890" y="53098"/>
                    <a:pt x="5481" y="52530"/>
                    <a:pt x="5958" y="52348"/>
                  </a:cubicBezTo>
                  <a:close/>
                  <a:moveTo>
                    <a:pt x="5367" y="55304"/>
                  </a:moveTo>
                  <a:cubicBezTo>
                    <a:pt x="5276" y="55827"/>
                    <a:pt x="5617" y="55850"/>
                    <a:pt x="5526" y="56396"/>
                  </a:cubicBezTo>
                  <a:cubicBezTo>
                    <a:pt x="5140" y="56373"/>
                    <a:pt x="5322" y="55691"/>
                    <a:pt x="5094" y="55509"/>
                  </a:cubicBezTo>
                  <a:cubicBezTo>
                    <a:pt x="5163" y="55327"/>
                    <a:pt x="5458" y="54872"/>
                    <a:pt x="5640" y="55190"/>
                  </a:cubicBezTo>
                  <a:cubicBezTo>
                    <a:pt x="5936" y="55190"/>
                    <a:pt x="5367" y="54758"/>
                    <a:pt x="5640" y="54758"/>
                  </a:cubicBezTo>
                  <a:cubicBezTo>
                    <a:pt x="6004" y="54781"/>
                    <a:pt x="5913" y="55259"/>
                    <a:pt x="5822" y="55531"/>
                  </a:cubicBezTo>
                  <a:cubicBezTo>
                    <a:pt x="5526" y="55600"/>
                    <a:pt x="5549" y="55350"/>
                    <a:pt x="5367" y="55304"/>
                  </a:cubicBezTo>
                  <a:close/>
                  <a:moveTo>
                    <a:pt x="5072" y="50802"/>
                  </a:moveTo>
                  <a:cubicBezTo>
                    <a:pt x="5253" y="50870"/>
                    <a:pt x="5708" y="51757"/>
                    <a:pt x="5231" y="52120"/>
                  </a:cubicBezTo>
                  <a:cubicBezTo>
                    <a:pt x="5299" y="52325"/>
                    <a:pt x="5390" y="52530"/>
                    <a:pt x="5413" y="52780"/>
                  </a:cubicBezTo>
                  <a:cubicBezTo>
                    <a:pt x="5322" y="52803"/>
                    <a:pt x="5322" y="52734"/>
                    <a:pt x="5322" y="52666"/>
                  </a:cubicBezTo>
                  <a:cubicBezTo>
                    <a:pt x="5231" y="52644"/>
                    <a:pt x="5231" y="52712"/>
                    <a:pt x="5231" y="52780"/>
                  </a:cubicBezTo>
                  <a:cubicBezTo>
                    <a:pt x="4821" y="52439"/>
                    <a:pt x="5640" y="51347"/>
                    <a:pt x="4958" y="51347"/>
                  </a:cubicBezTo>
                  <a:cubicBezTo>
                    <a:pt x="4890" y="51029"/>
                    <a:pt x="5094" y="51074"/>
                    <a:pt x="5072" y="50802"/>
                  </a:cubicBezTo>
                  <a:close/>
                  <a:moveTo>
                    <a:pt x="5208" y="54417"/>
                  </a:moveTo>
                  <a:cubicBezTo>
                    <a:pt x="5003" y="54781"/>
                    <a:pt x="4799" y="53917"/>
                    <a:pt x="5026" y="53758"/>
                  </a:cubicBezTo>
                  <a:cubicBezTo>
                    <a:pt x="5231" y="53871"/>
                    <a:pt x="4867" y="54281"/>
                    <a:pt x="5208" y="54417"/>
                  </a:cubicBezTo>
                  <a:close/>
                  <a:moveTo>
                    <a:pt x="5572" y="54099"/>
                  </a:moveTo>
                  <a:cubicBezTo>
                    <a:pt x="5458" y="54372"/>
                    <a:pt x="5595" y="54940"/>
                    <a:pt x="5276" y="54963"/>
                  </a:cubicBezTo>
                  <a:cubicBezTo>
                    <a:pt x="5231" y="54485"/>
                    <a:pt x="5435" y="54349"/>
                    <a:pt x="5390" y="53871"/>
                  </a:cubicBezTo>
                  <a:cubicBezTo>
                    <a:pt x="5481" y="53894"/>
                    <a:pt x="5458" y="54099"/>
                    <a:pt x="5572" y="54099"/>
                  </a:cubicBezTo>
                  <a:close/>
                  <a:moveTo>
                    <a:pt x="683" y="2297"/>
                  </a:moveTo>
                  <a:cubicBezTo>
                    <a:pt x="660" y="2184"/>
                    <a:pt x="546" y="2206"/>
                    <a:pt x="569" y="2388"/>
                  </a:cubicBezTo>
                  <a:cubicBezTo>
                    <a:pt x="887" y="2434"/>
                    <a:pt x="1024" y="2275"/>
                    <a:pt x="1047" y="1956"/>
                  </a:cubicBezTo>
                  <a:cubicBezTo>
                    <a:pt x="751" y="1865"/>
                    <a:pt x="910" y="2320"/>
                    <a:pt x="683" y="2297"/>
                  </a:cubicBezTo>
                  <a:close/>
                  <a:moveTo>
                    <a:pt x="1024" y="3821"/>
                  </a:moveTo>
                  <a:cubicBezTo>
                    <a:pt x="1092" y="3912"/>
                    <a:pt x="1638" y="4139"/>
                    <a:pt x="1570" y="3730"/>
                  </a:cubicBezTo>
                  <a:cubicBezTo>
                    <a:pt x="1570" y="3571"/>
                    <a:pt x="887" y="3480"/>
                    <a:pt x="1024" y="3821"/>
                  </a:cubicBezTo>
                  <a:close/>
                  <a:moveTo>
                    <a:pt x="1274" y="4162"/>
                  </a:moveTo>
                  <a:cubicBezTo>
                    <a:pt x="1274" y="4435"/>
                    <a:pt x="1410" y="4503"/>
                    <a:pt x="1547" y="4594"/>
                  </a:cubicBezTo>
                  <a:cubicBezTo>
                    <a:pt x="1592" y="4458"/>
                    <a:pt x="1683" y="4389"/>
                    <a:pt x="1661" y="4162"/>
                  </a:cubicBezTo>
                  <a:close/>
                  <a:moveTo>
                    <a:pt x="2002" y="4935"/>
                  </a:moveTo>
                  <a:cubicBezTo>
                    <a:pt x="2252" y="4981"/>
                    <a:pt x="2252" y="4708"/>
                    <a:pt x="2297" y="4503"/>
                  </a:cubicBezTo>
                  <a:cubicBezTo>
                    <a:pt x="1979" y="4389"/>
                    <a:pt x="1979" y="4662"/>
                    <a:pt x="2002" y="4935"/>
                  </a:cubicBezTo>
                  <a:close/>
                  <a:moveTo>
                    <a:pt x="1456" y="4708"/>
                  </a:moveTo>
                  <a:cubicBezTo>
                    <a:pt x="1297" y="5140"/>
                    <a:pt x="1479" y="5254"/>
                    <a:pt x="1547" y="5481"/>
                  </a:cubicBezTo>
                  <a:cubicBezTo>
                    <a:pt x="1570" y="5640"/>
                    <a:pt x="1433" y="6186"/>
                    <a:pt x="1706" y="6027"/>
                  </a:cubicBezTo>
                  <a:cubicBezTo>
                    <a:pt x="1911" y="6004"/>
                    <a:pt x="1752" y="5549"/>
                    <a:pt x="1911" y="5481"/>
                  </a:cubicBezTo>
                  <a:cubicBezTo>
                    <a:pt x="1456" y="5322"/>
                    <a:pt x="1706" y="4981"/>
                    <a:pt x="1456" y="4708"/>
                  </a:cubicBezTo>
                  <a:close/>
                  <a:moveTo>
                    <a:pt x="1979" y="7027"/>
                  </a:moveTo>
                  <a:cubicBezTo>
                    <a:pt x="1729" y="7346"/>
                    <a:pt x="1729" y="7459"/>
                    <a:pt x="1229" y="7323"/>
                  </a:cubicBezTo>
                  <a:cubicBezTo>
                    <a:pt x="1138" y="7891"/>
                    <a:pt x="1774" y="7505"/>
                    <a:pt x="1774" y="7664"/>
                  </a:cubicBezTo>
                  <a:cubicBezTo>
                    <a:pt x="1547" y="7823"/>
                    <a:pt x="1501" y="8687"/>
                    <a:pt x="1956" y="8665"/>
                  </a:cubicBezTo>
                  <a:cubicBezTo>
                    <a:pt x="2070" y="8323"/>
                    <a:pt x="1820" y="8392"/>
                    <a:pt x="1774" y="8210"/>
                  </a:cubicBezTo>
                  <a:cubicBezTo>
                    <a:pt x="1888" y="7778"/>
                    <a:pt x="2320" y="7391"/>
                    <a:pt x="1979" y="7027"/>
                  </a:cubicBezTo>
                  <a:close/>
                  <a:moveTo>
                    <a:pt x="2047" y="8983"/>
                  </a:moveTo>
                  <a:cubicBezTo>
                    <a:pt x="1752" y="8960"/>
                    <a:pt x="1615" y="9802"/>
                    <a:pt x="1933" y="9847"/>
                  </a:cubicBezTo>
                  <a:cubicBezTo>
                    <a:pt x="2070" y="9551"/>
                    <a:pt x="1911" y="9415"/>
                    <a:pt x="2047" y="8983"/>
                  </a:cubicBezTo>
                  <a:close/>
                  <a:moveTo>
                    <a:pt x="1138" y="1206"/>
                  </a:moveTo>
                  <a:cubicBezTo>
                    <a:pt x="1524" y="1501"/>
                    <a:pt x="2070" y="1615"/>
                    <a:pt x="2320" y="2115"/>
                  </a:cubicBezTo>
                  <a:cubicBezTo>
                    <a:pt x="2366" y="2184"/>
                    <a:pt x="2343" y="2479"/>
                    <a:pt x="2411" y="2661"/>
                  </a:cubicBezTo>
                  <a:cubicBezTo>
                    <a:pt x="2479" y="2820"/>
                    <a:pt x="2752" y="3252"/>
                    <a:pt x="2570" y="3639"/>
                  </a:cubicBezTo>
                  <a:cubicBezTo>
                    <a:pt x="2616" y="3866"/>
                    <a:pt x="2752" y="4003"/>
                    <a:pt x="2843" y="4185"/>
                  </a:cubicBezTo>
                  <a:cubicBezTo>
                    <a:pt x="2729" y="5754"/>
                    <a:pt x="3002" y="6754"/>
                    <a:pt x="2798" y="7800"/>
                  </a:cubicBezTo>
                  <a:cubicBezTo>
                    <a:pt x="2707" y="7709"/>
                    <a:pt x="2661" y="7596"/>
                    <a:pt x="2616" y="7459"/>
                  </a:cubicBezTo>
                  <a:cubicBezTo>
                    <a:pt x="2320" y="7528"/>
                    <a:pt x="2479" y="7755"/>
                    <a:pt x="2502" y="8005"/>
                  </a:cubicBezTo>
                  <a:cubicBezTo>
                    <a:pt x="2229" y="8096"/>
                    <a:pt x="2024" y="8642"/>
                    <a:pt x="2138" y="8869"/>
                  </a:cubicBezTo>
                  <a:cubicBezTo>
                    <a:pt x="2411" y="8574"/>
                    <a:pt x="2684" y="8255"/>
                    <a:pt x="2684" y="7914"/>
                  </a:cubicBezTo>
                  <a:cubicBezTo>
                    <a:pt x="2911" y="8346"/>
                    <a:pt x="2616" y="8710"/>
                    <a:pt x="2775" y="9210"/>
                  </a:cubicBezTo>
                  <a:cubicBezTo>
                    <a:pt x="2456" y="9028"/>
                    <a:pt x="2456" y="9529"/>
                    <a:pt x="2411" y="8983"/>
                  </a:cubicBezTo>
                  <a:cubicBezTo>
                    <a:pt x="2275" y="9142"/>
                    <a:pt x="2206" y="9529"/>
                    <a:pt x="2297" y="9642"/>
                  </a:cubicBezTo>
                  <a:cubicBezTo>
                    <a:pt x="2593" y="9642"/>
                    <a:pt x="2547" y="9210"/>
                    <a:pt x="2957" y="9324"/>
                  </a:cubicBezTo>
                  <a:lnTo>
                    <a:pt x="2934" y="9870"/>
                  </a:lnTo>
                  <a:cubicBezTo>
                    <a:pt x="2820" y="9165"/>
                    <a:pt x="2343" y="10006"/>
                    <a:pt x="2570" y="10302"/>
                  </a:cubicBezTo>
                  <a:cubicBezTo>
                    <a:pt x="2707" y="10325"/>
                    <a:pt x="2616" y="10074"/>
                    <a:pt x="2661" y="9983"/>
                  </a:cubicBezTo>
                  <a:cubicBezTo>
                    <a:pt x="2843" y="9733"/>
                    <a:pt x="2684" y="10597"/>
                    <a:pt x="2843" y="10870"/>
                  </a:cubicBezTo>
                  <a:cubicBezTo>
                    <a:pt x="2729" y="10939"/>
                    <a:pt x="2729" y="11120"/>
                    <a:pt x="2547" y="11075"/>
                  </a:cubicBezTo>
                  <a:cubicBezTo>
                    <a:pt x="2775" y="11416"/>
                    <a:pt x="2388" y="11894"/>
                    <a:pt x="2252" y="12257"/>
                  </a:cubicBezTo>
                  <a:cubicBezTo>
                    <a:pt x="2138" y="11712"/>
                    <a:pt x="2093" y="11029"/>
                    <a:pt x="1547" y="10939"/>
                  </a:cubicBezTo>
                  <a:cubicBezTo>
                    <a:pt x="1570" y="10825"/>
                    <a:pt x="1729" y="10870"/>
                    <a:pt x="1729" y="10734"/>
                  </a:cubicBezTo>
                  <a:cubicBezTo>
                    <a:pt x="1683" y="10393"/>
                    <a:pt x="1547" y="10825"/>
                    <a:pt x="1365" y="10711"/>
                  </a:cubicBezTo>
                  <a:cubicBezTo>
                    <a:pt x="1456" y="10302"/>
                    <a:pt x="1274" y="10188"/>
                    <a:pt x="1297" y="9847"/>
                  </a:cubicBezTo>
                  <a:cubicBezTo>
                    <a:pt x="1570" y="9733"/>
                    <a:pt x="1456" y="10097"/>
                    <a:pt x="1479" y="10279"/>
                  </a:cubicBezTo>
                  <a:cubicBezTo>
                    <a:pt x="1888" y="10393"/>
                    <a:pt x="1683" y="9506"/>
                    <a:pt x="1479" y="9415"/>
                  </a:cubicBezTo>
                  <a:cubicBezTo>
                    <a:pt x="1433" y="9074"/>
                    <a:pt x="1774" y="9165"/>
                    <a:pt x="1683" y="8755"/>
                  </a:cubicBezTo>
                  <a:cubicBezTo>
                    <a:pt x="1592" y="8642"/>
                    <a:pt x="1501" y="8528"/>
                    <a:pt x="1410" y="8414"/>
                  </a:cubicBezTo>
                  <a:cubicBezTo>
                    <a:pt x="1206" y="8414"/>
                    <a:pt x="1388" y="8778"/>
                    <a:pt x="1410" y="8755"/>
                  </a:cubicBezTo>
                  <a:cubicBezTo>
                    <a:pt x="1365" y="8892"/>
                    <a:pt x="1229" y="8915"/>
                    <a:pt x="1206" y="9074"/>
                  </a:cubicBezTo>
                  <a:cubicBezTo>
                    <a:pt x="1206" y="9256"/>
                    <a:pt x="1365" y="9574"/>
                    <a:pt x="1206" y="9961"/>
                  </a:cubicBezTo>
                  <a:cubicBezTo>
                    <a:pt x="1092" y="8983"/>
                    <a:pt x="1047" y="7982"/>
                    <a:pt x="978" y="7005"/>
                  </a:cubicBezTo>
                  <a:cubicBezTo>
                    <a:pt x="1342" y="7141"/>
                    <a:pt x="1615" y="7118"/>
                    <a:pt x="1888" y="7005"/>
                  </a:cubicBezTo>
                  <a:cubicBezTo>
                    <a:pt x="1956" y="6686"/>
                    <a:pt x="1729" y="6686"/>
                    <a:pt x="1797" y="6368"/>
                  </a:cubicBezTo>
                  <a:cubicBezTo>
                    <a:pt x="1729" y="6049"/>
                    <a:pt x="1638" y="6641"/>
                    <a:pt x="1342" y="6459"/>
                  </a:cubicBezTo>
                  <a:lnTo>
                    <a:pt x="1342" y="5913"/>
                  </a:lnTo>
                  <a:cubicBezTo>
                    <a:pt x="933" y="5936"/>
                    <a:pt x="1001" y="6254"/>
                    <a:pt x="1069" y="6663"/>
                  </a:cubicBezTo>
                  <a:cubicBezTo>
                    <a:pt x="705" y="6391"/>
                    <a:pt x="865" y="5549"/>
                    <a:pt x="728" y="5026"/>
                  </a:cubicBezTo>
                  <a:cubicBezTo>
                    <a:pt x="796" y="5072"/>
                    <a:pt x="865" y="5140"/>
                    <a:pt x="1001" y="5140"/>
                  </a:cubicBezTo>
                  <a:cubicBezTo>
                    <a:pt x="1024" y="4867"/>
                    <a:pt x="865" y="4799"/>
                    <a:pt x="819" y="4594"/>
                  </a:cubicBezTo>
                  <a:cubicBezTo>
                    <a:pt x="728" y="4640"/>
                    <a:pt x="660" y="4685"/>
                    <a:pt x="637" y="4799"/>
                  </a:cubicBezTo>
                  <a:cubicBezTo>
                    <a:pt x="364" y="4344"/>
                    <a:pt x="387" y="3503"/>
                    <a:pt x="296" y="2820"/>
                  </a:cubicBezTo>
                  <a:cubicBezTo>
                    <a:pt x="433" y="2957"/>
                    <a:pt x="524" y="2957"/>
                    <a:pt x="569" y="2729"/>
                  </a:cubicBezTo>
                  <a:cubicBezTo>
                    <a:pt x="637" y="2479"/>
                    <a:pt x="251" y="2275"/>
                    <a:pt x="205" y="2502"/>
                  </a:cubicBezTo>
                  <a:cubicBezTo>
                    <a:pt x="1" y="2479"/>
                    <a:pt x="182" y="2024"/>
                    <a:pt x="137" y="1843"/>
                  </a:cubicBezTo>
                  <a:cubicBezTo>
                    <a:pt x="410" y="1547"/>
                    <a:pt x="887" y="1524"/>
                    <a:pt x="1138" y="1206"/>
                  </a:cubicBezTo>
                  <a:close/>
                  <a:moveTo>
                    <a:pt x="8414" y="17760"/>
                  </a:moveTo>
                  <a:cubicBezTo>
                    <a:pt x="8414" y="17556"/>
                    <a:pt x="8301" y="17533"/>
                    <a:pt x="8323" y="17328"/>
                  </a:cubicBezTo>
                  <a:cubicBezTo>
                    <a:pt x="8687" y="17147"/>
                    <a:pt x="8346" y="17783"/>
                    <a:pt x="8596" y="17760"/>
                  </a:cubicBezTo>
                  <a:cubicBezTo>
                    <a:pt x="8505" y="18284"/>
                    <a:pt x="8369" y="18738"/>
                    <a:pt x="8392" y="19398"/>
                  </a:cubicBezTo>
                  <a:cubicBezTo>
                    <a:pt x="8119" y="19580"/>
                    <a:pt x="8392" y="18056"/>
                    <a:pt x="8414" y="17760"/>
                  </a:cubicBezTo>
                  <a:close/>
                  <a:moveTo>
                    <a:pt x="7573" y="18625"/>
                  </a:moveTo>
                  <a:cubicBezTo>
                    <a:pt x="8301" y="18716"/>
                    <a:pt x="7618" y="19557"/>
                    <a:pt x="7914" y="20034"/>
                  </a:cubicBezTo>
                  <a:cubicBezTo>
                    <a:pt x="7505" y="19898"/>
                    <a:pt x="7800" y="19966"/>
                    <a:pt x="7641" y="20262"/>
                  </a:cubicBezTo>
                  <a:cubicBezTo>
                    <a:pt x="7186" y="19875"/>
                    <a:pt x="7891" y="19193"/>
                    <a:pt x="7573" y="18625"/>
                  </a:cubicBezTo>
                  <a:close/>
                  <a:moveTo>
                    <a:pt x="7482" y="18397"/>
                  </a:moveTo>
                  <a:cubicBezTo>
                    <a:pt x="7482" y="17942"/>
                    <a:pt x="7869" y="17601"/>
                    <a:pt x="7414" y="17397"/>
                  </a:cubicBezTo>
                  <a:cubicBezTo>
                    <a:pt x="7323" y="16987"/>
                    <a:pt x="7641" y="17101"/>
                    <a:pt x="7596" y="16760"/>
                  </a:cubicBezTo>
                  <a:cubicBezTo>
                    <a:pt x="7687" y="16328"/>
                    <a:pt x="7277" y="16191"/>
                    <a:pt x="7527" y="15873"/>
                  </a:cubicBezTo>
                  <a:cubicBezTo>
                    <a:pt x="7687" y="15987"/>
                    <a:pt x="7755" y="16328"/>
                    <a:pt x="7778" y="16760"/>
                  </a:cubicBezTo>
                  <a:cubicBezTo>
                    <a:pt x="7823" y="17306"/>
                    <a:pt x="7914" y="18306"/>
                    <a:pt x="7482" y="18397"/>
                  </a:cubicBezTo>
                  <a:close/>
                  <a:moveTo>
                    <a:pt x="47300" y="78590"/>
                  </a:moveTo>
                  <a:cubicBezTo>
                    <a:pt x="47550" y="78703"/>
                    <a:pt x="47368" y="79113"/>
                    <a:pt x="47163" y="79204"/>
                  </a:cubicBezTo>
                  <a:cubicBezTo>
                    <a:pt x="47004" y="79090"/>
                    <a:pt x="47140" y="78840"/>
                    <a:pt x="47300" y="78590"/>
                  </a:cubicBezTo>
                  <a:close/>
                  <a:moveTo>
                    <a:pt x="6663" y="17601"/>
                  </a:moveTo>
                  <a:lnTo>
                    <a:pt x="6686" y="17169"/>
                  </a:lnTo>
                  <a:cubicBezTo>
                    <a:pt x="6754" y="17237"/>
                    <a:pt x="6823" y="17283"/>
                    <a:pt x="6959" y="17283"/>
                  </a:cubicBezTo>
                  <a:lnTo>
                    <a:pt x="6959" y="17078"/>
                  </a:lnTo>
                  <a:cubicBezTo>
                    <a:pt x="6936" y="16942"/>
                    <a:pt x="6777" y="16965"/>
                    <a:pt x="6777" y="17056"/>
                  </a:cubicBezTo>
                  <a:cubicBezTo>
                    <a:pt x="6504" y="16919"/>
                    <a:pt x="6845" y="16646"/>
                    <a:pt x="6868" y="16533"/>
                  </a:cubicBezTo>
                  <a:cubicBezTo>
                    <a:pt x="6709" y="16510"/>
                    <a:pt x="6686" y="16646"/>
                    <a:pt x="6504" y="16623"/>
                  </a:cubicBezTo>
                  <a:cubicBezTo>
                    <a:pt x="6823" y="16373"/>
                    <a:pt x="6754" y="16055"/>
                    <a:pt x="6709" y="15532"/>
                  </a:cubicBezTo>
                  <a:cubicBezTo>
                    <a:pt x="6913" y="15577"/>
                    <a:pt x="6754" y="16055"/>
                    <a:pt x="7050" y="15987"/>
                  </a:cubicBezTo>
                  <a:cubicBezTo>
                    <a:pt x="7073" y="16055"/>
                    <a:pt x="6868" y="16305"/>
                    <a:pt x="6868" y="16305"/>
                  </a:cubicBezTo>
                  <a:cubicBezTo>
                    <a:pt x="6891" y="16373"/>
                    <a:pt x="7050" y="16419"/>
                    <a:pt x="7050" y="16419"/>
                  </a:cubicBezTo>
                  <a:cubicBezTo>
                    <a:pt x="7050" y="16646"/>
                    <a:pt x="6959" y="16896"/>
                    <a:pt x="7050" y="17397"/>
                  </a:cubicBezTo>
                  <a:cubicBezTo>
                    <a:pt x="6868" y="17397"/>
                    <a:pt x="6913" y="17692"/>
                    <a:pt x="6663" y="17601"/>
                  </a:cubicBezTo>
                  <a:close/>
                  <a:moveTo>
                    <a:pt x="8551" y="20057"/>
                  </a:moveTo>
                  <a:cubicBezTo>
                    <a:pt x="8755" y="19989"/>
                    <a:pt x="8687" y="20262"/>
                    <a:pt x="8824" y="20285"/>
                  </a:cubicBezTo>
                  <a:cubicBezTo>
                    <a:pt x="8733" y="20580"/>
                    <a:pt x="8733" y="20739"/>
                    <a:pt x="8824" y="21035"/>
                  </a:cubicBezTo>
                  <a:cubicBezTo>
                    <a:pt x="8392" y="20876"/>
                    <a:pt x="8664" y="20557"/>
                    <a:pt x="8551" y="20057"/>
                  </a:cubicBezTo>
                  <a:close/>
                  <a:moveTo>
                    <a:pt x="7732" y="20808"/>
                  </a:moveTo>
                  <a:cubicBezTo>
                    <a:pt x="7596" y="20398"/>
                    <a:pt x="7982" y="20603"/>
                    <a:pt x="7914" y="20262"/>
                  </a:cubicBezTo>
                  <a:cubicBezTo>
                    <a:pt x="8187" y="20421"/>
                    <a:pt x="7778" y="20808"/>
                    <a:pt x="7982" y="20921"/>
                  </a:cubicBezTo>
                  <a:cubicBezTo>
                    <a:pt x="7891" y="21285"/>
                    <a:pt x="7960" y="20603"/>
                    <a:pt x="7732" y="20808"/>
                  </a:cubicBezTo>
                  <a:close/>
                  <a:moveTo>
                    <a:pt x="7937" y="706"/>
                  </a:moveTo>
                  <a:cubicBezTo>
                    <a:pt x="8323" y="842"/>
                    <a:pt x="7914" y="1229"/>
                    <a:pt x="8005" y="1683"/>
                  </a:cubicBezTo>
                  <a:cubicBezTo>
                    <a:pt x="7846" y="1934"/>
                    <a:pt x="7960" y="956"/>
                    <a:pt x="7937" y="706"/>
                  </a:cubicBezTo>
                  <a:close/>
                  <a:moveTo>
                    <a:pt x="5435" y="62285"/>
                  </a:moveTo>
                  <a:cubicBezTo>
                    <a:pt x="5526" y="61921"/>
                    <a:pt x="5072" y="62149"/>
                    <a:pt x="5185" y="61739"/>
                  </a:cubicBezTo>
                  <a:cubicBezTo>
                    <a:pt x="5458" y="61785"/>
                    <a:pt x="5413" y="62194"/>
                    <a:pt x="5822" y="62081"/>
                  </a:cubicBezTo>
                  <a:cubicBezTo>
                    <a:pt x="5799" y="62262"/>
                    <a:pt x="5663" y="62331"/>
                    <a:pt x="5435" y="62285"/>
                  </a:cubicBezTo>
                  <a:close/>
                  <a:moveTo>
                    <a:pt x="8892" y="16123"/>
                  </a:moveTo>
                  <a:cubicBezTo>
                    <a:pt x="8346" y="16191"/>
                    <a:pt x="8846" y="17237"/>
                    <a:pt x="9142" y="17328"/>
                  </a:cubicBezTo>
                  <a:cubicBezTo>
                    <a:pt x="9256" y="16714"/>
                    <a:pt x="8733" y="16805"/>
                    <a:pt x="8892" y="16123"/>
                  </a:cubicBezTo>
                  <a:close/>
                  <a:moveTo>
                    <a:pt x="9529" y="16464"/>
                  </a:moveTo>
                  <a:cubicBezTo>
                    <a:pt x="9620" y="16828"/>
                    <a:pt x="9278" y="17533"/>
                    <a:pt x="9506" y="17351"/>
                  </a:cubicBezTo>
                  <a:cubicBezTo>
                    <a:pt x="9597" y="17215"/>
                    <a:pt x="9711" y="16214"/>
                    <a:pt x="9529" y="16464"/>
                  </a:cubicBezTo>
                  <a:close/>
                  <a:moveTo>
                    <a:pt x="9847" y="13190"/>
                  </a:moveTo>
                  <a:cubicBezTo>
                    <a:pt x="9870" y="13122"/>
                    <a:pt x="9938" y="13076"/>
                    <a:pt x="10029" y="13099"/>
                  </a:cubicBezTo>
                  <a:cubicBezTo>
                    <a:pt x="9983" y="12826"/>
                    <a:pt x="9961" y="12530"/>
                    <a:pt x="9688" y="12530"/>
                  </a:cubicBezTo>
                  <a:cubicBezTo>
                    <a:pt x="9642" y="12849"/>
                    <a:pt x="9688" y="13099"/>
                    <a:pt x="9847" y="13190"/>
                  </a:cubicBezTo>
                  <a:close/>
                  <a:moveTo>
                    <a:pt x="9233" y="17874"/>
                  </a:moveTo>
                  <a:cubicBezTo>
                    <a:pt x="8960" y="17942"/>
                    <a:pt x="8960" y="18284"/>
                    <a:pt x="8846" y="18534"/>
                  </a:cubicBezTo>
                  <a:cubicBezTo>
                    <a:pt x="9119" y="18625"/>
                    <a:pt x="9097" y="18374"/>
                    <a:pt x="9324" y="18443"/>
                  </a:cubicBezTo>
                  <a:cubicBezTo>
                    <a:pt x="9347" y="18170"/>
                    <a:pt x="9142" y="18193"/>
                    <a:pt x="9233" y="17874"/>
                  </a:cubicBezTo>
                  <a:close/>
                  <a:moveTo>
                    <a:pt x="9028" y="18647"/>
                  </a:moveTo>
                  <a:cubicBezTo>
                    <a:pt x="8983" y="18988"/>
                    <a:pt x="9278" y="18943"/>
                    <a:pt x="9301" y="19193"/>
                  </a:cubicBezTo>
                  <a:cubicBezTo>
                    <a:pt x="9210" y="19193"/>
                    <a:pt x="9187" y="19398"/>
                    <a:pt x="9301" y="19420"/>
                  </a:cubicBezTo>
                  <a:cubicBezTo>
                    <a:pt x="9210" y="19011"/>
                    <a:pt x="9642" y="19261"/>
                    <a:pt x="9574" y="18875"/>
                  </a:cubicBezTo>
                  <a:cubicBezTo>
                    <a:pt x="9233" y="18988"/>
                    <a:pt x="9324" y="18602"/>
                    <a:pt x="9028" y="18647"/>
                  </a:cubicBezTo>
                  <a:close/>
                  <a:moveTo>
                    <a:pt x="8846" y="19398"/>
                  </a:moveTo>
                  <a:cubicBezTo>
                    <a:pt x="8937" y="19375"/>
                    <a:pt x="8983" y="19284"/>
                    <a:pt x="9028" y="19193"/>
                  </a:cubicBezTo>
                  <a:cubicBezTo>
                    <a:pt x="8596" y="19193"/>
                    <a:pt x="8846" y="19489"/>
                    <a:pt x="8824" y="19853"/>
                  </a:cubicBezTo>
                  <a:cubicBezTo>
                    <a:pt x="9006" y="19739"/>
                    <a:pt x="9301" y="19807"/>
                    <a:pt x="9392" y="19648"/>
                  </a:cubicBezTo>
                  <a:cubicBezTo>
                    <a:pt x="9187" y="19398"/>
                    <a:pt x="8983" y="19762"/>
                    <a:pt x="8846" y="19398"/>
                  </a:cubicBezTo>
                  <a:close/>
                  <a:moveTo>
                    <a:pt x="8619" y="15464"/>
                  </a:moveTo>
                  <a:cubicBezTo>
                    <a:pt x="8778" y="15305"/>
                    <a:pt x="8869" y="15009"/>
                    <a:pt x="8824" y="14600"/>
                  </a:cubicBezTo>
                  <a:cubicBezTo>
                    <a:pt x="9119" y="14645"/>
                    <a:pt x="9097" y="15350"/>
                    <a:pt x="8892" y="15373"/>
                  </a:cubicBezTo>
                  <a:cubicBezTo>
                    <a:pt x="9119" y="15418"/>
                    <a:pt x="9028" y="15805"/>
                    <a:pt x="9165" y="15919"/>
                  </a:cubicBezTo>
                  <a:cubicBezTo>
                    <a:pt x="9460" y="15577"/>
                    <a:pt x="9119" y="14850"/>
                    <a:pt x="9097" y="14713"/>
                  </a:cubicBezTo>
                  <a:cubicBezTo>
                    <a:pt x="9097" y="14736"/>
                    <a:pt x="9278" y="14691"/>
                    <a:pt x="9278" y="14713"/>
                  </a:cubicBezTo>
                  <a:cubicBezTo>
                    <a:pt x="9210" y="14486"/>
                    <a:pt x="9051" y="14372"/>
                    <a:pt x="8915" y="14281"/>
                  </a:cubicBezTo>
                  <a:cubicBezTo>
                    <a:pt x="8915" y="14077"/>
                    <a:pt x="8983" y="13986"/>
                    <a:pt x="9097" y="13940"/>
                  </a:cubicBezTo>
                  <a:cubicBezTo>
                    <a:pt x="9074" y="13667"/>
                    <a:pt x="8960" y="13349"/>
                    <a:pt x="9028" y="13190"/>
                  </a:cubicBezTo>
                  <a:cubicBezTo>
                    <a:pt x="8892" y="12758"/>
                    <a:pt x="9438" y="13167"/>
                    <a:pt x="9301" y="12758"/>
                  </a:cubicBezTo>
                  <a:cubicBezTo>
                    <a:pt x="9278" y="12599"/>
                    <a:pt x="9142" y="12735"/>
                    <a:pt x="9119" y="12849"/>
                  </a:cubicBezTo>
                  <a:cubicBezTo>
                    <a:pt x="8915" y="12758"/>
                    <a:pt x="9097" y="12235"/>
                    <a:pt x="9051" y="11985"/>
                  </a:cubicBezTo>
                  <a:cubicBezTo>
                    <a:pt x="9165" y="12121"/>
                    <a:pt x="9187" y="12394"/>
                    <a:pt x="9301" y="12530"/>
                  </a:cubicBezTo>
                  <a:cubicBezTo>
                    <a:pt x="9392" y="12508"/>
                    <a:pt x="9415" y="12417"/>
                    <a:pt x="9506" y="12417"/>
                  </a:cubicBezTo>
                  <a:cubicBezTo>
                    <a:pt x="9460" y="12189"/>
                    <a:pt x="9301" y="12076"/>
                    <a:pt x="9233" y="11871"/>
                  </a:cubicBezTo>
                  <a:cubicBezTo>
                    <a:pt x="9529" y="11985"/>
                    <a:pt x="9483" y="11029"/>
                    <a:pt x="9529" y="10779"/>
                  </a:cubicBezTo>
                  <a:cubicBezTo>
                    <a:pt x="9620" y="10984"/>
                    <a:pt x="9733" y="11166"/>
                    <a:pt x="9779" y="11439"/>
                  </a:cubicBezTo>
                  <a:cubicBezTo>
                    <a:pt x="9915" y="11416"/>
                    <a:pt x="9870" y="11166"/>
                    <a:pt x="9892" y="11007"/>
                  </a:cubicBezTo>
                  <a:cubicBezTo>
                    <a:pt x="10143" y="11371"/>
                    <a:pt x="10234" y="12621"/>
                    <a:pt x="10211" y="13303"/>
                  </a:cubicBezTo>
                  <a:cubicBezTo>
                    <a:pt x="10211" y="13508"/>
                    <a:pt x="10165" y="13531"/>
                    <a:pt x="10029" y="13531"/>
                  </a:cubicBezTo>
                  <a:cubicBezTo>
                    <a:pt x="10074" y="13645"/>
                    <a:pt x="10188" y="13622"/>
                    <a:pt x="10211" y="13758"/>
                  </a:cubicBezTo>
                  <a:cubicBezTo>
                    <a:pt x="10256" y="13986"/>
                    <a:pt x="10029" y="13917"/>
                    <a:pt x="10029" y="13963"/>
                  </a:cubicBezTo>
                  <a:cubicBezTo>
                    <a:pt x="10029" y="14099"/>
                    <a:pt x="10188" y="14145"/>
                    <a:pt x="10211" y="14304"/>
                  </a:cubicBezTo>
                  <a:cubicBezTo>
                    <a:pt x="10234" y="14531"/>
                    <a:pt x="10006" y="14850"/>
                    <a:pt x="10006" y="15168"/>
                  </a:cubicBezTo>
                  <a:cubicBezTo>
                    <a:pt x="9983" y="15646"/>
                    <a:pt x="10120" y="16100"/>
                    <a:pt x="10074" y="16601"/>
                  </a:cubicBezTo>
                  <a:cubicBezTo>
                    <a:pt x="10029" y="17033"/>
                    <a:pt x="9824" y="17419"/>
                    <a:pt x="9779" y="17897"/>
                  </a:cubicBezTo>
                  <a:cubicBezTo>
                    <a:pt x="9756" y="18079"/>
                    <a:pt x="9870" y="18193"/>
                    <a:pt x="9870" y="18215"/>
                  </a:cubicBezTo>
                  <a:cubicBezTo>
                    <a:pt x="9870" y="18966"/>
                    <a:pt x="9529" y="19671"/>
                    <a:pt x="9824" y="20307"/>
                  </a:cubicBezTo>
                  <a:cubicBezTo>
                    <a:pt x="9756" y="20376"/>
                    <a:pt x="9688" y="20489"/>
                    <a:pt x="9642" y="20626"/>
                  </a:cubicBezTo>
                  <a:cubicBezTo>
                    <a:pt x="9438" y="20535"/>
                    <a:pt x="9665" y="19944"/>
                    <a:pt x="9278" y="20080"/>
                  </a:cubicBezTo>
                  <a:cubicBezTo>
                    <a:pt x="9415" y="20398"/>
                    <a:pt x="9529" y="20717"/>
                    <a:pt x="9733" y="20967"/>
                  </a:cubicBezTo>
                  <a:cubicBezTo>
                    <a:pt x="9415" y="21467"/>
                    <a:pt x="9665" y="22422"/>
                    <a:pt x="9529" y="23127"/>
                  </a:cubicBezTo>
                  <a:cubicBezTo>
                    <a:pt x="9460" y="23400"/>
                    <a:pt x="9324" y="23377"/>
                    <a:pt x="9233" y="23559"/>
                  </a:cubicBezTo>
                  <a:cubicBezTo>
                    <a:pt x="9097" y="23832"/>
                    <a:pt x="9187" y="24241"/>
                    <a:pt x="8960" y="24332"/>
                  </a:cubicBezTo>
                  <a:cubicBezTo>
                    <a:pt x="8528" y="24241"/>
                    <a:pt x="8869" y="23696"/>
                    <a:pt x="8869" y="23445"/>
                  </a:cubicBezTo>
                  <a:cubicBezTo>
                    <a:pt x="8892" y="23104"/>
                    <a:pt x="8846" y="22718"/>
                    <a:pt x="8892" y="22468"/>
                  </a:cubicBezTo>
                  <a:cubicBezTo>
                    <a:pt x="8915" y="22354"/>
                    <a:pt x="8801" y="22240"/>
                    <a:pt x="8801" y="22240"/>
                  </a:cubicBezTo>
                  <a:cubicBezTo>
                    <a:pt x="8824" y="22172"/>
                    <a:pt x="8983" y="21945"/>
                    <a:pt x="8983" y="21922"/>
                  </a:cubicBezTo>
                  <a:cubicBezTo>
                    <a:pt x="9006" y="21785"/>
                    <a:pt x="8892" y="21535"/>
                    <a:pt x="8892" y="21376"/>
                  </a:cubicBezTo>
                  <a:cubicBezTo>
                    <a:pt x="8915" y="20990"/>
                    <a:pt x="9006" y="20876"/>
                    <a:pt x="8824" y="20489"/>
                  </a:cubicBezTo>
                  <a:cubicBezTo>
                    <a:pt x="9097" y="20467"/>
                    <a:pt x="9165" y="20944"/>
                    <a:pt x="9278" y="20512"/>
                  </a:cubicBezTo>
                  <a:cubicBezTo>
                    <a:pt x="9256" y="20353"/>
                    <a:pt x="9165" y="20557"/>
                    <a:pt x="9006" y="20512"/>
                  </a:cubicBezTo>
                  <a:cubicBezTo>
                    <a:pt x="8915" y="20262"/>
                    <a:pt x="8915" y="19898"/>
                    <a:pt x="8642" y="19830"/>
                  </a:cubicBezTo>
                  <a:cubicBezTo>
                    <a:pt x="8824" y="18988"/>
                    <a:pt x="8710" y="18420"/>
                    <a:pt x="8960" y="17760"/>
                  </a:cubicBezTo>
                  <a:cubicBezTo>
                    <a:pt x="8892" y="17351"/>
                    <a:pt x="8710" y="17033"/>
                    <a:pt x="8414" y="16874"/>
                  </a:cubicBezTo>
                  <a:cubicBezTo>
                    <a:pt x="8505" y="16623"/>
                    <a:pt x="8551" y="16305"/>
                    <a:pt x="8528" y="15896"/>
                  </a:cubicBezTo>
                  <a:lnTo>
                    <a:pt x="8892" y="15919"/>
                  </a:lnTo>
                  <a:cubicBezTo>
                    <a:pt x="8915" y="15623"/>
                    <a:pt x="8869" y="15441"/>
                    <a:pt x="8619" y="15464"/>
                  </a:cubicBezTo>
                  <a:close/>
                  <a:moveTo>
                    <a:pt x="6868" y="11166"/>
                  </a:moveTo>
                  <a:cubicBezTo>
                    <a:pt x="6686" y="11371"/>
                    <a:pt x="6823" y="10279"/>
                    <a:pt x="6777" y="9961"/>
                  </a:cubicBezTo>
                  <a:cubicBezTo>
                    <a:pt x="7186" y="10165"/>
                    <a:pt x="6777" y="10711"/>
                    <a:pt x="6868" y="11166"/>
                  </a:cubicBezTo>
                  <a:close/>
                  <a:moveTo>
                    <a:pt x="7573" y="24196"/>
                  </a:moveTo>
                  <a:cubicBezTo>
                    <a:pt x="7641" y="23968"/>
                    <a:pt x="7414" y="23946"/>
                    <a:pt x="7391" y="23855"/>
                  </a:cubicBezTo>
                  <a:cubicBezTo>
                    <a:pt x="7391" y="23582"/>
                    <a:pt x="7641" y="23718"/>
                    <a:pt x="7687" y="23423"/>
                  </a:cubicBezTo>
                  <a:cubicBezTo>
                    <a:pt x="7982" y="23696"/>
                    <a:pt x="8164" y="23400"/>
                    <a:pt x="8232" y="23878"/>
                  </a:cubicBezTo>
                  <a:cubicBezTo>
                    <a:pt x="7937" y="23946"/>
                    <a:pt x="7960" y="23673"/>
                    <a:pt x="7687" y="23764"/>
                  </a:cubicBezTo>
                  <a:cubicBezTo>
                    <a:pt x="7618" y="24037"/>
                    <a:pt x="7982" y="24378"/>
                    <a:pt x="8119" y="24082"/>
                  </a:cubicBezTo>
                  <a:cubicBezTo>
                    <a:pt x="8232" y="24105"/>
                    <a:pt x="8187" y="24196"/>
                    <a:pt x="8119" y="24196"/>
                  </a:cubicBezTo>
                  <a:lnTo>
                    <a:pt x="8119" y="24423"/>
                  </a:lnTo>
                  <a:cubicBezTo>
                    <a:pt x="7846" y="24491"/>
                    <a:pt x="7960" y="24105"/>
                    <a:pt x="7664" y="24196"/>
                  </a:cubicBezTo>
                  <a:cubicBezTo>
                    <a:pt x="7755" y="24673"/>
                    <a:pt x="7914" y="24764"/>
                    <a:pt x="7755" y="25174"/>
                  </a:cubicBezTo>
                  <a:cubicBezTo>
                    <a:pt x="7482" y="25174"/>
                    <a:pt x="7414" y="24924"/>
                    <a:pt x="7300" y="24719"/>
                  </a:cubicBezTo>
                  <a:cubicBezTo>
                    <a:pt x="7300" y="24378"/>
                    <a:pt x="7527" y="24446"/>
                    <a:pt x="7573" y="24196"/>
                  </a:cubicBezTo>
                  <a:close/>
                  <a:moveTo>
                    <a:pt x="6004" y="31814"/>
                  </a:moveTo>
                  <a:cubicBezTo>
                    <a:pt x="5776" y="32155"/>
                    <a:pt x="6049" y="31018"/>
                    <a:pt x="5822" y="31041"/>
                  </a:cubicBezTo>
                  <a:cubicBezTo>
                    <a:pt x="5981" y="30722"/>
                    <a:pt x="5731" y="30563"/>
                    <a:pt x="5936" y="30267"/>
                  </a:cubicBezTo>
                  <a:cubicBezTo>
                    <a:pt x="5981" y="30677"/>
                    <a:pt x="6277" y="31245"/>
                    <a:pt x="6186" y="31473"/>
                  </a:cubicBezTo>
                  <a:cubicBezTo>
                    <a:pt x="6004" y="31109"/>
                    <a:pt x="5981" y="31382"/>
                    <a:pt x="6004" y="31814"/>
                  </a:cubicBezTo>
                  <a:close/>
                  <a:moveTo>
                    <a:pt x="6913" y="32041"/>
                  </a:moveTo>
                  <a:cubicBezTo>
                    <a:pt x="6777" y="31836"/>
                    <a:pt x="6413" y="31905"/>
                    <a:pt x="6459" y="31495"/>
                  </a:cubicBezTo>
                  <a:cubicBezTo>
                    <a:pt x="6595" y="31814"/>
                    <a:pt x="6936" y="31223"/>
                    <a:pt x="6913" y="31723"/>
                  </a:cubicBezTo>
                  <a:cubicBezTo>
                    <a:pt x="7095" y="31655"/>
                    <a:pt x="6959" y="31154"/>
                    <a:pt x="7277" y="31291"/>
                  </a:cubicBezTo>
                  <a:cubicBezTo>
                    <a:pt x="7004" y="31700"/>
                    <a:pt x="7277" y="32223"/>
                    <a:pt x="7073" y="32814"/>
                  </a:cubicBezTo>
                  <a:cubicBezTo>
                    <a:pt x="6845" y="32519"/>
                    <a:pt x="7004" y="32996"/>
                    <a:pt x="6709" y="32905"/>
                  </a:cubicBezTo>
                  <a:cubicBezTo>
                    <a:pt x="6618" y="32405"/>
                    <a:pt x="6982" y="32496"/>
                    <a:pt x="6913" y="32041"/>
                  </a:cubicBezTo>
                  <a:close/>
                  <a:moveTo>
                    <a:pt x="6800" y="21012"/>
                  </a:moveTo>
                  <a:cubicBezTo>
                    <a:pt x="6709" y="21058"/>
                    <a:pt x="6641" y="21126"/>
                    <a:pt x="6618" y="20990"/>
                  </a:cubicBezTo>
                  <a:cubicBezTo>
                    <a:pt x="6550" y="20535"/>
                    <a:pt x="6686" y="19489"/>
                    <a:pt x="6663" y="18693"/>
                  </a:cubicBezTo>
                  <a:cubicBezTo>
                    <a:pt x="6595" y="18306"/>
                    <a:pt x="6823" y="18306"/>
                    <a:pt x="6754" y="18716"/>
                  </a:cubicBezTo>
                  <a:cubicBezTo>
                    <a:pt x="6823" y="19489"/>
                    <a:pt x="6936" y="20285"/>
                    <a:pt x="6800" y="21012"/>
                  </a:cubicBezTo>
                  <a:close/>
                  <a:moveTo>
                    <a:pt x="8096" y="32723"/>
                  </a:moveTo>
                  <a:cubicBezTo>
                    <a:pt x="8005" y="32723"/>
                    <a:pt x="8028" y="32587"/>
                    <a:pt x="8005" y="32496"/>
                  </a:cubicBezTo>
                  <a:cubicBezTo>
                    <a:pt x="7846" y="32496"/>
                    <a:pt x="7755" y="32587"/>
                    <a:pt x="7732" y="32723"/>
                  </a:cubicBezTo>
                  <a:cubicBezTo>
                    <a:pt x="7596" y="32723"/>
                    <a:pt x="7618" y="32087"/>
                    <a:pt x="7459" y="32496"/>
                  </a:cubicBezTo>
                  <a:cubicBezTo>
                    <a:pt x="7118" y="32428"/>
                    <a:pt x="7527" y="32109"/>
                    <a:pt x="7550" y="32064"/>
                  </a:cubicBezTo>
                  <a:cubicBezTo>
                    <a:pt x="7596" y="31927"/>
                    <a:pt x="7505" y="31746"/>
                    <a:pt x="7550" y="31632"/>
                  </a:cubicBezTo>
                  <a:cubicBezTo>
                    <a:pt x="7573" y="31564"/>
                    <a:pt x="7732" y="31564"/>
                    <a:pt x="7732" y="31518"/>
                  </a:cubicBezTo>
                  <a:cubicBezTo>
                    <a:pt x="7800" y="31359"/>
                    <a:pt x="7687" y="31132"/>
                    <a:pt x="7937" y="31200"/>
                  </a:cubicBezTo>
                  <a:cubicBezTo>
                    <a:pt x="7960" y="30995"/>
                    <a:pt x="7846" y="30654"/>
                    <a:pt x="8119" y="30768"/>
                  </a:cubicBezTo>
                  <a:cubicBezTo>
                    <a:pt x="7982" y="31041"/>
                    <a:pt x="8028" y="31427"/>
                    <a:pt x="7914" y="31746"/>
                  </a:cubicBezTo>
                  <a:cubicBezTo>
                    <a:pt x="7869" y="31927"/>
                    <a:pt x="7346" y="32109"/>
                    <a:pt x="7732" y="32382"/>
                  </a:cubicBezTo>
                  <a:cubicBezTo>
                    <a:pt x="7914" y="32200"/>
                    <a:pt x="7800" y="31677"/>
                    <a:pt x="8187" y="31746"/>
                  </a:cubicBezTo>
                  <a:cubicBezTo>
                    <a:pt x="8255" y="32291"/>
                    <a:pt x="7869" y="32269"/>
                    <a:pt x="8096" y="32723"/>
                  </a:cubicBezTo>
                  <a:close/>
                  <a:moveTo>
                    <a:pt x="8551" y="32519"/>
                  </a:moveTo>
                  <a:cubicBezTo>
                    <a:pt x="8187" y="32382"/>
                    <a:pt x="8596" y="31996"/>
                    <a:pt x="8483" y="31541"/>
                  </a:cubicBezTo>
                  <a:cubicBezTo>
                    <a:pt x="8073" y="31746"/>
                    <a:pt x="8551" y="30790"/>
                    <a:pt x="8301" y="30427"/>
                  </a:cubicBezTo>
                  <a:cubicBezTo>
                    <a:pt x="8710" y="30358"/>
                    <a:pt x="8528" y="31018"/>
                    <a:pt x="8574" y="31313"/>
                  </a:cubicBezTo>
                  <a:cubicBezTo>
                    <a:pt x="8619" y="31768"/>
                    <a:pt x="8755" y="32246"/>
                    <a:pt x="8551" y="32519"/>
                  </a:cubicBezTo>
                  <a:close/>
                  <a:moveTo>
                    <a:pt x="8346" y="33610"/>
                  </a:moveTo>
                  <a:cubicBezTo>
                    <a:pt x="8392" y="33406"/>
                    <a:pt x="8619" y="33406"/>
                    <a:pt x="8551" y="33064"/>
                  </a:cubicBezTo>
                  <a:cubicBezTo>
                    <a:pt x="8483" y="32951"/>
                    <a:pt x="8323" y="32951"/>
                    <a:pt x="8369" y="32723"/>
                  </a:cubicBezTo>
                  <a:cubicBezTo>
                    <a:pt x="8505" y="32746"/>
                    <a:pt x="8619" y="32746"/>
                    <a:pt x="8642" y="32632"/>
                  </a:cubicBezTo>
                  <a:cubicBezTo>
                    <a:pt x="8733" y="32905"/>
                    <a:pt x="8824" y="33587"/>
                    <a:pt x="8346" y="33610"/>
                  </a:cubicBezTo>
                  <a:close/>
                  <a:moveTo>
                    <a:pt x="7164" y="33678"/>
                  </a:moveTo>
                  <a:lnTo>
                    <a:pt x="7164" y="33360"/>
                  </a:lnTo>
                  <a:cubicBezTo>
                    <a:pt x="7391" y="33428"/>
                    <a:pt x="7641" y="33474"/>
                    <a:pt x="7618" y="33815"/>
                  </a:cubicBezTo>
                  <a:cubicBezTo>
                    <a:pt x="7346" y="33883"/>
                    <a:pt x="7391" y="33656"/>
                    <a:pt x="7164" y="33678"/>
                  </a:cubicBezTo>
                  <a:close/>
                  <a:moveTo>
                    <a:pt x="6845" y="23946"/>
                  </a:moveTo>
                  <a:cubicBezTo>
                    <a:pt x="6663" y="24014"/>
                    <a:pt x="6572" y="23445"/>
                    <a:pt x="6754" y="23400"/>
                  </a:cubicBezTo>
                  <a:cubicBezTo>
                    <a:pt x="6663" y="23150"/>
                    <a:pt x="6436" y="22991"/>
                    <a:pt x="6504" y="22536"/>
                  </a:cubicBezTo>
                  <a:cubicBezTo>
                    <a:pt x="6641" y="23082"/>
                    <a:pt x="6891" y="22718"/>
                    <a:pt x="6959" y="22308"/>
                  </a:cubicBezTo>
                  <a:cubicBezTo>
                    <a:pt x="7437" y="22809"/>
                    <a:pt x="6800" y="23241"/>
                    <a:pt x="7027" y="23855"/>
                  </a:cubicBezTo>
                  <a:cubicBezTo>
                    <a:pt x="6936" y="23832"/>
                    <a:pt x="6868" y="23878"/>
                    <a:pt x="6845" y="23946"/>
                  </a:cubicBezTo>
                  <a:close/>
                  <a:moveTo>
                    <a:pt x="6595" y="22422"/>
                  </a:moveTo>
                  <a:cubicBezTo>
                    <a:pt x="6459" y="22263"/>
                    <a:pt x="6686" y="22218"/>
                    <a:pt x="6686" y="21990"/>
                  </a:cubicBezTo>
                  <a:cubicBezTo>
                    <a:pt x="6709" y="21785"/>
                    <a:pt x="6595" y="21649"/>
                    <a:pt x="6618" y="21535"/>
                  </a:cubicBezTo>
                  <a:cubicBezTo>
                    <a:pt x="6663" y="21240"/>
                    <a:pt x="6891" y="21081"/>
                    <a:pt x="6891" y="20785"/>
                  </a:cubicBezTo>
                  <a:cubicBezTo>
                    <a:pt x="7391" y="21081"/>
                    <a:pt x="6663" y="21558"/>
                    <a:pt x="6959" y="21990"/>
                  </a:cubicBezTo>
                  <a:cubicBezTo>
                    <a:pt x="6800" y="22081"/>
                    <a:pt x="6686" y="22218"/>
                    <a:pt x="6595" y="22422"/>
                  </a:cubicBezTo>
                  <a:close/>
                  <a:moveTo>
                    <a:pt x="8437" y="28471"/>
                  </a:moveTo>
                  <a:cubicBezTo>
                    <a:pt x="8642" y="28812"/>
                    <a:pt x="8437" y="29608"/>
                    <a:pt x="8505" y="30108"/>
                  </a:cubicBezTo>
                  <a:cubicBezTo>
                    <a:pt x="8346" y="29972"/>
                    <a:pt x="8187" y="29813"/>
                    <a:pt x="7869" y="29881"/>
                  </a:cubicBezTo>
                  <a:cubicBezTo>
                    <a:pt x="7778" y="29517"/>
                    <a:pt x="8141" y="29722"/>
                    <a:pt x="8323" y="29676"/>
                  </a:cubicBezTo>
                  <a:cubicBezTo>
                    <a:pt x="8414" y="29381"/>
                    <a:pt x="8141" y="29540"/>
                    <a:pt x="8050" y="29449"/>
                  </a:cubicBezTo>
                  <a:cubicBezTo>
                    <a:pt x="7982" y="29381"/>
                    <a:pt x="7960" y="29199"/>
                    <a:pt x="8050" y="29221"/>
                  </a:cubicBezTo>
                  <a:cubicBezTo>
                    <a:pt x="7914" y="29176"/>
                    <a:pt x="7800" y="29199"/>
                    <a:pt x="7687" y="29335"/>
                  </a:cubicBezTo>
                  <a:cubicBezTo>
                    <a:pt x="7618" y="29403"/>
                    <a:pt x="7755" y="29472"/>
                    <a:pt x="7778" y="29449"/>
                  </a:cubicBezTo>
                  <a:cubicBezTo>
                    <a:pt x="7732" y="29540"/>
                    <a:pt x="7346" y="29881"/>
                    <a:pt x="7482" y="30086"/>
                  </a:cubicBezTo>
                  <a:cubicBezTo>
                    <a:pt x="7277" y="29972"/>
                    <a:pt x="7255" y="29517"/>
                    <a:pt x="7505" y="29426"/>
                  </a:cubicBezTo>
                  <a:cubicBezTo>
                    <a:pt x="7527" y="28858"/>
                    <a:pt x="7232" y="28880"/>
                    <a:pt x="7414" y="28335"/>
                  </a:cubicBezTo>
                  <a:cubicBezTo>
                    <a:pt x="7664" y="28357"/>
                    <a:pt x="7596" y="28698"/>
                    <a:pt x="7596" y="28994"/>
                  </a:cubicBezTo>
                  <a:lnTo>
                    <a:pt x="7869" y="28994"/>
                  </a:lnTo>
                  <a:cubicBezTo>
                    <a:pt x="7869" y="28585"/>
                    <a:pt x="7573" y="28562"/>
                    <a:pt x="7800" y="28130"/>
                  </a:cubicBezTo>
                  <a:cubicBezTo>
                    <a:pt x="7778" y="27993"/>
                    <a:pt x="7618" y="28039"/>
                    <a:pt x="7527" y="28016"/>
                  </a:cubicBezTo>
                  <a:cubicBezTo>
                    <a:pt x="7459" y="27721"/>
                    <a:pt x="7709" y="27789"/>
                    <a:pt x="7709" y="27584"/>
                  </a:cubicBezTo>
                  <a:cubicBezTo>
                    <a:pt x="7732" y="27266"/>
                    <a:pt x="7414" y="27357"/>
                    <a:pt x="7527" y="26925"/>
                  </a:cubicBezTo>
                  <a:cubicBezTo>
                    <a:pt x="7846" y="26925"/>
                    <a:pt x="7891" y="27243"/>
                    <a:pt x="7891" y="27584"/>
                  </a:cubicBezTo>
                  <a:cubicBezTo>
                    <a:pt x="8073" y="27971"/>
                    <a:pt x="8232" y="27925"/>
                    <a:pt x="8528" y="28039"/>
                  </a:cubicBezTo>
                  <a:cubicBezTo>
                    <a:pt x="8664" y="28448"/>
                    <a:pt x="8119" y="28039"/>
                    <a:pt x="8255" y="28471"/>
                  </a:cubicBezTo>
                  <a:cubicBezTo>
                    <a:pt x="8255" y="28607"/>
                    <a:pt x="8437" y="28585"/>
                    <a:pt x="8437" y="28471"/>
                  </a:cubicBezTo>
                  <a:close/>
                  <a:moveTo>
                    <a:pt x="7209" y="30086"/>
                  </a:moveTo>
                  <a:cubicBezTo>
                    <a:pt x="7255" y="30358"/>
                    <a:pt x="7437" y="30768"/>
                    <a:pt x="7027" y="30745"/>
                  </a:cubicBezTo>
                  <a:cubicBezTo>
                    <a:pt x="7073" y="30518"/>
                    <a:pt x="7277" y="30540"/>
                    <a:pt x="7209" y="30199"/>
                  </a:cubicBezTo>
                  <a:cubicBezTo>
                    <a:pt x="6891" y="30108"/>
                    <a:pt x="7095" y="30631"/>
                    <a:pt x="6754" y="30518"/>
                  </a:cubicBezTo>
                  <a:cubicBezTo>
                    <a:pt x="6800" y="30222"/>
                    <a:pt x="7118" y="29472"/>
                    <a:pt x="6754" y="29631"/>
                  </a:cubicBezTo>
                  <a:cubicBezTo>
                    <a:pt x="6527" y="29472"/>
                    <a:pt x="6800" y="29039"/>
                    <a:pt x="7050" y="29085"/>
                  </a:cubicBezTo>
                  <a:cubicBezTo>
                    <a:pt x="7073" y="29221"/>
                    <a:pt x="7004" y="29403"/>
                    <a:pt x="7050" y="29540"/>
                  </a:cubicBezTo>
                  <a:cubicBezTo>
                    <a:pt x="7073" y="29608"/>
                    <a:pt x="7209" y="29631"/>
                    <a:pt x="7209" y="29653"/>
                  </a:cubicBezTo>
                  <a:cubicBezTo>
                    <a:pt x="7255" y="29767"/>
                    <a:pt x="7186" y="29949"/>
                    <a:pt x="7209" y="30086"/>
                  </a:cubicBezTo>
                  <a:close/>
                  <a:moveTo>
                    <a:pt x="7618" y="21012"/>
                  </a:moveTo>
                  <a:cubicBezTo>
                    <a:pt x="8005" y="20876"/>
                    <a:pt x="8232" y="22013"/>
                    <a:pt x="7709" y="21899"/>
                  </a:cubicBezTo>
                  <a:cubicBezTo>
                    <a:pt x="7709" y="21672"/>
                    <a:pt x="7960" y="21763"/>
                    <a:pt x="7891" y="21467"/>
                  </a:cubicBezTo>
                  <a:cubicBezTo>
                    <a:pt x="7869" y="21194"/>
                    <a:pt x="7641" y="21581"/>
                    <a:pt x="7618" y="21672"/>
                  </a:cubicBezTo>
                  <a:cubicBezTo>
                    <a:pt x="7573" y="22149"/>
                    <a:pt x="8119" y="21945"/>
                    <a:pt x="8073" y="22445"/>
                  </a:cubicBezTo>
                  <a:cubicBezTo>
                    <a:pt x="7755" y="22377"/>
                    <a:pt x="7414" y="21967"/>
                    <a:pt x="7437" y="21558"/>
                  </a:cubicBezTo>
                  <a:cubicBezTo>
                    <a:pt x="7437" y="21285"/>
                    <a:pt x="7618" y="21308"/>
                    <a:pt x="7618" y="21012"/>
                  </a:cubicBezTo>
                  <a:close/>
                  <a:moveTo>
                    <a:pt x="4753" y="71677"/>
                  </a:moveTo>
                  <a:cubicBezTo>
                    <a:pt x="4503" y="71518"/>
                    <a:pt x="4594" y="71199"/>
                    <a:pt x="4753" y="71017"/>
                  </a:cubicBezTo>
                  <a:cubicBezTo>
                    <a:pt x="4753" y="70904"/>
                    <a:pt x="4662" y="70926"/>
                    <a:pt x="4571" y="70904"/>
                  </a:cubicBezTo>
                  <a:cubicBezTo>
                    <a:pt x="4776" y="70654"/>
                    <a:pt x="4503" y="70381"/>
                    <a:pt x="4503" y="70130"/>
                  </a:cubicBezTo>
                  <a:cubicBezTo>
                    <a:pt x="4503" y="70017"/>
                    <a:pt x="4412" y="69653"/>
                    <a:pt x="4685" y="69698"/>
                  </a:cubicBezTo>
                  <a:cubicBezTo>
                    <a:pt x="4571" y="70176"/>
                    <a:pt x="4935" y="70426"/>
                    <a:pt x="4958" y="70699"/>
                  </a:cubicBezTo>
                  <a:cubicBezTo>
                    <a:pt x="4958" y="71040"/>
                    <a:pt x="4708" y="71222"/>
                    <a:pt x="4753" y="71677"/>
                  </a:cubicBezTo>
                  <a:close/>
                  <a:moveTo>
                    <a:pt x="46003" y="80272"/>
                  </a:moveTo>
                  <a:cubicBezTo>
                    <a:pt x="45753" y="80705"/>
                    <a:pt x="46436" y="80318"/>
                    <a:pt x="46117" y="80773"/>
                  </a:cubicBezTo>
                  <a:cubicBezTo>
                    <a:pt x="46254" y="80750"/>
                    <a:pt x="46345" y="80591"/>
                    <a:pt x="46481" y="80705"/>
                  </a:cubicBezTo>
                  <a:cubicBezTo>
                    <a:pt x="46436" y="80932"/>
                    <a:pt x="46231" y="81000"/>
                    <a:pt x="46094" y="81159"/>
                  </a:cubicBezTo>
                  <a:cubicBezTo>
                    <a:pt x="45958" y="81319"/>
                    <a:pt x="45822" y="81819"/>
                    <a:pt x="45617" y="81569"/>
                  </a:cubicBezTo>
                  <a:cubicBezTo>
                    <a:pt x="45753" y="81319"/>
                    <a:pt x="45867" y="81182"/>
                    <a:pt x="46003" y="81114"/>
                  </a:cubicBezTo>
                  <a:cubicBezTo>
                    <a:pt x="46163" y="80909"/>
                    <a:pt x="45753" y="80932"/>
                    <a:pt x="45776" y="80977"/>
                  </a:cubicBezTo>
                  <a:cubicBezTo>
                    <a:pt x="45662" y="80796"/>
                    <a:pt x="46049" y="80523"/>
                    <a:pt x="45662" y="80477"/>
                  </a:cubicBezTo>
                  <a:cubicBezTo>
                    <a:pt x="46140" y="80136"/>
                    <a:pt x="45844" y="79818"/>
                    <a:pt x="46208" y="79590"/>
                  </a:cubicBezTo>
                  <a:cubicBezTo>
                    <a:pt x="46231" y="79681"/>
                    <a:pt x="46276" y="79772"/>
                    <a:pt x="46367" y="79818"/>
                  </a:cubicBezTo>
                  <a:cubicBezTo>
                    <a:pt x="46254" y="79954"/>
                    <a:pt x="46163" y="80386"/>
                    <a:pt x="46003" y="80272"/>
                  </a:cubicBezTo>
                  <a:close/>
                  <a:moveTo>
                    <a:pt x="7527" y="107288"/>
                  </a:moveTo>
                  <a:cubicBezTo>
                    <a:pt x="6709" y="107879"/>
                    <a:pt x="5845" y="107811"/>
                    <a:pt x="4594" y="107924"/>
                  </a:cubicBezTo>
                  <a:cubicBezTo>
                    <a:pt x="4981" y="107583"/>
                    <a:pt x="5481" y="107765"/>
                    <a:pt x="6049" y="107651"/>
                  </a:cubicBezTo>
                  <a:cubicBezTo>
                    <a:pt x="6618" y="107560"/>
                    <a:pt x="7073" y="107310"/>
                    <a:pt x="7527" y="107288"/>
                  </a:cubicBezTo>
                  <a:close/>
                  <a:moveTo>
                    <a:pt x="5140" y="69607"/>
                  </a:moveTo>
                  <a:cubicBezTo>
                    <a:pt x="4912" y="69517"/>
                    <a:pt x="4958" y="69107"/>
                    <a:pt x="4708" y="69062"/>
                  </a:cubicBezTo>
                  <a:cubicBezTo>
                    <a:pt x="4753" y="68289"/>
                    <a:pt x="4640" y="67356"/>
                    <a:pt x="4821" y="66765"/>
                  </a:cubicBezTo>
                  <a:cubicBezTo>
                    <a:pt x="5049" y="67424"/>
                    <a:pt x="4776" y="68198"/>
                    <a:pt x="4890" y="68834"/>
                  </a:cubicBezTo>
                  <a:cubicBezTo>
                    <a:pt x="4958" y="69175"/>
                    <a:pt x="5140" y="69266"/>
                    <a:pt x="5140" y="69607"/>
                  </a:cubicBezTo>
                  <a:close/>
                  <a:moveTo>
                    <a:pt x="41433" y="87981"/>
                  </a:moveTo>
                  <a:lnTo>
                    <a:pt x="41660" y="87708"/>
                  </a:lnTo>
                  <a:lnTo>
                    <a:pt x="41933" y="87959"/>
                  </a:lnTo>
                  <a:lnTo>
                    <a:pt x="41706" y="88231"/>
                  </a:lnTo>
                  <a:cubicBezTo>
                    <a:pt x="41683" y="87959"/>
                    <a:pt x="41615" y="88163"/>
                    <a:pt x="41433" y="87981"/>
                  </a:cubicBezTo>
                  <a:close/>
                  <a:moveTo>
                    <a:pt x="5867" y="63945"/>
                  </a:moveTo>
                  <a:lnTo>
                    <a:pt x="5890" y="63399"/>
                  </a:lnTo>
                  <a:cubicBezTo>
                    <a:pt x="6163" y="63240"/>
                    <a:pt x="6163" y="64104"/>
                    <a:pt x="5867" y="63945"/>
                  </a:cubicBezTo>
                  <a:close/>
                  <a:moveTo>
                    <a:pt x="5253" y="63058"/>
                  </a:moveTo>
                  <a:cubicBezTo>
                    <a:pt x="5185" y="62626"/>
                    <a:pt x="5686" y="62081"/>
                    <a:pt x="5708" y="62740"/>
                  </a:cubicBezTo>
                  <a:cubicBezTo>
                    <a:pt x="5413" y="62353"/>
                    <a:pt x="5572" y="63127"/>
                    <a:pt x="5253" y="63058"/>
                  </a:cubicBezTo>
                  <a:close/>
                  <a:moveTo>
                    <a:pt x="41774" y="85844"/>
                  </a:moveTo>
                  <a:cubicBezTo>
                    <a:pt x="41501" y="86208"/>
                    <a:pt x="41205" y="85957"/>
                    <a:pt x="40910" y="86480"/>
                  </a:cubicBezTo>
                  <a:cubicBezTo>
                    <a:pt x="40887" y="86026"/>
                    <a:pt x="41092" y="85798"/>
                    <a:pt x="41501" y="85753"/>
                  </a:cubicBezTo>
                  <a:cubicBezTo>
                    <a:pt x="41455" y="85434"/>
                    <a:pt x="41637" y="84911"/>
                    <a:pt x="42069" y="84889"/>
                  </a:cubicBezTo>
                  <a:cubicBezTo>
                    <a:pt x="42411" y="84798"/>
                    <a:pt x="41819" y="85071"/>
                    <a:pt x="41706" y="85321"/>
                  </a:cubicBezTo>
                  <a:cubicBezTo>
                    <a:pt x="41592" y="85525"/>
                    <a:pt x="41751" y="85662"/>
                    <a:pt x="41774" y="85844"/>
                  </a:cubicBezTo>
                  <a:close/>
                  <a:moveTo>
                    <a:pt x="5754" y="66447"/>
                  </a:moveTo>
                  <a:cubicBezTo>
                    <a:pt x="5708" y="66651"/>
                    <a:pt x="5481" y="66651"/>
                    <a:pt x="5549" y="66992"/>
                  </a:cubicBezTo>
                  <a:cubicBezTo>
                    <a:pt x="5822" y="67129"/>
                    <a:pt x="5958" y="66538"/>
                    <a:pt x="5754" y="66447"/>
                  </a:cubicBezTo>
                  <a:close/>
                  <a:moveTo>
                    <a:pt x="5481" y="66219"/>
                  </a:moveTo>
                  <a:cubicBezTo>
                    <a:pt x="5549" y="66310"/>
                    <a:pt x="5731" y="66401"/>
                    <a:pt x="5754" y="66242"/>
                  </a:cubicBezTo>
                  <a:cubicBezTo>
                    <a:pt x="5799" y="66015"/>
                    <a:pt x="5572" y="65969"/>
                    <a:pt x="5572" y="66128"/>
                  </a:cubicBezTo>
                  <a:cubicBezTo>
                    <a:pt x="5299" y="65901"/>
                    <a:pt x="5686" y="65605"/>
                    <a:pt x="5572" y="65241"/>
                  </a:cubicBezTo>
                  <a:lnTo>
                    <a:pt x="5776" y="65241"/>
                  </a:lnTo>
                  <a:cubicBezTo>
                    <a:pt x="5822" y="66083"/>
                    <a:pt x="6118" y="66879"/>
                    <a:pt x="6095" y="67561"/>
                  </a:cubicBezTo>
                  <a:cubicBezTo>
                    <a:pt x="6095" y="67925"/>
                    <a:pt x="5822" y="67970"/>
                    <a:pt x="6004" y="68425"/>
                  </a:cubicBezTo>
                  <a:cubicBezTo>
                    <a:pt x="5867" y="68561"/>
                    <a:pt x="5845" y="68470"/>
                    <a:pt x="5708" y="68425"/>
                  </a:cubicBezTo>
                  <a:cubicBezTo>
                    <a:pt x="5458" y="68516"/>
                    <a:pt x="5504" y="68971"/>
                    <a:pt x="5435" y="69289"/>
                  </a:cubicBezTo>
                  <a:cubicBezTo>
                    <a:pt x="5072" y="69380"/>
                    <a:pt x="5549" y="68380"/>
                    <a:pt x="5253" y="68630"/>
                  </a:cubicBezTo>
                  <a:cubicBezTo>
                    <a:pt x="4981" y="68402"/>
                    <a:pt x="5526" y="68311"/>
                    <a:pt x="5640" y="68198"/>
                  </a:cubicBezTo>
                  <a:cubicBezTo>
                    <a:pt x="5481" y="67925"/>
                    <a:pt x="5799" y="67925"/>
                    <a:pt x="5822" y="67879"/>
                  </a:cubicBezTo>
                  <a:cubicBezTo>
                    <a:pt x="5867" y="67766"/>
                    <a:pt x="5776" y="67538"/>
                    <a:pt x="5822" y="67447"/>
                  </a:cubicBezTo>
                  <a:cubicBezTo>
                    <a:pt x="5845" y="67379"/>
                    <a:pt x="6095" y="67424"/>
                    <a:pt x="6004" y="67220"/>
                  </a:cubicBezTo>
                  <a:cubicBezTo>
                    <a:pt x="5981" y="67106"/>
                    <a:pt x="5913" y="67174"/>
                    <a:pt x="5822" y="67220"/>
                  </a:cubicBezTo>
                  <a:cubicBezTo>
                    <a:pt x="5595" y="67356"/>
                    <a:pt x="5822" y="67447"/>
                    <a:pt x="5640" y="67766"/>
                  </a:cubicBezTo>
                  <a:cubicBezTo>
                    <a:pt x="5617" y="67788"/>
                    <a:pt x="5481" y="67606"/>
                    <a:pt x="5458" y="67652"/>
                  </a:cubicBezTo>
                  <a:cubicBezTo>
                    <a:pt x="5367" y="67834"/>
                    <a:pt x="5595" y="68289"/>
                    <a:pt x="5253" y="68198"/>
                  </a:cubicBezTo>
                  <a:cubicBezTo>
                    <a:pt x="5299" y="67311"/>
                    <a:pt x="5413" y="66856"/>
                    <a:pt x="5481" y="66219"/>
                  </a:cubicBezTo>
                  <a:close/>
                  <a:moveTo>
                    <a:pt x="5776" y="65241"/>
                  </a:moveTo>
                  <a:cubicBezTo>
                    <a:pt x="5367" y="65105"/>
                    <a:pt x="5663" y="64650"/>
                    <a:pt x="5504" y="64377"/>
                  </a:cubicBezTo>
                  <a:cubicBezTo>
                    <a:pt x="5413" y="64195"/>
                    <a:pt x="5435" y="64264"/>
                    <a:pt x="5504" y="63922"/>
                  </a:cubicBezTo>
                  <a:cubicBezTo>
                    <a:pt x="6186" y="63741"/>
                    <a:pt x="5754" y="65150"/>
                    <a:pt x="5776" y="65241"/>
                  </a:cubicBezTo>
                  <a:close/>
                  <a:moveTo>
                    <a:pt x="6913" y="68766"/>
                  </a:moveTo>
                  <a:cubicBezTo>
                    <a:pt x="7209" y="68880"/>
                    <a:pt x="7050" y="68425"/>
                    <a:pt x="7095" y="68220"/>
                  </a:cubicBezTo>
                  <a:cubicBezTo>
                    <a:pt x="7255" y="68311"/>
                    <a:pt x="7368" y="68743"/>
                    <a:pt x="7095" y="68766"/>
                  </a:cubicBezTo>
                  <a:cubicBezTo>
                    <a:pt x="7095" y="68971"/>
                    <a:pt x="7391" y="68857"/>
                    <a:pt x="7459" y="68993"/>
                  </a:cubicBezTo>
                  <a:cubicBezTo>
                    <a:pt x="7277" y="69266"/>
                    <a:pt x="7459" y="69630"/>
                    <a:pt x="7346" y="69880"/>
                  </a:cubicBezTo>
                  <a:cubicBezTo>
                    <a:pt x="7323" y="69926"/>
                    <a:pt x="7095" y="69835"/>
                    <a:pt x="7073" y="69858"/>
                  </a:cubicBezTo>
                  <a:cubicBezTo>
                    <a:pt x="7004" y="69949"/>
                    <a:pt x="7118" y="70631"/>
                    <a:pt x="6891" y="70312"/>
                  </a:cubicBezTo>
                  <a:cubicBezTo>
                    <a:pt x="6800" y="69858"/>
                    <a:pt x="7027" y="69812"/>
                    <a:pt x="7164" y="69653"/>
                  </a:cubicBezTo>
                  <a:cubicBezTo>
                    <a:pt x="7164" y="69380"/>
                    <a:pt x="7118" y="69130"/>
                    <a:pt x="6982" y="68993"/>
                  </a:cubicBezTo>
                  <a:cubicBezTo>
                    <a:pt x="6595" y="69130"/>
                    <a:pt x="6982" y="69357"/>
                    <a:pt x="6982" y="69653"/>
                  </a:cubicBezTo>
                  <a:cubicBezTo>
                    <a:pt x="6527" y="69994"/>
                    <a:pt x="6936" y="71631"/>
                    <a:pt x="6663" y="72382"/>
                  </a:cubicBezTo>
                  <a:cubicBezTo>
                    <a:pt x="6572" y="70790"/>
                    <a:pt x="6641" y="68743"/>
                    <a:pt x="6754" y="67243"/>
                  </a:cubicBezTo>
                  <a:cubicBezTo>
                    <a:pt x="7004" y="67493"/>
                    <a:pt x="6641" y="68516"/>
                    <a:pt x="6913" y="68766"/>
                  </a:cubicBezTo>
                  <a:close/>
                  <a:moveTo>
                    <a:pt x="41251" y="87367"/>
                  </a:moveTo>
                  <a:cubicBezTo>
                    <a:pt x="40864" y="87208"/>
                    <a:pt x="41569" y="86390"/>
                    <a:pt x="41774" y="86731"/>
                  </a:cubicBezTo>
                  <a:cubicBezTo>
                    <a:pt x="41501" y="86935"/>
                    <a:pt x="41387" y="87049"/>
                    <a:pt x="41251" y="87367"/>
                  </a:cubicBezTo>
                  <a:close/>
                  <a:moveTo>
                    <a:pt x="42638" y="85343"/>
                  </a:moveTo>
                  <a:cubicBezTo>
                    <a:pt x="42411" y="85571"/>
                    <a:pt x="42411" y="85162"/>
                    <a:pt x="42638" y="85048"/>
                  </a:cubicBezTo>
                  <a:cubicBezTo>
                    <a:pt x="42411" y="84980"/>
                    <a:pt x="42160" y="85685"/>
                    <a:pt x="41933" y="85662"/>
                  </a:cubicBezTo>
                  <a:cubicBezTo>
                    <a:pt x="41933" y="85321"/>
                    <a:pt x="42206" y="85366"/>
                    <a:pt x="42365" y="84957"/>
                  </a:cubicBezTo>
                  <a:cubicBezTo>
                    <a:pt x="42547" y="85071"/>
                    <a:pt x="42729" y="84752"/>
                    <a:pt x="42934" y="84957"/>
                  </a:cubicBezTo>
                  <a:cubicBezTo>
                    <a:pt x="42865" y="85184"/>
                    <a:pt x="42479" y="85116"/>
                    <a:pt x="42638" y="85343"/>
                  </a:cubicBezTo>
                  <a:close/>
                  <a:moveTo>
                    <a:pt x="44207" y="84752"/>
                  </a:moveTo>
                  <a:cubicBezTo>
                    <a:pt x="44093" y="84980"/>
                    <a:pt x="43980" y="84980"/>
                    <a:pt x="43866" y="85093"/>
                  </a:cubicBezTo>
                  <a:cubicBezTo>
                    <a:pt x="43820" y="84866"/>
                    <a:pt x="44184" y="84548"/>
                    <a:pt x="43775" y="84434"/>
                  </a:cubicBezTo>
                  <a:cubicBezTo>
                    <a:pt x="43957" y="84229"/>
                    <a:pt x="44230" y="84639"/>
                    <a:pt x="44207" y="84752"/>
                  </a:cubicBezTo>
                  <a:close/>
                  <a:moveTo>
                    <a:pt x="45094" y="83206"/>
                  </a:moveTo>
                  <a:lnTo>
                    <a:pt x="44957" y="83388"/>
                  </a:lnTo>
                  <a:cubicBezTo>
                    <a:pt x="44821" y="83752"/>
                    <a:pt x="44639" y="83615"/>
                    <a:pt x="44480" y="83774"/>
                  </a:cubicBezTo>
                  <a:cubicBezTo>
                    <a:pt x="43820" y="84570"/>
                    <a:pt x="44571" y="83615"/>
                    <a:pt x="44525" y="83365"/>
                  </a:cubicBezTo>
                  <a:cubicBezTo>
                    <a:pt x="44730" y="83342"/>
                    <a:pt x="44889" y="83024"/>
                    <a:pt x="45094" y="83206"/>
                  </a:cubicBezTo>
                  <a:close/>
                  <a:moveTo>
                    <a:pt x="43570" y="85321"/>
                  </a:moveTo>
                  <a:cubicBezTo>
                    <a:pt x="43889" y="85434"/>
                    <a:pt x="43593" y="85844"/>
                    <a:pt x="43366" y="85889"/>
                  </a:cubicBezTo>
                  <a:cubicBezTo>
                    <a:pt x="43229" y="85753"/>
                    <a:pt x="43388" y="85548"/>
                    <a:pt x="43570" y="85321"/>
                  </a:cubicBezTo>
                  <a:close/>
                  <a:moveTo>
                    <a:pt x="44935" y="81114"/>
                  </a:moveTo>
                  <a:cubicBezTo>
                    <a:pt x="44912" y="81409"/>
                    <a:pt x="44980" y="81409"/>
                    <a:pt x="44707" y="81660"/>
                  </a:cubicBezTo>
                  <a:cubicBezTo>
                    <a:pt x="44594" y="81842"/>
                    <a:pt x="44912" y="81887"/>
                    <a:pt x="44866" y="82046"/>
                  </a:cubicBezTo>
                  <a:lnTo>
                    <a:pt x="44230" y="83024"/>
                  </a:lnTo>
                  <a:cubicBezTo>
                    <a:pt x="43957" y="83274"/>
                    <a:pt x="44230" y="82774"/>
                    <a:pt x="44343" y="82683"/>
                  </a:cubicBezTo>
                  <a:cubicBezTo>
                    <a:pt x="44139" y="82569"/>
                    <a:pt x="43980" y="82910"/>
                    <a:pt x="43775" y="82706"/>
                  </a:cubicBezTo>
                  <a:cubicBezTo>
                    <a:pt x="43661" y="82888"/>
                    <a:pt x="43980" y="82933"/>
                    <a:pt x="43934" y="83092"/>
                  </a:cubicBezTo>
                  <a:cubicBezTo>
                    <a:pt x="43616" y="83706"/>
                    <a:pt x="43229" y="83547"/>
                    <a:pt x="42888" y="83615"/>
                  </a:cubicBezTo>
                  <a:cubicBezTo>
                    <a:pt x="42797" y="83979"/>
                    <a:pt x="42570" y="84275"/>
                    <a:pt x="42274" y="84320"/>
                  </a:cubicBezTo>
                  <a:cubicBezTo>
                    <a:pt x="42411" y="83774"/>
                    <a:pt x="43184" y="83365"/>
                    <a:pt x="43570" y="82979"/>
                  </a:cubicBezTo>
                  <a:cubicBezTo>
                    <a:pt x="43457" y="83001"/>
                    <a:pt x="43343" y="83138"/>
                    <a:pt x="43229" y="83024"/>
                  </a:cubicBezTo>
                  <a:cubicBezTo>
                    <a:pt x="43479" y="82683"/>
                    <a:pt x="43752" y="82274"/>
                    <a:pt x="44048" y="82456"/>
                  </a:cubicBezTo>
                  <a:cubicBezTo>
                    <a:pt x="44571" y="82046"/>
                    <a:pt x="44412" y="81409"/>
                    <a:pt x="44707" y="80955"/>
                  </a:cubicBezTo>
                  <a:cubicBezTo>
                    <a:pt x="44685" y="80977"/>
                    <a:pt x="45003" y="81046"/>
                    <a:pt x="44980" y="80864"/>
                  </a:cubicBezTo>
                  <a:cubicBezTo>
                    <a:pt x="44775" y="80705"/>
                    <a:pt x="44616" y="81091"/>
                    <a:pt x="44389" y="80773"/>
                  </a:cubicBezTo>
                  <a:cubicBezTo>
                    <a:pt x="44753" y="80545"/>
                    <a:pt x="44594" y="80295"/>
                    <a:pt x="44753" y="80045"/>
                  </a:cubicBezTo>
                  <a:cubicBezTo>
                    <a:pt x="44844" y="79863"/>
                    <a:pt x="45094" y="79840"/>
                    <a:pt x="45185" y="79499"/>
                  </a:cubicBezTo>
                  <a:cubicBezTo>
                    <a:pt x="45253" y="79545"/>
                    <a:pt x="45162" y="79659"/>
                    <a:pt x="45139" y="79749"/>
                  </a:cubicBezTo>
                  <a:cubicBezTo>
                    <a:pt x="45139" y="80204"/>
                    <a:pt x="45731" y="80454"/>
                    <a:pt x="45435" y="81023"/>
                  </a:cubicBezTo>
                  <a:cubicBezTo>
                    <a:pt x="45480" y="80705"/>
                    <a:pt x="45117" y="80568"/>
                    <a:pt x="45139" y="80272"/>
                  </a:cubicBezTo>
                  <a:cubicBezTo>
                    <a:pt x="45026" y="80250"/>
                    <a:pt x="44957" y="80409"/>
                    <a:pt x="44866" y="80523"/>
                  </a:cubicBezTo>
                  <a:cubicBezTo>
                    <a:pt x="45003" y="80705"/>
                    <a:pt x="45026" y="80796"/>
                    <a:pt x="45299" y="81068"/>
                  </a:cubicBezTo>
                  <a:cubicBezTo>
                    <a:pt x="45185" y="81296"/>
                    <a:pt x="45071" y="81182"/>
                    <a:pt x="44935" y="81114"/>
                  </a:cubicBezTo>
                  <a:close/>
                  <a:moveTo>
                    <a:pt x="42183" y="87231"/>
                  </a:moveTo>
                  <a:lnTo>
                    <a:pt x="42547" y="86776"/>
                  </a:lnTo>
                  <a:cubicBezTo>
                    <a:pt x="42774" y="86958"/>
                    <a:pt x="42411" y="87549"/>
                    <a:pt x="42183" y="87231"/>
                  </a:cubicBezTo>
                  <a:close/>
                  <a:moveTo>
                    <a:pt x="42501" y="85525"/>
                  </a:moveTo>
                  <a:cubicBezTo>
                    <a:pt x="42570" y="85594"/>
                    <a:pt x="42411" y="85730"/>
                    <a:pt x="42501" y="85821"/>
                  </a:cubicBezTo>
                  <a:cubicBezTo>
                    <a:pt x="42433" y="86071"/>
                    <a:pt x="42274" y="85844"/>
                    <a:pt x="42206" y="85889"/>
                  </a:cubicBezTo>
                  <a:cubicBezTo>
                    <a:pt x="42047" y="85980"/>
                    <a:pt x="41910" y="86526"/>
                    <a:pt x="41706" y="86230"/>
                  </a:cubicBezTo>
                  <a:cubicBezTo>
                    <a:pt x="41978" y="85821"/>
                    <a:pt x="42229" y="85639"/>
                    <a:pt x="42501" y="85525"/>
                  </a:cubicBezTo>
                  <a:close/>
                  <a:moveTo>
                    <a:pt x="42047" y="87117"/>
                  </a:moveTo>
                  <a:cubicBezTo>
                    <a:pt x="42183" y="87231"/>
                    <a:pt x="41933" y="87436"/>
                    <a:pt x="42183" y="87527"/>
                  </a:cubicBezTo>
                  <a:lnTo>
                    <a:pt x="41933" y="87799"/>
                  </a:lnTo>
                  <a:cubicBezTo>
                    <a:pt x="41797" y="87777"/>
                    <a:pt x="42069" y="87322"/>
                    <a:pt x="41819" y="87549"/>
                  </a:cubicBezTo>
                  <a:cubicBezTo>
                    <a:pt x="41728" y="87436"/>
                    <a:pt x="41956" y="87276"/>
                    <a:pt x="42047" y="87117"/>
                  </a:cubicBezTo>
                  <a:close/>
                </a:path>
              </a:pathLst>
            </a:custGeom>
            <a:grpFill/>
            <a:ln>
              <a:solidFill>
                <a:srgbClr val="D23D1B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" name="مخطط انسيابي: رابط 37">
              <a:extLst>
                <a:ext uri="{FF2B5EF4-FFF2-40B4-BE49-F238E27FC236}">
                  <a16:creationId xmlns:a16="http://schemas.microsoft.com/office/drawing/2014/main" id="{BFD0CCA6-C3EF-4BE8-AE98-3BD3C92C2559}"/>
                </a:ext>
              </a:extLst>
            </p:cNvPr>
            <p:cNvSpPr/>
            <p:nvPr/>
          </p:nvSpPr>
          <p:spPr>
            <a:xfrm>
              <a:off x="8424297" y="3319075"/>
              <a:ext cx="340103" cy="1416475"/>
            </a:xfrm>
            <a:prstGeom prst="flowChartConnector">
              <a:avLst/>
            </a:prstGeom>
            <a:grpFill/>
            <a:ln w="396875">
              <a:solidFill>
                <a:srgbClr val="D23D1B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SA"/>
            </a:p>
          </p:txBody>
        </p:sp>
        <p:sp>
          <p:nvSpPr>
            <p:cNvPr id="39" name="مخطط انسيابي: رابط 38">
              <a:extLst>
                <a:ext uri="{FF2B5EF4-FFF2-40B4-BE49-F238E27FC236}">
                  <a16:creationId xmlns:a16="http://schemas.microsoft.com/office/drawing/2014/main" id="{B03B2759-5A8D-4EE1-B545-35E3E72B2B15}"/>
                </a:ext>
              </a:extLst>
            </p:cNvPr>
            <p:cNvSpPr/>
            <p:nvPr/>
          </p:nvSpPr>
          <p:spPr>
            <a:xfrm>
              <a:off x="8285804" y="3246227"/>
              <a:ext cx="340103" cy="1067781"/>
            </a:xfrm>
            <a:prstGeom prst="flowChartConnector">
              <a:avLst/>
            </a:prstGeom>
            <a:grpFill/>
            <a:ln w="396875">
              <a:solidFill>
                <a:srgbClr val="D23D1B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SA" dirty="0"/>
            </a:p>
          </p:txBody>
        </p:sp>
        <p:sp>
          <p:nvSpPr>
            <p:cNvPr id="40" name="مخطط انسيابي: رابط 39">
              <a:extLst>
                <a:ext uri="{FF2B5EF4-FFF2-40B4-BE49-F238E27FC236}">
                  <a16:creationId xmlns:a16="http://schemas.microsoft.com/office/drawing/2014/main" id="{47F1BB84-313C-4551-A17A-B7D2012D5BB1}"/>
                </a:ext>
              </a:extLst>
            </p:cNvPr>
            <p:cNvSpPr/>
            <p:nvPr/>
          </p:nvSpPr>
          <p:spPr>
            <a:xfrm>
              <a:off x="8677487" y="3030772"/>
              <a:ext cx="45719" cy="215455"/>
            </a:xfrm>
            <a:prstGeom prst="flowChartConnector">
              <a:avLst/>
            </a:prstGeom>
            <a:grpFill/>
            <a:ln w="396875">
              <a:solidFill>
                <a:srgbClr val="D23D1B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SA"/>
            </a:p>
          </p:txBody>
        </p:sp>
        <p:sp>
          <p:nvSpPr>
            <p:cNvPr id="41" name="مخطط انسيابي: رابط 40">
              <a:extLst>
                <a:ext uri="{FF2B5EF4-FFF2-40B4-BE49-F238E27FC236}">
                  <a16:creationId xmlns:a16="http://schemas.microsoft.com/office/drawing/2014/main" id="{194DAAC3-E03E-40F3-95FD-280EFD2FA1EE}"/>
                </a:ext>
              </a:extLst>
            </p:cNvPr>
            <p:cNvSpPr/>
            <p:nvPr/>
          </p:nvSpPr>
          <p:spPr>
            <a:xfrm>
              <a:off x="8785938" y="4520095"/>
              <a:ext cx="45719" cy="215455"/>
            </a:xfrm>
            <a:prstGeom prst="flowChartConnector">
              <a:avLst/>
            </a:prstGeom>
            <a:grpFill/>
            <a:ln w="396875">
              <a:solidFill>
                <a:srgbClr val="D23D1B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SA"/>
            </a:p>
          </p:txBody>
        </p:sp>
      </p:grpSp>
      <p:sp>
        <p:nvSpPr>
          <p:cNvPr id="42" name="متوازي أضلاع 41">
            <a:extLst>
              <a:ext uri="{FF2B5EF4-FFF2-40B4-BE49-F238E27FC236}">
                <a16:creationId xmlns:a16="http://schemas.microsoft.com/office/drawing/2014/main" id="{F3B8EEA9-D5EF-47B5-9CB9-5A2F8AAA48B3}"/>
              </a:ext>
            </a:extLst>
          </p:cNvPr>
          <p:cNvSpPr/>
          <p:nvPr/>
        </p:nvSpPr>
        <p:spPr>
          <a:xfrm rot="5400000">
            <a:off x="358277" y="181223"/>
            <a:ext cx="383700" cy="1100254"/>
          </a:xfrm>
          <a:prstGeom prst="parallelogram">
            <a:avLst>
              <a:gd name="adj" fmla="val 0"/>
            </a:avLst>
          </a:prstGeom>
          <a:solidFill>
            <a:srgbClr val="CB4D37"/>
          </a:solidFill>
          <a:ln>
            <a:solidFill>
              <a:srgbClr val="CD54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grpSp>
        <p:nvGrpSpPr>
          <p:cNvPr id="55" name="مجموعة 54">
            <a:extLst>
              <a:ext uri="{FF2B5EF4-FFF2-40B4-BE49-F238E27FC236}">
                <a16:creationId xmlns:a16="http://schemas.microsoft.com/office/drawing/2014/main" id="{F4F8FD37-BE81-4DC4-8855-65240E852116}"/>
              </a:ext>
            </a:extLst>
          </p:cNvPr>
          <p:cNvGrpSpPr/>
          <p:nvPr/>
        </p:nvGrpSpPr>
        <p:grpSpPr>
          <a:xfrm>
            <a:off x="1490000" y="1570000"/>
            <a:ext cx="6104272" cy="2485175"/>
            <a:chOff x="1490000" y="1570000"/>
            <a:chExt cx="6104272" cy="2485175"/>
          </a:xfrm>
        </p:grpSpPr>
        <p:sp>
          <p:nvSpPr>
            <p:cNvPr id="2" name="Google Shape;878;p49">
              <a:extLst>
                <a:ext uri="{FF2B5EF4-FFF2-40B4-BE49-F238E27FC236}">
                  <a16:creationId xmlns:a16="http://schemas.microsoft.com/office/drawing/2014/main" id="{1FBDD331-CC01-4A0C-AA11-B1C11C19E8CC}"/>
                </a:ext>
              </a:extLst>
            </p:cNvPr>
            <p:cNvSpPr/>
            <p:nvPr/>
          </p:nvSpPr>
          <p:spPr>
            <a:xfrm>
              <a:off x="4763570" y="1609050"/>
              <a:ext cx="948678" cy="769553"/>
            </a:xfrm>
            <a:custGeom>
              <a:avLst/>
              <a:gdLst/>
              <a:ahLst/>
              <a:cxnLst/>
              <a:rect l="l" t="t" r="r" b="b"/>
              <a:pathLst>
                <a:path w="12072" h="9792" extrusionOk="0">
                  <a:moveTo>
                    <a:pt x="5700" y="0"/>
                  </a:moveTo>
                  <a:cubicBezTo>
                    <a:pt x="5260" y="0"/>
                    <a:pt x="4816" y="53"/>
                    <a:pt x="4385" y="147"/>
                  </a:cubicBezTo>
                  <a:cubicBezTo>
                    <a:pt x="3885" y="261"/>
                    <a:pt x="3385" y="443"/>
                    <a:pt x="2953" y="671"/>
                  </a:cubicBezTo>
                  <a:cubicBezTo>
                    <a:pt x="1656" y="1330"/>
                    <a:pt x="428" y="2922"/>
                    <a:pt x="269" y="4400"/>
                  </a:cubicBezTo>
                  <a:cubicBezTo>
                    <a:pt x="1" y="6864"/>
                    <a:pt x="1916" y="9791"/>
                    <a:pt x="4560" y="9791"/>
                  </a:cubicBezTo>
                  <a:cubicBezTo>
                    <a:pt x="4600" y="9791"/>
                    <a:pt x="4640" y="9791"/>
                    <a:pt x="4681" y="9789"/>
                  </a:cubicBezTo>
                  <a:cubicBezTo>
                    <a:pt x="7660" y="9698"/>
                    <a:pt x="12071" y="6583"/>
                    <a:pt x="10366" y="3308"/>
                  </a:cubicBezTo>
                  <a:cubicBezTo>
                    <a:pt x="9775" y="2149"/>
                    <a:pt x="8910" y="1057"/>
                    <a:pt x="7751" y="466"/>
                  </a:cubicBezTo>
                  <a:cubicBezTo>
                    <a:pt x="7129" y="141"/>
                    <a:pt x="6420" y="0"/>
                    <a:pt x="5700" y="0"/>
                  </a:cubicBezTo>
                  <a:close/>
                </a:path>
              </a:pathLst>
            </a:custGeom>
            <a:solidFill>
              <a:srgbClr val="D23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" name="Google Shape;879;p49">
              <a:extLst>
                <a:ext uri="{FF2B5EF4-FFF2-40B4-BE49-F238E27FC236}">
                  <a16:creationId xmlns:a16="http://schemas.microsoft.com/office/drawing/2014/main" id="{35FDED7A-815F-452D-BEA2-5086EA5D4E8B}"/>
                </a:ext>
              </a:extLst>
            </p:cNvPr>
            <p:cNvSpPr/>
            <p:nvPr/>
          </p:nvSpPr>
          <p:spPr>
            <a:xfrm>
              <a:off x="1549195" y="3184538"/>
              <a:ext cx="948678" cy="769553"/>
            </a:xfrm>
            <a:custGeom>
              <a:avLst/>
              <a:gdLst/>
              <a:ahLst/>
              <a:cxnLst/>
              <a:rect l="l" t="t" r="r" b="b"/>
              <a:pathLst>
                <a:path w="12072" h="9792" extrusionOk="0">
                  <a:moveTo>
                    <a:pt x="5700" y="0"/>
                  </a:moveTo>
                  <a:cubicBezTo>
                    <a:pt x="5260" y="0"/>
                    <a:pt x="4816" y="53"/>
                    <a:pt x="4385" y="147"/>
                  </a:cubicBezTo>
                  <a:cubicBezTo>
                    <a:pt x="3885" y="261"/>
                    <a:pt x="3385" y="443"/>
                    <a:pt x="2953" y="671"/>
                  </a:cubicBezTo>
                  <a:cubicBezTo>
                    <a:pt x="1656" y="1330"/>
                    <a:pt x="428" y="2922"/>
                    <a:pt x="269" y="4400"/>
                  </a:cubicBezTo>
                  <a:cubicBezTo>
                    <a:pt x="1" y="6864"/>
                    <a:pt x="1916" y="9791"/>
                    <a:pt x="4560" y="9791"/>
                  </a:cubicBezTo>
                  <a:cubicBezTo>
                    <a:pt x="4600" y="9791"/>
                    <a:pt x="4640" y="9791"/>
                    <a:pt x="4681" y="9789"/>
                  </a:cubicBezTo>
                  <a:cubicBezTo>
                    <a:pt x="7660" y="9698"/>
                    <a:pt x="12071" y="6583"/>
                    <a:pt x="10366" y="3308"/>
                  </a:cubicBezTo>
                  <a:cubicBezTo>
                    <a:pt x="9775" y="2149"/>
                    <a:pt x="8910" y="1057"/>
                    <a:pt x="7751" y="466"/>
                  </a:cubicBezTo>
                  <a:cubicBezTo>
                    <a:pt x="7129" y="141"/>
                    <a:pt x="6420" y="0"/>
                    <a:pt x="5700" y="0"/>
                  </a:cubicBezTo>
                  <a:close/>
                </a:path>
              </a:pathLst>
            </a:custGeom>
            <a:solidFill>
              <a:srgbClr val="D23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880;p49">
              <a:extLst>
                <a:ext uri="{FF2B5EF4-FFF2-40B4-BE49-F238E27FC236}">
                  <a16:creationId xmlns:a16="http://schemas.microsoft.com/office/drawing/2014/main" id="{0BB012DD-FEA6-4655-A381-B6E544CEF718}"/>
                </a:ext>
              </a:extLst>
            </p:cNvPr>
            <p:cNvSpPr/>
            <p:nvPr/>
          </p:nvSpPr>
          <p:spPr>
            <a:xfrm>
              <a:off x="4716538" y="3155387"/>
              <a:ext cx="959758" cy="798710"/>
            </a:xfrm>
            <a:custGeom>
              <a:avLst/>
              <a:gdLst/>
              <a:ahLst/>
              <a:cxnLst/>
              <a:rect l="l" t="t" r="r" b="b"/>
              <a:pathLst>
                <a:path w="16254" h="13526" extrusionOk="0">
                  <a:moveTo>
                    <a:pt x="8024" y="0"/>
                  </a:moveTo>
                  <a:cubicBezTo>
                    <a:pt x="7636" y="0"/>
                    <a:pt x="7252" y="29"/>
                    <a:pt x="6868" y="89"/>
                  </a:cubicBezTo>
                  <a:cubicBezTo>
                    <a:pt x="4822" y="362"/>
                    <a:pt x="2434" y="1931"/>
                    <a:pt x="1524" y="3841"/>
                  </a:cubicBezTo>
                  <a:cubicBezTo>
                    <a:pt x="1" y="7093"/>
                    <a:pt x="1251" y="12027"/>
                    <a:pt x="4935" y="13164"/>
                  </a:cubicBezTo>
                  <a:cubicBezTo>
                    <a:pt x="5702" y="13405"/>
                    <a:pt x="6590" y="13525"/>
                    <a:pt x="7520" y="13525"/>
                  </a:cubicBezTo>
                  <a:cubicBezTo>
                    <a:pt x="11499" y="13525"/>
                    <a:pt x="16254" y="11336"/>
                    <a:pt x="15646" y="7115"/>
                  </a:cubicBezTo>
                  <a:cubicBezTo>
                    <a:pt x="15373" y="5296"/>
                    <a:pt x="14736" y="3409"/>
                    <a:pt x="13440" y="2067"/>
                  </a:cubicBezTo>
                  <a:cubicBezTo>
                    <a:pt x="12348" y="907"/>
                    <a:pt x="10711" y="248"/>
                    <a:pt x="9074" y="66"/>
                  </a:cubicBezTo>
                  <a:cubicBezTo>
                    <a:pt x="8720" y="23"/>
                    <a:pt x="8370" y="0"/>
                    <a:pt x="8024" y="0"/>
                  </a:cubicBezTo>
                  <a:close/>
                </a:path>
              </a:pathLst>
            </a:custGeom>
            <a:solidFill>
              <a:srgbClr val="FFD6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881;p49">
              <a:extLst>
                <a:ext uri="{FF2B5EF4-FFF2-40B4-BE49-F238E27FC236}">
                  <a16:creationId xmlns:a16="http://schemas.microsoft.com/office/drawing/2014/main" id="{31C5D865-7D86-4804-8E0D-9B7CFDFAC45F}"/>
                </a:ext>
              </a:extLst>
            </p:cNvPr>
            <p:cNvSpPr/>
            <p:nvPr/>
          </p:nvSpPr>
          <p:spPr>
            <a:xfrm>
              <a:off x="1490000" y="1570000"/>
              <a:ext cx="959758" cy="798710"/>
            </a:xfrm>
            <a:custGeom>
              <a:avLst/>
              <a:gdLst/>
              <a:ahLst/>
              <a:cxnLst/>
              <a:rect l="l" t="t" r="r" b="b"/>
              <a:pathLst>
                <a:path w="16254" h="13526" extrusionOk="0">
                  <a:moveTo>
                    <a:pt x="8024" y="0"/>
                  </a:moveTo>
                  <a:cubicBezTo>
                    <a:pt x="7636" y="0"/>
                    <a:pt x="7252" y="29"/>
                    <a:pt x="6868" y="89"/>
                  </a:cubicBezTo>
                  <a:cubicBezTo>
                    <a:pt x="4822" y="362"/>
                    <a:pt x="2434" y="1931"/>
                    <a:pt x="1524" y="3841"/>
                  </a:cubicBezTo>
                  <a:cubicBezTo>
                    <a:pt x="1" y="7093"/>
                    <a:pt x="1251" y="12027"/>
                    <a:pt x="4935" y="13164"/>
                  </a:cubicBezTo>
                  <a:cubicBezTo>
                    <a:pt x="5702" y="13405"/>
                    <a:pt x="6590" y="13525"/>
                    <a:pt x="7520" y="13525"/>
                  </a:cubicBezTo>
                  <a:cubicBezTo>
                    <a:pt x="11499" y="13525"/>
                    <a:pt x="16254" y="11336"/>
                    <a:pt x="15646" y="7115"/>
                  </a:cubicBezTo>
                  <a:cubicBezTo>
                    <a:pt x="15373" y="5296"/>
                    <a:pt x="14736" y="3409"/>
                    <a:pt x="13440" y="2067"/>
                  </a:cubicBezTo>
                  <a:cubicBezTo>
                    <a:pt x="12348" y="907"/>
                    <a:pt x="10711" y="248"/>
                    <a:pt x="9074" y="66"/>
                  </a:cubicBezTo>
                  <a:cubicBezTo>
                    <a:pt x="8720" y="23"/>
                    <a:pt x="8370" y="0"/>
                    <a:pt x="8024" y="0"/>
                  </a:cubicBezTo>
                  <a:close/>
                </a:path>
              </a:pathLst>
            </a:custGeom>
            <a:solidFill>
              <a:srgbClr val="FFD6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" name="Google Shape;884;p49">
              <a:extLst>
                <a:ext uri="{FF2B5EF4-FFF2-40B4-BE49-F238E27FC236}">
                  <a16:creationId xmlns:a16="http://schemas.microsoft.com/office/drawing/2014/main" id="{987D8D32-2E17-4937-B417-9F008B7DAAC5}"/>
                </a:ext>
              </a:extLst>
            </p:cNvPr>
            <p:cNvSpPr txBox="1">
              <a:spLocks/>
            </p:cNvSpPr>
            <p:nvPr/>
          </p:nvSpPr>
          <p:spPr>
            <a:xfrm>
              <a:off x="2546947" y="1899755"/>
              <a:ext cx="1842300" cy="588600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lvl="0">
                <a:lnSpc>
                  <a:spcPct val="150000"/>
                </a:lnSpc>
                <a:spcBef>
                  <a:spcPts val="600"/>
                </a:spcBef>
                <a:spcAft>
                  <a:spcPts val="600"/>
                </a:spcAft>
                <a:tabLst>
                  <a:tab pos="845185" algn="l"/>
                </a:tabLst>
              </a:pPr>
              <a:r>
                <a:rPr lang="en-US" sz="1400" i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rPr>
                <a:t>Requirements for the system </a:t>
              </a:r>
              <a:endPara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Google Shape;885;p49">
              <a:extLst>
                <a:ext uri="{FF2B5EF4-FFF2-40B4-BE49-F238E27FC236}">
                  <a16:creationId xmlns:a16="http://schemas.microsoft.com/office/drawing/2014/main" id="{D6B47C54-80D7-4B48-8B17-B8533886FB0E}"/>
                </a:ext>
              </a:extLst>
            </p:cNvPr>
            <p:cNvSpPr txBox="1">
              <a:spLocks/>
            </p:cNvSpPr>
            <p:nvPr/>
          </p:nvSpPr>
          <p:spPr>
            <a:xfrm>
              <a:off x="5751972" y="1899755"/>
              <a:ext cx="1842300" cy="588600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lvl="0">
                <a:lnSpc>
                  <a:spcPct val="150000"/>
                </a:lnSpc>
                <a:spcBef>
                  <a:spcPts val="600"/>
                </a:spcBef>
                <a:spcAft>
                  <a:spcPts val="600"/>
                </a:spcAft>
                <a:tabLst>
                  <a:tab pos="845185" algn="l"/>
                </a:tabLst>
              </a:pPr>
              <a:r>
                <a:rPr lang="en-US" sz="1400" i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rPr>
                <a:t>Requirements for the customer</a:t>
              </a:r>
              <a:endPara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Google Shape;887;p49">
              <a:extLst>
                <a:ext uri="{FF2B5EF4-FFF2-40B4-BE49-F238E27FC236}">
                  <a16:creationId xmlns:a16="http://schemas.microsoft.com/office/drawing/2014/main" id="{7330DF34-57E3-43AA-A152-BE47A2C35C07}"/>
                </a:ext>
              </a:extLst>
            </p:cNvPr>
            <p:cNvSpPr txBox="1">
              <a:spLocks/>
            </p:cNvSpPr>
            <p:nvPr/>
          </p:nvSpPr>
          <p:spPr>
            <a:xfrm>
              <a:off x="2546947" y="3466575"/>
              <a:ext cx="1842300" cy="588600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lvl="0">
                <a:lnSpc>
                  <a:spcPct val="150000"/>
                </a:lnSpc>
                <a:spcBef>
                  <a:spcPts val="600"/>
                </a:spcBef>
                <a:spcAft>
                  <a:spcPts val="600"/>
                </a:spcAft>
                <a:tabLst>
                  <a:tab pos="845185" algn="l"/>
                </a:tabLst>
              </a:pPr>
              <a:r>
                <a:rPr lang="en-US" sz="1400" i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rPr>
                <a:t>Requirements for the admin</a:t>
              </a:r>
              <a:endPara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Google Shape;889;p49">
              <a:extLst>
                <a:ext uri="{FF2B5EF4-FFF2-40B4-BE49-F238E27FC236}">
                  <a16:creationId xmlns:a16="http://schemas.microsoft.com/office/drawing/2014/main" id="{EA7F135E-35AF-447C-9B96-84C12A9A57A2}"/>
                </a:ext>
              </a:extLst>
            </p:cNvPr>
            <p:cNvSpPr txBox="1">
              <a:spLocks/>
            </p:cNvSpPr>
            <p:nvPr/>
          </p:nvSpPr>
          <p:spPr>
            <a:xfrm>
              <a:off x="5751972" y="3466575"/>
              <a:ext cx="1842300" cy="588600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lvl="0">
                <a:lnSpc>
                  <a:spcPct val="15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US" sz="1400" i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rPr>
                <a:t>Requirements for the restaurant</a:t>
              </a:r>
              <a:endPara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46" name="رسم 45" descr="اجتماع عبر الإنترنت خطوط عريضة">
              <a:extLst>
                <a:ext uri="{FF2B5EF4-FFF2-40B4-BE49-F238E27FC236}">
                  <a16:creationId xmlns:a16="http://schemas.microsoft.com/office/drawing/2014/main" id="{EEDC0CE0-80B8-491B-889D-A57868D1F13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713620" y="1739028"/>
              <a:ext cx="504000" cy="504000"/>
            </a:xfrm>
            <a:prstGeom prst="rect">
              <a:avLst/>
            </a:prstGeom>
          </p:spPr>
        </p:pic>
        <p:pic>
          <p:nvPicPr>
            <p:cNvPr id="48" name="رسم 47" descr="طالب مدرسي خطوط عريضة">
              <a:extLst>
                <a:ext uri="{FF2B5EF4-FFF2-40B4-BE49-F238E27FC236}">
                  <a16:creationId xmlns:a16="http://schemas.microsoft.com/office/drawing/2014/main" id="{4F27E130-8F3A-42AF-9352-AC48ADF7785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663158" y="3281314"/>
              <a:ext cx="576000" cy="576000"/>
            </a:xfrm>
            <a:prstGeom prst="rect">
              <a:avLst/>
            </a:prstGeom>
          </p:spPr>
        </p:pic>
        <p:pic>
          <p:nvPicPr>
            <p:cNvPr id="52" name="رسم 51" descr="مراجعة العميل خطوط عريضة">
              <a:extLst>
                <a:ext uri="{FF2B5EF4-FFF2-40B4-BE49-F238E27FC236}">
                  <a16:creationId xmlns:a16="http://schemas.microsoft.com/office/drawing/2014/main" id="{8CA2DBB4-BD46-4ABA-9358-525FF1C80B1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973779" y="1777826"/>
              <a:ext cx="432000" cy="432000"/>
            </a:xfrm>
            <a:prstGeom prst="rect">
              <a:avLst/>
            </a:prstGeom>
          </p:spPr>
        </p:pic>
        <p:pic>
          <p:nvPicPr>
            <p:cNvPr id="54" name="رسم 53" descr="مطعم مع تعبئة خالصة">
              <a:extLst>
                <a:ext uri="{FF2B5EF4-FFF2-40B4-BE49-F238E27FC236}">
                  <a16:creationId xmlns:a16="http://schemas.microsoft.com/office/drawing/2014/main" id="{928472BC-148D-4DEB-BEF4-B95C879AC66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980417" y="3311178"/>
              <a:ext cx="432000" cy="432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791074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مستطيل 1">
            <a:extLst>
              <a:ext uri="{FF2B5EF4-FFF2-40B4-BE49-F238E27FC236}">
                <a16:creationId xmlns:a16="http://schemas.microsoft.com/office/drawing/2014/main" id="{7CF49599-CFC8-49FA-9549-6C6440BCE629}"/>
              </a:ext>
            </a:extLst>
          </p:cNvPr>
          <p:cNvSpPr/>
          <p:nvPr/>
        </p:nvSpPr>
        <p:spPr>
          <a:xfrm>
            <a:off x="164123" y="177763"/>
            <a:ext cx="8815754" cy="4772734"/>
          </a:xfrm>
          <a:prstGeom prst="rect">
            <a:avLst/>
          </a:prstGeom>
          <a:noFill/>
          <a:ln w="76200">
            <a:solidFill>
              <a:srgbClr val="CB4D37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cxnSp>
        <p:nvCxnSpPr>
          <p:cNvPr id="7" name="رابط مستقيم 6">
            <a:extLst>
              <a:ext uri="{FF2B5EF4-FFF2-40B4-BE49-F238E27FC236}">
                <a16:creationId xmlns:a16="http://schemas.microsoft.com/office/drawing/2014/main" id="{398AF3E5-FE6C-4E90-A9CA-994FEA8363FD}"/>
              </a:ext>
            </a:extLst>
          </p:cNvPr>
          <p:cNvCxnSpPr>
            <a:cxnSpLocks/>
          </p:cNvCxnSpPr>
          <p:nvPr/>
        </p:nvCxnSpPr>
        <p:spPr>
          <a:xfrm flipH="1" flipV="1">
            <a:off x="996176" y="2571750"/>
            <a:ext cx="7196253" cy="7899"/>
          </a:xfrm>
          <a:prstGeom prst="line">
            <a:avLst/>
          </a:prstGeom>
          <a:ln w="28575">
            <a:solidFill>
              <a:srgbClr val="CB4D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رابط مستقيم 8">
            <a:extLst>
              <a:ext uri="{FF2B5EF4-FFF2-40B4-BE49-F238E27FC236}">
                <a16:creationId xmlns:a16="http://schemas.microsoft.com/office/drawing/2014/main" id="{6B9F7C53-49C0-46A5-A5DB-096F61C9C4AD}"/>
              </a:ext>
            </a:extLst>
          </p:cNvPr>
          <p:cNvCxnSpPr>
            <a:cxnSpLocks/>
          </p:cNvCxnSpPr>
          <p:nvPr/>
        </p:nvCxnSpPr>
        <p:spPr>
          <a:xfrm flipV="1">
            <a:off x="6746488" y="1501699"/>
            <a:ext cx="1" cy="2141033"/>
          </a:xfrm>
          <a:prstGeom prst="line">
            <a:avLst/>
          </a:prstGeom>
          <a:ln w="28575">
            <a:solidFill>
              <a:srgbClr val="CB4D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رابط مستقيم 12">
            <a:extLst>
              <a:ext uri="{FF2B5EF4-FFF2-40B4-BE49-F238E27FC236}">
                <a16:creationId xmlns:a16="http://schemas.microsoft.com/office/drawing/2014/main" id="{50CD0820-1543-4067-9A21-169FF314ED52}"/>
              </a:ext>
            </a:extLst>
          </p:cNvPr>
          <p:cNvCxnSpPr>
            <a:cxnSpLocks/>
          </p:cNvCxnSpPr>
          <p:nvPr/>
        </p:nvCxnSpPr>
        <p:spPr>
          <a:xfrm flipV="1">
            <a:off x="4572000" y="1501233"/>
            <a:ext cx="1" cy="2141033"/>
          </a:xfrm>
          <a:prstGeom prst="line">
            <a:avLst/>
          </a:prstGeom>
          <a:ln w="28575">
            <a:solidFill>
              <a:srgbClr val="CB4D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رابط مستقيم 13">
            <a:extLst>
              <a:ext uri="{FF2B5EF4-FFF2-40B4-BE49-F238E27FC236}">
                <a16:creationId xmlns:a16="http://schemas.microsoft.com/office/drawing/2014/main" id="{143EAAE4-B4E0-43E9-A5BC-18A268B7771B}"/>
              </a:ext>
            </a:extLst>
          </p:cNvPr>
          <p:cNvCxnSpPr>
            <a:cxnSpLocks/>
          </p:cNvCxnSpPr>
          <p:nvPr/>
        </p:nvCxnSpPr>
        <p:spPr>
          <a:xfrm flipV="1">
            <a:off x="2397513" y="1501232"/>
            <a:ext cx="1" cy="2141033"/>
          </a:xfrm>
          <a:prstGeom prst="line">
            <a:avLst/>
          </a:prstGeom>
          <a:ln w="28575">
            <a:solidFill>
              <a:srgbClr val="CB4D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مربع نص 17">
            <a:extLst>
              <a:ext uri="{FF2B5EF4-FFF2-40B4-BE49-F238E27FC236}">
                <a16:creationId xmlns:a16="http://schemas.microsoft.com/office/drawing/2014/main" id="{81D6F53C-7E19-478C-8033-2478A4F53035}"/>
              </a:ext>
            </a:extLst>
          </p:cNvPr>
          <p:cNvSpPr txBox="1"/>
          <p:nvPr/>
        </p:nvSpPr>
        <p:spPr>
          <a:xfrm>
            <a:off x="1761893" y="209036"/>
            <a:ext cx="5620214" cy="5046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tabLst>
                <a:tab pos="1073785" algn="l"/>
              </a:tabLst>
            </a:pPr>
            <a:r>
              <a:rPr lang="en-US" sz="2000" b="1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Non-Functional Requirements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cxnSp>
        <p:nvCxnSpPr>
          <p:cNvPr id="20" name="رابط مستقيم 19">
            <a:extLst>
              <a:ext uri="{FF2B5EF4-FFF2-40B4-BE49-F238E27FC236}">
                <a16:creationId xmlns:a16="http://schemas.microsoft.com/office/drawing/2014/main" id="{658F135D-A11E-4338-8545-BF3A5B5CB328}"/>
              </a:ext>
            </a:extLst>
          </p:cNvPr>
          <p:cNvCxnSpPr/>
          <p:nvPr/>
        </p:nvCxnSpPr>
        <p:spPr>
          <a:xfrm flipH="1">
            <a:off x="4137102" y="832624"/>
            <a:ext cx="914400" cy="0"/>
          </a:xfrm>
          <a:prstGeom prst="line">
            <a:avLst/>
          </a:prstGeom>
          <a:ln w="57150">
            <a:solidFill>
              <a:srgbClr val="CB4D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مربع نص 21">
            <a:extLst>
              <a:ext uri="{FF2B5EF4-FFF2-40B4-BE49-F238E27FC236}">
                <a16:creationId xmlns:a16="http://schemas.microsoft.com/office/drawing/2014/main" id="{D07546D8-A83B-4637-A82B-D90D6CC9158D}"/>
              </a:ext>
            </a:extLst>
          </p:cNvPr>
          <p:cNvSpPr txBox="1"/>
          <p:nvPr/>
        </p:nvSpPr>
        <p:spPr>
          <a:xfrm>
            <a:off x="484220" y="1630076"/>
            <a:ext cx="2203651" cy="7052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400" b="1" i="1" dirty="0">
                <a:solidFill>
                  <a:schemeClr val="tx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Look and feel</a:t>
            </a:r>
            <a:r>
              <a:rPr lang="en-US" sz="1400" b="1" i="1" spc="-55" dirty="0">
                <a:solidFill>
                  <a:schemeClr val="tx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400" b="1" i="1" dirty="0">
                <a:solidFill>
                  <a:schemeClr val="tx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requirements</a:t>
            </a:r>
            <a:endParaRPr lang="en-US" sz="1200" b="1" i="1" dirty="0">
              <a:solidFill>
                <a:schemeClr val="tx1">
                  <a:lumMod val="50000"/>
                </a:schemeClr>
              </a:solidFill>
              <a:effectLst/>
              <a:latin typeface="Calibri Light" panose="020F03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مربع نص 22">
            <a:extLst>
              <a:ext uri="{FF2B5EF4-FFF2-40B4-BE49-F238E27FC236}">
                <a16:creationId xmlns:a16="http://schemas.microsoft.com/office/drawing/2014/main" id="{FC714BAE-BE6F-491E-8BE0-A114F8475B5B}"/>
              </a:ext>
            </a:extLst>
          </p:cNvPr>
          <p:cNvSpPr txBox="1"/>
          <p:nvPr/>
        </p:nvSpPr>
        <p:spPr>
          <a:xfrm>
            <a:off x="2515317" y="1580893"/>
            <a:ext cx="1879694" cy="7927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600" b="1" i="1" dirty="0">
                <a:solidFill>
                  <a:schemeClr val="tx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Usability</a:t>
            </a:r>
            <a:r>
              <a:rPr lang="en-US" sz="1600" b="1" i="1" spc="-25" dirty="0">
                <a:solidFill>
                  <a:schemeClr val="tx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b="1" i="1" dirty="0">
                <a:solidFill>
                  <a:schemeClr val="tx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requirements</a:t>
            </a:r>
            <a:endParaRPr lang="en-US" sz="1600" b="1" i="1" dirty="0">
              <a:solidFill>
                <a:schemeClr val="tx1">
                  <a:lumMod val="50000"/>
                </a:schemeClr>
              </a:solidFill>
              <a:effectLst/>
              <a:latin typeface="Calibri Light" panose="020F03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مربع نص 23">
            <a:extLst>
              <a:ext uri="{FF2B5EF4-FFF2-40B4-BE49-F238E27FC236}">
                <a16:creationId xmlns:a16="http://schemas.microsoft.com/office/drawing/2014/main" id="{24143AA6-5AF0-44B6-9DB0-891CB5DF9F17}"/>
              </a:ext>
            </a:extLst>
          </p:cNvPr>
          <p:cNvSpPr txBox="1"/>
          <p:nvPr/>
        </p:nvSpPr>
        <p:spPr>
          <a:xfrm>
            <a:off x="4552558" y="1765558"/>
            <a:ext cx="2203651" cy="423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600" b="1" i="1" dirty="0">
                <a:solidFill>
                  <a:schemeClr val="tx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Access</a:t>
            </a:r>
            <a:r>
              <a:rPr lang="en-US" sz="1600" b="1" i="1" spc="-30" dirty="0">
                <a:solidFill>
                  <a:schemeClr val="tx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b="1" i="1" dirty="0">
                <a:solidFill>
                  <a:schemeClr val="tx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control</a:t>
            </a:r>
            <a:endParaRPr lang="en-US" b="1" i="1" dirty="0">
              <a:solidFill>
                <a:schemeClr val="tx1">
                  <a:lumMod val="50000"/>
                </a:schemeClr>
              </a:solidFill>
              <a:effectLst/>
              <a:latin typeface="Calibri Light" panose="020F03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مربع نص 24">
            <a:extLst>
              <a:ext uri="{FF2B5EF4-FFF2-40B4-BE49-F238E27FC236}">
                <a16:creationId xmlns:a16="http://schemas.microsoft.com/office/drawing/2014/main" id="{BCA714F7-127F-48D1-B0EA-3647E008ECD7}"/>
              </a:ext>
            </a:extLst>
          </p:cNvPr>
          <p:cNvSpPr txBox="1"/>
          <p:nvPr/>
        </p:nvSpPr>
        <p:spPr>
          <a:xfrm>
            <a:off x="6448698" y="1564614"/>
            <a:ext cx="2203651" cy="7927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600" b="1" i="1" dirty="0">
                <a:solidFill>
                  <a:schemeClr val="tx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Performance</a:t>
            </a:r>
            <a:r>
              <a:rPr lang="en-US" sz="1600" b="1" i="1" spc="-10" dirty="0">
                <a:solidFill>
                  <a:schemeClr val="tx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b="1" i="1" dirty="0">
                <a:solidFill>
                  <a:schemeClr val="tx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requirement</a:t>
            </a:r>
            <a:endParaRPr lang="en-US" sz="1600" b="1" i="1" dirty="0">
              <a:solidFill>
                <a:schemeClr val="tx1">
                  <a:lumMod val="50000"/>
                </a:schemeClr>
              </a:solidFill>
              <a:effectLst/>
              <a:latin typeface="Calibri Light" panose="020F03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مربع نص 25">
            <a:extLst>
              <a:ext uri="{FF2B5EF4-FFF2-40B4-BE49-F238E27FC236}">
                <a16:creationId xmlns:a16="http://schemas.microsoft.com/office/drawing/2014/main" id="{9D2A21B2-EF33-4F2E-A1FE-C5B6105A780D}"/>
              </a:ext>
            </a:extLst>
          </p:cNvPr>
          <p:cNvSpPr txBox="1"/>
          <p:nvPr/>
        </p:nvSpPr>
        <p:spPr>
          <a:xfrm>
            <a:off x="706821" y="2885896"/>
            <a:ext cx="1768466" cy="423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600" b="1" i="1" dirty="0">
                <a:solidFill>
                  <a:schemeClr val="tx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Availability</a:t>
            </a:r>
            <a:endParaRPr lang="en-US" b="1" i="1" dirty="0">
              <a:solidFill>
                <a:schemeClr val="tx1">
                  <a:lumMod val="50000"/>
                </a:schemeClr>
              </a:solidFill>
              <a:effectLst/>
              <a:latin typeface="Calibri Light" panose="020F03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مربع نص 27">
            <a:extLst>
              <a:ext uri="{FF2B5EF4-FFF2-40B4-BE49-F238E27FC236}">
                <a16:creationId xmlns:a16="http://schemas.microsoft.com/office/drawing/2014/main" id="{40A04563-5C49-4819-A560-AC1EF44DDA5B}"/>
              </a:ext>
            </a:extLst>
          </p:cNvPr>
          <p:cNvSpPr txBox="1"/>
          <p:nvPr/>
        </p:nvSpPr>
        <p:spPr>
          <a:xfrm>
            <a:off x="2813824" y="2877014"/>
            <a:ext cx="1669682" cy="423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316865" lvl="0" algn="ctr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600" b="1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Extensibility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30" name="مربع نص 29">
            <a:extLst>
              <a:ext uri="{FF2B5EF4-FFF2-40B4-BE49-F238E27FC236}">
                <a16:creationId xmlns:a16="http://schemas.microsoft.com/office/drawing/2014/main" id="{A184421E-16E9-49BE-920D-F13BD707466A}"/>
              </a:ext>
            </a:extLst>
          </p:cNvPr>
          <p:cNvSpPr txBox="1"/>
          <p:nvPr/>
        </p:nvSpPr>
        <p:spPr>
          <a:xfrm>
            <a:off x="4690948" y="2882579"/>
            <a:ext cx="1811500" cy="423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tabLst>
                <a:tab pos="990600" algn="r"/>
              </a:tabLst>
            </a:pPr>
            <a:r>
              <a:rPr lang="en-US" sz="1600" b="1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Authorization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32" name="مربع نص 31">
            <a:extLst>
              <a:ext uri="{FF2B5EF4-FFF2-40B4-BE49-F238E27FC236}">
                <a16:creationId xmlns:a16="http://schemas.microsoft.com/office/drawing/2014/main" id="{7E664175-9317-41E0-9D23-B236BCFE5E1D}"/>
              </a:ext>
            </a:extLst>
          </p:cNvPr>
          <p:cNvSpPr txBox="1"/>
          <p:nvPr/>
        </p:nvSpPr>
        <p:spPr>
          <a:xfrm>
            <a:off x="6810543" y="2885896"/>
            <a:ext cx="1479962" cy="4221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304165" lvl="0" algn="ctr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600" b="1" i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Security</a:t>
            </a:r>
            <a:endParaRPr lang="en-US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50471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مستطيل 8">
            <a:extLst>
              <a:ext uri="{FF2B5EF4-FFF2-40B4-BE49-F238E27FC236}">
                <a16:creationId xmlns:a16="http://schemas.microsoft.com/office/drawing/2014/main" id="{A9756332-D5BC-427E-8B83-6E807D41A979}"/>
              </a:ext>
            </a:extLst>
          </p:cNvPr>
          <p:cNvSpPr/>
          <p:nvPr/>
        </p:nvSpPr>
        <p:spPr>
          <a:xfrm rot="1876116">
            <a:off x="3834541" y="1492553"/>
            <a:ext cx="153614" cy="1686520"/>
          </a:xfrm>
          <a:prstGeom prst="rect">
            <a:avLst/>
          </a:prstGeom>
          <a:gradFill>
            <a:gsLst>
              <a:gs pos="20000">
                <a:srgbClr val="CB4D37"/>
              </a:gs>
              <a:gs pos="83000">
                <a:srgbClr val="EAAB9E"/>
              </a:gs>
              <a:gs pos="100000">
                <a:srgbClr val="EAAB9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 dirty="0"/>
          </a:p>
        </p:txBody>
      </p:sp>
      <p:sp>
        <p:nvSpPr>
          <p:cNvPr id="3" name="مخطط انسيابي: رابط 2">
            <a:extLst>
              <a:ext uri="{FF2B5EF4-FFF2-40B4-BE49-F238E27FC236}">
                <a16:creationId xmlns:a16="http://schemas.microsoft.com/office/drawing/2014/main" id="{036B0BF4-F89E-4009-905A-18FD8D409A0D}"/>
              </a:ext>
            </a:extLst>
          </p:cNvPr>
          <p:cNvSpPr/>
          <p:nvPr/>
        </p:nvSpPr>
        <p:spPr>
          <a:xfrm>
            <a:off x="4044336" y="1120559"/>
            <a:ext cx="1045491" cy="1060625"/>
          </a:xfrm>
          <a:prstGeom prst="flowChartConnector">
            <a:avLst/>
          </a:prstGeom>
          <a:solidFill>
            <a:srgbClr val="D63E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4" name="مخطط انسيابي: رابط 3">
            <a:extLst>
              <a:ext uri="{FF2B5EF4-FFF2-40B4-BE49-F238E27FC236}">
                <a16:creationId xmlns:a16="http://schemas.microsoft.com/office/drawing/2014/main" id="{D2065FC3-5913-4C32-9614-CF4E6954015B}"/>
              </a:ext>
            </a:extLst>
          </p:cNvPr>
          <p:cNvSpPr/>
          <p:nvPr/>
        </p:nvSpPr>
        <p:spPr>
          <a:xfrm>
            <a:off x="2865715" y="2962314"/>
            <a:ext cx="1045491" cy="1060625"/>
          </a:xfrm>
          <a:prstGeom prst="flowChartConnector">
            <a:avLst/>
          </a:prstGeom>
          <a:solidFill>
            <a:srgbClr val="E489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5" name="مخطط انسيابي: رابط 4">
            <a:extLst>
              <a:ext uri="{FF2B5EF4-FFF2-40B4-BE49-F238E27FC236}">
                <a16:creationId xmlns:a16="http://schemas.microsoft.com/office/drawing/2014/main" id="{243C4EF2-EC22-400D-8AF1-0E9614355225}"/>
              </a:ext>
            </a:extLst>
          </p:cNvPr>
          <p:cNvSpPr/>
          <p:nvPr/>
        </p:nvSpPr>
        <p:spPr>
          <a:xfrm>
            <a:off x="5409077" y="2962315"/>
            <a:ext cx="1045491" cy="1060625"/>
          </a:xfrm>
          <a:prstGeom prst="flowChartConnector">
            <a:avLst/>
          </a:prstGeom>
          <a:solidFill>
            <a:srgbClr val="FFD6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 dirty="0"/>
          </a:p>
        </p:txBody>
      </p:sp>
      <p:sp>
        <p:nvSpPr>
          <p:cNvPr id="6" name="مخطط انسيابي: رابط 5">
            <a:extLst>
              <a:ext uri="{FF2B5EF4-FFF2-40B4-BE49-F238E27FC236}">
                <a16:creationId xmlns:a16="http://schemas.microsoft.com/office/drawing/2014/main" id="{14A85A4E-9BE6-4D14-A6BE-6E9D6FAD967E}"/>
              </a:ext>
            </a:extLst>
          </p:cNvPr>
          <p:cNvSpPr/>
          <p:nvPr/>
        </p:nvSpPr>
        <p:spPr>
          <a:xfrm>
            <a:off x="2965217" y="3060281"/>
            <a:ext cx="846487" cy="864691"/>
          </a:xfrm>
          <a:prstGeom prst="flowChartConnector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7" name="مخطط انسيابي: رابط 6">
            <a:extLst>
              <a:ext uri="{FF2B5EF4-FFF2-40B4-BE49-F238E27FC236}">
                <a16:creationId xmlns:a16="http://schemas.microsoft.com/office/drawing/2014/main" id="{78B9760E-71FC-4DAD-8DA7-1FDAC12F9DD7}"/>
              </a:ext>
            </a:extLst>
          </p:cNvPr>
          <p:cNvSpPr/>
          <p:nvPr/>
        </p:nvSpPr>
        <p:spPr>
          <a:xfrm>
            <a:off x="5508579" y="3060281"/>
            <a:ext cx="846487" cy="864691"/>
          </a:xfrm>
          <a:prstGeom prst="flowChartConnector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8" name="مستطيل 7">
            <a:extLst>
              <a:ext uri="{FF2B5EF4-FFF2-40B4-BE49-F238E27FC236}">
                <a16:creationId xmlns:a16="http://schemas.microsoft.com/office/drawing/2014/main" id="{B81211AD-EC7B-4DF9-B4F3-AFE2B1E4D20B}"/>
              </a:ext>
            </a:extLst>
          </p:cNvPr>
          <p:cNvSpPr/>
          <p:nvPr/>
        </p:nvSpPr>
        <p:spPr>
          <a:xfrm rot="16200000">
            <a:off x="4583806" y="2690939"/>
            <a:ext cx="152676" cy="1696875"/>
          </a:xfrm>
          <a:prstGeom prst="rect">
            <a:avLst/>
          </a:prstGeom>
          <a:gradFill>
            <a:gsLst>
              <a:gs pos="5000">
                <a:srgbClr val="EAAB9E"/>
              </a:gs>
              <a:gs pos="83000">
                <a:srgbClr val="FFE047"/>
              </a:gs>
              <a:gs pos="100000">
                <a:srgbClr val="FFE047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10" name="مستطيل 9">
            <a:extLst>
              <a:ext uri="{FF2B5EF4-FFF2-40B4-BE49-F238E27FC236}">
                <a16:creationId xmlns:a16="http://schemas.microsoft.com/office/drawing/2014/main" id="{E44B49FC-A09B-442B-9289-9B5EF4FB8DBC}"/>
              </a:ext>
            </a:extLst>
          </p:cNvPr>
          <p:cNvSpPr/>
          <p:nvPr/>
        </p:nvSpPr>
        <p:spPr>
          <a:xfrm rot="19723884" flipH="1">
            <a:off x="5199710" y="1492551"/>
            <a:ext cx="153614" cy="1686520"/>
          </a:xfrm>
          <a:prstGeom prst="rect">
            <a:avLst/>
          </a:prstGeom>
          <a:gradFill>
            <a:gsLst>
              <a:gs pos="20000">
                <a:srgbClr val="CB4D37"/>
              </a:gs>
              <a:gs pos="83000">
                <a:srgbClr val="FFE047"/>
              </a:gs>
              <a:gs pos="100000">
                <a:srgbClr val="FFE047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11" name="مخطط انسيابي: رابط 10">
            <a:extLst>
              <a:ext uri="{FF2B5EF4-FFF2-40B4-BE49-F238E27FC236}">
                <a16:creationId xmlns:a16="http://schemas.microsoft.com/office/drawing/2014/main" id="{F5FAF31A-F92B-4905-B8FD-F65E6083CF26}"/>
              </a:ext>
            </a:extLst>
          </p:cNvPr>
          <p:cNvSpPr/>
          <p:nvPr/>
        </p:nvSpPr>
        <p:spPr>
          <a:xfrm>
            <a:off x="4143838" y="1218526"/>
            <a:ext cx="846487" cy="864691"/>
          </a:xfrm>
          <a:prstGeom prst="flowChartConnector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13" name="مربع نص 12">
            <a:extLst>
              <a:ext uri="{FF2B5EF4-FFF2-40B4-BE49-F238E27FC236}">
                <a16:creationId xmlns:a16="http://schemas.microsoft.com/office/drawing/2014/main" id="{DB39E51C-420B-4FC0-B260-B9231D94B3EB}"/>
              </a:ext>
            </a:extLst>
          </p:cNvPr>
          <p:cNvSpPr txBox="1"/>
          <p:nvPr/>
        </p:nvSpPr>
        <p:spPr>
          <a:xfrm>
            <a:off x="5089827" y="786908"/>
            <a:ext cx="3233892" cy="13671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92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Data Flow Diagram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92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2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Data flow diagrams are used to graphically represent the flow of data in a business information system</a:t>
            </a:r>
            <a:r>
              <a:rPr lang="en-GB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endParaRPr lang="en-US" sz="11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5" name="مربع نص 14">
            <a:extLst>
              <a:ext uri="{FF2B5EF4-FFF2-40B4-BE49-F238E27FC236}">
                <a16:creationId xmlns:a16="http://schemas.microsoft.com/office/drawing/2014/main" id="{43AE2A1A-C1D8-415D-ACA1-D2B1BFA93F16}"/>
              </a:ext>
            </a:extLst>
          </p:cNvPr>
          <p:cNvSpPr txBox="1"/>
          <p:nvPr/>
        </p:nvSpPr>
        <p:spPr>
          <a:xfrm>
            <a:off x="552195" y="2583855"/>
            <a:ext cx="242818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 use case diagram is the primary form of system requirements for new software under development</a:t>
            </a:r>
            <a:endParaRPr lang="ar-SA" sz="1200" dirty="0"/>
          </a:p>
        </p:txBody>
      </p:sp>
      <p:sp>
        <p:nvSpPr>
          <p:cNvPr id="17" name="مربع نص 16">
            <a:extLst>
              <a:ext uri="{FF2B5EF4-FFF2-40B4-BE49-F238E27FC236}">
                <a16:creationId xmlns:a16="http://schemas.microsoft.com/office/drawing/2014/main" id="{78C5CFEE-D6D5-4A1E-BB9E-A8742AF9F028}"/>
              </a:ext>
            </a:extLst>
          </p:cNvPr>
          <p:cNvSpPr txBox="1"/>
          <p:nvPr/>
        </p:nvSpPr>
        <p:spPr>
          <a:xfrm>
            <a:off x="6630892" y="2936689"/>
            <a:ext cx="2446108" cy="19211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Sequence Diagram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Sequence Diagrams are interaction diagrams that detail how operations are carried out. They capture the interaction between objects in the context of a collaboration</a:t>
            </a:r>
            <a:r>
              <a:rPr lang="en-GB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endParaRPr lang="en-US" sz="11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grpSp>
        <p:nvGrpSpPr>
          <p:cNvPr id="24" name="مجموعة 23">
            <a:extLst>
              <a:ext uri="{FF2B5EF4-FFF2-40B4-BE49-F238E27FC236}">
                <a16:creationId xmlns:a16="http://schemas.microsoft.com/office/drawing/2014/main" id="{7486557A-CA6B-4AC1-BBF6-2CE672B10406}"/>
              </a:ext>
            </a:extLst>
          </p:cNvPr>
          <p:cNvGrpSpPr/>
          <p:nvPr/>
        </p:nvGrpSpPr>
        <p:grpSpPr>
          <a:xfrm rot="20747476">
            <a:off x="3727248" y="970171"/>
            <a:ext cx="1600682" cy="1558212"/>
            <a:chOff x="6671272" y="793067"/>
            <a:chExt cx="1600682" cy="1558212"/>
          </a:xfrm>
        </p:grpSpPr>
        <p:sp>
          <p:nvSpPr>
            <p:cNvPr id="25" name="قوس 24">
              <a:extLst>
                <a:ext uri="{FF2B5EF4-FFF2-40B4-BE49-F238E27FC236}">
                  <a16:creationId xmlns:a16="http://schemas.microsoft.com/office/drawing/2014/main" id="{0C602094-7057-401F-A21A-6D9ABE89200D}"/>
                </a:ext>
              </a:extLst>
            </p:cNvPr>
            <p:cNvSpPr/>
            <p:nvPr/>
          </p:nvSpPr>
          <p:spPr>
            <a:xfrm>
              <a:off x="6671272" y="793067"/>
              <a:ext cx="1600682" cy="1558212"/>
            </a:xfrm>
            <a:prstGeom prst="arc">
              <a:avLst/>
            </a:prstGeom>
            <a:ln w="28575">
              <a:solidFill>
                <a:srgbClr val="D63E1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algn="ctr"/>
              <a:endParaRPr lang="ar-SA"/>
            </a:p>
          </p:txBody>
        </p:sp>
        <p:sp>
          <p:nvSpPr>
            <p:cNvPr id="26" name="مخطط انسيابي: رابط 25">
              <a:extLst>
                <a:ext uri="{FF2B5EF4-FFF2-40B4-BE49-F238E27FC236}">
                  <a16:creationId xmlns:a16="http://schemas.microsoft.com/office/drawing/2014/main" id="{E72D2B40-9007-4A9E-8176-02896769CE2F}"/>
                </a:ext>
              </a:extLst>
            </p:cNvPr>
            <p:cNvSpPr/>
            <p:nvPr/>
          </p:nvSpPr>
          <p:spPr>
            <a:xfrm>
              <a:off x="7956919" y="944218"/>
              <a:ext cx="139960" cy="139959"/>
            </a:xfrm>
            <a:prstGeom prst="flowChartConnector">
              <a:avLst/>
            </a:prstGeom>
            <a:solidFill>
              <a:srgbClr val="D63E1C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SA" dirty="0"/>
            </a:p>
          </p:txBody>
        </p:sp>
      </p:grpSp>
      <p:sp>
        <p:nvSpPr>
          <p:cNvPr id="27" name="Google Shape;709;p52">
            <a:extLst>
              <a:ext uri="{FF2B5EF4-FFF2-40B4-BE49-F238E27FC236}">
                <a16:creationId xmlns:a16="http://schemas.microsoft.com/office/drawing/2014/main" id="{7950A08C-7A77-4879-B97E-2E9461A6FE88}"/>
              </a:ext>
            </a:extLst>
          </p:cNvPr>
          <p:cNvSpPr txBox="1">
            <a:spLocks/>
          </p:cNvSpPr>
          <p:nvPr/>
        </p:nvSpPr>
        <p:spPr>
          <a:xfrm>
            <a:off x="4044336" y="1206421"/>
            <a:ext cx="1093470" cy="88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" sz="4800" b="1" dirty="0">
                <a:solidFill>
                  <a:srgbClr val="D23D1B"/>
                </a:solidFill>
              </a:rPr>
              <a:t>01</a:t>
            </a:r>
            <a:endParaRPr lang="es" b="1" dirty="0">
              <a:solidFill>
                <a:srgbClr val="D23D1B"/>
              </a:solidFill>
            </a:endParaRPr>
          </a:p>
        </p:txBody>
      </p:sp>
      <p:sp>
        <p:nvSpPr>
          <p:cNvPr id="28" name="Google Shape;709;p52">
            <a:extLst>
              <a:ext uri="{FF2B5EF4-FFF2-40B4-BE49-F238E27FC236}">
                <a16:creationId xmlns:a16="http://schemas.microsoft.com/office/drawing/2014/main" id="{7D72872D-9827-499A-B468-753C8C4C3FBD}"/>
              </a:ext>
            </a:extLst>
          </p:cNvPr>
          <p:cNvSpPr txBox="1">
            <a:spLocks/>
          </p:cNvSpPr>
          <p:nvPr/>
        </p:nvSpPr>
        <p:spPr>
          <a:xfrm>
            <a:off x="2830916" y="3048176"/>
            <a:ext cx="1093470" cy="88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" sz="4800" b="1" dirty="0">
                <a:solidFill>
                  <a:srgbClr val="E1877A"/>
                </a:solidFill>
              </a:rPr>
              <a:t>02</a:t>
            </a:r>
            <a:endParaRPr lang="es" b="1" dirty="0">
              <a:solidFill>
                <a:srgbClr val="E1877A"/>
              </a:solidFill>
            </a:endParaRPr>
          </a:p>
        </p:txBody>
      </p:sp>
      <p:sp>
        <p:nvSpPr>
          <p:cNvPr id="29" name="Google Shape;709;p52">
            <a:extLst>
              <a:ext uri="{FF2B5EF4-FFF2-40B4-BE49-F238E27FC236}">
                <a16:creationId xmlns:a16="http://schemas.microsoft.com/office/drawing/2014/main" id="{23BBB95E-01E7-44F3-BE4C-951C790E0C44}"/>
              </a:ext>
            </a:extLst>
          </p:cNvPr>
          <p:cNvSpPr txBox="1">
            <a:spLocks/>
          </p:cNvSpPr>
          <p:nvPr/>
        </p:nvSpPr>
        <p:spPr>
          <a:xfrm>
            <a:off x="5384987" y="3034165"/>
            <a:ext cx="1093470" cy="88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" sz="4800" b="1" dirty="0">
                <a:solidFill>
                  <a:srgbClr val="FED50A"/>
                </a:solidFill>
              </a:rPr>
              <a:t>03</a:t>
            </a:r>
            <a:endParaRPr lang="es" b="1" dirty="0">
              <a:solidFill>
                <a:srgbClr val="FED50A"/>
              </a:solidFill>
            </a:endParaRPr>
          </a:p>
        </p:txBody>
      </p:sp>
      <p:grpSp>
        <p:nvGrpSpPr>
          <p:cNvPr id="30" name="مجموعة 29">
            <a:extLst>
              <a:ext uri="{FF2B5EF4-FFF2-40B4-BE49-F238E27FC236}">
                <a16:creationId xmlns:a16="http://schemas.microsoft.com/office/drawing/2014/main" id="{75A77435-E372-4C3C-A8B4-5AE34DEE10B3}"/>
              </a:ext>
            </a:extLst>
          </p:cNvPr>
          <p:cNvGrpSpPr/>
          <p:nvPr/>
        </p:nvGrpSpPr>
        <p:grpSpPr>
          <a:xfrm rot="4491080">
            <a:off x="4995842" y="2636891"/>
            <a:ext cx="1600682" cy="1558212"/>
            <a:chOff x="6671272" y="793067"/>
            <a:chExt cx="1600682" cy="1558212"/>
          </a:xfrm>
        </p:grpSpPr>
        <p:sp>
          <p:nvSpPr>
            <p:cNvPr id="31" name="قوس 30">
              <a:extLst>
                <a:ext uri="{FF2B5EF4-FFF2-40B4-BE49-F238E27FC236}">
                  <a16:creationId xmlns:a16="http://schemas.microsoft.com/office/drawing/2014/main" id="{A10B712B-5205-4AC1-A3D2-EC545DFD1BCC}"/>
                </a:ext>
              </a:extLst>
            </p:cNvPr>
            <p:cNvSpPr/>
            <p:nvPr/>
          </p:nvSpPr>
          <p:spPr>
            <a:xfrm>
              <a:off x="6671272" y="793067"/>
              <a:ext cx="1600682" cy="1558212"/>
            </a:xfrm>
            <a:prstGeom prst="arc">
              <a:avLst/>
            </a:prstGeom>
            <a:ln w="28575">
              <a:solidFill>
                <a:srgbClr val="FFD60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algn="ctr"/>
              <a:endParaRPr lang="ar-SA"/>
            </a:p>
          </p:txBody>
        </p:sp>
        <p:sp>
          <p:nvSpPr>
            <p:cNvPr id="32" name="مخطط انسيابي: رابط 31">
              <a:extLst>
                <a:ext uri="{FF2B5EF4-FFF2-40B4-BE49-F238E27FC236}">
                  <a16:creationId xmlns:a16="http://schemas.microsoft.com/office/drawing/2014/main" id="{40247F6A-E929-4441-BF95-6182EF83DCB0}"/>
                </a:ext>
              </a:extLst>
            </p:cNvPr>
            <p:cNvSpPr/>
            <p:nvPr/>
          </p:nvSpPr>
          <p:spPr>
            <a:xfrm>
              <a:off x="7956919" y="944218"/>
              <a:ext cx="139960" cy="139959"/>
            </a:xfrm>
            <a:prstGeom prst="flowChartConnector">
              <a:avLst/>
            </a:prstGeom>
            <a:solidFill>
              <a:srgbClr val="FFD60A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SA" dirty="0"/>
            </a:p>
          </p:txBody>
        </p:sp>
      </p:grpSp>
      <p:grpSp>
        <p:nvGrpSpPr>
          <p:cNvPr id="33" name="مجموعة 32">
            <a:extLst>
              <a:ext uri="{FF2B5EF4-FFF2-40B4-BE49-F238E27FC236}">
                <a16:creationId xmlns:a16="http://schemas.microsoft.com/office/drawing/2014/main" id="{89B58D2D-5B8D-4AD7-BD33-845C04148F00}"/>
              </a:ext>
            </a:extLst>
          </p:cNvPr>
          <p:cNvGrpSpPr/>
          <p:nvPr/>
        </p:nvGrpSpPr>
        <p:grpSpPr>
          <a:xfrm rot="15472927">
            <a:off x="2700138" y="2802754"/>
            <a:ext cx="1600682" cy="1558212"/>
            <a:chOff x="6671272" y="793067"/>
            <a:chExt cx="1600682" cy="1558212"/>
          </a:xfrm>
        </p:grpSpPr>
        <p:sp>
          <p:nvSpPr>
            <p:cNvPr id="34" name="قوس 33">
              <a:extLst>
                <a:ext uri="{FF2B5EF4-FFF2-40B4-BE49-F238E27FC236}">
                  <a16:creationId xmlns:a16="http://schemas.microsoft.com/office/drawing/2014/main" id="{2397A56B-22EE-41EA-8CB1-F4C0250ADF6D}"/>
                </a:ext>
              </a:extLst>
            </p:cNvPr>
            <p:cNvSpPr/>
            <p:nvPr/>
          </p:nvSpPr>
          <p:spPr>
            <a:xfrm>
              <a:off x="6671272" y="793067"/>
              <a:ext cx="1600682" cy="1558212"/>
            </a:xfrm>
            <a:prstGeom prst="arc">
              <a:avLst/>
            </a:prstGeom>
            <a:ln w="28575">
              <a:solidFill>
                <a:srgbClr val="EAAB9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algn="ctr"/>
              <a:endParaRPr lang="ar-SA" dirty="0"/>
            </a:p>
          </p:txBody>
        </p:sp>
        <p:sp>
          <p:nvSpPr>
            <p:cNvPr id="35" name="مخطط انسيابي: رابط 34">
              <a:extLst>
                <a:ext uri="{FF2B5EF4-FFF2-40B4-BE49-F238E27FC236}">
                  <a16:creationId xmlns:a16="http://schemas.microsoft.com/office/drawing/2014/main" id="{9FA4B2F5-C177-4CE9-B225-AEB43B7B99FA}"/>
                </a:ext>
              </a:extLst>
            </p:cNvPr>
            <p:cNvSpPr/>
            <p:nvPr/>
          </p:nvSpPr>
          <p:spPr>
            <a:xfrm>
              <a:off x="7956919" y="944218"/>
              <a:ext cx="139960" cy="139959"/>
            </a:xfrm>
            <a:prstGeom prst="flowChartConnector">
              <a:avLst/>
            </a:prstGeom>
            <a:solidFill>
              <a:srgbClr val="EAAB9E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SA" dirty="0"/>
            </a:p>
          </p:txBody>
        </p:sp>
      </p:grpSp>
      <p:sp>
        <p:nvSpPr>
          <p:cNvPr id="36" name="Google Shape;909;p49">
            <a:extLst>
              <a:ext uri="{FF2B5EF4-FFF2-40B4-BE49-F238E27FC236}">
                <a16:creationId xmlns:a16="http://schemas.microsoft.com/office/drawing/2014/main" id="{6F355BB0-76FD-460C-9BC5-04224F1B8190}"/>
              </a:ext>
            </a:extLst>
          </p:cNvPr>
          <p:cNvSpPr/>
          <p:nvPr/>
        </p:nvSpPr>
        <p:spPr>
          <a:xfrm rot="16200000">
            <a:off x="-1899062" y="2482565"/>
            <a:ext cx="2448550" cy="2909025"/>
          </a:xfrm>
          <a:custGeom>
            <a:avLst/>
            <a:gdLst/>
            <a:ahLst/>
            <a:cxnLst/>
            <a:rect l="l" t="t" r="r" b="b"/>
            <a:pathLst>
              <a:path w="97942" h="116361" extrusionOk="0">
                <a:moveTo>
                  <a:pt x="49051" y="1"/>
                </a:moveTo>
                <a:lnTo>
                  <a:pt x="48755" y="592"/>
                </a:lnTo>
                <a:cubicBezTo>
                  <a:pt x="61717" y="7323"/>
                  <a:pt x="73109" y="18511"/>
                  <a:pt x="77271" y="25651"/>
                </a:cubicBezTo>
                <a:cubicBezTo>
                  <a:pt x="81546" y="32974"/>
                  <a:pt x="86912" y="44025"/>
                  <a:pt x="88163" y="54963"/>
                </a:cubicBezTo>
                <a:cubicBezTo>
                  <a:pt x="89505" y="66583"/>
                  <a:pt x="86026" y="75793"/>
                  <a:pt x="77794" y="82296"/>
                </a:cubicBezTo>
                <a:cubicBezTo>
                  <a:pt x="71055" y="87625"/>
                  <a:pt x="63549" y="88781"/>
                  <a:pt x="55955" y="88781"/>
                </a:cubicBezTo>
                <a:cubicBezTo>
                  <a:pt x="53017" y="88781"/>
                  <a:pt x="50065" y="88608"/>
                  <a:pt x="47140" y="88436"/>
                </a:cubicBezTo>
                <a:cubicBezTo>
                  <a:pt x="44204" y="88257"/>
                  <a:pt x="41230" y="88078"/>
                  <a:pt x="38270" y="88078"/>
                </a:cubicBezTo>
                <a:cubicBezTo>
                  <a:pt x="32591" y="88078"/>
                  <a:pt x="26965" y="88738"/>
                  <a:pt x="21763" y="91324"/>
                </a:cubicBezTo>
                <a:cubicBezTo>
                  <a:pt x="14509" y="94940"/>
                  <a:pt x="4116" y="105446"/>
                  <a:pt x="0" y="116111"/>
                </a:cubicBezTo>
                <a:lnTo>
                  <a:pt x="637" y="116361"/>
                </a:lnTo>
                <a:cubicBezTo>
                  <a:pt x="4685" y="105832"/>
                  <a:pt x="14918" y="95486"/>
                  <a:pt x="22058" y="91915"/>
                </a:cubicBezTo>
                <a:cubicBezTo>
                  <a:pt x="27169" y="89390"/>
                  <a:pt x="32712" y="88750"/>
                  <a:pt x="38319" y="88750"/>
                </a:cubicBezTo>
                <a:cubicBezTo>
                  <a:pt x="41244" y="88750"/>
                  <a:pt x="44187" y="88924"/>
                  <a:pt x="47095" y="89096"/>
                </a:cubicBezTo>
                <a:cubicBezTo>
                  <a:pt x="50057" y="89273"/>
                  <a:pt x="53045" y="89451"/>
                  <a:pt x="56021" y="89451"/>
                </a:cubicBezTo>
                <a:cubicBezTo>
                  <a:pt x="63717" y="89451"/>
                  <a:pt x="71332" y="88264"/>
                  <a:pt x="78203" y="82819"/>
                </a:cubicBezTo>
                <a:cubicBezTo>
                  <a:pt x="97941" y="67197"/>
                  <a:pt x="86458" y="40091"/>
                  <a:pt x="77862" y="25310"/>
                </a:cubicBezTo>
                <a:cubicBezTo>
                  <a:pt x="73655" y="18102"/>
                  <a:pt x="62126" y="6777"/>
                  <a:pt x="49051" y="1"/>
                </a:cubicBezTo>
                <a:close/>
              </a:path>
            </a:pathLst>
          </a:custGeom>
          <a:solidFill>
            <a:srgbClr val="FFE87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879;p49">
            <a:extLst>
              <a:ext uri="{FF2B5EF4-FFF2-40B4-BE49-F238E27FC236}">
                <a16:creationId xmlns:a16="http://schemas.microsoft.com/office/drawing/2014/main" id="{FB4BF765-AD3C-4090-B106-7F7C6D6196A2}"/>
              </a:ext>
            </a:extLst>
          </p:cNvPr>
          <p:cNvSpPr/>
          <p:nvPr/>
        </p:nvSpPr>
        <p:spPr>
          <a:xfrm>
            <a:off x="-151498" y="-384272"/>
            <a:ext cx="2126166" cy="1181829"/>
          </a:xfrm>
          <a:custGeom>
            <a:avLst/>
            <a:gdLst/>
            <a:ahLst/>
            <a:cxnLst/>
            <a:rect l="l" t="t" r="r" b="b"/>
            <a:pathLst>
              <a:path w="12072" h="9792" extrusionOk="0">
                <a:moveTo>
                  <a:pt x="5700" y="0"/>
                </a:moveTo>
                <a:cubicBezTo>
                  <a:pt x="5260" y="0"/>
                  <a:pt x="4816" y="53"/>
                  <a:pt x="4385" y="147"/>
                </a:cubicBezTo>
                <a:cubicBezTo>
                  <a:pt x="3885" y="261"/>
                  <a:pt x="3385" y="443"/>
                  <a:pt x="2953" y="671"/>
                </a:cubicBezTo>
                <a:cubicBezTo>
                  <a:pt x="1656" y="1330"/>
                  <a:pt x="428" y="2922"/>
                  <a:pt x="269" y="4400"/>
                </a:cubicBezTo>
                <a:cubicBezTo>
                  <a:pt x="1" y="6864"/>
                  <a:pt x="1916" y="9791"/>
                  <a:pt x="4560" y="9791"/>
                </a:cubicBezTo>
                <a:cubicBezTo>
                  <a:pt x="4600" y="9791"/>
                  <a:pt x="4640" y="9791"/>
                  <a:pt x="4681" y="9789"/>
                </a:cubicBezTo>
                <a:cubicBezTo>
                  <a:pt x="7660" y="9698"/>
                  <a:pt x="12071" y="6583"/>
                  <a:pt x="10366" y="3308"/>
                </a:cubicBezTo>
                <a:cubicBezTo>
                  <a:pt x="9775" y="2149"/>
                  <a:pt x="8910" y="1057"/>
                  <a:pt x="7751" y="466"/>
                </a:cubicBezTo>
                <a:cubicBezTo>
                  <a:pt x="7129" y="141"/>
                  <a:pt x="6420" y="0"/>
                  <a:pt x="5700" y="0"/>
                </a:cubicBezTo>
                <a:close/>
              </a:path>
            </a:pathLst>
          </a:custGeom>
          <a:solidFill>
            <a:srgbClr val="D7746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909;p49">
            <a:extLst>
              <a:ext uri="{FF2B5EF4-FFF2-40B4-BE49-F238E27FC236}">
                <a16:creationId xmlns:a16="http://schemas.microsoft.com/office/drawing/2014/main" id="{D352100F-BCA6-47C2-846B-819E71DD6ECF}"/>
              </a:ext>
            </a:extLst>
          </p:cNvPr>
          <p:cNvSpPr/>
          <p:nvPr/>
        </p:nvSpPr>
        <p:spPr>
          <a:xfrm rot="7002199">
            <a:off x="7950472" y="-203367"/>
            <a:ext cx="2448550" cy="2909025"/>
          </a:xfrm>
          <a:custGeom>
            <a:avLst/>
            <a:gdLst/>
            <a:ahLst/>
            <a:cxnLst/>
            <a:rect l="l" t="t" r="r" b="b"/>
            <a:pathLst>
              <a:path w="97942" h="116361" extrusionOk="0">
                <a:moveTo>
                  <a:pt x="49051" y="1"/>
                </a:moveTo>
                <a:lnTo>
                  <a:pt x="48755" y="592"/>
                </a:lnTo>
                <a:cubicBezTo>
                  <a:pt x="61717" y="7323"/>
                  <a:pt x="73109" y="18511"/>
                  <a:pt x="77271" y="25651"/>
                </a:cubicBezTo>
                <a:cubicBezTo>
                  <a:pt x="81546" y="32974"/>
                  <a:pt x="86912" y="44025"/>
                  <a:pt x="88163" y="54963"/>
                </a:cubicBezTo>
                <a:cubicBezTo>
                  <a:pt x="89505" y="66583"/>
                  <a:pt x="86026" y="75793"/>
                  <a:pt x="77794" y="82296"/>
                </a:cubicBezTo>
                <a:cubicBezTo>
                  <a:pt x="71055" y="87625"/>
                  <a:pt x="63549" y="88781"/>
                  <a:pt x="55955" y="88781"/>
                </a:cubicBezTo>
                <a:cubicBezTo>
                  <a:pt x="53017" y="88781"/>
                  <a:pt x="50065" y="88608"/>
                  <a:pt x="47140" y="88436"/>
                </a:cubicBezTo>
                <a:cubicBezTo>
                  <a:pt x="44204" y="88257"/>
                  <a:pt x="41230" y="88078"/>
                  <a:pt x="38270" y="88078"/>
                </a:cubicBezTo>
                <a:cubicBezTo>
                  <a:pt x="32591" y="88078"/>
                  <a:pt x="26965" y="88738"/>
                  <a:pt x="21763" y="91324"/>
                </a:cubicBezTo>
                <a:cubicBezTo>
                  <a:pt x="14509" y="94940"/>
                  <a:pt x="4116" y="105446"/>
                  <a:pt x="0" y="116111"/>
                </a:cubicBezTo>
                <a:lnTo>
                  <a:pt x="637" y="116361"/>
                </a:lnTo>
                <a:cubicBezTo>
                  <a:pt x="4685" y="105832"/>
                  <a:pt x="14918" y="95486"/>
                  <a:pt x="22058" y="91915"/>
                </a:cubicBezTo>
                <a:cubicBezTo>
                  <a:pt x="27169" y="89390"/>
                  <a:pt x="32712" y="88750"/>
                  <a:pt x="38319" y="88750"/>
                </a:cubicBezTo>
                <a:cubicBezTo>
                  <a:pt x="41244" y="88750"/>
                  <a:pt x="44187" y="88924"/>
                  <a:pt x="47095" y="89096"/>
                </a:cubicBezTo>
                <a:cubicBezTo>
                  <a:pt x="50057" y="89273"/>
                  <a:pt x="53045" y="89451"/>
                  <a:pt x="56021" y="89451"/>
                </a:cubicBezTo>
                <a:cubicBezTo>
                  <a:pt x="63717" y="89451"/>
                  <a:pt x="71332" y="88264"/>
                  <a:pt x="78203" y="82819"/>
                </a:cubicBezTo>
                <a:cubicBezTo>
                  <a:pt x="97941" y="67197"/>
                  <a:pt x="86458" y="40091"/>
                  <a:pt x="77862" y="25310"/>
                </a:cubicBezTo>
                <a:cubicBezTo>
                  <a:pt x="73655" y="18102"/>
                  <a:pt x="62126" y="6777"/>
                  <a:pt x="49051" y="1"/>
                </a:cubicBezTo>
                <a:close/>
              </a:path>
            </a:pathLst>
          </a:custGeom>
          <a:solidFill>
            <a:srgbClr val="FFE87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0" name="صورة الشريحة 39">
                <a:extLst>
                  <a:ext uri="{FF2B5EF4-FFF2-40B4-BE49-F238E27FC236}">
                    <a16:creationId xmlns:a16="http://schemas.microsoft.com/office/drawing/2014/main" id="{875F03BD-5EA6-4FF4-9103-5FC7265C9C6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82696863"/>
                  </p:ext>
                </p:extLst>
              </p:nvPr>
            </p:nvGraphicFramePr>
            <p:xfrm>
              <a:off x="7104766" y="868614"/>
              <a:ext cx="512846" cy="288476"/>
            </p:xfrm>
            <a:graphic>
              <a:graphicData uri="http://schemas.microsoft.com/office/powerpoint/2016/slidezoom">
                <pslz:sldZm>
                  <pslz:sldZmObj sldId="343" cId="3351030411">
                    <pslz:zmPr id="{39BD3EF1-CEA2-48CD-9EF0-294E319B38C2}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512846" cy="288476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0" name="صورة الشريحة 39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875F03BD-5EA6-4FF4-9103-5FC7265C9C6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104766" y="868614"/>
                <a:ext cx="512846" cy="288476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2" name="صورة الشريحة 41">
                <a:extLst>
                  <a:ext uri="{FF2B5EF4-FFF2-40B4-BE49-F238E27FC236}">
                    <a16:creationId xmlns:a16="http://schemas.microsoft.com/office/drawing/2014/main" id="{646F4C5B-4AFD-4DDF-B33B-65767D5498C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56027510"/>
                  </p:ext>
                </p:extLst>
              </p:nvPr>
            </p:nvGraphicFramePr>
            <p:xfrm>
              <a:off x="2008138" y="2278602"/>
              <a:ext cx="506296" cy="284792"/>
            </p:xfrm>
            <a:graphic>
              <a:graphicData uri="http://schemas.microsoft.com/office/powerpoint/2016/slidezoom">
                <pslz:sldZm>
                  <pslz:sldZmObj sldId="344" cId="859444845">
                    <pslz:zmPr id="{A5F6CE77-2303-44D3-9DD4-9CC44E1E7098}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506296" cy="284792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2" name="صورة الشريحة 41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646F4C5B-4AFD-4DDF-B33B-65767D5498C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008138" y="2278602"/>
                <a:ext cx="506296" cy="284792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sp>
        <p:nvSpPr>
          <p:cNvPr id="43" name="مخطط انسيابي: رابط 42">
            <a:extLst>
              <a:ext uri="{FF2B5EF4-FFF2-40B4-BE49-F238E27FC236}">
                <a16:creationId xmlns:a16="http://schemas.microsoft.com/office/drawing/2014/main" id="{BF1FE42C-E7DC-4403-9FA4-19B97AFC6349}"/>
              </a:ext>
            </a:extLst>
          </p:cNvPr>
          <p:cNvSpPr/>
          <p:nvPr/>
        </p:nvSpPr>
        <p:spPr>
          <a:xfrm rot="20747476">
            <a:off x="652440" y="2452147"/>
            <a:ext cx="108000" cy="108000"/>
          </a:xfrm>
          <a:prstGeom prst="flowChartConnector">
            <a:avLst/>
          </a:prstGeom>
          <a:solidFill>
            <a:srgbClr val="DF867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 dirty="0"/>
          </a:p>
        </p:txBody>
      </p:sp>
      <p:sp>
        <p:nvSpPr>
          <p:cNvPr id="44" name="مخطط انسيابي: رابط 43">
            <a:extLst>
              <a:ext uri="{FF2B5EF4-FFF2-40B4-BE49-F238E27FC236}">
                <a16:creationId xmlns:a16="http://schemas.microsoft.com/office/drawing/2014/main" id="{CDDB0BEB-0147-43C0-9CD6-2F40E6A044E0}"/>
              </a:ext>
            </a:extLst>
          </p:cNvPr>
          <p:cNvSpPr/>
          <p:nvPr/>
        </p:nvSpPr>
        <p:spPr>
          <a:xfrm rot="20747476">
            <a:off x="5527574" y="1194347"/>
            <a:ext cx="108000" cy="108000"/>
          </a:xfrm>
          <a:prstGeom prst="flowChartConnector">
            <a:avLst/>
          </a:prstGeom>
          <a:solidFill>
            <a:srgbClr val="D23D1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 dirty="0"/>
          </a:p>
        </p:txBody>
      </p:sp>
      <p:sp>
        <p:nvSpPr>
          <p:cNvPr id="45" name="مخطط انسيابي: رابط 44">
            <a:extLst>
              <a:ext uri="{FF2B5EF4-FFF2-40B4-BE49-F238E27FC236}">
                <a16:creationId xmlns:a16="http://schemas.microsoft.com/office/drawing/2014/main" id="{1FD5A0E0-50D8-4A13-A9E2-C5F7282FE36A}"/>
              </a:ext>
            </a:extLst>
          </p:cNvPr>
          <p:cNvSpPr/>
          <p:nvPr/>
        </p:nvSpPr>
        <p:spPr>
          <a:xfrm rot="20747476">
            <a:off x="6722853" y="3343435"/>
            <a:ext cx="108000" cy="108000"/>
          </a:xfrm>
          <a:prstGeom prst="flowChartConnector">
            <a:avLst/>
          </a:prstGeom>
          <a:solidFill>
            <a:srgbClr val="FED50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 dirty="0"/>
          </a:p>
        </p:txBody>
      </p:sp>
      <p:sp>
        <p:nvSpPr>
          <p:cNvPr id="47" name="مربع نص 46">
            <a:extLst>
              <a:ext uri="{FF2B5EF4-FFF2-40B4-BE49-F238E27FC236}">
                <a16:creationId xmlns:a16="http://schemas.microsoft.com/office/drawing/2014/main" id="{CAC38832-3372-48CA-B7F3-9B17BB8358F0}"/>
              </a:ext>
            </a:extLst>
          </p:cNvPr>
          <p:cNvSpPr txBox="1"/>
          <p:nvPr/>
        </p:nvSpPr>
        <p:spPr>
          <a:xfrm>
            <a:off x="565338" y="1967769"/>
            <a:ext cx="261459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Use-Case Diagram and </a:t>
            </a:r>
            <a:r>
              <a:rPr lang="en-US" sz="1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Use-Case Scenarios: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27254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صورة 1">
            <a:extLst>
              <a:ext uri="{FF2B5EF4-FFF2-40B4-BE49-F238E27FC236}">
                <a16:creationId xmlns:a16="http://schemas.microsoft.com/office/drawing/2014/main" id="{B23425F0-221E-4591-987F-9F5F537BBEE9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576" y="241191"/>
            <a:ext cx="6846848" cy="4645877"/>
          </a:xfrm>
          <a:prstGeom prst="rect">
            <a:avLst/>
          </a:prstGeom>
          <a:ln>
            <a:noFill/>
          </a:ln>
        </p:spPr>
      </p:pic>
      <p:sp>
        <p:nvSpPr>
          <p:cNvPr id="3" name="مستطيل 2">
            <a:extLst>
              <a:ext uri="{FF2B5EF4-FFF2-40B4-BE49-F238E27FC236}">
                <a16:creationId xmlns:a16="http://schemas.microsoft.com/office/drawing/2014/main" id="{4B9FC3D2-0BCB-4887-968C-57E825C5A892}"/>
              </a:ext>
            </a:extLst>
          </p:cNvPr>
          <p:cNvSpPr/>
          <p:nvPr/>
        </p:nvSpPr>
        <p:spPr>
          <a:xfrm>
            <a:off x="164123" y="177763"/>
            <a:ext cx="8815754" cy="4772734"/>
          </a:xfrm>
          <a:prstGeom prst="rect">
            <a:avLst/>
          </a:prstGeom>
          <a:noFill/>
          <a:ln w="76200">
            <a:solidFill>
              <a:srgbClr val="CB4D37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33510304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صورة 1">
            <a:extLst>
              <a:ext uri="{FF2B5EF4-FFF2-40B4-BE49-F238E27FC236}">
                <a16:creationId xmlns:a16="http://schemas.microsoft.com/office/drawing/2014/main" id="{DC206434-CDCA-4D5A-85A1-4006655B25D4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445" y="114764"/>
            <a:ext cx="8058614" cy="4913971"/>
          </a:xfrm>
          <a:prstGeom prst="rect">
            <a:avLst/>
          </a:prstGeom>
        </p:spPr>
      </p:pic>
      <p:sp>
        <p:nvSpPr>
          <p:cNvPr id="3" name="مستطيل 2">
            <a:extLst>
              <a:ext uri="{FF2B5EF4-FFF2-40B4-BE49-F238E27FC236}">
                <a16:creationId xmlns:a16="http://schemas.microsoft.com/office/drawing/2014/main" id="{E0A4E72E-D6AA-4F86-8890-EB8E08B7A1BE}"/>
              </a:ext>
            </a:extLst>
          </p:cNvPr>
          <p:cNvSpPr/>
          <p:nvPr/>
        </p:nvSpPr>
        <p:spPr>
          <a:xfrm>
            <a:off x="164123" y="177763"/>
            <a:ext cx="8815754" cy="4772734"/>
          </a:xfrm>
          <a:prstGeom prst="rect">
            <a:avLst/>
          </a:prstGeom>
          <a:noFill/>
          <a:ln w="76200">
            <a:solidFill>
              <a:srgbClr val="CB4D37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8594448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773;p55">
            <a:extLst>
              <a:ext uri="{FF2B5EF4-FFF2-40B4-BE49-F238E27FC236}">
                <a16:creationId xmlns:a16="http://schemas.microsoft.com/office/drawing/2014/main" id="{AE505EFD-BCDB-4F19-9FBB-7C2E5B1E447A}"/>
              </a:ext>
            </a:extLst>
          </p:cNvPr>
          <p:cNvSpPr txBox="1">
            <a:spLocks/>
          </p:cNvSpPr>
          <p:nvPr/>
        </p:nvSpPr>
        <p:spPr>
          <a:xfrm>
            <a:off x="1113228" y="2151075"/>
            <a:ext cx="31695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The application is used to help restaurants</a:t>
            </a:r>
            <a:endParaRPr lang="en-US" dirty="0"/>
          </a:p>
        </p:txBody>
      </p:sp>
      <p:sp>
        <p:nvSpPr>
          <p:cNvPr id="3" name="Google Shape;774;p55">
            <a:extLst>
              <a:ext uri="{FF2B5EF4-FFF2-40B4-BE49-F238E27FC236}">
                <a16:creationId xmlns:a16="http://schemas.microsoft.com/office/drawing/2014/main" id="{9EC9A432-6EC0-4D1C-B6EB-55D6DF1D5785}"/>
              </a:ext>
            </a:extLst>
          </p:cNvPr>
          <p:cNvSpPr txBox="1">
            <a:spLocks/>
          </p:cNvSpPr>
          <p:nvPr/>
        </p:nvSpPr>
        <p:spPr>
          <a:xfrm>
            <a:off x="1147278" y="2756525"/>
            <a:ext cx="31014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42950" lvl="1" indent="-285750" algn="l" rtl="0">
              <a:lnSpc>
                <a:spcPct val="107000"/>
              </a:lnSpc>
              <a:spcAft>
                <a:spcPts val="800"/>
              </a:spcAft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 choose from available restaurants and order from them. 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 algn="l" rtl="0">
              <a:lnSpc>
                <a:spcPct val="107000"/>
              </a:lnSpc>
              <a:spcAft>
                <a:spcPts val="800"/>
              </a:spcAft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 view order status and pick-up the order when it becomes ready.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Google Shape;775;p55">
            <a:extLst>
              <a:ext uri="{FF2B5EF4-FFF2-40B4-BE49-F238E27FC236}">
                <a16:creationId xmlns:a16="http://schemas.microsoft.com/office/drawing/2014/main" id="{A937DDDB-3EC8-49B3-B6B9-44DDD048924E}"/>
              </a:ext>
            </a:extLst>
          </p:cNvPr>
          <p:cNvSpPr txBox="1">
            <a:spLocks/>
          </p:cNvSpPr>
          <p:nvPr/>
        </p:nvSpPr>
        <p:spPr>
          <a:xfrm>
            <a:off x="4818378" y="2151075"/>
            <a:ext cx="31695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The application is used to help customers</a:t>
            </a:r>
            <a:endParaRPr lang="en-US" dirty="0"/>
          </a:p>
        </p:txBody>
      </p:sp>
      <p:sp>
        <p:nvSpPr>
          <p:cNvPr id="5" name="Google Shape;776;p55">
            <a:extLst>
              <a:ext uri="{FF2B5EF4-FFF2-40B4-BE49-F238E27FC236}">
                <a16:creationId xmlns:a16="http://schemas.microsoft.com/office/drawing/2014/main" id="{A5C64EF9-517A-49E8-B861-C4E00AD5CF84}"/>
              </a:ext>
            </a:extLst>
          </p:cNvPr>
          <p:cNvSpPr txBox="1">
            <a:spLocks/>
          </p:cNvSpPr>
          <p:nvPr/>
        </p:nvSpPr>
        <p:spPr>
          <a:xfrm>
            <a:off x="4852428" y="2756525"/>
            <a:ext cx="3101400" cy="194677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42950" lvl="1" indent="-285750" algn="l" rtl="0">
              <a:lnSpc>
                <a:spcPct val="107000"/>
              </a:lnSpc>
              <a:spcAft>
                <a:spcPts val="800"/>
              </a:spcAft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 receive the orders and respond to them. 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 algn="l" rtl="0">
              <a:lnSpc>
                <a:spcPct val="107000"/>
              </a:lnSpc>
              <a:spcAft>
                <a:spcPts val="800"/>
              </a:spcAft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Help the restaurants to show their menus and food prices.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 algn="l" rtl="0">
              <a:lnSpc>
                <a:spcPct val="107000"/>
              </a:lnSpc>
              <a:spcAft>
                <a:spcPts val="800"/>
              </a:spcAft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It is possible to view the offers provided by restaurants.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Google Shape;757;p55">
            <a:extLst>
              <a:ext uri="{FF2B5EF4-FFF2-40B4-BE49-F238E27FC236}">
                <a16:creationId xmlns:a16="http://schemas.microsoft.com/office/drawing/2014/main" id="{7C80104D-F854-4AEB-9F6B-ADEE51A68DF1}"/>
              </a:ext>
            </a:extLst>
          </p:cNvPr>
          <p:cNvSpPr txBox="1">
            <a:spLocks/>
          </p:cNvSpPr>
          <p:nvPr/>
        </p:nvSpPr>
        <p:spPr>
          <a:xfrm>
            <a:off x="0" y="440199"/>
            <a:ext cx="91440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800" b="1" dirty="0">
                <a:effectLst/>
                <a:latin typeface="Times New Roman" panose="02020603050405020304" pitchFamily="18" charset="0"/>
                <a:ea typeface="Advent Pro"/>
              </a:rPr>
              <a:t>Proposed solution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and 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Alternative solutions</a:t>
            </a:r>
            <a:endParaRPr lang="en-US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6" name="Google Shape;760;p55">
            <a:extLst>
              <a:ext uri="{FF2B5EF4-FFF2-40B4-BE49-F238E27FC236}">
                <a16:creationId xmlns:a16="http://schemas.microsoft.com/office/drawing/2014/main" id="{45B0FFCD-A862-4B1C-91C0-42E7AB09DBBD}"/>
              </a:ext>
            </a:extLst>
          </p:cNvPr>
          <p:cNvSpPr/>
          <p:nvPr/>
        </p:nvSpPr>
        <p:spPr>
          <a:xfrm>
            <a:off x="6010577" y="1331159"/>
            <a:ext cx="819900" cy="819900"/>
          </a:xfrm>
          <a:prstGeom prst="ellipse">
            <a:avLst/>
          </a:prstGeom>
          <a:solidFill>
            <a:srgbClr val="D23D1B"/>
          </a:solidFill>
          <a:ln w="38100" cap="flat" cmpd="sng">
            <a:solidFill>
              <a:srgbClr val="D23D1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" name="Google Shape;766;p55">
            <a:extLst>
              <a:ext uri="{FF2B5EF4-FFF2-40B4-BE49-F238E27FC236}">
                <a16:creationId xmlns:a16="http://schemas.microsoft.com/office/drawing/2014/main" id="{70FEC590-A3D0-4B38-9A7E-1411DCBC923D}"/>
              </a:ext>
            </a:extLst>
          </p:cNvPr>
          <p:cNvSpPr/>
          <p:nvPr/>
        </p:nvSpPr>
        <p:spPr>
          <a:xfrm>
            <a:off x="2270630" y="1331175"/>
            <a:ext cx="819900" cy="819900"/>
          </a:xfrm>
          <a:prstGeom prst="ellipse">
            <a:avLst/>
          </a:prstGeom>
          <a:solidFill>
            <a:srgbClr val="FED50A"/>
          </a:solidFill>
          <a:ln w="38100" cap="flat" cmpd="sng">
            <a:solidFill>
              <a:srgbClr val="FED50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" name="مستطيل 20">
            <a:extLst>
              <a:ext uri="{FF2B5EF4-FFF2-40B4-BE49-F238E27FC236}">
                <a16:creationId xmlns:a16="http://schemas.microsoft.com/office/drawing/2014/main" id="{98F69EFF-F969-4829-9181-4A3C96B9A38C}"/>
              </a:ext>
            </a:extLst>
          </p:cNvPr>
          <p:cNvSpPr/>
          <p:nvPr/>
        </p:nvSpPr>
        <p:spPr>
          <a:xfrm>
            <a:off x="164123" y="177763"/>
            <a:ext cx="8815754" cy="4772734"/>
          </a:xfrm>
          <a:prstGeom prst="rect">
            <a:avLst/>
          </a:prstGeom>
          <a:noFill/>
          <a:ln w="76200">
            <a:solidFill>
              <a:srgbClr val="CB4D37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pic>
        <p:nvPicPr>
          <p:cNvPr id="27" name="رسم 26" descr="مجموعة من الرجال خطوط عريضة">
            <a:extLst>
              <a:ext uri="{FF2B5EF4-FFF2-40B4-BE49-F238E27FC236}">
                <a16:creationId xmlns:a16="http://schemas.microsoft.com/office/drawing/2014/main" id="{EC849BF1-D238-4B21-8467-318CA83A69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14527" y="1435125"/>
            <a:ext cx="612000" cy="612000"/>
          </a:xfrm>
          <a:prstGeom prst="rect">
            <a:avLst/>
          </a:prstGeom>
        </p:spPr>
      </p:pic>
      <p:pic>
        <p:nvPicPr>
          <p:cNvPr id="29" name="رسم 28" descr="شوكة وسكين خطوط عريضة">
            <a:extLst>
              <a:ext uri="{FF2B5EF4-FFF2-40B4-BE49-F238E27FC236}">
                <a16:creationId xmlns:a16="http://schemas.microsoft.com/office/drawing/2014/main" id="{36FAEE0E-758B-49D0-892B-47C61D9168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74580" y="1435125"/>
            <a:ext cx="612000" cy="612000"/>
          </a:xfrm>
          <a:prstGeom prst="rect">
            <a:avLst/>
          </a:prstGeom>
        </p:spPr>
      </p:pic>
      <p:sp>
        <p:nvSpPr>
          <p:cNvPr id="30" name="Google Shape;879;p49">
            <a:extLst>
              <a:ext uri="{FF2B5EF4-FFF2-40B4-BE49-F238E27FC236}">
                <a16:creationId xmlns:a16="http://schemas.microsoft.com/office/drawing/2014/main" id="{9F6CAABB-4384-44FD-9519-B398ACD5F9C2}"/>
              </a:ext>
            </a:extLst>
          </p:cNvPr>
          <p:cNvSpPr/>
          <p:nvPr/>
        </p:nvSpPr>
        <p:spPr>
          <a:xfrm>
            <a:off x="1691640" y="2899725"/>
            <a:ext cx="129541" cy="121620"/>
          </a:xfrm>
          <a:custGeom>
            <a:avLst/>
            <a:gdLst/>
            <a:ahLst/>
            <a:cxnLst/>
            <a:rect l="l" t="t" r="r" b="b"/>
            <a:pathLst>
              <a:path w="12072" h="9792" extrusionOk="0">
                <a:moveTo>
                  <a:pt x="5700" y="0"/>
                </a:moveTo>
                <a:cubicBezTo>
                  <a:pt x="5260" y="0"/>
                  <a:pt x="4816" y="53"/>
                  <a:pt x="4385" y="147"/>
                </a:cubicBezTo>
                <a:cubicBezTo>
                  <a:pt x="3885" y="261"/>
                  <a:pt x="3385" y="443"/>
                  <a:pt x="2953" y="671"/>
                </a:cubicBezTo>
                <a:cubicBezTo>
                  <a:pt x="1656" y="1330"/>
                  <a:pt x="428" y="2922"/>
                  <a:pt x="269" y="4400"/>
                </a:cubicBezTo>
                <a:cubicBezTo>
                  <a:pt x="1" y="6864"/>
                  <a:pt x="1916" y="9791"/>
                  <a:pt x="4560" y="9791"/>
                </a:cubicBezTo>
                <a:cubicBezTo>
                  <a:pt x="4600" y="9791"/>
                  <a:pt x="4640" y="9791"/>
                  <a:pt x="4681" y="9789"/>
                </a:cubicBezTo>
                <a:cubicBezTo>
                  <a:pt x="7660" y="9698"/>
                  <a:pt x="12071" y="6583"/>
                  <a:pt x="10366" y="3308"/>
                </a:cubicBezTo>
                <a:cubicBezTo>
                  <a:pt x="9775" y="2149"/>
                  <a:pt x="8910" y="1057"/>
                  <a:pt x="7751" y="466"/>
                </a:cubicBezTo>
                <a:cubicBezTo>
                  <a:pt x="7129" y="141"/>
                  <a:pt x="6420" y="0"/>
                  <a:pt x="5700" y="0"/>
                </a:cubicBezTo>
                <a:close/>
              </a:path>
            </a:pathLst>
          </a:custGeom>
          <a:solidFill>
            <a:srgbClr val="FED5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879;p49">
            <a:extLst>
              <a:ext uri="{FF2B5EF4-FFF2-40B4-BE49-F238E27FC236}">
                <a16:creationId xmlns:a16="http://schemas.microsoft.com/office/drawing/2014/main" id="{BB5F76A7-569F-463A-B573-A8FCC5D4CF64}"/>
              </a:ext>
            </a:extLst>
          </p:cNvPr>
          <p:cNvSpPr/>
          <p:nvPr/>
        </p:nvSpPr>
        <p:spPr>
          <a:xfrm>
            <a:off x="1691640" y="3695608"/>
            <a:ext cx="129541" cy="121620"/>
          </a:xfrm>
          <a:custGeom>
            <a:avLst/>
            <a:gdLst/>
            <a:ahLst/>
            <a:cxnLst/>
            <a:rect l="l" t="t" r="r" b="b"/>
            <a:pathLst>
              <a:path w="12072" h="9792" extrusionOk="0">
                <a:moveTo>
                  <a:pt x="5700" y="0"/>
                </a:moveTo>
                <a:cubicBezTo>
                  <a:pt x="5260" y="0"/>
                  <a:pt x="4816" y="53"/>
                  <a:pt x="4385" y="147"/>
                </a:cubicBezTo>
                <a:cubicBezTo>
                  <a:pt x="3885" y="261"/>
                  <a:pt x="3385" y="443"/>
                  <a:pt x="2953" y="671"/>
                </a:cubicBezTo>
                <a:cubicBezTo>
                  <a:pt x="1656" y="1330"/>
                  <a:pt x="428" y="2922"/>
                  <a:pt x="269" y="4400"/>
                </a:cubicBezTo>
                <a:cubicBezTo>
                  <a:pt x="1" y="6864"/>
                  <a:pt x="1916" y="9791"/>
                  <a:pt x="4560" y="9791"/>
                </a:cubicBezTo>
                <a:cubicBezTo>
                  <a:pt x="4600" y="9791"/>
                  <a:pt x="4640" y="9791"/>
                  <a:pt x="4681" y="9789"/>
                </a:cubicBezTo>
                <a:cubicBezTo>
                  <a:pt x="7660" y="9698"/>
                  <a:pt x="12071" y="6583"/>
                  <a:pt x="10366" y="3308"/>
                </a:cubicBezTo>
                <a:cubicBezTo>
                  <a:pt x="9775" y="2149"/>
                  <a:pt x="8910" y="1057"/>
                  <a:pt x="7751" y="466"/>
                </a:cubicBezTo>
                <a:cubicBezTo>
                  <a:pt x="7129" y="141"/>
                  <a:pt x="6420" y="0"/>
                  <a:pt x="5700" y="0"/>
                </a:cubicBezTo>
                <a:close/>
              </a:path>
            </a:pathLst>
          </a:custGeom>
          <a:solidFill>
            <a:srgbClr val="FED5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879;p49">
            <a:extLst>
              <a:ext uri="{FF2B5EF4-FFF2-40B4-BE49-F238E27FC236}">
                <a16:creationId xmlns:a16="http://schemas.microsoft.com/office/drawing/2014/main" id="{E729E294-BA48-430D-9C69-4E28E07FBCB8}"/>
              </a:ext>
            </a:extLst>
          </p:cNvPr>
          <p:cNvSpPr/>
          <p:nvPr/>
        </p:nvSpPr>
        <p:spPr>
          <a:xfrm>
            <a:off x="5397656" y="2899725"/>
            <a:ext cx="129541" cy="121620"/>
          </a:xfrm>
          <a:custGeom>
            <a:avLst/>
            <a:gdLst/>
            <a:ahLst/>
            <a:cxnLst/>
            <a:rect l="l" t="t" r="r" b="b"/>
            <a:pathLst>
              <a:path w="12072" h="9792" extrusionOk="0">
                <a:moveTo>
                  <a:pt x="5700" y="0"/>
                </a:moveTo>
                <a:cubicBezTo>
                  <a:pt x="5260" y="0"/>
                  <a:pt x="4816" y="53"/>
                  <a:pt x="4385" y="147"/>
                </a:cubicBezTo>
                <a:cubicBezTo>
                  <a:pt x="3885" y="261"/>
                  <a:pt x="3385" y="443"/>
                  <a:pt x="2953" y="671"/>
                </a:cubicBezTo>
                <a:cubicBezTo>
                  <a:pt x="1656" y="1330"/>
                  <a:pt x="428" y="2922"/>
                  <a:pt x="269" y="4400"/>
                </a:cubicBezTo>
                <a:cubicBezTo>
                  <a:pt x="1" y="6864"/>
                  <a:pt x="1916" y="9791"/>
                  <a:pt x="4560" y="9791"/>
                </a:cubicBezTo>
                <a:cubicBezTo>
                  <a:pt x="4600" y="9791"/>
                  <a:pt x="4640" y="9791"/>
                  <a:pt x="4681" y="9789"/>
                </a:cubicBezTo>
                <a:cubicBezTo>
                  <a:pt x="7660" y="9698"/>
                  <a:pt x="12071" y="6583"/>
                  <a:pt x="10366" y="3308"/>
                </a:cubicBezTo>
                <a:cubicBezTo>
                  <a:pt x="9775" y="2149"/>
                  <a:pt x="8910" y="1057"/>
                  <a:pt x="7751" y="466"/>
                </a:cubicBezTo>
                <a:cubicBezTo>
                  <a:pt x="7129" y="141"/>
                  <a:pt x="6420" y="0"/>
                  <a:pt x="5700" y="0"/>
                </a:cubicBezTo>
                <a:close/>
              </a:path>
            </a:pathLst>
          </a:custGeom>
          <a:solidFill>
            <a:srgbClr val="D140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879;p49">
            <a:extLst>
              <a:ext uri="{FF2B5EF4-FFF2-40B4-BE49-F238E27FC236}">
                <a16:creationId xmlns:a16="http://schemas.microsoft.com/office/drawing/2014/main" id="{8E28698B-D82B-4DAA-B4E3-7B8018AE9DEB}"/>
              </a:ext>
            </a:extLst>
          </p:cNvPr>
          <p:cNvSpPr/>
          <p:nvPr/>
        </p:nvSpPr>
        <p:spPr>
          <a:xfrm>
            <a:off x="5400352" y="3480758"/>
            <a:ext cx="129541" cy="121620"/>
          </a:xfrm>
          <a:custGeom>
            <a:avLst/>
            <a:gdLst/>
            <a:ahLst/>
            <a:cxnLst/>
            <a:rect l="l" t="t" r="r" b="b"/>
            <a:pathLst>
              <a:path w="12072" h="9792" extrusionOk="0">
                <a:moveTo>
                  <a:pt x="5700" y="0"/>
                </a:moveTo>
                <a:cubicBezTo>
                  <a:pt x="5260" y="0"/>
                  <a:pt x="4816" y="53"/>
                  <a:pt x="4385" y="147"/>
                </a:cubicBezTo>
                <a:cubicBezTo>
                  <a:pt x="3885" y="261"/>
                  <a:pt x="3385" y="443"/>
                  <a:pt x="2953" y="671"/>
                </a:cubicBezTo>
                <a:cubicBezTo>
                  <a:pt x="1656" y="1330"/>
                  <a:pt x="428" y="2922"/>
                  <a:pt x="269" y="4400"/>
                </a:cubicBezTo>
                <a:cubicBezTo>
                  <a:pt x="1" y="6864"/>
                  <a:pt x="1916" y="9791"/>
                  <a:pt x="4560" y="9791"/>
                </a:cubicBezTo>
                <a:cubicBezTo>
                  <a:pt x="4600" y="9791"/>
                  <a:pt x="4640" y="9791"/>
                  <a:pt x="4681" y="9789"/>
                </a:cubicBezTo>
                <a:cubicBezTo>
                  <a:pt x="7660" y="9698"/>
                  <a:pt x="12071" y="6583"/>
                  <a:pt x="10366" y="3308"/>
                </a:cubicBezTo>
                <a:cubicBezTo>
                  <a:pt x="9775" y="2149"/>
                  <a:pt x="8910" y="1057"/>
                  <a:pt x="7751" y="466"/>
                </a:cubicBezTo>
                <a:cubicBezTo>
                  <a:pt x="7129" y="141"/>
                  <a:pt x="6420" y="0"/>
                  <a:pt x="5700" y="0"/>
                </a:cubicBezTo>
                <a:close/>
              </a:path>
            </a:pathLst>
          </a:custGeom>
          <a:solidFill>
            <a:srgbClr val="D140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879;p49">
            <a:extLst>
              <a:ext uri="{FF2B5EF4-FFF2-40B4-BE49-F238E27FC236}">
                <a16:creationId xmlns:a16="http://schemas.microsoft.com/office/drawing/2014/main" id="{40A55302-26BE-4414-804D-81785DA91792}"/>
              </a:ext>
            </a:extLst>
          </p:cNvPr>
          <p:cNvSpPr/>
          <p:nvPr/>
        </p:nvSpPr>
        <p:spPr>
          <a:xfrm>
            <a:off x="5397656" y="4024251"/>
            <a:ext cx="129541" cy="121620"/>
          </a:xfrm>
          <a:custGeom>
            <a:avLst/>
            <a:gdLst/>
            <a:ahLst/>
            <a:cxnLst/>
            <a:rect l="l" t="t" r="r" b="b"/>
            <a:pathLst>
              <a:path w="12072" h="9792" extrusionOk="0">
                <a:moveTo>
                  <a:pt x="5700" y="0"/>
                </a:moveTo>
                <a:cubicBezTo>
                  <a:pt x="5260" y="0"/>
                  <a:pt x="4816" y="53"/>
                  <a:pt x="4385" y="147"/>
                </a:cubicBezTo>
                <a:cubicBezTo>
                  <a:pt x="3885" y="261"/>
                  <a:pt x="3385" y="443"/>
                  <a:pt x="2953" y="671"/>
                </a:cubicBezTo>
                <a:cubicBezTo>
                  <a:pt x="1656" y="1330"/>
                  <a:pt x="428" y="2922"/>
                  <a:pt x="269" y="4400"/>
                </a:cubicBezTo>
                <a:cubicBezTo>
                  <a:pt x="1" y="6864"/>
                  <a:pt x="1916" y="9791"/>
                  <a:pt x="4560" y="9791"/>
                </a:cubicBezTo>
                <a:cubicBezTo>
                  <a:pt x="4600" y="9791"/>
                  <a:pt x="4640" y="9791"/>
                  <a:pt x="4681" y="9789"/>
                </a:cubicBezTo>
                <a:cubicBezTo>
                  <a:pt x="7660" y="9698"/>
                  <a:pt x="12071" y="6583"/>
                  <a:pt x="10366" y="3308"/>
                </a:cubicBezTo>
                <a:cubicBezTo>
                  <a:pt x="9775" y="2149"/>
                  <a:pt x="8910" y="1057"/>
                  <a:pt x="7751" y="466"/>
                </a:cubicBezTo>
                <a:cubicBezTo>
                  <a:pt x="7129" y="141"/>
                  <a:pt x="6420" y="0"/>
                  <a:pt x="5700" y="0"/>
                </a:cubicBezTo>
                <a:close/>
              </a:path>
            </a:pathLst>
          </a:custGeom>
          <a:solidFill>
            <a:srgbClr val="D140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259598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218;p60">
            <a:extLst>
              <a:ext uri="{FF2B5EF4-FFF2-40B4-BE49-F238E27FC236}">
                <a16:creationId xmlns:a16="http://schemas.microsoft.com/office/drawing/2014/main" id="{D94D23E4-4515-46E1-89A5-13B489D4B899}"/>
              </a:ext>
            </a:extLst>
          </p:cNvPr>
          <p:cNvSpPr/>
          <p:nvPr/>
        </p:nvSpPr>
        <p:spPr>
          <a:xfrm rot="-4500068">
            <a:off x="3124127" y="-408324"/>
            <a:ext cx="3186620" cy="6259080"/>
          </a:xfrm>
          <a:custGeom>
            <a:avLst/>
            <a:gdLst/>
            <a:ahLst/>
            <a:cxnLst/>
            <a:rect l="l" t="t" r="r" b="b"/>
            <a:pathLst>
              <a:path w="151265" h="268274" extrusionOk="0">
                <a:moveTo>
                  <a:pt x="42415" y="2959"/>
                </a:moveTo>
                <a:cubicBezTo>
                  <a:pt x="42466" y="2959"/>
                  <a:pt x="42529" y="3041"/>
                  <a:pt x="42592" y="3192"/>
                </a:cubicBezTo>
                <a:cubicBezTo>
                  <a:pt x="42694" y="3416"/>
                  <a:pt x="42668" y="3586"/>
                  <a:pt x="42564" y="3586"/>
                </a:cubicBezTo>
                <a:cubicBezTo>
                  <a:pt x="42551" y="3586"/>
                  <a:pt x="42538" y="3583"/>
                  <a:pt x="42524" y="3579"/>
                </a:cubicBezTo>
                <a:cubicBezTo>
                  <a:pt x="42365" y="3533"/>
                  <a:pt x="42274" y="3328"/>
                  <a:pt x="42319" y="3124"/>
                </a:cubicBezTo>
                <a:cubicBezTo>
                  <a:pt x="42340" y="3012"/>
                  <a:pt x="42374" y="2959"/>
                  <a:pt x="42415" y="2959"/>
                </a:cubicBezTo>
                <a:close/>
                <a:moveTo>
                  <a:pt x="42553" y="4779"/>
                </a:moveTo>
                <a:cubicBezTo>
                  <a:pt x="42693" y="4779"/>
                  <a:pt x="42809" y="4838"/>
                  <a:pt x="42842" y="4920"/>
                </a:cubicBezTo>
                <a:cubicBezTo>
                  <a:pt x="42888" y="5079"/>
                  <a:pt x="42865" y="5193"/>
                  <a:pt x="42774" y="5239"/>
                </a:cubicBezTo>
                <a:cubicBezTo>
                  <a:pt x="42759" y="5243"/>
                  <a:pt x="42740" y="5244"/>
                  <a:pt x="42718" y="5244"/>
                </a:cubicBezTo>
                <a:cubicBezTo>
                  <a:pt x="42614" y="5244"/>
                  <a:pt x="42447" y="5200"/>
                  <a:pt x="42297" y="5125"/>
                </a:cubicBezTo>
                <a:cubicBezTo>
                  <a:pt x="42137" y="5034"/>
                  <a:pt x="42183" y="4875"/>
                  <a:pt x="42388" y="4807"/>
                </a:cubicBezTo>
                <a:cubicBezTo>
                  <a:pt x="42444" y="4788"/>
                  <a:pt x="42500" y="4779"/>
                  <a:pt x="42553" y="4779"/>
                </a:cubicBezTo>
                <a:close/>
                <a:moveTo>
                  <a:pt x="37831" y="5426"/>
                </a:moveTo>
                <a:cubicBezTo>
                  <a:pt x="37920" y="5426"/>
                  <a:pt x="37983" y="5452"/>
                  <a:pt x="37999" y="5511"/>
                </a:cubicBezTo>
                <a:cubicBezTo>
                  <a:pt x="38044" y="5625"/>
                  <a:pt x="37726" y="5853"/>
                  <a:pt x="37339" y="5989"/>
                </a:cubicBezTo>
                <a:cubicBezTo>
                  <a:pt x="37125" y="6048"/>
                  <a:pt x="36955" y="6083"/>
                  <a:pt x="36854" y="6083"/>
                </a:cubicBezTo>
                <a:cubicBezTo>
                  <a:pt x="36762" y="6083"/>
                  <a:pt x="36727" y="6054"/>
                  <a:pt x="36771" y="5989"/>
                </a:cubicBezTo>
                <a:cubicBezTo>
                  <a:pt x="36979" y="5694"/>
                  <a:pt x="37544" y="5426"/>
                  <a:pt x="37831" y="5426"/>
                </a:cubicBezTo>
                <a:close/>
                <a:moveTo>
                  <a:pt x="36912" y="6424"/>
                </a:moveTo>
                <a:cubicBezTo>
                  <a:pt x="37073" y="6424"/>
                  <a:pt x="37216" y="6534"/>
                  <a:pt x="37271" y="6717"/>
                </a:cubicBezTo>
                <a:cubicBezTo>
                  <a:pt x="37335" y="6908"/>
                  <a:pt x="37239" y="7060"/>
                  <a:pt x="37041" y="7060"/>
                </a:cubicBezTo>
                <a:cubicBezTo>
                  <a:pt x="37027" y="7060"/>
                  <a:pt x="37013" y="7059"/>
                  <a:pt x="36998" y="7058"/>
                </a:cubicBezTo>
                <a:cubicBezTo>
                  <a:pt x="36771" y="7035"/>
                  <a:pt x="36566" y="6921"/>
                  <a:pt x="36521" y="6785"/>
                </a:cubicBezTo>
                <a:cubicBezTo>
                  <a:pt x="36475" y="6671"/>
                  <a:pt x="36589" y="6512"/>
                  <a:pt x="36794" y="6444"/>
                </a:cubicBezTo>
                <a:cubicBezTo>
                  <a:pt x="36833" y="6431"/>
                  <a:pt x="36873" y="6424"/>
                  <a:pt x="36912" y="6424"/>
                </a:cubicBezTo>
                <a:close/>
                <a:moveTo>
                  <a:pt x="21589" y="6450"/>
                </a:moveTo>
                <a:cubicBezTo>
                  <a:pt x="21636" y="6450"/>
                  <a:pt x="21699" y="6530"/>
                  <a:pt x="21762" y="6694"/>
                </a:cubicBezTo>
                <a:cubicBezTo>
                  <a:pt x="21863" y="6915"/>
                  <a:pt x="21857" y="7066"/>
                  <a:pt x="21744" y="7066"/>
                </a:cubicBezTo>
                <a:cubicBezTo>
                  <a:pt x="21729" y="7066"/>
                  <a:pt x="21713" y="7063"/>
                  <a:pt x="21694" y="7058"/>
                </a:cubicBezTo>
                <a:cubicBezTo>
                  <a:pt x="21558" y="7035"/>
                  <a:pt x="21467" y="6808"/>
                  <a:pt x="21512" y="6603"/>
                </a:cubicBezTo>
                <a:cubicBezTo>
                  <a:pt x="21522" y="6502"/>
                  <a:pt x="21551" y="6450"/>
                  <a:pt x="21589" y="6450"/>
                </a:cubicBezTo>
                <a:close/>
                <a:moveTo>
                  <a:pt x="38706" y="6466"/>
                </a:moveTo>
                <a:cubicBezTo>
                  <a:pt x="38713" y="6466"/>
                  <a:pt x="38720" y="6466"/>
                  <a:pt x="38726" y="6467"/>
                </a:cubicBezTo>
                <a:cubicBezTo>
                  <a:pt x="38954" y="6489"/>
                  <a:pt x="39159" y="6648"/>
                  <a:pt x="39227" y="6808"/>
                </a:cubicBezTo>
                <a:cubicBezTo>
                  <a:pt x="39252" y="6896"/>
                  <a:pt x="39214" y="6943"/>
                  <a:pt x="39128" y="6943"/>
                </a:cubicBezTo>
                <a:cubicBezTo>
                  <a:pt x="39059" y="6943"/>
                  <a:pt x="38961" y="6914"/>
                  <a:pt x="38840" y="6853"/>
                </a:cubicBezTo>
                <a:cubicBezTo>
                  <a:pt x="38668" y="6762"/>
                  <a:pt x="38559" y="6712"/>
                  <a:pt x="38501" y="6712"/>
                </a:cubicBezTo>
                <a:cubicBezTo>
                  <a:pt x="38429" y="6712"/>
                  <a:pt x="38436" y="6790"/>
                  <a:pt x="38499" y="6967"/>
                </a:cubicBezTo>
                <a:cubicBezTo>
                  <a:pt x="38558" y="7125"/>
                  <a:pt x="38515" y="7249"/>
                  <a:pt x="38413" y="7249"/>
                </a:cubicBezTo>
                <a:cubicBezTo>
                  <a:pt x="38397" y="7249"/>
                  <a:pt x="38381" y="7246"/>
                  <a:pt x="38363" y="7240"/>
                </a:cubicBezTo>
                <a:cubicBezTo>
                  <a:pt x="38005" y="7128"/>
                  <a:pt x="38307" y="6466"/>
                  <a:pt x="38706" y="6466"/>
                </a:cubicBezTo>
                <a:close/>
                <a:moveTo>
                  <a:pt x="20793" y="6473"/>
                </a:moveTo>
                <a:cubicBezTo>
                  <a:pt x="20855" y="6473"/>
                  <a:pt x="20938" y="6594"/>
                  <a:pt x="21012" y="6830"/>
                </a:cubicBezTo>
                <a:cubicBezTo>
                  <a:pt x="21100" y="7094"/>
                  <a:pt x="21106" y="7263"/>
                  <a:pt x="21031" y="7263"/>
                </a:cubicBezTo>
                <a:cubicBezTo>
                  <a:pt x="21009" y="7263"/>
                  <a:pt x="20980" y="7248"/>
                  <a:pt x="20944" y="7217"/>
                </a:cubicBezTo>
                <a:cubicBezTo>
                  <a:pt x="20785" y="7081"/>
                  <a:pt x="20694" y="6785"/>
                  <a:pt x="20716" y="6580"/>
                </a:cubicBezTo>
                <a:cubicBezTo>
                  <a:pt x="20732" y="6508"/>
                  <a:pt x="20760" y="6473"/>
                  <a:pt x="20793" y="6473"/>
                </a:cubicBezTo>
                <a:close/>
                <a:moveTo>
                  <a:pt x="14133" y="7365"/>
                </a:moveTo>
                <a:cubicBezTo>
                  <a:pt x="14189" y="7365"/>
                  <a:pt x="14274" y="7491"/>
                  <a:pt x="14349" y="7717"/>
                </a:cubicBezTo>
                <a:cubicBezTo>
                  <a:pt x="14437" y="7963"/>
                  <a:pt x="14443" y="8127"/>
                  <a:pt x="14369" y="8127"/>
                </a:cubicBezTo>
                <a:cubicBezTo>
                  <a:pt x="14347" y="8127"/>
                  <a:pt x="14318" y="8112"/>
                  <a:pt x="14281" y="8081"/>
                </a:cubicBezTo>
                <a:cubicBezTo>
                  <a:pt x="14122" y="7945"/>
                  <a:pt x="14031" y="7672"/>
                  <a:pt x="14076" y="7467"/>
                </a:cubicBezTo>
                <a:cubicBezTo>
                  <a:pt x="14084" y="7398"/>
                  <a:pt x="14105" y="7365"/>
                  <a:pt x="14133" y="7365"/>
                </a:cubicBezTo>
                <a:close/>
                <a:moveTo>
                  <a:pt x="56718" y="7261"/>
                </a:moveTo>
                <a:cubicBezTo>
                  <a:pt x="56724" y="7261"/>
                  <a:pt x="56730" y="7262"/>
                  <a:pt x="56737" y="7262"/>
                </a:cubicBezTo>
                <a:cubicBezTo>
                  <a:pt x="57260" y="7308"/>
                  <a:pt x="57419" y="7740"/>
                  <a:pt x="57146" y="8377"/>
                </a:cubicBezTo>
                <a:cubicBezTo>
                  <a:pt x="57082" y="8522"/>
                  <a:pt x="57022" y="8599"/>
                  <a:pt x="56960" y="8599"/>
                </a:cubicBezTo>
                <a:cubicBezTo>
                  <a:pt x="56867" y="8599"/>
                  <a:pt x="56768" y="8427"/>
                  <a:pt x="56646" y="8058"/>
                </a:cubicBezTo>
                <a:cubicBezTo>
                  <a:pt x="56491" y="7596"/>
                  <a:pt x="56529" y="7261"/>
                  <a:pt x="56718" y="7261"/>
                </a:cubicBezTo>
                <a:close/>
                <a:moveTo>
                  <a:pt x="31398" y="10551"/>
                </a:moveTo>
                <a:cubicBezTo>
                  <a:pt x="31528" y="10551"/>
                  <a:pt x="31646" y="10602"/>
                  <a:pt x="31677" y="10696"/>
                </a:cubicBezTo>
                <a:cubicBezTo>
                  <a:pt x="31723" y="10833"/>
                  <a:pt x="31700" y="10969"/>
                  <a:pt x="31586" y="10992"/>
                </a:cubicBezTo>
                <a:cubicBezTo>
                  <a:pt x="31563" y="11004"/>
                  <a:pt x="31533" y="11009"/>
                  <a:pt x="31499" y="11009"/>
                </a:cubicBezTo>
                <a:cubicBezTo>
                  <a:pt x="31401" y="11009"/>
                  <a:pt x="31266" y="10962"/>
                  <a:pt x="31131" y="10878"/>
                </a:cubicBezTo>
                <a:cubicBezTo>
                  <a:pt x="30972" y="10787"/>
                  <a:pt x="31018" y="10651"/>
                  <a:pt x="31222" y="10582"/>
                </a:cubicBezTo>
                <a:cubicBezTo>
                  <a:pt x="31279" y="10561"/>
                  <a:pt x="31339" y="10551"/>
                  <a:pt x="31398" y="10551"/>
                </a:cubicBezTo>
                <a:close/>
                <a:moveTo>
                  <a:pt x="65938" y="10755"/>
                </a:moveTo>
                <a:cubicBezTo>
                  <a:pt x="65984" y="10755"/>
                  <a:pt x="66041" y="10837"/>
                  <a:pt x="66105" y="10992"/>
                </a:cubicBezTo>
                <a:cubicBezTo>
                  <a:pt x="66207" y="11216"/>
                  <a:pt x="66200" y="11385"/>
                  <a:pt x="66082" y="11385"/>
                </a:cubicBezTo>
                <a:cubicBezTo>
                  <a:pt x="66069" y="11385"/>
                  <a:pt x="66054" y="11383"/>
                  <a:pt x="66037" y="11378"/>
                </a:cubicBezTo>
                <a:cubicBezTo>
                  <a:pt x="65901" y="11333"/>
                  <a:pt x="65810" y="11105"/>
                  <a:pt x="65855" y="10901"/>
                </a:cubicBezTo>
                <a:cubicBezTo>
                  <a:pt x="65875" y="10803"/>
                  <a:pt x="65903" y="10755"/>
                  <a:pt x="65938" y="10755"/>
                </a:cubicBezTo>
                <a:close/>
                <a:moveTo>
                  <a:pt x="2072" y="14745"/>
                </a:moveTo>
                <a:cubicBezTo>
                  <a:pt x="2129" y="14745"/>
                  <a:pt x="2081" y="14842"/>
                  <a:pt x="1933" y="15040"/>
                </a:cubicBezTo>
                <a:cubicBezTo>
                  <a:pt x="1791" y="15243"/>
                  <a:pt x="1557" y="15410"/>
                  <a:pt x="1412" y="15410"/>
                </a:cubicBezTo>
                <a:cubicBezTo>
                  <a:pt x="1395" y="15410"/>
                  <a:pt x="1379" y="15408"/>
                  <a:pt x="1365" y="15403"/>
                </a:cubicBezTo>
                <a:cubicBezTo>
                  <a:pt x="1251" y="15381"/>
                  <a:pt x="1388" y="15153"/>
                  <a:pt x="1706" y="14949"/>
                </a:cubicBezTo>
                <a:cubicBezTo>
                  <a:pt x="1903" y="14813"/>
                  <a:pt x="2025" y="14745"/>
                  <a:pt x="2072" y="14745"/>
                </a:cubicBezTo>
                <a:close/>
                <a:moveTo>
                  <a:pt x="1901" y="19219"/>
                </a:moveTo>
                <a:cubicBezTo>
                  <a:pt x="2036" y="19219"/>
                  <a:pt x="2135" y="19260"/>
                  <a:pt x="2161" y="19337"/>
                </a:cubicBezTo>
                <a:cubicBezTo>
                  <a:pt x="2206" y="19474"/>
                  <a:pt x="2001" y="19587"/>
                  <a:pt x="1660" y="19610"/>
                </a:cubicBezTo>
                <a:cubicBezTo>
                  <a:pt x="1575" y="19616"/>
                  <a:pt x="1493" y="19619"/>
                  <a:pt x="1419" y="19619"/>
                </a:cubicBezTo>
                <a:cubicBezTo>
                  <a:pt x="1215" y="19619"/>
                  <a:pt x="1069" y="19598"/>
                  <a:pt x="1069" y="19565"/>
                </a:cubicBezTo>
                <a:cubicBezTo>
                  <a:pt x="1046" y="19519"/>
                  <a:pt x="1251" y="19383"/>
                  <a:pt x="1547" y="19292"/>
                </a:cubicBezTo>
                <a:cubicBezTo>
                  <a:pt x="1674" y="19243"/>
                  <a:pt x="1798" y="19219"/>
                  <a:pt x="1901" y="19219"/>
                </a:cubicBezTo>
                <a:close/>
                <a:moveTo>
                  <a:pt x="5062" y="20231"/>
                </a:moveTo>
                <a:cubicBezTo>
                  <a:pt x="5269" y="20231"/>
                  <a:pt x="5347" y="20483"/>
                  <a:pt x="5458" y="21134"/>
                </a:cubicBezTo>
                <a:cubicBezTo>
                  <a:pt x="5557" y="21689"/>
                  <a:pt x="5595" y="21943"/>
                  <a:pt x="5552" y="21943"/>
                </a:cubicBezTo>
                <a:cubicBezTo>
                  <a:pt x="5515" y="21943"/>
                  <a:pt x="5420" y="21762"/>
                  <a:pt x="5253" y="21429"/>
                </a:cubicBezTo>
                <a:cubicBezTo>
                  <a:pt x="5070" y="21082"/>
                  <a:pt x="4843" y="20867"/>
                  <a:pt x="4691" y="20867"/>
                </a:cubicBezTo>
                <a:cubicBezTo>
                  <a:pt x="4653" y="20867"/>
                  <a:pt x="4621" y="20880"/>
                  <a:pt x="4594" y="20906"/>
                </a:cubicBezTo>
                <a:cubicBezTo>
                  <a:pt x="4514" y="20975"/>
                  <a:pt x="4440" y="21009"/>
                  <a:pt x="4381" y="21009"/>
                </a:cubicBezTo>
                <a:cubicBezTo>
                  <a:pt x="4321" y="21009"/>
                  <a:pt x="4275" y="20975"/>
                  <a:pt x="4253" y="20906"/>
                </a:cubicBezTo>
                <a:cubicBezTo>
                  <a:pt x="4207" y="20770"/>
                  <a:pt x="4412" y="20543"/>
                  <a:pt x="4708" y="20361"/>
                </a:cubicBezTo>
                <a:cubicBezTo>
                  <a:pt x="4859" y="20278"/>
                  <a:pt x="4972" y="20231"/>
                  <a:pt x="5062" y="20231"/>
                </a:cubicBezTo>
                <a:close/>
                <a:moveTo>
                  <a:pt x="2225" y="21442"/>
                </a:moveTo>
                <a:cubicBezTo>
                  <a:pt x="2315" y="21442"/>
                  <a:pt x="2392" y="21508"/>
                  <a:pt x="2434" y="21634"/>
                </a:cubicBezTo>
                <a:cubicBezTo>
                  <a:pt x="2502" y="21861"/>
                  <a:pt x="2525" y="22021"/>
                  <a:pt x="2456" y="22043"/>
                </a:cubicBezTo>
                <a:cubicBezTo>
                  <a:pt x="2423" y="22056"/>
                  <a:pt x="2389" y="22062"/>
                  <a:pt x="2356" y="22062"/>
                </a:cubicBezTo>
                <a:cubicBezTo>
                  <a:pt x="2095" y="22062"/>
                  <a:pt x="1865" y="21702"/>
                  <a:pt x="2047" y="21520"/>
                </a:cubicBezTo>
                <a:cubicBezTo>
                  <a:pt x="2108" y="21468"/>
                  <a:pt x="2169" y="21442"/>
                  <a:pt x="2225" y="21442"/>
                </a:cubicBezTo>
                <a:close/>
                <a:moveTo>
                  <a:pt x="4666" y="22019"/>
                </a:moveTo>
                <a:cubicBezTo>
                  <a:pt x="4672" y="22019"/>
                  <a:pt x="4678" y="22020"/>
                  <a:pt x="4685" y="22021"/>
                </a:cubicBezTo>
                <a:cubicBezTo>
                  <a:pt x="5003" y="22043"/>
                  <a:pt x="5526" y="23226"/>
                  <a:pt x="5276" y="23294"/>
                </a:cubicBezTo>
                <a:cubicBezTo>
                  <a:pt x="5273" y="23295"/>
                  <a:pt x="5270" y="23295"/>
                  <a:pt x="5267" y="23295"/>
                </a:cubicBezTo>
                <a:cubicBezTo>
                  <a:pt x="5188" y="23295"/>
                  <a:pt x="4950" y="23029"/>
                  <a:pt x="4753" y="22657"/>
                </a:cubicBezTo>
                <a:cubicBezTo>
                  <a:pt x="4534" y="22307"/>
                  <a:pt x="4505" y="22019"/>
                  <a:pt x="4666" y="22019"/>
                </a:cubicBezTo>
                <a:close/>
                <a:moveTo>
                  <a:pt x="9316" y="22504"/>
                </a:moveTo>
                <a:cubicBezTo>
                  <a:pt x="9382" y="22504"/>
                  <a:pt x="9398" y="22646"/>
                  <a:pt x="9369" y="22930"/>
                </a:cubicBezTo>
                <a:cubicBezTo>
                  <a:pt x="9330" y="23663"/>
                  <a:pt x="9825" y="24292"/>
                  <a:pt x="10374" y="24292"/>
                </a:cubicBezTo>
                <a:cubicBezTo>
                  <a:pt x="10455" y="24292"/>
                  <a:pt x="10538" y="24279"/>
                  <a:pt x="10620" y="24249"/>
                </a:cubicBezTo>
                <a:cubicBezTo>
                  <a:pt x="10737" y="24212"/>
                  <a:pt x="10836" y="24195"/>
                  <a:pt x="10916" y="24195"/>
                </a:cubicBezTo>
                <a:cubicBezTo>
                  <a:pt x="11275" y="24195"/>
                  <a:pt x="11262" y="24529"/>
                  <a:pt x="10779" y="24863"/>
                </a:cubicBezTo>
                <a:cubicBezTo>
                  <a:pt x="10638" y="24957"/>
                  <a:pt x="10479" y="25003"/>
                  <a:pt x="10333" y="25003"/>
                </a:cubicBezTo>
                <a:cubicBezTo>
                  <a:pt x="10196" y="25003"/>
                  <a:pt x="10071" y="24963"/>
                  <a:pt x="9983" y="24886"/>
                </a:cubicBezTo>
                <a:cubicBezTo>
                  <a:pt x="9879" y="24782"/>
                  <a:pt x="9753" y="24730"/>
                  <a:pt x="9634" y="24730"/>
                </a:cubicBezTo>
                <a:cubicBezTo>
                  <a:pt x="9545" y="24730"/>
                  <a:pt x="9460" y="24759"/>
                  <a:pt x="9392" y="24818"/>
                </a:cubicBezTo>
                <a:cubicBezTo>
                  <a:pt x="9364" y="24844"/>
                  <a:pt x="9337" y="24856"/>
                  <a:pt x="9310" y="24856"/>
                </a:cubicBezTo>
                <a:cubicBezTo>
                  <a:pt x="8993" y="24856"/>
                  <a:pt x="8806" y="23098"/>
                  <a:pt x="9142" y="22657"/>
                </a:cubicBezTo>
                <a:cubicBezTo>
                  <a:pt x="9219" y="22555"/>
                  <a:pt x="9276" y="22504"/>
                  <a:pt x="9316" y="22504"/>
                </a:cubicBezTo>
                <a:close/>
                <a:moveTo>
                  <a:pt x="11803" y="25431"/>
                </a:moveTo>
                <a:cubicBezTo>
                  <a:pt x="12070" y="25431"/>
                  <a:pt x="12376" y="25811"/>
                  <a:pt x="12553" y="26364"/>
                </a:cubicBezTo>
                <a:cubicBezTo>
                  <a:pt x="12704" y="26904"/>
                  <a:pt x="12753" y="27300"/>
                  <a:pt x="12679" y="27300"/>
                </a:cubicBezTo>
                <a:cubicBezTo>
                  <a:pt x="12675" y="27300"/>
                  <a:pt x="12671" y="27299"/>
                  <a:pt x="12667" y="27296"/>
                </a:cubicBezTo>
                <a:cubicBezTo>
                  <a:pt x="12553" y="27274"/>
                  <a:pt x="12212" y="26842"/>
                  <a:pt x="11893" y="26341"/>
                </a:cubicBezTo>
                <a:cubicBezTo>
                  <a:pt x="11461" y="25682"/>
                  <a:pt x="11439" y="25432"/>
                  <a:pt x="11780" y="25432"/>
                </a:cubicBezTo>
                <a:cubicBezTo>
                  <a:pt x="11787" y="25431"/>
                  <a:pt x="11795" y="25431"/>
                  <a:pt x="11803" y="25431"/>
                </a:cubicBezTo>
                <a:close/>
                <a:moveTo>
                  <a:pt x="11100" y="27706"/>
                </a:moveTo>
                <a:cubicBezTo>
                  <a:pt x="11160" y="27706"/>
                  <a:pt x="11216" y="27764"/>
                  <a:pt x="11257" y="27888"/>
                </a:cubicBezTo>
                <a:cubicBezTo>
                  <a:pt x="11302" y="28024"/>
                  <a:pt x="11211" y="28251"/>
                  <a:pt x="11052" y="28411"/>
                </a:cubicBezTo>
                <a:cubicBezTo>
                  <a:pt x="10991" y="28464"/>
                  <a:pt x="10941" y="28489"/>
                  <a:pt x="10902" y="28489"/>
                </a:cubicBezTo>
                <a:cubicBezTo>
                  <a:pt x="10825" y="28489"/>
                  <a:pt x="10794" y="28388"/>
                  <a:pt x="10825" y="28206"/>
                </a:cubicBezTo>
                <a:cubicBezTo>
                  <a:pt x="10883" y="27887"/>
                  <a:pt x="10996" y="27706"/>
                  <a:pt x="11100" y="27706"/>
                </a:cubicBezTo>
                <a:close/>
                <a:moveTo>
                  <a:pt x="7009" y="28349"/>
                </a:moveTo>
                <a:cubicBezTo>
                  <a:pt x="7060" y="28349"/>
                  <a:pt x="7123" y="28429"/>
                  <a:pt x="7186" y="28592"/>
                </a:cubicBezTo>
                <a:cubicBezTo>
                  <a:pt x="7288" y="28817"/>
                  <a:pt x="7262" y="28986"/>
                  <a:pt x="7157" y="28986"/>
                </a:cubicBezTo>
                <a:cubicBezTo>
                  <a:pt x="7145" y="28986"/>
                  <a:pt x="7132" y="28984"/>
                  <a:pt x="7118" y="28979"/>
                </a:cubicBezTo>
                <a:cubicBezTo>
                  <a:pt x="6959" y="28934"/>
                  <a:pt x="6891" y="28729"/>
                  <a:pt x="6913" y="28502"/>
                </a:cubicBezTo>
                <a:cubicBezTo>
                  <a:pt x="6934" y="28400"/>
                  <a:pt x="6967" y="28349"/>
                  <a:pt x="7009" y="28349"/>
                </a:cubicBezTo>
                <a:close/>
                <a:moveTo>
                  <a:pt x="13602" y="28245"/>
                </a:moveTo>
                <a:cubicBezTo>
                  <a:pt x="13650" y="28245"/>
                  <a:pt x="13694" y="28330"/>
                  <a:pt x="13758" y="28502"/>
                </a:cubicBezTo>
                <a:cubicBezTo>
                  <a:pt x="13849" y="28729"/>
                  <a:pt x="13667" y="29138"/>
                  <a:pt x="13349" y="29388"/>
                </a:cubicBezTo>
                <a:cubicBezTo>
                  <a:pt x="12944" y="29734"/>
                  <a:pt x="12745" y="29898"/>
                  <a:pt x="12621" y="29898"/>
                </a:cubicBezTo>
                <a:cubicBezTo>
                  <a:pt x="12508" y="29898"/>
                  <a:pt x="12458" y="29762"/>
                  <a:pt x="12371" y="29502"/>
                </a:cubicBezTo>
                <a:cubicBezTo>
                  <a:pt x="12257" y="29229"/>
                  <a:pt x="12371" y="28888"/>
                  <a:pt x="12598" y="28729"/>
                </a:cubicBezTo>
                <a:cubicBezTo>
                  <a:pt x="12693" y="28655"/>
                  <a:pt x="12798" y="28620"/>
                  <a:pt x="12888" y="28620"/>
                </a:cubicBezTo>
                <a:cubicBezTo>
                  <a:pt x="12991" y="28620"/>
                  <a:pt x="13074" y="28666"/>
                  <a:pt x="13099" y="28752"/>
                </a:cubicBezTo>
                <a:cubicBezTo>
                  <a:pt x="13124" y="28819"/>
                  <a:pt x="13155" y="28852"/>
                  <a:pt x="13191" y="28852"/>
                </a:cubicBezTo>
                <a:cubicBezTo>
                  <a:pt x="13251" y="28852"/>
                  <a:pt x="13323" y="28756"/>
                  <a:pt x="13394" y="28570"/>
                </a:cubicBezTo>
                <a:cubicBezTo>
                  <a:pt x="13491" y="28353"/>
                  <a:pt x="13549" y="28245"/>
                  <a:pt x="13602" y="28245"/>
                </a:cubicBezTo>
                <a:close/>
                <a:moveTo>
                  <a:pt x="7284" y="29377"/>
                </a:moveTo>
                <a:cubicBezTo>
                  <a:pt x="7409" y="29377"/>
                  <a:pt x="7537" y="29495"/>
                  <a:pt x="7618" y="29707"/>
                </a:cubicBezTo>
                <a:cubicBezTo>
                  <a:pt x="7709" y="29980"/>
                  <a:pt x="7732" y="30230"/>
                  <a:pt x="7664" y="30275"/>
                </a:cubicBezTo>
                <a:cubicBezTo>
                  <a:pt x="7643" y="30281"/>
                  <a:pt x="7621" y="30284"/>
                  <a:pt x="7600" y="30284"/>
                </a:cubicBezTo>
                <a:cubicBezTo>
                  <a:pt x="7272" y="30284"/>
                  <a:pt x="6906" y="29669"/>
                  <a:pt x="7141" y="29434"/>
                </a:cubicBezTo>
                <a:cubicBezTo>
                  <a:pt x="7186" y="29395"/>
                  <a:pt x="7235" y="29377"/>
                  <a:pt x="7284" y="29377"/>
                </a:cubicBezTo>
                <a:close/>
                <a:moveTo>
                  <a:pt x="12713" y="30289"/>
                </a:moveTo>
                <a:cubicBezTo>
                  <a:pt x="12765" y="30289"/>
                  <a:pt x="12829" y="30370"/>
                  <a:pt x="12894" y="30525"/>
                </a:cubicBezTo>
                <a:cubicBezTo>
                  <a:pt x="12996" y="30750"/>
                  <a:pt x="12970" y="30919"/>
                  <a:pt x="12865" y="30919"/>
                </a:cubicBezTo>
                <a:cubicBezTo>
                  <a:pt x="12853" y="30919"/>
                  <a:pt x="12840" y="30917"/>
                  <a:pt x="12826" y="30912"/>
                </a:cubicBezTo>
                <a:cubicBezTo>
                  <a:pt x="12667" y="30866"/>
                  <a:pt x="12598" y="30662"/>
                  <a:pt x="12621" y="30434"/>
                </a:cubicBezTo>
                <a:cubicBezTo>
                  <a:pt x="12641" y="30336"/>
                  <a:pt x="12673" y="30289"/>
                  <a:pt x="12713" y="30289"/>
                </a:cubicBezTo>
                <a:close/>
                <a:moveTo>
                  <a:pt x="5344" y="30912"/>
                </a:moveTo>
                <a:cubicBezTo>
                  <a:pt x="5890" y="30957"/>
                  <a:pt x="5845" y="31139"/>
                  <a:pt x="5231" y="31344"/>
                </a:cubicBezTo>
                <a:cubicBezTo>
                  <a:pt x="5132" y="31382"/>
                  <a:pt x="5046" y="31400"/>
                  <a:pt x="4978" y="31400"/>
                </a:cubicBezTo>
                <a:cubicBezTo>
                  <a:pt x="4841" y="31400"/>
                  <a:pt x="4776" y="31329"/>
                  <a:pt x="4821" y="31208"/>
                </a:cubicBezTo>
                <a:cubicBezTo>
                  <a:pt x="4912" y="31026"/>
                  <a:pt x="5117" y="30912"/>
                  <a:pt x="5344" y="30912"/>
                </a:cubicBezTo>
                <a:close/>
                <a:moveTo>
                  <a:pt x="74728" y="30793"/>
                </a:moveTo>
                <a:cubicBezTo>
                  <a:pt x="74780" y="30793"/>
                  <a:pt x="74843" y="30874"/>
                  <a:pt x="74906" y="31026"/>
                </a:cubicBezTo>
                <a:cubicBezTo>
                  <a:pt x="74987" y="31250"/>
                  <a:pt x="74977" y="31419"/>
                  <a:pt x="74876" y="31419"/>
                </a:cubicBezTo>
                <a:cubicBezTo>
                  <a:pt x="74865" y="31419"/>
                  <a:pt x="74852" y="31417"/>
                  <a:pt x="74837" y="31412"/>
                </a:cubicBezTo>
                <a:cubicBezTo>
                  <a:pt x="74678" y="31367"/>
                  <a:pt x="74587" y="31162"/>
                  <a:pt x="74633" y="30957"/>
                </a:cubicBezTo>
                <a:cubicBezTo>
                  <a:pt x="74653" y="30846"/>
                  <a:pt x="74687" y="30793"/>
                  <a:pt x="74728" y="30793"/>
                </a:cubicBezTo>
                <a:close/>
                <a:moveTo>
                  <a:pt x="13574" y="30842"/>
                </a:moveTo>
                <a:cubicBezTo>
                  <a:pt x="13645" y="30842"/>
                  <a:pt x="13729" y="30873"/>
                  <a:pt x="13826" y="30935"/>
                </a:cubicBezTo>
                <a:cubicBezTo>
                  <a:pt x="14190" y="31162"/>
                  <a:pt x="14258" y="31890"/>
                  <a:pt x="13917" y="32003"/>
                </a:cubicBezTo>
                <a:cubicBezTo>
                  <a:pt x="13908" y="32008"/>
                  <a:pt x="13899" y="32010"/>
                  <a:pt x="13890" y="32010"/>
                </a:cubicBezTo>
                <a:cubicBezTo>
                  <a:pt x="13818" y="32010"/>
                  <a:pt x="13785" y="31841"/>
                  <a:pt x="13826" y="31617"/>
                </a:cubicBezTo>
                <a:cubicBezTo>
                  <a:pt x="13845" y="31410"/>
                  <a:pt x="13771" y="31281"/>
                  <a:pt x="13629" y="31281"/>
                </a:cubicBezTo>
                <a:cubicBezTo>
                  <a:pt x="13599" y="31281"/>
                  <a:pt x="13566" y="31287"/>
                  <a:pt x="13531" y="31299"/>
                </a:cubicBezTo>
                <a:cubicBezTo>
                  <a:pt x="13494" y="31312"/>
                  <a:pt x="13461" y="31319"/>
                  <a:pt x="13431" y="31319"/>
                </a:cubicBezTo>
                <a:cubicBezTo>
                  <a:pt x="13311" y="31319"/>
                  <a:pt x="13253" y="31217"/>
                  <a:pt x="13326" y="31071"/>
                </a:cubicBezTo>
                <a:cubicBezTo>
                  <a:pt x="13382" y="30918"/>
                  <a:pt x="13463" y="30842"/>
                  <a:pt x="13574" y="30842"/>
                </a:cubicBezTo>
                <a:close/>
                <a:moveTo>
                  <a:pt x="12017" y="31942"/>
                </a:moveTo>
                <a:cubicBezTo>
                  <a:pt x="12097" y="31942"/>
                  <a:pt x="12192" y="31971"/>
                  <a:pt x="12303" y="32026"/>
                </a:cubicBezTo>
                <a:cubicBezTo>
                  <a:pt x="12721" y="32277"/>
                  <a:pt x="12639" y="32509"/>
                  <a:pt x="12180" y="32509"/>
                </a:cubicBezTo>
                <a:cubicBezTo>
                  <a:pt x="12141" y="32509"/>
                  <a:pt x="12098" y="32507"/>
                  <a:pt x="12053" y="32504"/>
                </a:cubicBezTo>
                <a:cubicBezTo>
                  <a:pt x="11825" y="32481"/>
                  <a:pt x="11711" y="32322"/>
                  <a:pt x="11780" y="32140"/>
                </a:cubicBezTo>
                <a:cubicBezTo>
                  <a:pt x="11820" y="32005"/>
                  <a:pt x="11901" y="31942"/>
                  <a:pt x="12017" y="31942"/>
                </a:cubicBezTo>
                <a:close/>
                <a:moveTo>
                  <a:pt x="8607" y="33362"/>
                </a:moveTo>
                <a:cubicBezTo>
                  <a:pt x="8664" y="33362"/>
                  <a:pt x="8767" y="33425"/>
                  <a:pt x="8914" y="33550"/>
                </a:cubicBezTo>
                <a:cubicBezTo>
                  <a:pt x="9414" y="33963"/>
                  <a:pt x="9613" y="34298"/>
                  <a:pt x="9434" y="34298"/>
                </a:cubicBezTo>
                <a:cubicBezTo>
                  <a:pt x="9376" y="34298"/>
                  <a:pt x="9280" y="34264"/>
                  <a:pt x="9142" y="34187"/>
                </a:cubicBezTo>
                <a:cubicBezTo>
                  <a:pt x="8892" y="34050"/>
                  <a:pt x="8642" y="33754"/>
                  <a:pt x="8573" y="33550"/>
                </a:cubicBezTo>
                <a:cubicBezTo>
                  <a:pt x="8539" y="33425"/>
                  <a:pt x="8551" y="33362"/>
                  <a:pt x="8607" y="33362"/>
                </a:cubicBezTo>
                <a:close/>
                <a:moveTo>
                  <a:pt x="15306" y="34502"/>
                </a:moveTo>
                <a:cubicBezTo>
                  <a:pt x="15804" y="34502"/>
                  <a:pt x="15780" y="34968"/>
                  <a:pt x="15236" y="35164"/>
                </a:cubicBezTo>
                <a:cubicBezTo>
                  <a:pt x="15206" y="35172"/>
                  <a:pt x="15175" y="35176"/>
                  <a:pt x="15146" y="35176"/>
                </a:cubicBezTo>
                <a:cubicBezTo>
                  <a:pt x="14996" y="35176"/>
                  <a:pt x="14857" y="35081"/>
                  <a:pt x="14781" y="34891"/>
                </a:cubicBezTo>
                <a:cubicBezTo>
                  <a:pt x="14713" y="34664"/>
                  <a:pt x="14872" y="34528"/>
                  <a:pt x="15236" y="34505"/>
                </a:cubicBezTo>
                <a:cubicBezTo>
                  <a:pt x="15261" y="34503"/>
                  <a:pt x="15284" y="34502"/>
                  <a:pt x="15306" y="34502"/>
                </a:cubicBezTo>
                <a:close/>
                <a:moveTo>
                  <a:pt x="11355" y="35510"/>
                </a:moveTo>
                <a:cubicBezTo>
                  <a:pt x="11411" y="35510"/>
                  <a:pt x="11498" y="35631"/>
                  <a:pt x="11575" y="35847"/>
                </a:cubicBezTo>
                <a:cubicBezTo>
                  <a:pt x="11661" y="36105"/>
                  <a:pt x="11669" y="36259"/>
                  <a:pt x="11598" y="36259"/>
                </a:cubicBezTo>
                <a:cubicBezTo>
                  <a:pt x="11576" y="36259"/>
                  <a:pt x="11545" y="36243"/>
                  <a:pt x="11507" y="36210"/>
                </a:cubicBezTo>
                <a:cubicBezTo>
                  <a:pt x="11348" y="36097"/>
                  <a:pt x="11257" y="35801"/>
                  <a:pt x="11302" y="35596"/>
                </a:cubicBezTo>
                <a:cubicBezTo>
                  <a:pt x="11309" y="35537"/>
                  <a:pt x="11329" y="35510"/>
                  <a:pt x="11355" y="35510"/>
                </a:cubicBezTo>
                <a:close/>
                <a:moveTo>
                  <a:pt x="15097" y="35500"/>
                </a:moveTo>
                <a:cubicBezTo>
                  <a:pt x="15255" y="35500"/>
                  <a:pt x="15473" y="35716"/>
                  <a:pt x="15577" y="36028"/>
                </a:cubicBezTo>
                <a:cubicBezTo>
                  <a:pt x="15691" y="36347"/>
                  <a:pt x="15714" y="36665"/>
                  <a:pt x="15645" y="36688"/>
                </a:cubicBezTo>
                <a:cubicBezTo>
                  <a:pt x="15641" y="36689"/>
                  <a:pt x="15637" y="36689"/>
                  <a:pt x="15632" y="36689"/>
                </a:cubicBezTo>
                <a:cubicBezTo>
                  <a:pt x="15534" y="36689"/>
                  <a:pt x="15318" y="36470"/>
                  <a:pt x="15122" y="36188"/>
                </a:cubicBezTo>
                <a:cubicBezTo>
                  <a:pt x="14918" y="35869"/>
                  <a:pt x="14895" y="35574"/>
                  <a:pt x="15054" y="35505"/>
                </a:cubicBezTo>
                <a:cubicBezTo>
                  <a:pt x="15068" y="35502"/>
                  <a:pt x="15082" y="35500"/>
                  <a:pt x="15097" y="35500"/>
                </a:cubicBezTo>
                <a:close/>
                <a:moveTo>
                  <a:pt x="10176" y="37277"/>
                </a:moveTo>
                <a:cubicBezTo>
                  <a:pt x="10187" y="37277"/>
                  <a:pt x="10199" y="37278"/>
                  <a:pt x="10211" y="37279"/>
                </a:cubicBezTo>
                <a:cubicBezTo>
                  <a:pt x="10438" y="37302"/>
                  <a:pt x="10620" y="37347"/>
                  <a:pt x="10643" y="37416"/>
                </a:cubicBezTo>
                <a:cubicBezTo>
                  <a:pt x="10665" y="37461"/>
                  <a:pt x="10552" y="37620"/>
                  <a:pt x="10370" y="37779"/>
                </a:cubicBezTo>
                <a:cubicBezTo>
                  <a:pt x="10319" y="37831"/>
                  <a:pt x="10258" y="37856"/>
                  <a:pt x="10197" y="37856"/>
                </a:cubicBezTo>
                <a:cubicBezTo>
                  <a:pt x="10096" y="37856"/>
                  <a:pt x="9995" y="37785"/>
                  <a:pt x="9938" y="37643"/>
                </a:cubicBezTo>
                <a:cubicBezTo>
                  <a:pt x="9873" y="37450"/>
                  <a:pt x="9991" y="37277"/>
                  <a:pt x="10176" y="37277"/>
                </a:cubicBezTo>
                <a:close/>
                <a:moveTo>
                  <a:pt x="15473" y="37177"/>
                </a:moveTo>
                <a:cubicBezTo>
                  <a:pt x="15570" y="37177"/>
                  <a:pt x="15660" y="37296"/>
                  <a:pt x="15805" y="37529"/>
                </a:cubicBezTo>
                <a:cubicBezTo>
                  <a:pt x="16009" y="37802"/>
                  <a:pt x="16191" y="38052"/>
                  <a:pt x="16214" y="38052"/>
                </a:cubicBezTo>
                <a:cubicBezTo>
                  <a:pt x="16259" y="38075"/>
                  <a:pt x="16032" y="38143"/>
                  <a:pt x="15736" y="38211"/>
                </a:cubicBezTo>
                <a:cubicBezTo>
                  <a:pt x="15542" y="38252"/>
                  <a:pt x="15380" y="38273"/>
                  <a:pt x="15250" y="38273"/>
                </a:cubicBezTo>
                <a:cubicBezTo>
                  <a:pt x="14803" y="38273"/>
                  <a:pt x="14742" y="38033"/>
                  <a:pt x="15077" y="37575"/>
                </a:cubicBezTo>
                <a:cubicBezTo>
                  <a:pt x="15263" y="37307"/>
                  <a:pt x="15372" y="37177"/>
                  <a:pt x="15473" y="37177"/>
                </a:cubicBezTo>
                <a:close/>
                <a:moveTo>
                  <a:pt x="8485" y="39231"/>
                </a:moveTo>
                <a:cubicBezTo>
                  <a:pt x="8505" y="39231"/>
                  <a:pt x="8527" y="39232"/>
                  <a:pt x="8551" y="39235"/>
                </a:cubicBezTo>
                <a:cubicBezTo>
                  <a:pt x="8778" y="39258"/>
                  <a:pt x="9005" y="39394"/>
                  <a:pt x="9051" y="39530"/>
                </a:cubicBezTo>
                <a:cubicBezTo>
                  <a:pt x="9092" y="39653"/>
                  <a:pt x="8986" y="39739"/>
                  <a:pt x="8800" y="39739"/>
                </a:cubicBezTo>
                <a:cubicBezTo>
                  <a:pt x="8778" y="39739"/>
                  <a:pt x="8756" y="39737"/>
                  <a:pt x="8733" y="39735"/>
                </a:cubicBezTo>
                <a:cubicBezTo>
                  <a:pt x="8505" y="39712"/>
                  <a:pt x="8300" y="39599"/>
                  <a:pt x="8255" y="39462"/>
                </a:cubicBezTo>
                <a:cubicBezTo>
                  <a:pt x="8214" y="39319"/>
                  <a:pt x="8302" y="39231"/>
                  <a:pt x="8485" y="39231"/>
                </a:cubicBezTo>
                <a:close/>
                <a:moveTo>
                  <a:pt x="13331" y="40071"/>
                </a:moveTo>
                <a:cubicBezTo>
                  <a:pt x="13382" y="40071"/>
                  <a:pt x="13445" y="40152"/>
                  <a:pt x="13508" y="40304"/>
                </a:cubicBezTo>
                <a:cubicBezTo>
                  <a:pt x="13610" y="40528"/>
                  <a:pt x="13584" y="40697"/>
                  <a:pt x="13479" y="40697"/>
                </a:cubicBezTo>
                <a:cubicBezTo>
                  <a:pt x="13467" y="40697"/>
                  <a:pt x="13454" y="40695"/>
                  <a:pt x="13440" y="40690"/>
                </a:cubicBezTo>
                <a:cubicBezTo>
                  <a:pt x="13280" y="40645"/>
                  <a:pt x="13190" y="40440"/>
                  <a:pt x="13235" y="40235"/>
                </a:cubicBezTo>
                <a:cubicBezTo>
                  <a:pt x="13255" y="40124"/>
                  <a:pt x="13289" y="40071"/>
                  <a:pt x="13331" y="40071"/>
                </a:cubicBezTo>
                <a:close/>
                <a:moveTo>
                  <a:pt x="14668" y="40190"/>
                </a:moveTo>
                <a:cubicBezTo>
                  <a:pt x="14895" y="40213"/>
                  <a:pt x="15077" y="40281"/>
                  <a:pt x="15100" y="40326"/>
                </a:cubicBezTo>
                <a:cubicBezTo>
                  <a:pt x="15122" y="40395"/>
                  <a:pt x="15009" y="40554"/>
                  <a:pt x="14827" y="40690"/>
                </a:cubicBezTo>
                <a:cubicBezTo>
                  <a:pt x="14775" y="40750"/>
                  <a:pt x="14714" y="40778"/>
                  <a:pt x="14652" y="40778"/>
                </a:cubicBezTo>
                <a:cubicBezTo>
                  <a:pt x="14552" y="40778"/>
                  <a:pt x="14451" y="40704"/>
                  <a:pt x="14395" y="40576"/>
                </a:cubicBezTo>
                <a:cubicBezTo>
                  <a:pt x="14327" y="40349"/>
                  <a:pt x="14463" y="40190"/>
                  <a:pt x="14668" y="40190"/>
                </a:cubicBezTo>
                <a:close/>
                <a:moveTo>
                  <a:pt x="12632" y="40308"/>
                </a:moveTo>
                <a:cubicBezTo>
                  <a:pt x="12679" y="40308"/>
                  <a:pt x="12741" y="40382"/>
                  <a:pt x="12803" y="40531"/>
                </a:cubicBezTo>
                <a:cubicBezTo>
                  <a:pt x="12905" y="40776"/>
                  <a:pt x="12897" y="40947"/>
                  <a:pt x="12780" y="40947"/>
                </a:cubicBezTo>
                <a:cubicBezTo>
                  <a:pt x="12766" y="40947"/>
                  <a:pt x="12751" y="40945"/>
                  <a:pt x="12735" y="40940"/>
                </a:cubicBezTo>
                <a:cubicBezTo>
                  <a:pt x="12598" y="40895"/>
                  <a:pt x="12507" y="40690"/>
                  <a:pt x="12553" y="40463"/>
                </a:cubicBezTo>
                <a:cubicBezTo>
                  <a:pt x="12563" y="40359"/>
                  <a:pt x="12592" y="40308"/>
                  <a:pt x="12632" y="40308"/>
                </a:cubicBezTo>
                <a:close/>
                <a:moveTo>
                  <a:pt x="10919" y="38171"/>
                </a:moveTo>
                <a:cubicBezTo>
                  <a:pt x="11046" y="38171"/>
                  <a:pt x="11112" y="38205"/>
                  <a:pt x="11075" y="38280"/>
                </a:cubicBezTo>
                <a:cubicBezTo>
                  <a:pt x="11029" y="38416"/>
                  <a:pt x="11279" y="38734"/>
                  <a:pt x="11643" y="39030"/>
                </a:cubicBezTo>
                <a:lnTo>
                  <a:pt x="12303" y="39576"/>
                </a:lnTo>
                <a:lnTo>
                  <a:pt x="12325" y="38894"/>
                </a:lnTo>
                <a:cubicBezTo>
                  <a:pt x="12337" y="38561"/>
                  <a:pt x="12343" y="38396"/>
                  <a:pt x="12380" y="38396"/>
                </a:cubicBezTo>
                <a:cubicBezTo>
                  <a:pt x="12418" y="38396"/>
                  <a:pt x="12486" y="38555"/>
                  <a:pt x="12621" y="38871"/>
                </a:cubicBezTo>
                <a:cubicBezTo>
                  <a:pt x="12826" y="39303"/>
                  <a:pt x="12689" y="39644"/>
                  <a:pt x="12257" y="39917"/>
                </a:cubicBezTo>
                <a:cubicBezTo>
                  <a:pt x="11893" y="40122"/>
                  <a:pt x="11689" y="40463"/>
                  <a:pt x="11757" y="40667"/>
                </a:cubicBezTo>
                <a:cubicBezTo>
                  <a:pt x="11821" y="40880"/>
                  <a:pt x="11705" y="41033"/>
                  <a:pt x="11485" y="41033"/>
                </a:cubicBezTo>
                <a:cubicBezTo>
                  <a:pt x="11470" y="41033"/>
                  <a:pt x="11455" y="41033"/>
                  <a:pt x="11439" y="41031"/>
                </a:cubicBezTo>
                <a:cubicBezTo>
                  <a:pt x="11120" y="41008"/>
                  <a:pt x="11097" y="40827"/>
                  <a:pt x="11370" y="40440"/>
                </a:cubicBezTo>
                <a:cubicBezTo>
                  <a:pt x="11689" y="40008"/>
                  <a:pt x="11643" y="39712"/>
                  <a:pt x="11211" y="39235"/>
                </a:cubicBezTo>
                <a:cubicBezTo>
                  <a:pt x="10833" y="38776"/>
                  <a:pt x="10439" y="38501"/>
                  <a:pt x="10300" y="38501"/>
                </a:cubicBezTo>
                <a:cubicBezTo>
                  <a:pt x="10205" y="38501"/>
                  <a:pt x="10230" y="38630"/>
                  <a:pt x="10461" y="38916"/>
                </a:cubicBezTo>
                <a:cubicBezTo>
                  <a:pt x="10665" y="39189"/>
                  <a:pt x="10711" y="39485"/>
                  <a:pt x="10529" y="39530"/>
                </a:cubicBezTo>
                <a:cubicBezTo>
                  <a:pt x="10510" y="39539"/>
                  <a:pt x="10490" y="39542"/>
                  <a:pt x="10469" y="39542"/>
                </a:cubicBezTo>
                <a:cubicBezTo>
                  <a:pt x="10317" y="39542"/>
                  <a:pt x="10129" y="39330"/>
                  <a:pt x="10029" y="39030"/>
                </a:cubicBezTo>
                <a:cubicBezTo>
                  <a:pt x="9870" y="38598"/>
                  <a:pt x="9983" y="38393"/>
                  <a:pt x="10506" y="38234"/>
                </a:cubicBezTo>
                <a:cubicBezTo>
                  <a:pt x="10670" y="38193"/>
                  <a:pt x="10815" y="38171"/>
                  <a:pt x="10919" y="38171"/>
                </a:cubicBezTo>
                <a:close/>
                <a:moveTo>
                  <a:pt x="17712" y="40287"/>
                </a:moveTo>
                <a:cubicBezTo>
                  <a:pt x="17771" y="40287"/>
                  <a:pt x="17812" y="40307"/>
                  <a:pt x="17828" y="40349"/>
                </a:cubicBezTo>
                <a:cubicBezTo>
                  <a:pt x="17874" y="40463"/>
                  <a:pt x="17692" y="40713"/>
                  <a:pt x="17419" y="40895"/>
                </a:cubicBezTo>
                <a:cubicBezTo>
                  <a:pt x="17254" y="41005"/>
                  <a:pt x="17105" y="41065"/>
                  <a:pt x="17004" y="41065"/>
                </a:cubicBezTo>
                <a:cubicBezTo>
                  <a:pt x="16938" y="41065"/>
                  <a:pt x="16891" y="41040"/>
                  <a:pt x="16873" y="40986"/>
                </a:cubicBezTo>
                <a:cubicBezTo>
                  <a:pt x="16828" y="40872"/>
                  <a:pt x="17010" y="40645"/>
                  <a:pt x="17283" y="40463"/>
                </a:cubicBezTo>
                <a:cubicBezTo>
                  <a:pt x="17456" y="40348"/>
                  <a:pt x="17610" y="40287"/>
                  <a:pt x="17712" y="40287"/>
                </a:cubicBezTo>
                <a:close/>
                <a:moveTo>
                  <a:pt x="18823" y="42311"/>
                </a:moveTo>
                <a:cubicBezTo>
                  <a:pt x="18851" y="42311"/>
                  <a:pt x="18876" y="42331"/>
                  <a:pt x="18897" y="42373"/>
                </a:cubicBezTo>
                <a:cubicBezTo>
                  <a:pt x="18943" y="42532"/>
                  <a:pt x="18875" y="42828"/>
                  <a:pt x="18761" y="43123"/>
                </a:cubicBezTo>
                <a:cubicBezTo>
                  <a:pt x="18667" y="43312"/>
                  <a:pt x="18572" y="43413"/>
                  <a:pt x="18508" y="43413"/>
                </a:cubicBezTo>
                <a:cubicBezTo>
                  <a:pt x="18479" y="43413"/>
                  <a:pt x="18457" y="43393"/>
                  <a:pt x="18442" y="43351"/>
                </a:cubicBezTo>
                <a:cubicBezTo>
                  <a:pt x="18397" y="43214"/>
                  <a:pt x="18442" y="42896"/>
                  <a:pt x="18579" y="42623"/>
                </a:cubicBezTo>
                <a:cubicBezTo>
                  <a:pt x="18674" y="42417"/>
                  <a:pt x="18758" y="42311"/>
                  <a:pt x="18823" y="42311"/>
                </a:cubicBezTo>
                <a:close/>
                <a:moveTo>
                  <a:pt x="11760" y="42764"/>
                </a:moveTo>
                <a:cubicBezTo>
                  <a:pt x="12051" y="42764"/>
                  <a:pt x="12139" y="43343"/>
                  <a:pt x="11871" y="43715"/>
                </a:cubicBezTo>
                <a:cubicBezTo>
                  <a:pt x="11849" y="43742"/>
                  <a:pt x="11822" y="43755"/>
                  <a:pt x="11792" y="43755"/>
                </a:cubicBezTo>
                <a:cubicBezTo>
                  <a:pt x="11697" y="43755"/>
                  <a:pt x="11576" y="43626"/>
                  <a:pt x="11507" y="43419"/>
                </a:cubicBezTo>
                <a:cubicBezTo>
                  <a:pt x="11416" y="43123"/>
                  <a:pt x="11484" y="42828"/>
                  <a:pt x="11666" y="42782"/>
                </a:cubicBezTo>
                <a:cubicBezTo>
                  <a:pt x="11699" y="42770"/>
                  <a:pt x="11730" y="42764"/>
                  <a:pt x="11760" y="42764"/>
                </a:cubicBezTo>
                <a:close/>
                <a:moveTo>
                  <a:pt x="17366" y="41425"/>
                </a:moveTo>
                <a:lnTo>
                  <a:pt x="17366" y="41425"/>
                </a:lnTo>
                <a:cubicBezTo>
                  <a:pt x="17421" y="41425"/>
                  <a:pt x="17372" y="41527"/>
                  <a:pt x="17237" y="41736"/>
                </a:cubicBezTo>
                <a:cubicBezTo>
                  <a:pt x="17055" y="41986"/>
                  <a:pt x="16987" y="42441"/>
                  <a:pt x="17101" y="42737"/>
                </a:cubicBezTo>
                <a:cubicBezTo>
                  <a:pt x="17262" y="43237"/>
                  <a:pt x="16777" y="43779"/>
                  <a:pt x="16341" y="43779"/>
                </a:cubicBezTo>
                <a:cubicBezTo>
                  <a:pt x="16222" y="43779"/>
                  <a:pt x="16107" y="43739"/>
                  <a:pt x="16009" y="43646"/>
                </a:cubicBezTo>
                <a:cubicBezTo>
                  <a:pt x="15827" y="43487"/>
                  <a:pt x="15714" y="43169"/>
                  <a:pt x="15736" y="42987"/>
                </a:cubicBezTo>
                <a:cubicBezTo>
                  <a:pt x="15757" y="42872"/>
                  <a:pt x="15788" y="42815"/>
                  <a:pt x="15825" y="42815"/>
                </a:cubicBezTo>
                <a:cubicBezTo>
                  <a:pt x="15870" y="42815"/>
                  <a:pt x="15925" y="42895"/>
                  <a:pt x="15987" y="43055"/>
                </a:cubicBezTo>
                <a:cubicBezTo>
                  <a:pt x="16053" y="43214"/>
                  <a:pt x="16149" y="43280"/>
                  <a:pt x="16248" y="43280"/>
                </a:cubicBezTo>
                <a:cubicBezTo>
                  <a:pt x="16490" y="43280"/>
                  <a:pt x="16746" y="42883"/>
                  <a:pt x="16601" y="42464"/>
                </a:cubicBezTo>
                <a:cubicBezTo>
                  <a:pt x="16510" y="42236"/>
                  <a:pt x="16714" y="41827"/>
                  <a:pt x="16987" y="41645"/>
                </a:cubicBezTo>
                <a:cubicBezTo>
                  <a:pt x="17196" y="41499"/>
                  <a:pt x="17319" y="41425"/>
                  <a:pt x="17366" y="41425"/>
                </a:cubicBezTo>
                <a:close/>
                <a:moveTo>
                  <a:pt x="19068" y="43597"/>
                </a:moveTo>
                <a:cubicBezTo>
                  <a:pt x="19200" y="43597"/>
                  <a:pt x="19319" y="43660"/>
                  <a:pt x="19352" y="43760"/>
                </a:cubicBezTo>
                <a:cubicBezTo>
                  <a:pt x="19398" y="43896"/>
                  <a:pt x="19375" y="44033"/>
                  <a:pt x="19284" y="44056"/>
                </a:cubicBezTo>
                <a:cubicBezTo>
                  <a:pt x="19272" y="44059"/>
                  <a:pt x="19257" y="44061"/>
                  <a:pt x="19239" y="44061"/>
                </a:cubicBezTo>
                <a:cubicBezTo>
                  <a:pt x="19149" y="44061"/>
                  <a:pt x="18984" y="44014"/>
                  <a:pt x="18852" y="43919"/>
                </a:cubicBezTo>
                <a:cubicBezTo>
                  <a:pt x="18693" y="43828"/>
                  <a:pt x="18715" y="43692"/>
                  <a:pt x="18920" y="43624"/>
                </a:cubicBezTo>
                <a:cubicBezTo>
                  <a:pt x="18969" y="43605"/>
                  <a:pt x="19019" y="43597"/>
                  <a:pt x="19068" y="43597"/>
                </a:cubicBezTo>
                <a:close/>
                <a:moveTo>
                  <a:pt x="17851" y="41622"/>
                </a:moveTo>
                <a:lnTo>
                  <a:pt x="18010" y="42646"/>
                </a:lnTo>
                <a:cubicBezTo>
                  <a:pt x="18101" y="43214"/>
                  <a:pt x="18056" y="43828"/>
                  <a:pt x="17919" y="44056"/>
                </a:cubicBezTo>
                <a:cubicBezTo>
                  <a:pt x="17833" y="44169"/>
                  <a:pt x="17757" y="44220"/>
                  <a:pt x="17692" y="44220"/>
                </a:cubicBezTo>
                <a:cubicBezTo>
                  <a:pt x="17434" y="44220"/>
                  <a:pt x="17364" y="43401"/>
                  <a:pt x="17601" y="42509"/>
                </a:cubicBezTo>
                <a:lnTo>
                  <a:pt x="17851" y="41622"/>
                </a:lnTo>
                <a:close/>
                <a:moveTo>
                  <a:pt x="18776" y="45453"/>
                </a:moveTo>
                <a:cubicBezTo>
                  <a:pt x="18922" y="45453"/>
                  <a:pt x="19005" y="45547"/>
                  <a:pt x="18988" y="45716"/>
                </a:cubicBezTo>
                <a:cubicBezTo>
                  <a:pt x="18943" y="45943"/>
                  <a:pt x="18875" y="46125"/>
                  <a:pt x="18806" y="46148"/>
                </a:cubicBezTo>
                <a:cubicBezTo>
                  <a:pt x="18802" y="46150"/>
                  <a:pt x="18798" y="46151"/>
                  <a:pt x="18792" y="46151"/>
                </a:cubicBezTo>
                <a:cubicBezTo>
                  <a:pt x="18734" y="46151"/>
                  <a:pt x="18588" y="46043"/>
                  <a:pt x="18442" y="45898"/>
                </a:cubicBezTo>
                <a:cubicBezTo>
                  <a:pt x="18283" y="45738"/>
                  <a:pt x="18352" y="45556"/>
                  <a:pt x="18602" y="45488"/>
                </a:cubicBezTo>
                <a:cubicBezTo>
                  <a:pt x="18666" y="45465"/>
                  <a:pt x="18725" y="45453"/>
                  <a:pt x="18776" y="45453"/>
                </a:cubicBezTo>
                <a:close/>
                <a:moveTo>
                  <a:pt x="21540" y="53916"/>
                </a:moveTo>
                <a:cubicBezTo>
                  <a:pt x="21588" y="53916"/>
                  <a:pt x="21652" y="53997"/>
                  <a:pt x="21717" y="54152"/>
                </a:cubicBezTo>
                <a:cubicBezTo>
                  <a:pt x="21819" y="54376"/>
                  <a:pt x="21811" y="54546"/>
                  <a:pt x="21694" y="54546"/>
                </a:cubicBezTo>
                <a:cubicBezTo>
                  <a:pt x="21680" y="54546"/>
                  <a:pt x="21665" y="54543"/>
                  <a:pt x="21649" y="54539"/>
                </a:cubicBezTo>
                <a:cubicBezTo>
                  <a:pt x="21512" y="54493"/>
                  <a:pt x="21421" y="54289"/>
                  <a:pt x="21467" y="54061"/>
                </a:cubicBezTo>
                <a:cubicBezTo>
                  <a:pt x="21477" y="53963"/>
                  <a:pt x="21504" y="53916"/>
                  <a:pt x="21540" y="53916"/>
                </a:cubicBezTo>
                <a:close/>
                <a:moveTo>
                  <a:pt x="22331" y="55050"/>
                </a:moveTo>
                <a:cubicBezTo>
                  <a:pt x="22394" y="55050"/>
                  <a:pt x="22445" y="55084"/>
                  <a:pt x="22467" y="55153"/>
                </a:cubicBezTo>
                <a:cubicBezTo>
                  <a:pt x="22513" y="55312"/>
                  <a:pt x="22354" y="55494"/>
                  <a:pt x="22058" y="55585"/>
                </a:cubicBezTo>
                <a:cubicBezTo>
                  <a:pt x="21990" y="55606"/>
                  <a:pt x="21921" y="55616"/>
                  <a:pt x="21856" y="55616"/>
                </a:cubicBezTo>
                <a:cubicBezTo>
                  <a:pt x="21638" y="55616"/>
                  <a:pt x="21451" y="55504"/>
                  <a:pt x="21399" y="55312"/>
                </a:cubicBezTo>
                <a:cubicBezTo>
                  <a:pt x="21354" y="55147"/>
                  <a:pt x="21368" y="55051"/>
                  <a:pt x="21429" y="55051"/>
                </a:cubicBezTo>
                <a:cubicBezTo>
                  <a:pt x="21460" y="55051"/>
                  <a:pt x="21504" y="55076"/>
                  <a:pt x="21558" y="55130"/>
                </a:cubicBezTo>
                <a:cubicBezTo>
                  <a:pt x="21641" y="55201"/>
                  <a:pt x="21755" y="55235"/>
                  <a:pt x="21865" y="55235"/>
                </a:cubicBezTo>
                <a:cubicBezTo>
                  <a:pt x="21965" y="55235"/>
                  <a:pt x="22061" y="55207"/>
                  <a:pt x="22126" y="55153"/>
                </a:cubicBezTo>
                <a:cubicBezTo>
                  <a:pt x="22195" y="55084"/>
                  <a:pt x="22268" y="55050"/>
                  <a:pt x="22331" y="55050"/>
                </a:cubicBezTo>
                <a:close/>
                <a:moveTo>
                  <a:pt x="21786" y="56092"/>
                </a:moveTo>
                <a:cubicBezTo>
                  <a:pt x="21840" y="56092"/>
                  <a:pt x="21937" y="56145"/>
                  <a:pt x="22081" y="56267"/>
                </a:cubicBezTo>
                <a:cubicBezTo>
                  <a:pt x="22331" y="56494"/>
                  <a:pt x="22604" y="56881"/>
                  <a:pt x="22695" y="57154"/>
                </a:cubicBezTo>
                <a:cubicBezTo>
                  <a:pt x="22752" y="57358"/>
                  <a:pt x="22769" y="57461"/>
                  <a:pt x="22723" y="57461"/>
                </a:cubicBezTo>
                <a:cubicBezTo>
                  <a:pt x="22678" y="57461"/>
                  <a:pt x="22570" y="57358"/>
                  <a:pt x="22376" y="57154"/>
                </a:cubicBezTo>
                <a:cubicBezTo>
                  <a:pt x="21860" y="56603"/>
                  <a:pt x="21618" y="56092"/>
                  <a:pt x="21786" y="56092"/>
                </a:cubicBezTo>
                <a:close/>
                <a:moveTo>
                  <a:pt x="15467" y="62044"/>
                </a:moveTo>
                <a:cubicBezTo>
                  <a:pt x="15635" y="62044"/>
                  <a:pt x="15507" y="62226"/>
                  <a:pt x="15100" y="62498"/>
                </a:cubicBezTo>
                <a:cubicBezTo>
                  <a:pt x="14948" y="62603"/>
                  <a:pt x="14832" y="62654"/>
                  <a:pt x="14767" y="62654"/>
                </a:cubicBezTo>
                <a:cubicBezTo>
                  <a:pt x="14706" y="62654"/>
                  <a:pt x="14692" y="62609"/>
                  <a:pt x="14736" y="62520"/>
                </a:cubicBezTo>
                <a:cubicBezTo>
                  <a:pt x="14804" y="62339"/>
                  <a:pt x="15009" y="62179"/>
                  <a:pt x="15191" y="62111"/>
                </a:cubicBezTo>
                <a:cubicBezTo>
                  <a:pt x="15318" y="62065"/>
                  <a:pt x="15410" y="62044"/>
                  <a:pt x="15467" y="62044"/>
                </a:cubicBezTo>
                <a:close/>
                <a:moveTo>
                  <a:pt x="22956" y="62337"/>
                </a:moveTo>
                <a:cubicBezTo>
                  <a:pt x="22967" y="62337"/>
                  <a:pt x="22979" y="62337"/>
                  <a:pt x="22990" y="62339"/>
                </a:cubicBezTo>
                <a:cubicBezTo>
                  <a:pt x="23218" y="62361"/>
                  <a:pt x="23400" y="62407"/>
                  <a:pt x="23423" y="62475"/>
                </a:cubicBezTo>
                <a:cubicBezTo>
                  <a:pt x="23445" y="62520"/>
                  <a:pt x="23332" y="62680"/>
                  <a:pt x="23150" y="62839"/>
                </a:cubicBezTo>
                <a:cubicBezTo>
                  <a:pt x="23093" y="62887"/>
                  <a:pt x="23034" y="62910"/>
                  <a:pt x="22977" y="62910"/>
                </a:cubicBezTo>
                <a:cubicBezTo>
                  <a:pt x="22873" y="62910"/>
                  <a:pt x="22776" y="62835"/>
                  <a:pt x="22718" y="62702"/>
                </a:cubicBezTo>
                <a:cubicBezTo>
                  <a:pt x="22653" y="62509"/>
                  <a:pt x="22771" y="62337"/>
                  <a:pt x="22956" y="62337"/>
                </a:cubicBezTo>
                <a:close/>
                <a:moveTo>
                  <a:pt x="19446" y="62600"/>
                </a:moveTo>
                <a:cubicBezTo>
                  <a:pt x="19534" y="62600"/>
                  <a:pt x="19636" y="62748"/>
                  <a:pt x="19739" y="63043"/>
                </a:cubicBezTo>
                <a:cubicBezTo>
                  <a:pt x="19847" y="63304"/>
                  <a:pt x="19769" y="63523"/>
                  <a:pt x="19584" y="63523"/>
                </a:cubicBezTo>
                <a:cubicBezTo>
                  <a:pt x="19575" y="63523"/>
                  <a:pt x="19566" y="63522"/>
                  <a:pt x="19557" y="63521"/>
                </a:cubicBezTo>
                <a:cubicBezTo>
                  <a:pt x="19329" y="63498"/>
                  <a:pt x="19193" y="63294"/>
                  <a:pt x="19238" y="63043"/>
                </a:cubicBezTo>
                <a:cubicBezTo>
                  <a:pt x="19284" y="62748"/>
                  <a:pt x="19358" y="62600"/>
                  <a:pt x="19446" y="62600"/>
                </a:cubicBezTo>
                <a:close/>
                <a:moveTo>
                  <a:pt x="18762" y="63745"/>
                </a:moveTo>
                <a:cubicBezTo>
                  <a:pt x="18784" y="63745"/>
                  <a:pt x="18806" y="63746"/>
                  <a:pt x="18829" y="63748"/>
                </a:cubicBezTo>
                <a:cubicBezTo>
                  <a:pt x="19056" y="63771"/>
                  <a:pt x="19261" y="63908"/>
                  <a:pt x="19307" y="64044"/>
                </a:cubicBezTo>
                <a:cubicBezTo>
                  <a:pt x="19368" y="64166"/>
                  <a:pt x="19264" y="64252"/>
                  <a:pt x="19078" y="64252"/>
                </a:cubicBezTo>
                <a:cubicBezTo>
                  <a:pt x="19057" y="64252"/>
                  <a:pt x="19034" y="64251"/>
                  <a:pt x="19011" y="64249"/>
                </a:cubicBezTo>
                <a:cubicBezTo>
                  <a:pt x="18784" y="64226"/>
                  <a:pt x="18556" y="64112"/>
                  <a:pt x="18511" y="63976"/>
                </a:cubicBezTo>
                <a:cubicBezTo>
                  <a:pt x="18470" y="63833"/>
                  <a:pt x="18576" y="63745"/>
                  <a:pt x="18762" y="63745"/>
                </a:cubicBezTo>
                <a:close/>
                <a:moveTo>
                  <a:pt x="25635" y="64132"/>
                </a:moveTo>
                <a:cubicBezTo>
                  <a:pt x="25698" y="64132"/>
                  <a:pt x="25804" y="64172"/>
                  <a:pt x="25947" y="64249"/>
                </a:cubicBezTo>
                <a:cubicBezTo>
                  <a:pt x="26444" y="64517"/>
                  <a:pt x="26539" y="64623"/>
                  <a:pt x="26258" y="64623"/>
                </a:cubicBezTo>
                <a:cubicBezTo>
                  <a:pt x="26206" y="64623"/>
                  <a:pt x="26140" y="64620"/>
                  <a:pt x="26060" y="64613"/>
                </a:cubicBezTo>
                <a:cubicBezTo>
                  <a:pt x="25856" y="64590"/>
                  <a:pt x="25628" y="64453"/>
                  <a:pt x="25583" y="64271"/>
                </a:cubicBezTo>
                <a:cubicBezTo>
                  <a:pt x="25548" y="64177"/>
                  <a:pt x="25567" y="64132"/>
                  <a:pt x="25635" y="64132"/>
                </a:cubicBezTo>
                <a:close/>
                <a:moveTo>
                  <a:pt x="26264" y="66969"/>
                </a:moveTo>
                <a:cubicBezTo>
                  <a:pt x="26349" y="66969"/>
                  <a:pt x="26501" y="67026"/>
                  <a:pt x="26743" y="67137"/>
                </a:cubicBezTo>
                <a:cubicBezTo>
                  <a:pt x="27607" y="67546"/>
                  <a:pt x="27629" y="67591"/>
                  <a:pt x="26902" y="67614"/>
                </a:cubicBezTo>
                <a:cubicBezTo>
                  <a:pt x="26886" y="67615"/>
                  <a:pt x="26870" y="67616"/>
                  <a:pt x="26854" y="67616"/>
                </a:cubicBezTo>
                <a:cubicBezTo>
                  <a:pt x="26591" y="67616"/>
                  <a:pt x="26284" y="67443"/>
                  <a:pt x="26220" y="67250"/>
                </a:cubicBezTo>
                <a:cubicBezTo>
                  <a:pt x="26156" y="67060"/>
                  <a:pt x="26156" y="66969"/>
                  <a:pt x="26264" y="66969"/>
                </a:cubicBezTo>
                <a:close/>
                <a:moveTo>
                  <a:pt x="25155" y="66876"/>
                </a:moveTo>
                <a:cubicBezTo>
                  <a:pt x="25218" y="66876"/>
                  <a:pt x="25303" y="67002"/>
                  <a:pt x="25378" y="67228"/>
                </a:cubicBezTo>
                <a:cubicBezTo>
                  <a:pt x="25466" y="67473"/>
                  <a:pt x="25459" y="67637"/>
                  <a:pt x="25378" y="67637"/>
                </a:cubicBezTo>
                <a:cubicBezTo>
                  <a:pt x="25354" y="67637"/>
                  <a:pt x="25324" y="67623"/>
                  <a:pt x="25287" y="67591"/>
                </a:cubicBezTo>
                <a:cubicBezTo>
                  <a:pt x="25128" y="67455"/>
                  <a:pt x="25037" y="67182"/>
                  <a:pt x="25083" y="66977"/>
                </a:cubicBezTo>
                <a:cubicBezTo>
                  <a:pt x="25098" y="66908"/>
                  <a:pt x="25124" y="66876"/>
                  <a:pt x="25155" y="66876"/>
                </a:cubicBezTo>
                <a:close/>
                <a:moveTo>
                  <a:pt x="26703" y="67924"/>
                </a:moveTo>
                <a:cubicBezTo>
                  <a:pt x="27005" y="67924"/>
                  <a:pt x="27182" y="68118"/>
                  <a:pt x="27129" y="68433"/>
                </a:cubicBezTo>
                <a:cubicBezTo>
                  <a:pt x="27106" y="68660"/>
                  <a:pt x="26902" y="68842"/>
                  <a:pt x="26720" y="68842"/>
                </a:cubicBezTo>
                <a:cubicBezTo>
                  <a:pt x="26265" y="68797"/>
                  <a:pt x="26015" y="68114"/>
                  <a:pt x="26401" y="67978"/>
                </a:cubicBezTo>
                <a:cubicBezTo>
                  <a:pt x="26511" y="67941"/>
                  <a:pt x="26613" y="67924"/>
                  <a:pt x="26703" y="67924"/>
                </a:cubicBezTo>
                <a:close/>
                <a:moveTo>
                  <a:pt x="17700" y="68859"/>
                </a:moveTo>
                <a:cubicBezTo>
                  <a:pt x="17755" y="68859"/>
                  <a:pt x="17843" y="68991"/>
                  <a:pt x="17919" y="69206"/>
                </a:cubicBezTo>
                <a:cubicBezTo>
                  <a:pt x="18006" y="69465"/>
                  <a:pt x="18000" y="69619"/>
                  <a:pt x="17933" y="69619"/>
                </a:cubicBezTo>
                <a:cubicBezTo>
                  <a:pt x="17912" y="69619"/>
                  <a:pt x="17884" y="69603"/>
                  <a:pt x="17851" y="69570"/>
                </a:cubicBezTo>
                <a:cubicBezTo>
                  <a:pt x="17715" y="69433"/>
                  <a:pt x="17601" y="69160"/>
                  <a:pt x="17647" y="68956"/>
                </a:cubicBezTo>
                <a:cubicBezTo>
                  <a:pt x="17654" y="68889"/>
                  <a:pt x="17673" y="68859"/>
                  <a:pt x="17700" y="68859"/>
                </a:cubicBezTo>
                <a:close/>
                <a:moveTo>
                  <a:pt x="28334" y="69956"/>
                </a:moveTo>
                <a:cubicBezTo>
                  <a:pt x="28562" y="69979"/>
                  <a:pt x="28653" y="70116"/>
                  <a:pt x="28584" y="70297"/>
                </a:cubicBezTo>
                <a:cubicBezTo>
                  <a:pt x="28522" y="70464"/>
                  <a:pt x="28345" y="70573"/>
                  <a:pt x="28142" y="70573"/>
                </a:cubicBezTo>
                <a:cubicBezTo>
                  <a:pt x="28123" y="70573"/>
                  <a:pt x="28104" y="70572"/>
                  <a:pt x="28084" y="70570"/>
                </a:cubicBezTo>
                <a:cubicBezTo>
                  <a:pt x="27880" y="70548"/>
                  <a:pt x="27766" y="70411"/>
                  <a:pt x="27834" y="70229"/>
                </a:cubicBezTo>
                <a:cubicBezTo>
                  <a:pt x="27902" y="70047"/>
                  <a:pt x="28107" y="69956"/>
                  <a:pt x="28334" y="69956"/>
                </a:cubicBezTo>
                <a:close/>
                <a:moveTo>
                  <a:pt x="28037" y="71092"/>
                </a:moveTo>
                <a:cubicBezTo>
                  <a:pt x="28096" y="71092"/>
                  <a:pt x="28195" y="71133"/>
                  <a:pt x="28334" y="71207"/>
                </a:cubicBezTo>
                <a:cubicBezTo>
                  <a:pt x="28903" y="71525"/>
                  <a:pt x="28903" y="71525"/>
                  <a:pt x="28562" y="71821"/>
                </a:cubicBezTo>
                <a:cubicBezTo>
                  <a:pt x="28507" y="71869"/>
                  <a:pt x="28451" y="71892"/>
                  <a:pt x="28395" y="71892"/>
                </a:cubicBezTo>
                <a:cubicBezTo>
                  <a:pt x="28266" y="71892"/>
                  <a:pt x="28141" y="71765"/>
                  <a:pt x="28061" y="71525"/>
                </a:cubicBezTo>
                <a:cubicBezTo>
                  <a:pt x="27945" y="71221"/>
                  <a:pt x="27931" y="71092"/>
                  <a:pt x="28037" y="71092"/>
                </a:cubicBezTo>
                <a:close/>
                <a:moveTo>
                  <a:pt x="26588" y="72176"/>
                </a:moveTo>
                <a:cubicBezTo>
                  <a:pt x="26636" y="72176"/>
                  <a:pt x="26701" y="72257"/>
                  <a:pt x="26765" y="72412"/>
                </a:cubicBezTo>
                <a:cubicBezTo>
                  <a:pt x="26867" y="72636"/>
                  <a:pt x="26859" y="72806"/>
                  <a:pt x="26742" y="72806"/>
                </a:cubicBezTo>
                <a:cubicBezTo>
                  <a:pt x="26729" y="72806"/>
                  <a:pt x="26714" y="72804"/>
                  <a:pt x="26697" y="72799"/>
                </a:cubicBezTo>
                <a:cubicBezTo>
                  <a:pt x="26561" y="72753"/>
                  <a:pt x="26470" y="72549"/>
                  <a:pt x="26515" y="72321"/>
                </a:cubicBezTo>
                <a:cubicBezTo>
                  <a:pt x="26525" y="72223"/>
                  <a:pt x="26552" y="72176"/>
                  <a:pt x="26588" y="72176"/>
                </a:cubicBezTo>
                <a:close/>
                <a:moveTo>
                  <a:pt x="19562" y="72018"/>
                </a:moveTo>
                <a:cubicBezTo>
                  <a:pt x="19815" y="72018"/>
                  <a:pt x="19825" y="72261"/>
                  <a:pt x="19602" y="72776"/>
                </a:cubicBezTo>
                <a:cubicBezTo>
                  <a:pt x="19495" y="73004"/>
                  <a:pt x="19427" y="73114"/>
                  <a:pt x="19371" y="73114"/>
                </a:cubicBezTo>
                <a:cubicBezTo>
                  <a:pt x="19332" y="73114"/>
                  <a:pt x="19298" y="73061"/>
                  <a:pt x="19261" y="72958"/>
                </a:cubicBezTo>
                <a:cubicBezTo>
                  <a:pt x="19236" y="72869"/>
                  <a:pt x="19161" y="72823"/>
                  <a:pt x="19076" y="72823"/>
                </a:cubicBezTo>
                <a:cubicBezTo>
                  <a:pt x="19009" y="72823"/>
                  <a:pt x="18935" y="72852"/>
                  <a:pt x="18875" y="72913"/>
                </a:cubicBezTo>
                <a:cubicBezTo>
                  <a:pt x="18821" y="72967"/>
                  <a:pt x="18772" y="72992"/>
                  <a:pt x="18733" y="72992"/>
                </a:cubicBezTo>
                <a:cubicBezTo>
                  <a:pt x="18657" y="72992"/>
                  <a:pt x="18617" y="72896"/>
                  <a:pt x="18647" y="72731"/>
                </a:cubicBezTo>
                <a:cubicBezTo>
                  <a:pt x="18693" y="72481"/>
                  <a:pt x="18965" y="72185"/>
                  <a:pt x="19238" y="72094"/>
                </a:cubicBezTo>
                <a:cubicBezTo>
                  <a:pt x="19372" y="72044"/>
                  <a:pt x="19480" y="72018"/>
                  <a:pt x="19562" y="72018"/>
                </a:cubicBezTo>
                <a:close/>
                <a:moveTo>
                  <a:pt x="26577" y="73268"/>
                </a:moveTo>
                <a:cubicBezTo>
                  <a:pt x="26896" y="73268"/>
                  <a:pt x="27125" y="73390"/>
                  <a:pt x="26993" y="73572"/>
                </a:cubicBezTo>
                <a:cubicBezTo>
                  <a:pt x="26942" y="73623"/>
                  <a:pt x="26833" y="73653"/>
                  <a:pt x="26700" y="73653"/>
                </a:cubicBezTo>
                <a:cubicBezTo>
                  <a:pt x="26595" y="73653"/>
                  <a:pt x="26476" y="73635"/>
                  <a:pt x="26356" y="73595"/>
                </a:cubicBezTo>
                <a:cubicBezTo>
                  <a:pt x="26015" y="73504"/>
                  <a:pt x="25969" y="73413"/>
                  <a:pt x="26197" y="73322"/>
                </a:cubicBezTo>
                <a:cubicBezTo>
                  <a:pt x="26326" y="73285"/>
                  <a:pt x="26458" y="73268"/>
                  <a:pt x="26577" y="73268"/>
                </a:cubicBezTo>
                <a:close/>
                <a:moveTo>
                  <a:pt x="19557" y="73777"/>
                </a:moveTo>
                <a:cubicBezTo>
                  <a:pt x="19784" y="73799"/>
                  <a:pt x="19989" y="73868"/>
                  <a:pt x="19989" y="73913"/>
                </a:cubicBezTo>
                <a:cubicBezTo>
                  <a:pt x="20012" y="73959"/>
                  <a:pt x="19898" y="74118"/>
                  <a:pt x="19739" y="74277"/>
                </a:cubicBezTo>
                <a:cubicBezTo>
                  <a:pt x="19680" y="74336"/>
                  <a:pt x="19614" y="74364"/>
                  <a:pt x="19552" y="74364"/>
                </a:cubicBezTo>
                <a:cubicBezTo>
                  <a:pt x="19447" y="74364"/>
                  <a:pt x="19350" y="74284"/>
                  <a:pt x="19307" y="74141"/>
                </a:cubicBezTo>
                <a:cubicBezTo>
                  <a:pt x="19238" y="73936"/>
                  <a:pt x="19352" y="73777"/>
                  <a:pt x="19557" y="73777"/>
                </a:cubicBezTo>
                <a:close/>
                <a:moveTo>
                  <a:pt x="28500" y="74304"/>
                </a:moveTo>
                <a:cubicBezTo>
                  <a:pt x="28551" y="74304"/>
                  <a:pt x="28613" y="74378"/>
                  <a:pt x="28675" y="74527"/>
                </a:cubicBezTo>
                <a:cubicBezTo>
                  <a:pt x="28777" y="74772"/>
                  <a:pt x="28751" y="74943"/>
                  <a:pt x="28646" y="74943"/>
                </a:cubicBezTo>
                <a:cubicBezTo>
                  <a:pt x="28634" y="74943"/>
                  <a:pt x="28621" y="74941"/>
                  <a:pt x="28607" y="74936"/>
                </a:cubicBezTo>
                <a:cubicBezTo>
                  <a:pt x="28448" y="74891"/>
                  <a:pt x="28357" y="74686"/>
                  <a:pt x="28403" y="74459"/>
                </a:cubicBezTo>
                <a:cubicBezTo>
                  <a:pt x="28423" y="74356"/>
                  <a:pt x="28458" y="74304"/>
                  <a:pt x="28500" y="74304"/>
                </a:cubicBezTo>
                <a:close/>
                <a:moveTo>
                  <a:pt x="21566" y="73607"/>
                </a:moveTo>
                <a:cubicBezTo>
                  <a:pt x="21597" y="73607"/>
                  <a:pt x="21640" y="73632"/>
                  <a:pt x="21694" y="73686"/>
                </a:cubicBezTo>
                <a:cubicBezTo>
                  <a:pt x="21789" y="73754"/>
                  <a:pt x="21908" y="73797"/>
                  <a:pt x="22013" y="73797"/>
                </a:cubicBezTo>
                <a:cubicBezTo>
                  <a:pt x="22084" y="73797"/>
                  <a:pt x="22149" y="73777"/>
                  <a:pt x="22195" y="73731"/>
                </a:cubicBezTo>
                <a:cubicBezTo>
                  <a:pt x="22213" y="73713"/>
                  <a:pt x="22234" y="73704"/>
                  <a:pt x="22257" y="73704"/>
                </a:cubicBezTo>
                <a:cubicBezTo>
                  <a:pt x="22373" y="73704"/>
                  <a:pt x="22535" y="73935"/>
                  <a:pt x="22649" y="74277"/>
                </a:cubicBezTo>
                <a:cubicBezTo>
                  <a:pt x="22786" y="74686"/>
                  <a:pt x="22763" y="75050"/>
                  <a:pt x="22604" y="75118"/>
                </a:cubicBezTo>
                <a:cubicBezTo>
                  <a:pt x="22580" y="75127"/>
                  <a:pt x="22557" y="75131"/>
                  <a:pt x="22535" y="75131"/>
                </a:cubicBezTo>
                <a:cubicBezTo>
                  <a:pt x="22389" y="75131"/>
                  <a:pt x="22286" y="74941"/>
                  <a:pt x="22286" y="74664"/>
                </a:cubicBezTo>
                <a:cubicBezTo>
                  <a:pt x="22305" y="74387"/>
                  <a:pt x="22205" y="74196"/>
                  <a:pt x="22058" y="74196"/>
                </a:cubicBezTo>
                <a:cubicBezTo>
                  <a:pt x="22036" y="74196"/>
                  <a:pt x="22014" y="74200"/>
                  <a:pt x="21990" y="74209"/>
                </a:cubicBezTo>
                <a:cubicBezTo>
                  <a:pt x="21965" y="74219"/>
                  <a:pt x="21939" y="74225"/>
                  <a:pt x="21912" y="74225"/>
                </a:cubicBezTo>
                <a:cubicBezTo>
                  <a:pt x="21770" y="74225"/>
                  <a:pt x="21615" y="74078"/>
                  <a:pt x="21558" y="73868"/>
                </a:cubicBezTo>
                <a:cubicBezTo>
                  <a:pt x="21498" y="73702"/>
                  <a:pt x="21507" y="73607"/>
                  <a:pt x="21566" y="73607"/>
                </a:cubicBezTo>
                <a:close/>
                <a:moveTo>
                  <a:pt x="27035" y="74531"/>
                </a:moveTo>
                <a:cubicBezTo>
                  <a:pt x="27080" y="74531"/>
                  <a:pt x="27135" y="74606"/>
                  <a:pt x="27197" y="74755"/>
                </a:cubicBezTo>
                <a:cubicBezTo>
                  <a:pt x="27299" y="74979"/>
                  <a:pt x="27292" y="75148"/>
                  <a:pt x="27174" y="75148"/>
                </a:cubicBezTo>
                <a:cubicBezTo>
                  <a:pt x="27161" y="75148"/>
                  <a:pt x="27146" y="75146"/>
                  <a:pt x="27129" y="75141"/>
                </a:cubicBezTo>
                <a:cubicBezTo>
                  <a:pt x="26993" y="75096"/>
                  <a:pt x="26902" y="74868"/>
                  <a:pt x="26947" y="74686"/>
                </a:cubicBezTo>
                <a:cubicBezTo>
                  <a:pt x="26968" y="74583"/>
                  <a:pt x="26998" y="74531"/>
                  <a:pt x="27035" y="74531"/>
                </a:cubicBezTo>
                <a:close/>
                <a:moveTo>
                  <a:pt x="20174" y="74661"/>
                </a:moveTo>
                <a:cubicBezTo>
                  <a:pt x="20187" y="74661"/>
                  <a:pt x="20201" y="74662"/>
                  <a:pt x="20216" y="74664"/>
                </a:cubicBezTo>
                <a:cubicBezTo>
                  <a:pt x="20603" y="74709"/>
                  <a:pt x="20944" y="75118"/>
                  <a:pt x="20671" y="75232"/>
                </a:cubicBezTo>
                <a:cubicBezTo>
                  <a:pt x="20664" y="75234"/>
                  <a:pt x="20657" y="75235"/>
                  <a:pt x="20649" y="75235"/>
                </a:cubicBezTo>
                <a:cubicBezTo>
                  <a:pt x="20550" y="75235"/>
                  <a:pt x="20362" y="75107"/>
                  <a:pt x="20193" y="74959"/>
                </a:cubicBezTo>
                <a:cubicBezTo>
                  <a:pt x="20004" y="74791"/>
                  <a:pt x="20009" y="74661"/>
                  <a:pt x="20174" y="74661"/>
                </a:cubicBezTo>
                <a:close/>
                <a:moveTo>
                  <a:pt x="29858" y="75147"/>
                </a:moveTo>
                <a:cubicBezTo>
                  <a:pt x="29974" y="75147"/>
                  <a:pt x="30074" y="75202"/>
                  <a:pt x="30108" y="75323"/>
                </a:cubicBezTo>
                <a:cubicBezTo>
                  <a:pt x="30176" y="75459"/>
                  <a:pt x="29994" y="75641"/>
                  <a:pt x="29699" y="75732"/>
                </a:cubicBezTo>
                <a:cubicBezTo>
                  <a:pt x="29403" y="75846"/>
                  <a:pt x="29221" y="76028"/>
                  <a:pt x="29289" y="76210"/>
                </a:cubicBezTo>
                <a:cubicBezTo>
                  <a:pt x="29327" y="76341"/>
                  <a:pt x="29271" y="76426"/>
                  <a:pt x="29161" y="76426"/>
                </a:cubicBezTo>
                <a:cubicBezTo>
                  <a:pt x="29138" y="76426"/>
                  <a:pt x="29112" y="76422"/>
                  <a:pt x="29085" y="76415"/>
                </a:cubicBezTo>
                <a:cubicBezTo>
                  <a:pt x="28766" y="76324"/>
                  <a:pt x="29267" y="75323"/>
                  <a:pt x="29744" y="75164"/>
                </a:cubicBezTo>
                <a:cubicBezTo>
                  <a:pt x="29783" y="75153"/>
                  <a:pt x="29821" y="75147"/>
                  <a:pt x="29858" y="75147"/>
                </a:cubicBezTo>
                <a:close/>
                <a:moveTo>
                  <a:pt x="20511" y="75640"/>
                </a:moveTo>
                <a:cubicBezTo>
                  <a:pt x="20563" y="75640"/>
                  <a:pt x="20602" y="75670"/>
                  <a:pt x="20625" y="75732"/>
                </a:cubicBezTo>
                <a:cubicBezTo>
                  <a:pt x="20671" y="75869"/>
                  <a:pt x="20557" y="76142"/>
                  <a:pt x="20398" y="76278"/>
                </a:cubicBezTo>
                <a:cubicBezTo>
                  <a:pt x="20217" y="76451"/>
                  <a:pt x="20069" y="76525"/>
                  <a:pt x="19975" y="76525"/>
                </a:cubicBezTo>
                <a:cubicBezTo>
                  <a:pt x="19809" y="76525"/>
                  <a:pt x="19812" y="76294"/>
                  <a:pt x="20102" y="75960"/>
                </a:cubicBezTo>
                <a:cubicBezTo>
                  <a:pt x="20267" y="75751"/>
                  <a:pt x="20411" y="75640"/>
                  <a:pt x="20511" y="75640"/>
                </a:cubicBezTo>
                <a:close/>
                <a:moveTo>
                  <a:pt x="23672" y="75902"/>
                </a:moveTo>
                <a:cubicBezTo>
                  <a:pt x="23718" y="75902"/>
                  <a:pt x="23720" y="75965"/>
                  <a:pt x="23673" y="76096"/>
                </a:cubicBezTo>
                <a:cubicBezTo>
                  <a:pt x="23600" y="76260"/>
                  <a:pt x="23644" y="76366"/>
                  <a:pt x="23770" y="76366"/>
                </a:cubicBezTo>
                <a:cubicBezTo>
                  <a:pt x="23801" y="76366"/>
                  <a:pt x="23837" y="76360"/>
                  <a:pt x="23877" y="76346"/>
                </a:cubicBezTo>
                <a:cubicBezTo>
                  <a:pt x="23941" y="76325"/>
                  <a:pt x="24004" y="76315"/>
                  <a:pt x="24063" y="76315"/>
                </a:cubicBezTo>
                <a:cubicBezTo>
                  <a:pt x="24193" y="76315"/>
                  <a:pt x="24301" y="76366"/>
                  <a:pt x="24332" y="76460"/>
                </a:cubicBezTo>
                <a:cubicBezTo>
                  <a:pt x="24378" y="76619"/>
                  <a:pt x="24355" y="76733"/>
                  <a:pt x="24287" y="76756"/>
                </a:cubicBezTo>
                <a:cubicBezTo>
                  <a:pt x="24278" y="76759"/>
                  <a:pt x="24265" y="76760"/>
                  <a:pt x="24248" y="76760"/>
                </a:cubicBezTo>
                <a:cubicBezTo>
                  <a:pt x="24137" y="76760"/>
                  <a:pt x="23862" y="76695"/>
                  <a:pt x="23604" y="76596"/>
                </a:cubicBezTo>
                <a:cubicBezTo>
                  <a:pt x="23218" y="76437"/>
                  <a:pt x="23172" y="76278"/>
                  <a:pt x="23445" y="76051"/>
                </a:cubicBezTo>
                <a:cubicBezTo>
                  <a:pt x="23553" y="75953"/>
                  <a:pt x="23630" y="75902"/>
                  <a:pt x="23672" y="75902"/>
                </a:cubicBezTo>
                <a:close/>
                <a:moveTo>
                  <a:pt x="27031" y="76667"/>
                </a:moveTo>
                <a:cubicBezTo>
                  <a:pt x="27083" y="76667"/>
                  <a:pt x="27132" y="76752"/>
                  <a:pt x="27197" y="76915"/>
                </a:cubicBezTo>
                <a:cubicBezTo>
                  <a:pt x="27246" y="77071"/>
                  <a:pt x="27338" y="77151"/>
                  <a:pt x="27483" y="77151"/>
                </a:cubicBezTo>
                <a:cubicBezTo>
                  <a:pt x="27611" y="77151"/>
                  <a:pt x="27779" y="77089"/>
                  <a:pt x="27993" y="76960"/>
                </a:cubicBezTo>
                <a:cubicBezTo>
                  <a:pt x="28227" y="76829"/>
                  <a:pt x="28442" y="76763"/>
                  <a:pt x="28578" y="76763"/>
                </a:cubicBezTo>
                <a:cubicBezTo>
                  <a:pt x="28654" y="76763"/>
                  <a:pt x="28705" y="76783"/>
                  <a:pt x="28721" y="76824"/>
                </a:cubicBezTo>
                <a:cubicBezTo>
                  <a:pt x="28766" y="76960"/>
                  <a:pt x="28403" y="77165"/>
                  <a:pt x="27880" y="77301"/>
                </a:cubicBezTo>
                <a:cubicBezTo>
                  <a:pt x="27433" y="77417"/>
                  <a:pt x="27141" y="77481"/>
                  <a:pt x="26965" y="77481"/>
                </a:cubicBezTo>
                <a:cubicBezTo>
                  <a:pt x="26691" y="77481"/>
                  <a:pt x="26695" y="77328"/>
                  <a:pt x="26833" y="76983"/>
                </a:cubicBezTo>
                <a:cubicBezTo>
                  <a:pt x="26917" y="76769"/>
                  <a:pt x="26975" y="76667"/>
                  <a:pt x="27031" y="76667"/>
                </a:cubicBezTo>
                <a:close/>
                <a:moveTo>
                  <a:pt x="25472" y="77847"/>
                </a:moveTo>
                <a:cubicBezTo>
                  <a:pt x="25560" y="77847"/>
                  <a:pt x="25674" y="77862"/>
                  <a:pt x="25810" y="77893"/>
                </a:cubicBezTo>
                <a:cubicBezTo>
                  <a:pt x="26453" y="78021"/>
                  <a:pt x="26450" y="78351"/>
                  <a:pt x="25877" y="78351"/>
                </a:cubicBezTo>
                <a:cubicBezTo>
                  <a:pt x="25842" y="78351"/>
                  <a:pt x="25804" y="78350"/>
                  <a:pt x="25765" y="78347"/>
                </a:cubicBezTo>
                <a:cubicBezTo>
                  <a:pt x="25560" y="78325"/>
                  <a:pt x="25310" y="78165"/>
                  <a:pt x="25264" y="78029"/>
                </a:cubicBezTo>
                <a:cubicBezTo>
                  <a:pt x="25219" y="77908"/>
                  <a:pt x="25295" y="77847"/>
                  <a:pt x="25472" y="77847"/>
                </a:cubicBezTo>
                <a:close/>
                <a:moveTo>
                  <a:pt x="24307" y="77708"/>
                </a:moveTo>
                <a:cubicBezTo>
                  <a:pt x="24322" y="77708"/>
                  <a:pt x="24338" y="77709"/>
                  <a:pt x="24355" y="77711"/>
                </a:cubicBezTo>
                <a:cubicBezTo>
                  <a:pt x="24582" y="77711"/>
                  <a:pt x="24810" y="77893"/>
                  <a:pt x="24878" y="78097"/>
                </a:cubicBezTo>
                <a:cubicBezTo>
                  <a:pt x="24941" y="78308"/>
                  <a:pt x="24848" y="78441"/>
                  <a:pt x="24653" y="78441"/>
                </a:cubicBezTo>
                <a:cubicBezTo>
                  <a:pt x="24637" y="78441"/>
                  <a:pt x="24621" y="78440"/>
                  <a:pt x="24605" y="78438"/>
                </a:cubicBezTo>
                <a:cubicBezTo>
                  <a:pt x="24378" y="78416"/>
                  <a:pt x="24150" y="78234"/>
                  <a:pt x="24082" y="78029"/>
                </a:cubicBezTo>
                <a:cubicBezTo>
                  <a:pt x="24019" y="77839"/>
                  <a:pt x="24112" y="77708"/>
                  <a:pt x="24307" y="77708"/>
                </a:cubicBezTo>
                <a:close/>
                <a:moveTo>
                  <a:pt x="28299" y="79658"/>
                </a:moveTo>
                <a:cubicBezTo>
                  <a:pt x="28392" y="79658"/>
                  <a:pt x="28548" y="79703"/>
                  <a:pt x="28789" y="79780"/>
                </a:cubicBezTo>
                <a:cubicBezTo>
                  <a:pt x="29059" y="79864"/>
                  <a:pt x="29379" y="79911"/>
                  <a:pt x="29582" y="79911"/>
                </a:cubicBezTo>
                <a:cubicBezTo>
                  <a:pt x="29652" y="79911"/>
                  <a:pt x="29709" y="79905"/>
                  <a:pt x="29744" y="79894"/>
                </a:cubicBezTo>
                <a:cubicBezTo>
                  <a:pt x="29758" y="79890"/>
                  <a:pt x="29771" y="79888"/>
                  <a:pt x="29784" y="79888"/>
                </a:cubicBezTo>
                <a:cubicBezTo>
                  <a:pt x="29922" y="79888"/>
                  <a:pt x="30015" y="80105"/>
                  <a:pt x="29994" y="80417"/>
                </a:cubicBezTo>
                <a:lnTo>
                  <a:pt x="29972" y="81053"/>
                </a:lnTo>
                <a:lnTo>
                  <a:pt x="29653" y="80530"/>
                </a:lnTo>
                <a:cubicBezTo>
                  <a:pt x="29506" y="80295"/>
                  <a:pt x="29349" y="80183"/>
                  <a:pt x="29177" y="80183"/>
                </a:cubicBezTo>
                <a:cubicBezTo>
                  <a:pt x="29083" y="80183"/>
                  <a:pt x="28984" y="80216"/>
                  <a:pt x="28880" y="80280"/>
                </a:cubicBezTo>
                <a:cubicBezTo>
                  <a:pt x="28781" y="80346"/>
                  <a:pt x="28688" y="80380"/>
                  <a:pt x="28604" y="80380"/>
                </a:cubicBezTo>
                <a:cubicBezTo>
                  <a:pt x="28457" y="80380"/>
                  <a:pt x="28338" y="80278"/>
                  <a:pt x="28266" y="80076"/>
                </a:cubicBezTo>
                <a:cubicBezTo>
                  <a:pt x="28167" y="79779"/>
                  <a:pt x="28147" y="79658"/>
                  <a:pt x="28299" y="79658"/>
                </a:cubicBezTo>
                <a:close/>
                <a:moveTo>
                  <a:pt x="22243" y="80820"/>
                </a:moveTo>
                <a:cubicBezTo>
                  <a:pt x="22314" y="80820"/>
                  <a:pt x="22365" y="80837"/>
                  <a:pt x="22376" y="80872"/>
                </a:cubicBezTo>
                <a:cubicBezTo>
                  <a:pt x="22376" y="80917"/>
                  <a:pt x="22286" y="81076"/>
                  <a:pt x="22104" y="81235"/>
                </a:cubicBezTo>
                <a:cubicBezTo>
                  <a:pt x="22021" y="81318"/>
                  <a:pt x="21938" y="81358"/>
                  <a:pt x="21868" y="81358"/>
                </a:cubicBezTo>
                <a:cubicBezTo>
                  <a:pt x="21804" y="81358"/>
                  <a:pt x="21750" y="81324"/>
                  <a:pt x="21717" y="81258"/>
                </a:cubicBezTo>
                <a:cubicBezTo>
                  <a:pt x="21672" y="81122"/>
                  <a:pt x="21785" y="80940"/>
                  <a:pt x="21990" y="80872"/>
                </a:cubicBezTo>
                <a:cubicBezTo>
                  <a:pt x="22081" y="80837"/>
                  <a:pt x="22172" y="80820"/>
                  <a:pt x="22243" y="80820"/>
                </a:cubicBezTo>
                <a:close/>
                <a:moveTo>
                  <a:pt x="29168" y="80784"/>
                </a:moveTo>
                <a:cubicBezTo>
                  <a:pt x="29247" y="80784"/>
                  <a:pt x="29306" y="80813"/>
                  <a:pt x="29335" y="80872"/>
                </a:cubicBezTo>
                <a:cubicBezTo>
                  <a:pt x="29380" y="81008"/>
                  <a:pt x="29176" y="81190"/>
                  <a:pt x="28880" y="81304"/>
                </a:cubicBezTo>
                <a:cubicBezTo>
                  <a:pt x="28683" y="81364"/>
                  <a:pt x="28506" y="81405"/>
                  <a:pt x="28403" y="81405"/>
                </a:cubicBezTo>
                <a:cubicBezTo>
                  <a:pt x="28352" y="81405"/>
                  <a:pt x="28319" y="81395"/>
                  <a:pt x="28312" y="81372"/>
                </a:cubicBezTo>
                <a:cubicBezTo>
                  <a:pt x="28289" y="81304"/>
                  <a:pt x="28494" y="81122"/>
                  <a:pt x="28766" y="80940"/>
                </a:cubicBezTo>
                <a:cubicBezTo>
                  <a:pt x="28922" y="80836"/>
                  <a:pt x="29063" y="80784"/>
                  <a:pt x="29168" y="80784"/>
                </a:cubicBezTo>
                <a:close/>
                <a:moveTo>
                  <a:pt x="25082" y="79410"/>
                </a:moveTo>
                <a:cubicBezTo>
                  <a:pt x="25423" y="79410"/>
                  <a:pt x="25472" y="80005"/>
                  <a:pt x="25083" y="80599"/>
                </a:cubicBezTo>
                <a:cubicBezTo>
                  <a:pt x="24901" y="80849"/>
                  <a:pt x="24832" y="81304"/>
                  <a:pt x="24923" y="81599"/>
                </a:cubicBezTo>
                <a:cubicBezTo>
                  <a:pt x="25026" y="81846"/>
                  <a:pt x="24999" y="82038"/>
                  <a:pt x="24891" y="82038"/>
                </a:cubicBezTo>
                <a:cubicBezTo>
                  <a:pt x="24880" y="82038"/>
                  <a:pt x="24868" y="82036"/>
                  <a:pt x="24855" y="82031"/>
                </a:cubicBezTo>
                <a:cubicBezTo>
                  <a:pt x="24378" y="81895"/>
                  <a:pt x="24332" y="79848"/>
                  <a:pt x="24810" y="79507"/>
                </a:cubicBezTo>
                <a:cubicBezTo>
                  <a:pt x="24914" y="79440"/>
                  <a:pt x="25005" y="79410"/>
                  <a:pt x="25082" y="79410"/>
                </a:cubicBezTo>
                <a:close/>
                <a:moveTo>
                  <a:pt x="30437" y="81263"/>
                </a:moveTo>
                <a:cubicBezTo>
                  <a:pt x="30487" y="81263"/>
                  <a:pt x="30566" y="81404"/>
                  <a:pt x="30654" y="81667"/>
                </a:cubicBezTo>
                <a:cubicBezTo>
                  <a:pt x="30763" y="81977"/>
                  <a:pt x="30785" y="82185"/>
                  <a:pt x="30719" y="82185"/>
                </a:cubicBezTo>
                <a:cubicBezTo>
                  <a:pt x="30703" y="82185"/>
                  <a:pt x="30681" y="82172"/>
                  <a:pt x="30654" y="82145"/>
                </a:cubicBezTo>
                <a:cubicBezTo>
                  <a:pt x="30495" y="82009"/>
                  <a:pt x="30381" y="81667"/>
                  <a:pt x="30381" y="81395"/>
                </a:cubicBezTo>
                <a:cubicBezTo>
                  <a:pt x="30389" y="81306"/>
                  <a:pt x="30409" y="81263"/>
                  <a:pt x="30437" y="81263"/>
                </a:cubicBezTo>
                <a:close/>
                <a:moveTo>
                  <a:pt x="30776" y="84296"/>
                </a:moveTo>
                <a:cubicBezTo>
                  <a:pt x="30833" y="84296"/>
                  <a:pt x="30871" y="84308"/>
                  <a:pt x="30881" y="84328"/>
                </a:cubicBezTo>
                <a:cubicBezTo>
                  <a:pt x="30904" y="84396"/>
                  <a:pt x="30790" y="84555"/>
                  <a:pt x="30608" y="84715"/>
                </a:cubicBezTo>
                <a:cubicBezTo>
                  <a:pt x="30526" y="84785"/>
                  <a:pt x="30443" y="84826"/>
                  <a:pt x="30373" y="84826"/>
                </a:cubicBezTo>
                <a:cubicBezTo>
                  <a:pt x="30308" y="84826"/>
                  <a:pt x="30255" y="84791"/>
                  <a:pt x="30222" y="84715"/>
                </a:cubicBezTo>
                <a:cubicBezTo>
                  <a:pt x="30176" y="84578"/>
                  <a:pt x="30290" y="84419"/>
                  <a:pt x="30495" y="84351"/>
                </a:cubicBezTo>
                <a:cubicBezTo>
                  <a:pt x="30607" y="84313"/>
                  <a:pt x="30706" y="84296"/>
                  <a:pt x="30776" y="84296"/>
                </a:cubicBezTo>
                <a:close/>
                <a:moveTo>
                  <a:pt x="25952" y="81694"/>
                </a:moveTo>
                <a:lnTo>
                  <a:pt x="25952" y="81694"/>
                </a:lnTo>
                <a:cubicBezTo>
                  <a:pt x="25993" y="81694"/>
                  <a:pt x="26164" y="82193"/>
                  <a:pt x="26515" y="83259"/>
                </a:cubicBezTo>
                <a:cubicBezTo>
                  <a:pt x="26924" y="84487"/>
                  <a:pt x="27129" y="85488"/>
                  <a:pt x="27015" y="85533"/>
                </a:cubicBezTo>
                <a:cubicBezTo>
                  <a:pt x="26991" y="85541"/>
                  <a:pt x="26960" y="85545"/>
                  <a:pt x="26923" y="85545"/>
                </a:cubicBezTo>
                <a:cubicBezTo>
                  <a:pt x="26750" y="85545"/>
                  <a:pt x="26451" y="85464"/>
                  <a:pt x="26151" y="85351"/>
                </a:cubicBezTo>
                <a:cubicBezTo>
                  <a:pt x="25746" y="85165"/>
                  <a:pt x="25641" y="85105"/>
                  <a:pt x="25830" y="85105"/>
                </a:cubicBezTo>
                <a:cubicBezTo>
                  <a:pt x="25895" y="85105"/>
                  <a:pt x="25994" y="85112"/>
                  <a:pt x="26129" y="85124"/>
                </a:cubicBezTo>
                <a:cubicBezTo>
                  <a:pt x="26227" y="85129"/>
                  <a:pt x="26306" y="85131"/>
                  <a:pt x="26364" y="85131"/>
                </a:cubicBezTo>
                <a:cubicBezTo>
                  <a:pt x="26587" y="85131"/>
                  <a:pt x="26512" y="85091"/>
                  <a:pt x="26151" y="84965"/>
                </a:cubicBezTo>
                <a:cubicBezTo>
                  <a:pt x="25856" y="84874"/>
                  <a:pt x="25537" y="84510"/>
                  <a:pt x="25424" y="84146"/>
                </a:cubicBezTo>
                <a:cubicBezTo>
                  <a:pt x="25304" y="83787"/>
                  <a:pt x="25262" y="83630"/>
                  <a:pt x="25357" y="83630"/>
                </a:cubicBezTo>
                <a:cubicBezTo>
                  <a:pt x="25425" y="83630"/>
                  <a:pt x="25561" y="83709"/>
                  <a:pt x="25787" y="83850"/>
                </a:cubicBezTo>
                <a:cubicBezTo>
                  <a:pt x="25932" y="83938"/>
                  <a:pt x="26038" y="83990"/>
                  <a:pt x="26111" y="83990"/>
                </a:cubicBezTo>
                <a:cubicBezTo>
                  <a:pt x="26302" y="83990"/>
                  <a:pt x="26264" y="83634"/>
                  <a:pt x="26083" y="82645"/>
                </a:cubicBezTo>
                <a:cubicBezTo>
                  <a:pt x="25971" y="82023"/>
                  <a:pt x="25918" y="81694"/>
                  <a:pt x="25952" y="81694"/>
                </a:cubicBezTo>
                <a:close/>
                <a:moveTo>
                  <a:pt x="23792" y="86027"/>
                </a:moveTo>
                <a:cubicBezTo>
                  <a:pt x="23853" y="86027"/>
                  <a:pt x="23927" y="86037"/>
                  <a:pt x="24014" y="86056"/>
                </a:cubicBezTo>
                <a:cubicBezTo>
                  <a:pt x="24287" y="86102"/>
                  <a:pt x="24582" y="86306"/>
                  <a:pt x="24605" y="86466"/>
                </a:cubicBezTo>
                <a:cubicBezTo>
                  <a:pt x="24628" y="86545"/>
                  <a:pt x="24611" y="86585"/>
                  <a:pt x="24568" y="86585"/>
                </a:cubicBezTo>
                <a:cubicBezTo>
                  <a:pt x="24525" y="86585"/>
                  <a:pt x="24457" y="86545"/>
                  <a:pt x="24378" y="86466"/>
                </a:cubicBezTo>
                <a:cubicBezTo>
                  <a:pt x="24272" y="86370"/>
                  <a:pt x="24195" y="86318"/>
                  <a:pt x="24129" y="86318"/>
                </a:cubicBezTo>
                <a:cubicBezTo>
                  <a:pt x="24038" y="86318"/>
                  <a:pt x="23969" y="86414"/>
                  <a:pt x="23877" y="86625"/>
                </a:cubicBezTo>
                <a:cubicBezTo>
                  <a:pt x="23827" y="86756"/>
                  <a:pt x="23781" y="86824"/>
                  <a:pt x="23738" y="86824"/>
                </a:cubicBezTo>
                <a:cubicBezTo>
                  <a:pt x="23683" y="86824"/>
                  <a:pt x="23632" y="86716"/>
                  <a:pt x="23582" y="86488"/>
                </a:cubicBezTo>
                <a:cubicBezTo>
                  <a:pt x="23510" y="86166"/>
                  <a:pt x="23565" y="86027"/>
                  <a:pt x="23792" y="86027"/>
                </a:cubicBezTo>
                <a:close/>
                <a:moveTo>
                  <a:pt x="27525" y="86313"/>
                </a:moveTo>
                <a:cubicBezTo>
                  <a:pt x="27576" y="86313"/>
                  <a:pt x="27655" y="86434"/>
                  <a:pt x="27743" y="86670"/>
                </a:cubicBezTo>
                <a:cubicBezTo>
                  <a:pt x="27830" y="86947"/>
                  <a:pt x="27837" y="87105"/>
                  <a:pt x="27766" y="87105"/>
                </a:cubicBezTo>
                <a:cubicBezTo>
                  <a:pt x="27743" y="87105"/>
                  <a:pt x="27713" y="87089"/>
                  <a:pt x="27675" y="87057"/>
                </a:cubicBezTo>
                <a:cubicBezTo>
                  <a:pt x="27538" y="86920"/>
                  <a:pt x="27425" y="86625"/>
                  <a:pt x="27470" y="86420"/>
                </a:cubicBezTo>
                <a:cubicBezTo>
                  <a:pt x="27478" y="86348"/>
                  <a:pt x="27497" y="86313"/>
                  <a:pt x="27525" y="86313"/>
                </a:cubicBezTo>
                <a:close/>
                <a:moveTo>
                  <a:pt x="33929" y="85784"/>
                </a:moveTo>
                <a:cubicBezTo>
                  <a:pt x="34030" y="85784"/>
                  <a:pt x="34059" y="85882"/>
                  <a:pt x="34019" y="86079"/>
                </a:cubicBezTo>
                <a:cubicBezTo>
                  <a:pt x="33974" y="86329"/>
                  <a:pt x="33974" y="86647"/>
                  <a:pt x="34019" y="86784"/>
                </a:cubicBezTo>
                <a:cubicBezTo>
                  <a:pt x="34065" y="86898"/>
                  <a:pt x="33928" y="87057"/>
                  <a:pt x="33746" y="87125"/>
                </a:cubicBezTo>
                <a:cubicBezTo>
                  <a:pt x="33700" y="87140"/>
                  <a:pt x="33659" y="87148"/>
                  <a:pt x="33623" y="87148"/>
                </a:cubicBezTo>
                <a:cubicBezTo>
                  <a:pt x="33500" y="87148"/>
                  <a:pt x="33443" y="87061"/>
                  <a:pt x="33496" y="86920"/>
                </a:cubicBezTo>
                <a:cubicBezTo>
                  <a:pt x="33567" y="86779"/>
                  <a:pt x="33528" y="86693"/>
                  <a:pt x="33412" y="86693"/>
                </a:cubicBezTo>
                <a:cubicBezTo>
                  <a:pt x="33378" y="86693"/>
                  <a:pt x="33338" y="86700"/>
                  <a:pt x="33292" y="86716"/>
                </a:cubicBezTo>
                <a:cubicBezTo>
                  <a:pt x="33087" y="86784"/>
                  <a:pt x="32928" y="86966"/>
                  <a:pt x="32905" y="87125"/>
                </a:cubicBezTo>
                <a:cubicBezTo>
                  <a:pt x="32872" y="87370"/>
                  <a:pt x="31863" y="87616"/>
                  <a:pt x="31257" y="87616"/>
                </a:cubicBezTo>
                <a:cubicBezTo>
                  <a:pt x="31020" y="87616"/>
                  <a:pt x="30845" y="87578"/>
                  <a:pt x="30813" y="87489"/>
                </a:cubicBezTo>
                <a:cubicBezTo>
                  <a:pt x="30768" y="87352"/>
                  <a:pt x="31131" y="87193"/>
                  <a:pt x="31609" y="87125"/>
                </a:cubicBezTo>
                <a:cubicBezTo>
                  <a:pt x="32382" y="87011"/>
                  <a:pt x="32473" y="86920"/>
                  <a:pt x="32177" y="86511"/>
                </a:cubicBezTo>
                <a:cubicBezTo>
                  <a:pt x="31998" y="86234"/>
                  <a:pt x="31971" y="86120"/>
                  <a:pt x="32154" y="86120"/>
                </a:cubicBezTo>
                <a:cubicBezTo>
                  <a:pt x="32227" y="86120"/>
                  <a:pt x="32332" y="86138"/>
                  <a:pt x="32473" y="86170"/>
                </a:cubicBezTo>
                <a:cubicBezTo>
                  <a:pt x="32537" y="86184"/>
                  <a:pt x="32609" y="86190"/>
                  <a:pt x="32685" y="86190"/>
                </a:cubicBezTo>
                <a:cubicBezTo>
                  <a:pt x="32991" y="86190"/>
                  <a:pt x="33369" y="86088"/>
                  <a:pt x="33587" y="85943"/>
                </a:cubicBezTo>
                <a:cubicBezTo>
                  <a:pt x="33741" y="85837"/>
                  <a:pt x="33854" y="85784"/>
                  <a:pt x="33929" y="85784"/>
                </a:cubicBezTo>
                <a:close/>
                <a:moveTo>
                  <a:pt x="26229" y="86102"/>
                </a:moveTo>
                <a:cubicBezTo>
                  <a:pt x="26352" y="86102"/>
                  <a:pt x="26409" y="86188"/>
                  <a:pt x="26356" y="86329"/>
                </a:cubicBezTo>
                <a:cubicBezTo>
                  <a:pt x="26285" y="86470"/>
                  <a:pt x="26338" y="86556"/>
                  <a:pt x="26460" y="86556"/>
                </a:cubicBezTo>
                <a:cubicBezTo>
                  <a:pt x="26496" y="86556"/>
                  <a:pt x="26537" y="86549"/>
                  <a:pt x="26583" y="86534"/>
                </a:cubicBezTo>
                <a:cubicBezTo>
                  <a:pt x="26603" y="86527"/>
                  <a:pt x="26623" y="86524"/>
                  <a:pt x="26644" y="86524"/>
                </a:cubicBezTo>
                <a:cubicBezTo>
                  <a:pt x="26840" y="86524"/>
                  <a:pt x="27076" y="86805"/>
                  <a:pt x="27220" y="87216"/>
                </a:cubicBezTo>
                <a:cubicBezTo>
                  <a:pt x="27355" y="87637"/>
                  <a:pt x="27365" y="87833"/>
                  <a:pt x="27241" y="87833"/>
                </a:cubicBezTo>
                <a:cubicBezTo>
                  <a:pt x="27198" y="87833"/>
                  <a:pt x="27138" y="87809"/>
                  <a:pt x="27061" y="87762"/>
                </a:cubicBezTo>
                <a:cubicBezTo>
                  <a:pt x="26833" y="87625"/>
                  <a:pt x="26652" y="87330"/>
                  <a:pt x="26674" y="87102"/>
                </a:cubicBezTo>
                <a:cubicBezTo>
                  <a:pt x="26708" y="86934"/>
                  <a:pt x="26667" y="86840"/>
                  <a:pt x="26578" y="86840"/>
                </a:cubicBezTo>
                <a:cubicBezTo>
                  <a:pt x="26547" y="86840"/>
                  <a:pt x="26511" y="86851"/>
                  <a:pt x="26470" y="86875"/>
                </a:cubicBezTo>
                <a:cubicBezTo>
                  <a:pt x="26386" y="86935"/>
                  <a:pt x="26302" y="86963"/>
                  <a:pt x="26228" y="86963"/>
                </a:cubicBezTo>
                <a:cubicBezTo>
                  <a:pt x="26161" y="86963"/>
                  <a:pt x="26103" y="86941"/>
                  <a:pt x="26060" y="86898"/>
                </a:cubicBezTo>
                <a:cubicBezTo>
                  <a:pt x="25742" y="86579"/>
                  <a:pt x="25765" y="86238"/>
                  <a:pt x="26106" y="86124"/>
                </a:cubicBezTo>
                <a:cubicBezTo>
                  <a:pt x="26152" y="86109"/>
                  <a:pt x="26193" y="86102"/>
                  <a:pt x="26229" y="86102"/>
                </a:cubicBezTo>
                <a:close/>
                <a:moveTo>
                  <a:pt x="27596" y="88751"/>
                </a:moveTo>
                <a:cubicBezTo>
                  <a:pt x="27885" y="88751"/>
                  <a:pt x="28206" y="88899"/>
                  <a:pt x="28289" y="89149"/>
                </a:cubicBezTo>
                <a:cubicBezTo>
                  <a:pt x="28353" y="89340"/>
                  <a:pt x="28237" y="89492"/>
                  <a:pt x="28036" y="89492"/>
                </a:cubicBezTo>
                <a:cubicBezTo>
                  <a:pt x="28022" y="89492"/>
                  <a:pt x="28008" y="89491"/>
                  <a:pt x="27993" y="89490"/>
                </a:cubicBezTo>
                <a:cubicBezTo>
                  <a:pt x="27766" y="89467"/>
                  <a:pt x="27629" y="89331"/>
                  <a:pt x="27698" y="89172"/>
                </a:cubicBezTo>
                <a:cubicBezTo>
                  <a:pt x="27748" y="89054"/>
                  <a:pt x="27687" y="88986"/>
                  <a:pt x="27560" y="88986"/>
                </a:cubicBezTo>
                <a:cubicBezTo>
                  <a:pt x="27515" y="88986"/>
                  <a:pt x="27461" y="88995"/>
                  <a:pt x="27402" y="89012"/>
                </a:cubicBezTo>
                <a:cubicBezTo>
                  <a:pt x="27319" y="89046"/>
                  <a:pt x="27250" y="89061"/>
                  <a:pt x="27202" y="89061"/>
                </a:cubicBezTo>
                <a:cubicBezTo>
                  <a:pt x="27119" y="89061"/>
                  <a:pt x="27094" y="89016"/>
                  <a:pt x="27152" y="88944"/>
                </a:cubicBezTo>
                <a:cubicBezTo>
                  <a:pt x="27240" y="88811"/>
                  <a:pt x="27412" y="88751"/>
                  <a:pt x="27596" y="88751"/>
                </a:cubicBezTo>
                <a:close/>
                <a:moveTo>
                  <a:pt x="28477" y="90706"/>
                </a:moveTo>
                <a:cubicBezTo>
                  <a:pt x="28837" y="90706"/>
                  <a:pt x="29223" y="90967"/>
                  <a:pt x="29107" y="91264"/>
                </a:cubicBezTo>
                <a:cubicBezTo>
                  <a:pt x="29074" y="91364"/>
                  <a:pt x="29102" y="91427"/>
                  <a:pt x="29190" y="91427"/>
                </a:cubicBezTo>
                <a:cubicBezTo>
                  <a:pt x="29223" y="91427"/>
                  <a:pt x="29263" y="91418"/>
                  <a:pt x="29312" y="91400"/>
                </a:cubicBezTo>
                <a:cubicBezTo>
                  <a:pt x="29320" y="91398"/>
                  <a:pt x="29327" y="91397"/>
                  <a:pt x="29335" y="91397"/>
                </a:cubicBezTo>
                <a:cubicBezTo>
                  <a:pt x="29492" y="91397"/>
                  <a:pt x="29704" y="91837"/>
                  <a:pt x="29812" y="92401"/>
                </a:cubicBezTo>
                <a:cubicBezTo>
                  <a:pt x="29923" y="92987"/>
                  <a:pt x="29935" y="93253"/>
                  <a:pt x="29824" y="93253"/>
                </a:cubicBezTo>
                <a:cubicBezTo>
                  <a:pt x="29776" y="93253"/>
                  <a:pt x="29704" y="93202"/>
                  <a:pt x="29608" y="93106"/>
                </a:cubicBezTo>
                <a:cubicBezTo>
                  <a:pt x="29380" y="92855"/>
                  <a:pt x="29221" y="92583"/>
                  <a:pt x="29289" y="92446"/>
                </a:cubicBezTo>
                <a:cubicBezTo>
                  <a:pt x="29409" y="92069"/>
                  <a:pt x="28730" y="91327"/>
                  <a:pt x="28359" y="91327"/>
                </a:cubicBezTo>
                <a:cubicBezTo>
                  <a:pt x="28305" y="91327"/>
                  <a:pt x="28258" y="91343"/>
                  <a:pt x="28221" y="91377"/>
                </a:cubicBezTo>
                <a:cubicBezTo>
                  <a:pt x="28138" y="91448"/>
                  <a:pt x="28061" y="91488"/>
                  <a:pt x="27997" y="91488"/>
                </a:cubicBezTo>
                <a:cubicBezTo>
                  <a:pt x="27938" y="91488"/>
                  <a:pt x="27890" y="91454"/>
                  <a:pt x="27857" y="91377"/>
                </a:cubicBezTo>
                <a:cubicBezTo>
                  <a:pt x="27811" y="91241"/>
                  <a:pt x="27925" y="91014"/>
                  <a:pt x="28107" y="90832"/>
                </a:cubicBezTo>
                <a:cubicBezTo>
                  <a:pt x="28207" y="90744"/>
                  <a:pt x="28340" y="90706"/>
                  <a:pt x="28477" y="90706"/>
                </a:cubicBezTo>
                <a:close/>
                <a:moveTo>
                  <a:pt x="27939" y="93009"/>
                </a:moveTo>
                <a:cubicBezTo>
                  <a:pt x="28005" y="93009"/>
                  <a:pt x="28050" y="93026"/>
                  <a:pt x="28061" y="93060"/>
                </a:cubicBezTo>
                <a:cubicBezTo>
                  <a:pt x="28084" y="93128"/>
                  <a:pt x="27970" y="93288"/>
                  <a:pt x="27811" y="93447"/>
                </a:cubicBezTo>
                <a:cubicBezTo>
                  <a:pt x="27732" y="93515"/>
                  <a:pt x="27646" y="93549"/>
                  <a:pt x="27575" y="93549"/>
                </a:cubicBezTo>
                <a:cubicBezTo>
                  <a:pt x="27504" y="93549"/>
                  <a:pt x="27447" y="93515"/>
                  <a:pt x="27425" y="93447"/>
                </a:cubicBezTo>
                <a:cubicBezTo>
                  <a:pt x="27379" y="93310"/>
                  <a:pt x="27493" y="93128"/>
                  <a:pt x="27698" y="93060"/>
                </a:cubicBezTo>
                <a:cubicBezTo>
                  <a:pt x="27789" y="93026"/>
                  <a:pt x="27874" y="93009"/>
                  <a:pt x="27939" y="93009"/>
                </a:cubicBezTo>
                <a:close/>
                <a:moveTo>
                  <a:pt x="29019" y="93193"/>
                </a:moveTo>
                <a:cubicBezTo>
                  <a:pt x="29160" y="93193"/>
                  <a:pt x="29279" y="93256"/>
                  <a:pt x="29312" y="93356"/>
                </a:cubicBezTo>
                <a:cubicBezTo>
                  <a:pt x="29358" y="93492"/>
                  <a:pt x="29335" y="93629"/>
                  <a:pt x="29244" y="93651"/>
                </a:cubicBezTo>
                <a:cubicBezTo>
                  <a:pt x="29229" y="93655"/>
                  <a:pt x="29211" y="93657"/>
                  <a:pt x="29191" y="93657"/>
                </a:cubicBezTo>
                <a:cubicBezTo>
                  <a:pt x="29092" y="93657"/>
                  <a:pt x="28941" y="93610"/>
                  <a:pt x="28789" y="93515"/>
                </a:cubicBezTo>
                <a:cubicBezTo>
                  <a:pt x="28630" y="93424"/>
                  <a:pt x="28675" y="93288"/>
                  <a:pt x="28857" y="93219"/>
                </a:cubicBezTo>
                <a:cubicBezTo>
                  <a:pt x="28912" y="93201"/>
                  <a:pt x="28967" y="93193"/>
                  <a:pt x="29019" y="93193"/>
                </a:cubicBezTo>
                <a:close/>
                <a:moveTo>
                  <a:pt x="28286" y="94078"/>
                </a:moveTo>
                <a:cubicBezTo>
                  <a:pt x="28334" y="94078"/>
                  <a:pt x="28395" y="94160"/>
                  <a:pt x="28471" y="94311"/>
                </a:cubicBezTo>
                <a:cubicBezTo>
                  <a:pt x="28552" y="94535"/>
                  <a:pt x="28542" y="94704"/>
                  <a:pt x="28425" y="94704"/>
                </a:cubicBezTo>
                <a:cubicBezTo>
                  <a:pt x="28411" y="94704"/>
                  <a:pt x="28396" y="94702"/>
                  <a:pt x="28380" y="94697"/>
                </a:cubicBezTo>
                <a:cubicBezTo>
                  <a:pt x="28243" y="94652"/>
                  <a:pt x="28152" y="94425"/>
                  <a:pt x="28198" y="94243"/>
                </a:cubicBezTo>
                <a:cubicBezTo>
                  <a:pt x="28218" y="94131"/>
                  <a:pt x="28248" y="94078"/>
                  <a:pt x="28286" y="94078"/>
                </a:cubicBezTo>
                <a:close/>
                <a:moveTo>
                  <a:pt x="36044" y="95307"/>
                </a:moveTo>
                <a:cubicBezTo>
                  <a:pt x="36074" y="95307"/>
                  <a:pt x="36104" y="95308"/>
                  <a:pt x="36134" y="95311"/>
                </a:cubicBezTo>
                <a:cubicBezTo>
                  <a:pt x="36771" y="95357"/>
                  <a:pt x="36725" y="95539"/>
                  <a:pt x="36043" y="95584"/>
                </a:cubicBezTo>
                <a:cubicBezTo>
                  <a:pt x="35998" y="95587"/>
                  <a:pt x="35956" y="95589"/>
                  <a:pt x="35917" y="95589"/>
                </a:cubicBezTo>
                <a:cubicBezTo>
                  <a:pt x="35659" y="95589"/>
                  <a:pt x="35529" y="95527"/>
                  <a:pt x="35588" y="95448"/>
                </a:cubicBezTo>
                <a:cubicBezTo>
                  <a:pt x="35648" y="95369"/>
                  <a:pt x="35844" y="95307"/>
                  <a:pt x="36044" y="95307"/>
                </a:cubicBezTo>
                <a:close/>
                <a:moveTo>
                  <a:pt x="33633" y="94493"/>
                </a:moveTo>
                <a:lnTo>
                  <a:pt x="34178" y="95152"/>
                </a:lnTo>
                <a:cubicBezTo>
                  <a:pt x="34474" y="95493"/>
                  <a:pt x="34747" y="95834"/>
                  <a:pt x="34770" y="95880"/>
                </a:cubicBezTo>
                <a:cubicBezTo>
                  <a:pt x="34796" y="95907"/>
                  <a:pt x="34753" y="95918"/>
                  <a:pt x="34666" y="95918"/>
                </a:cubicBezTo>
                <a:cubicBezTo>
                  <a:pt x="34605" y="95918"/>
                  <a:pt x="34523" y="95912"/>
                  <a:pt x="34429" y="95903"/>
                </a:cubicBezTo>
                <a:cubicBezTo>
                  <a:pt x="34201" y="95880"/>
                  <a:pt x="33951" y="95562"/>
                  <a:pt x="33837" y="95198"/>
                </a:cubicBezTo>
                <a:lnTo>
                  <a:pt x="33633" y="94493"/>
                </a:lnTo>
                <a:close/>
                <a:moveTo>
                  <a:pt x="35839" y="95975"/>
                </a:moveTo>
                <a:cubicBezTo>
                  <a:pt x="35902" y="95975"/>
                  <a:pt x="35989" y="96097"/>
                  <a:pt x="36066" y="96312"/>
                </a:cubicBezTo>
                <a:cubicBezTo>
                  <a:pt x="36155" y="96579"/>
                  <a:pt x="36146" y="96735"/>
                  <a:pt x="36073" y="96735"/>
                </a:cubicBezTo>
                <a:cubicBezTo>
                  <a:pt x="36052" y="96735"/>
                  <a:pt x="36027" y="96723"/>
                  <a:pt x="35998" y="96699"/>
                </a:cubicBezTo>
                <a:cubicBezTo>
                  <a:pt x="35839" y="96562"/>
                  <a:pt x="35725" y="96266"/>
                  <a:pt x="35770" y="96062"/>
                </a:cubicBezTo>
                <a:cubicBezTo>
                  <a:pt x="35785" y="96003"/>
                  <a:pt x="35809" y="95975"/>
                  <a:pt x="35839" y="95975"/>
                </a:cubicBezTo>
                <a:close/>
                <a:moveTo>
                  <a:pt x="27176" y="95416"/>
                </a:moveTo>
                <a:cubicBezTo>
                  <a:pt x="27402" y="95416"/>
                  <a:pt x="27616" y="95738"/>
                  <a:pt x="27857" y="96403"/>
                </a:cubicBezTo>
                <a:lnTo>
                  <a:pt x="28152" y="97222"/>
                </a:lnTo>
                <a:lnTo>
                  <a:pt x="27584" y="96653"/>
                </a:lnTo>
                <a:cubicBezTo>
                  <a:pt x="27295" y="96364"/>
                  <a:pt x="26951" y="96169"/>
                  <a:pt x="26753" y="96169"/>
                </a:cubicBezTo>
                <a:cubicBezTo>
                  <a:pt x="26733" y="96169"/>
                  <a:pt x="26714" y="96171"/>
                  <a:pt x="26697" y="96176"/>
                </a:cubicBezTo>
                <a:cubicBezTo>
                  <a:pt x="26676" y="96184"/>
                  <a:pt x="26658" y="96189"/>
                  <a:pt x="26644" y="96189"/>
                </a:cubicBezTo>
                <a:cubicBezTo>
                  <a:pt x="26547" y="96189"/>
                  <a:pt x="26585" y="96003"/>
                  <a:pt x="26743" y="95766"/>
                </a:cubicBezTo>
                <a:cubicBezTo>
                  <a:pt x="26897" y="95534"/>
                  <a:pt x="27039" y="95416"/>
                  <a:pt x="27176" y="95416"/>
                </a:cubicBezTo>
                <a:close/>
                <a:moveTo>
                  <a:pt x="29451" y="93966"/>
                </a:moveTo>
                <a:cubicBezTo>
                  <a:pt x="29692" y="93966"/>
                  <a:pt x="29856" y="94237"/>
                  <a:pt x="29972" y="94834"/>
                </a:cubicBezTo>
                <a:cubicBezTo>
                  <a:pt x="30079" y="95372"/>
                  <a:pt x="30289" y="95747"/>
                  <a:pt x="30465" y="95747"/>
                </a:cubicBezTo>
                <a:cubicBezTo>
                  <a:pt x="30475" y="95747"/>
                  <a:pt x="30485" y="95746"/>
                  <a:pt x="30495" y="95743"/>
                </a:cubicBezTo>
                <a:cubicBezTo>
                  <a:pt x="30572" y="95715"/>
                  <a:pt x="30640" y="95702"/>
                  <a:pt x="30697" y="95702"/>
                </a:cubicBezTo>
                <a:cubicBezTo>
                  <a:pt x="30962" y="95702"/>
                  <a:pt x="31010" y="95980"/>
                  <a:pt x="30768" y="96335"/>
                </a:cubicBezTo>
                <a:cubicBezTo>
                  <a:pt x="30631" y="96539"/>
                  <a:pt x="30517" y="96926"/>
                  <a:pt x="30495" y="97244"/>
                </a:cubicBezTo>
                <a:cubicBezTo>
                  <a:pt x="30495" y="97303"/>
                  <a:pt x="30486" y="97332"/>
                  <a:pt x="30469" y="97332"/>
                </a:cubicBezTo>
                <a:cubicBezTo>
                  <a:pt x="30401" y="97332"/>
                  <a:pt x="30208" y="96880"/>
                  <a:pt x="29972" y="96153"/>
                </a:cubicBezTo>
                <a:cubicBezTo>
                  <a:pt x="29676" y="95243"/>
                  <a:pt x="29312" y="94425"/>
                  <a:pt x="29153" y="94334"/>
                </a:cubicBezTo>
                <a:cubicBezTo>
                  <a:pt x="28971" y="94220"/>
                  <a:pt x="29039" y="94083"/>
                  <a:pt x="29312" y="93992"/>
                </a:cubicBezTo>
                <a:cubicBezTo>
                  <a:pt x="29361" y="93975"/>
                  <a:pt x="29407" y="93966"/>
                  <a:pt x="29451" y="93966"/>
                </a:cubicBezTo>
                <a:close/>
                <a:moveTo>
                  <a:pt x="29188" y="96357"/>
                </a:moveTo>
                <a:cubicBezTo>
                  <a:pt x="29311" y="96357"/>
                  <a:pt x="29457" y="96521"/>
                  <a:pt x="29562" y="96767"/>
                </a:cubicBezTo>
                <a:cubicBezTo>
                  <a:pt x="29721" y="97085"/>
                  <a:pt x="29699" y="97381"/>
                  <a:pt x="29517" y="97426"/>
                </a:cubicBezTo>
                <a:cubicBezTo>
                  <a:pt x="29491" y="97436"/>
                  <a:pt x="29465" y="97440"/>
                  <a:pt x="29440" y="97440"/>
                </a:cubicBezTo>
                <a:cubicBezTo>
                  <a:pt x="29105" y="97440"/>
                  <a:pt x="28810" y="96656"/>
                  <a:pt x="29085" y="96403"/>
                </a:cubicBezTo>
                <a:cubicBezTo>
                  <a:pt x="29116" y="96372"/>
                  <a:pt x="29151" y="96357"/>
                  <a:pt x="29188" y="96357"/>
                </a:cubicBezTo>
                <a:close/>
                <a:moveTo>
                  <a:pt x="34292" y="97904"/>
                </a:moveTo>
                <a:lnTo>
                  <a:pt x="35020" y="98336"/>
                </a:lnTo>
                <a:cubicBezTo>
                  <a:pt x="35907" y="98859"/>
                  <a:pt x="36066" y="99086"/>
                  <a:pt x="35588" y="99245"/>
                </a:cubicBezTo>
                <a:cubicBezTo>
                  <a:pt x="35512" y="99271"/>
                  <a:pt x="35438" y="99284"/>
                  <a:pt x="35374" y="99284"/>
                </a:cubicBezTo>
                <a:cubicBezTo>
                  <a:pt x="35266" y="99284"/>
                  <a:pt x="35185" y="99248"/>
                  <a:pt x="35156" y="99177"/>
                </a:cubicBezTo>
                <a:cubicBezTo>
                  <a:pt x="35134" y="99086"/>
                  <a:pt x="34906" y="98745"/>
                  <a:pt x="34702" y="98449"/>
                </a:cubicBezTo>
                <a:lnTo>
                  <a:pt x="34292" y="97904"/>
                </a:lnTo>
                <a:close/>
                <a:moveTo>
                  <a:pt x="31188" y="98827"/>
                </a:moveTo>
                <a:cubicBezTo>
                  <a:pt x="31319" y="98827"/>
                  <a:pt x="31481" y="98951"/>
                  <a:pt x="31541" y="99109"/>
                </a:cubicBezTo>
                <a:cubicBezTo>
                  <a:pt x="31583" y="99279"/>
                  <a:pt x="31506" y="99429"/>
                  <a:pt x="31366" y="99429"/>
                </a:cubicBezTo>
                <a:cubicBezTo>
                  <a:pt x="31356" y="99429"/>
                  <a:pt x="31346" y="99429"/>
                  <a:pt x="31336" y="99427"/>
                </a:cubicBezTo>
                <a:cubicBezTo>
                  <a:pt x="31131" y="99405"/>
                  <a:pt x="30972" y="99291"/>
                  <a:pt x="30927" y="99177"/>
                </a:cubicBezTo>
                <a:cubicBezTo>
                  <a:pt x="30881" y="99041"/>
                  <a:pt x="30972" y="98904"/>
                  <a:pt x="31131" y="98836"/>
                </a:cubicBezTo>
                <a:cubicBezTo>
                  <a:pt x="31149" y="98830"/>
                  <a:pt x="31168" y="98827"/>
                  <a:pt x="31188" y="98827"/>
                </a:cubicBezTo>
                <a:close/>
                <a:moveTo>
                  <a:pt x="30269" y="99788"/>
                </a:moveTo>
                <a:cubicBezTo>
                  <a:pt x="30290" y="99788"/>
                  <a:pt x="30312" y="99789"/>
                  <a:pt x="30335" y="99791"/>
                </a:cubicBezTo>
                <a:cubicBezTo>
                  <a:pt x="30563" y="99814"/>
                  <a:pt x="30790" y="99928"/>
                  <a:pt x="30836" y="100064"/>
                </a:cubicBezTo>
                <a:cubicBezTo>
                  <a:pt x="30877" y="100207"/>
                  <a:pt x="30771" y="100295"/>
                  <a:pt x="30584" y="100295"/>
                </a:cubicBezTo>
                <a:cubicBezTo>
                  <a:pt x="30563" y="100295"/>
                  <a:pt x="30541" y="100294"/>
                  <a:pt x="30517" y="100291"/>
                </a:cubicBezTo>
                <a:cubicBezTo>
                  <a:pt x="30290" y="100269"/>
                  <a:pt x="30085" y="100132"/>
                  <a:pt x="30040" y="99996"/>
                </a:cubicBezTo>
                <a:cubicBezTo>
                  <a:pt x="29999" y="99873"/>
                  <a:pt x="30086" y="99788"/>
                  <a:pt x="30269" y="99788"/>
                </a:cubicBezTo>
                <a:close/>
                <a:moveTo>
                  <a:pt x="28879" y="99174"/>
                </a:moveTo>
                <a:cubicBezTo>
                  <a:pt x="28980" y="99174"/>
                  <a:pt x="28997" y="99457"/>
                  <a:pt x="28903" y="99996"/>
                </a:cubicBezTo>
                <a:cubicBezTo>
                  <a:pt x="28864" y="100265"/>
                  <a:pt x="28744" y="100421"/>
                  <a:pt x="28612" y="100421"/>
                </a:cubicBezTo>
                <a:cubicBezTo>
                  <a:pt x="28588" y="100421"/>
                  <a:pt x="28563" y="100416"/>
                  <a:pt x="28539" y="100405"/>
                </a:cubicBezTo>
                <a:cubicBezTo>
                  <a:pt x="28357" y="100314"/>
                  <a:pt x="28380" y="99950"/>
                  <a:pt x="28562" y="99586"/>
                </a:cubicBezTo>
                <a:cubicBezTo>
                  <a:pt x="28701" y="99308"/>
                  <a:pt x="28810" y="99174"/>
                  <a:pt x="28879" y="99174"/>
                </a:cubicBezTo>
                <a:close/>
                <a:moveTo>
                  <a:pt x="30953" y="103120"/>
                </a:moveTo>
                <a:cubicBezTo>
                  <a:pt x="31038" y="103120"/>
                  <a:pt x="31073" y="103148"/>
                  <a:pt x="31040" y="103202"/>
                </a:cubicBezTo>
                <a:cubicBezTo>
                  <a:pt x="30949" y="103339"/>
                  <a:pt x="30654" y="103430"/>
                  <a:pt x="30358" y="103452"/>
                </a:cubicBezTo>
                <a:cubicBezTo>
                  <a:pt x="30328" y="103455"/>
                  <a:pt x="30302" y="103456"/>
                  <a:pt x="30279" y="103456"/>
                </a:cubicBezTo>
                <a:cubicBezTo>
                  <a:pt x="30080" y="103456"/>
                  <a:pt x="30170" y="103368"/>
                  <a:pt x="30517" y="103225"/>
                </a:cubicBezTo>
                <a:cubicBezTo>
                  <a:pt x="30708" y="103154"/>
                  <a:pt x="30860" y="103120"/>
                  <a:pt x="30953" y="103120"/>
                </a:cubicBezTo>
                <a:close/>
                <a:moveTo>
                  <a:pt x="33056" y="102517"/>
                </a:moveTo>
                <a:cubicBezTo>
                  <a:pt x="33171" y="102517"/>
                  <a:pt x="33261" y="102705"/>
                  <a:pt x="33383" y="103111"/>
                </a:cubicBezTo>
                <a:cubicBezTo>
                  <a:pt x="33489" y="103464"/>
                  <a:pt x="33485" y="103694"/>
                  <a:pt x="33393" y="103694"/>
                </a:cubicBezTo>
                <a:cubicBezTo>
                  <a:pt x="33366" y="103694"/>
                  <a:pt x="33332" y="103675"/>
                  <a:pt x="33292" y="103634"/>
                </a:cubicBezTo>
                <a:cubicBezTo>
                  <a:pt x="33110" y="103475"/>
                  <a:pt x="32860" y="103316"/>
                  <a:pt x="32678" y="103293"/>
                </a:cubicBezTo>
                <a:cubicBezTo>
                  <a:pt x="32518" y="103270"/>
                  <a:pt x="32564" y="103043"/>
                  <a:pt x="32769" y="102770"/>
                </a:cubicBezTo>
                <a:cubicBezTo>
                  <a:pt x="32888" y="102604"/>
                  <a:pt x="32978" y="102517"/>
                  <a:pt x="33056" y="102517"/>
                </a:cubicBezTo>
                <a:close/>
                <a:moveTo>
                  <a:pt x="35153" y="103884"/>
                </a:moveTo>
                <a:cubicBezTo>
                  <a:pt x="35207" y="103884"/>
                  <a:pt x="35259" y="103975"/>
                  <a:pt x="35315" y="104157"/>
                </a:cubicBezTo>
                <a:cubicBezTo>
                  <a:pt x="35406" y="104430"/>
                  <a:pt x="35270" y="104635"/>
                  <a:pt x="34997" y="104657"/>
                </a:cubicBezTo>
                <a:cubicBezTo>
                  <a:pt x="34981" y="104659"/>
                  <a:pt x="34965" y="104660"/>
                  <a:pt x="34949" y="104660"/>
                </a:cubicBezTo>
                <a:cubicBezTo>
                  <a:pt x="34710" y="104660"/>
                  <a:pt x="34446" y="104507"/>
                  <a:pt x="34360" y="104294"/>
                </a:cubicBezTo>
                <a:cubicBezTo>
                  <a:pt x="34266" y="104106"/>
                  <a:pt x="34227" y="104015"/>
                  <a:pt x="34245" y="104015"/>
                </a:cubicBezTo>
                <a:lnTo>
                  <a:pt x="34245" y="104015"/>
                </a:lnTo>
                <a:cubicBezTo>
                  <a:pt x="34263" y="104015"/>
                  <a:pt x="34330" y="104094"/>
                  <a:pt x="34451" y="104248"/>
                </a:cubicBezTo>
                <a:cubicBezTo>
                  <a:pt x="34566" y="104383"/>
                  <a:pt x="34651" y="104452"/>
                  <a:pt x="34726" y="104452"/>
                </a:cubicBezTo>
                <a:cubicBezTo>
                  <a:pt x="34815" y="104452"/>
                  <a:pt x="34888" y="104355"/>
                  <a:pt x="34974" y="104157"/>
                </a:cubicBezTo>
                <a:cubicBezTo>
                  <a:pt x="35043" y="103975"/>
                  <a:pt x="35099" y="103884"/>
                  <a:pt x="35153" y="103884"/>
                </a:cubicBezTo>
                <a:close/>
                <a:moveTo>
                  <a:pt x="33514" y="104160"/>
                </a:moveTo>
                <a:cubicBezTo>
                  <a:pt x="33663" y="104160"/>
                  <a:pt x="33805" y="104266"/>
                  <a:pt x="33860" y="104430"/>
                </a:cubicBezTo>
                <a:cubicBezTo>
                  <a:pt x="33928" y="104635"/>
                  <a:pt x="33928" y="104817"/>
                  <a:pt x="33860" y="104839"/>
                </a:cubicBezTo>
                <a:cubicBezTo>
                  <a:pt x="33851" y="104842"/>
                  <a:pt x="33841" y="104843"/>
                  <a:pt x="33830" y="104843"/>
                </a:cubicBezTo>
                <a:cubicBezTo>
                  <a:pt x="33732" y="104843"/>
                  <a:pt x="33569" y="104753"/>
                  <a:pt x="33405" y="104589"/>
                </a:cubicBezTo>
                <a:cubicBezTo>
                  <a:pt x="33201" y="104407"/>
                  <a:pt x="33223" y="104248"/>
                  <a:pt x="33405" y="104180"/>
                </a:cubicBezTo>
                <a:cubicBezTo>
                  <a:pt x="33441" y="104166"/>
                  <a:pt x="33478" y="104160"/>
                  <a:pt x="33514" y="104160"/>
                </a:cubicBezTo>
                <a:close/>
                <a:moveTo>
                  <a:pt x="36044" y="105336"/>
                </a:moveTo>
                <a:cubicBezTo>
                  <a:pt x="36065" y="105336"/>
                  <a:pt x="36088" y="105337"/>
                  <a:pt x="36111" y="105340"/>
                </a:cubicBezTo>
                <a:cubicBezTo>
                  <a:pt x="36339" y="105362"/>
                  <a:pt x="36521" y="105408"/>
                  <a:pt x="36543" y="105476"/>
                </a:cubicBezTo>
                <a:cubicBezTo>
                  <a:pt x="36566" y="105544"/>
                  <a:pt x="36430" y="105635"/>
                  <a:pt x="36225" y="105704"/>
                </a:cubicBezTo>
                <a:cubicBezTo>
                  <a:pt x="36178" y="105721"/>
                  <a:pt x="36128" y="105730"/>
                  <a:pt x="36081" y="105730"/>
                </a:cubicBezTo>
                <a:cubicBezTo>
                  <a:pt x="35947" y="105730"/>
                  <a:pt x="35827" y="105662"/>
                  <a:pt x="35793" y="105544"/>
                </a:cubicBezTo>
                <a:cubicBezTo>
                  <a:pt x="35752" y="105422"/>
                  <a:pt x="35858" y="105336"/>
                  <a:pt x="36044" y="105336"/>
                </a:cubicBezTo>
                <a:close/>
                <a:moveTo>
                  <a:pt x="33547" y="105238"/>
                </a:moveTo>
                <a:cubicBezTo>
                  <a:pt x="33769" y="105238"/>
                  <a:pt x="34056" y="105496"/>
                  <a:pt x="34178" y="105863"/>
                </a:cubicBezTo>
                <a:cubicBezTo>
                  <a:pt x="34354" y="106329"/>
                  <a:pt x="34407" y="106497"/>
                  <a:pt x="34213" y="106497"/>
                </a:cubicBezTo>
                <a:cubicBezTo>
                  <a:pt x="34104" y="106497"/>
                  <a:pt x="33918" y="106445"/>
                  <a:pt x="33633" y="106363"/>
                </a:cubicBezTo>
                <a:cubicBezTo>
                  <a:pt x="32814" y="106113"/>
                  <a:pt x="32723" y="105522"/>
                  <a:pt x="33474" y="105249"/>
                </a:cubicBezTo>
                <a:cubicBezTo>
                  <a:pt x="33497" y="105242"/>
                  <a:pt x="33522" y="105238"/>
                  <a:pt x="33547" y="105238"/>
                </a:cubicBezTo>
                <a:close/>
                <a:moveTo>
                  <a:pt x="38317" y="107585"/>
                </a:moveTo>
                <a:cubicBezTo>
                  <a:pt x="38391" y="107585"/>
                  <a:pt x="38454" y="107625"/>
                  <a:pt x="38476" y="107705"/>
                </a:cubicBezTo>
                <a:cubicBezTo>
                  <a:pt x="38522" y="107841"/>
                  <a:pt x="38408" y="108023"/>
                  <a:pt x="38226" y="108091"/>
                </a:cubicBezTo>
                <a:cubicBezTo>
                  <a:pt x="38124" y="108125"/>
                  <a:pt x="38033" y="108142"/>
                  <a:pt x="37965" y="108142"/>
                </a:cubicBezTo>
                <a:cubicBezTo>
                  <a:pt x="37896" y="108142"/>
                  <a:pt x="37851" y="108125"/>
                  <a:pt x="37840" y="108091"/>
                </a:cubicBezTo>
                <a:cubicBezTo>
                  <a:pt x="37817" y="108023"/>
                  <a:pt x="37908" y="107841"/>
                  <a:pt x="38090" y="107705"/>
                </a:cubicBezTo>
                <a:cubicBezTo>
                  <a:pt x="38158" y="107625"/>
                  <a:pt x="38243" y="107585"/>
                  <a:pt x="38317" y="107585"/>
                </a:cubicBezTo>
                <a:close/>
                <a:moveTo>
                  <a:pt x="33624" y="107446"/>
                </a:moveTo>
                <a:cubicBezTo>
                  <a:pt x="33707" y="107446"/>
                  <a:pt x="33801" y="107572"/>
                  <a:pt x="33860" y="107750"/>
                </a:cubicBezTo>
                <a:cubicBezTo>
                  <a:pt x="33928" y="107978"/>
                  <a:pt x="33837" y="108182"/>
                  <a:pt x="33633" y="108250"/>
                </a:cubicBezTo>
                <a:cubicBezTo>
                  <a:pt x="33597" y="108262"/>
                  <a:pt x="33565" y="108268"/>
                  <a:pt x="33535" y="108268"/>
                </a:cubicBezTo>
                <a:cubicBezTo>
                  <a:pt x="33393" y="108268"/>
                  <a:pt x="33322" y="108139"/>
                  <a:pt x="33360" y="107932"/>
                </a:cubicBezTo>
                <a:cubicBezTo>
                  <a:pt x="33405" y="107682"/>
                  <a:pt x="33496" y="107477"/>
                  <a:pt x="33587" y="107454"/>
                </a:cubicBezTo>
                <a:cubicBezTo>
                  <a:pt x="33599" y="107449"/>
                  <a:pt x="33611" y="107446"/>
                  <a:pt x="33624" y="107446"/>
                </a:cubicBezTo>
                <a:close/>
                <a:moveTo>
                  <a:pt x="35325" y="109085"/>
                </a:moveTo>
                <a:cubicBezTo>
                  <a:pt x="35372" y="109085"/>
                  <a:pt x="35374" y="109193"/>
                  <a:pt x="35338" y="109410"/>
                </a:cubicBezTo>
                <a:cubicBezTo>
                  <a:pt x="35297" y="109659"/>
                  <a:pt x="35160" y="109871"/>
                  <a:pt x="35050" y="109871"/>
                </a:cubicBezTo>
                <a:cubicBezTo>
                  <a:pt x="35040" y="109871"/>
                  <a:pt x="35030" y="109869"/>
                  <a:pt x="35020" y="109865"/>
                </a:cubicBezTo>
                <a:cubicBezTo>
                  <a:pt x="34883" y="109819"/>
                  <a:pt x="34906" y="109569"/>
                  <a:pt x="35088" y="109342"/>
                </a:cubicBezTo>
                <a:cubicBezTo>
                  <a:pt x="35206" y="109171"/>
                  <a:pt x="35283" y="109085"/>
                  <a:pt x="35325" y="109085"/>
                </a:cubicBezTo>
                <a:close/>
                <a:moveTo>
                  <a:pt x="35065" y="110563"/>
                </a:moveTo>
                <a:cubicBezTo>
                  <a:pt x="35106" y="110563"/>
                  <a:pt x="35101" y="110672"/>
                  <a:pt x="35065" y="110888"/>
                </a:cubicBezTo>
                <a:cubicBezTo>
                  <a:pt x="35022" y="111147"/>
                  <a:pt x="34897" y="111345"/>
                  <a:pt x="34768" y="111345"/>
                </a:cubicBezTo>
                <a:cubicBezTo>
                  <a:pt x="34761" y="111345"/>
                  <a:pt x="34754" y="111344"/>
                  <a:pt x="34747" y="111343"/>
                </a:cubicBezTo>
                <a:cubicBezTo>
                  <a:pt x="34611" y="111320"/>
                  <a:pt x="34656" y="111070"/>
                  <a:pt x="34838" y="110820"/>
                </a:cubicBezTo>
                <a:cubicBezTo>
                  <a:pt x="34956" y="110649"/>
                  <a:pt x="35028" y="110563"/>
                  <a:pt x="35065" y="110563"/>
                </a:cubicBezTo>
                <a:close/>
                <a:moveTo>
                  <a:pt x="34268" y="112574"/>
                </a:moveTo>
                <a:cubicBezTo>
                  <a:pt x="34289" y="112574"/>
                  <a:pt x="34305" y="112587"/>
                  <a:pt x="34315" y="112616"/>
                </a:cubicBezTo>
                <a:cubicBezTo>
                  <a:pt x="34338" y="112753"/>
                  <a:pt x="34224" y="113162"/>
                  <a:pt x="34042" y="113503"/>
                </a:cubicBezTo>
                <a:cubicBezTo>
                  <a:pt x="33915" y="113794"/>
                  <a:pt x="33758" y="113969"/>
                  <a:pt x="33677" y="113969"/>
                </a:cubicBezTo>
                <a:cubicBezTo>
                  <a:pt x="33657" y="113969"/>
                  <a:pt x="33642" y="113958"/>
                  <a:pt x="33633" y="113935"/>
                </a:cubicBezTo>
                <a:cubicBezTo>
                  <a:pt x="33587" y="113799"/>
                  <a:pt x="33724" y="113390"/>
                  <a:pt x="33906" y="113026"/>
                </a:cubicBezTo>
                <a:cubicBezTo>
                  <a:pt x="34049" y="112758"/>
                  <a:pt x="34192" y="112574"/>
                  <a:pt x="34268" y="112574"/>
                </a:cubicBezTo>
                <a:close/>
                <a:moveTo>
                  <a:pt x="36804" y="112859"/>
                </a:moveTo>
                <a:cubicBezTo>
                  <a:pt x="36934" y="112859"/>
                  <a:pt x="36947" y="113059"/>
                  <a:pt x="36885" y="113526"/>
                </a:cubicBezTo>
                <a:cubicBezTo>
                  <a:pt x="36839" y="114004"/>
                  <a:pt x="36953" y="114549"/>
                  <a:pt x="37157" y="114754"/>
                </a:cubicBezTo>
                <a:cubicBezTo>
                  <a:pt x="37336" y="114916"/>
                  <a:pt x="37376" y="114998"/>
                  <a:pt x="37276" y="114998"/>
                </a:cubicBezTo>
                <a:cubicBezTo>
                  <a:pt x="37236" y="114998"/>
                  <a:pt x="37174" y="114985"/>
                  <a:pt x="37089" y="114959"/>
                </a:cubicBezTo>
                <a:cubicBezTo>
                  <a:pt x="36248" y="114686"/>
                  <a:pt x="35907" y="113435"/>
                  <a:pt x="36543" y="112980"/>
                </a:cubicBezTo>
                <a:cubicBezTo>
                  <a:pt x="36658" y="112901"/>
                  <a:pt x="36744" y="112859"/>
                  <a:pt x="36804" y="112859"/>
                </a:cubicBezTo>
                <a:close/>
                <a:moveTo>
                  <a:pt x="36349" y="115229"/>
                </a:moveTo>
                <a:cubicBezTo>
                  <a:pt x="36368" y="115229"/>
                  <a:pt x="36388" y="115230"/>
                  <a:pt x="36407" y="115232"/>
                </a:cubicBezTo>
                <a:cubicBezTo>
                  <a:pt x="36930" y="115277"/>
                  <a:pt x="36885" y="115391"/>
                  <a:pt x="36293" y="115573"/>
                </a:cubicBezTo>
                <a:cubicBezTo>
                  <a:pt x="36205" y="115605"/>
                  <a:pt x="36125" y="115620"/>
                  <a:pt x="36060" y="115620"/>
                </a:cubicBezTo>
                <a:cubicBezTo>
                  <a:pt x="35943" y="115620"/>
                  <a:pt x="35877" y="115570"/>
                  <a:pt x="35907" y="115482"/>
                </a:cubicBezTo>
                <a:cubicBezTo>
                  <a:pt x="35969" y="115336"/>
                  <a:pt x="36145" y="115229"/>
                  <a:pt x="36349" y="115229"/>
                </a:cubicBezTo>
                <a:close/>
                <a:moveTo>
                  <a:pt x="37338" y="116719"/>
                </a:moveTo>
                <a:cubicBezTo>
                  <a:pt x="37481" y="116719"/>
                  <a:pt x="37567" y="116910"/>
                  <a:pt x="37567" y="117187"/>
                </a:cubicBezTo>
                <a:cubicBezTo>
                  <a:pt x="37567" y="117506"/>
                  <a:pt x="37499" y="117756"/>
                  <a:pt x="37430" y="117801"/>
                </a:cubicBezTo>
                <a:cubicBezTo>
                  <a:pt x="37426" y="117802"/>
                  <a:pt x="37421" y="117803"/>
                  <a:pt x="37416" y="117803"/>
                </a:cubicBezTo>
                <a:cubicBezTo>
                  <a:pt x="37328" y="117803"/>
                  <a:pt x="37220" y="117605"/>
                  <a:pt x="37112" y="117346"/>
                </a:cubicBezTo>
                <a:cubicBezTo>
                  <a:pt x="37021" y="117051"/>
                  <a:pt x="37089" y="116801"/>
                  <a:pt x="37271" y="116732"/>
                </a:cubicBezTo>
                <a:cubicBezTo>
                  <a:pt x="37295" y="116724"/>
                  <a:pt x="37317" y="116719"/>
                  <a:pt x="37338" y="116719"/>
                </a:cubicBezTo>
                <a:close/>
                <a:moveTo>
                  <a:pt x="38442" y="118570"/>
                </a:moveTo>
                <a:cubicBezTo>
                  <a:pt x="38575" y="118570"/>
                  <a:pt x="38693" y="118634"/>
                  <a:pt x="38726" y="118733"/>
                </a:cubicBezTo>
                <a:cubicBezTo>
                  <a:pt x="38795" y="118870"/>
                  <a:pt x="38749" y="119006"/>
                  <a:pt x="38681" y="119029"/>
                </a:cubicBezTo>
                <a:cubicBezTo>
                  <a:pt x="38666" y="119033"/>
                  <a:pt x="38648" y="119035"/>
                  <a:pt x="38627" y="119035"/>
                </a:cubicBezTo>
                <a:cubicBezTo>
                  <a:pt x="38523" y="119035"/>
                  <a:pt x="38359" y="118987"/>
                  <a:pt x="38226" y="118893"/>
                </a:cubicBezTo>
                <a:cubicBezTo>
                  <a:pt x="38067" y="118802"/>
                  <a:pt x="38090" y="118665"/>
                  <a:pt x="38294" y="118597"/>
                </a:cubicBezTo>
                <a:cubicBezTo>
                  <a:pt x="38343" y="118579"/>
                  <a:pt x="38394" y="118570"/>
                  <a:pt x="38442" y="118570"/>
                </a:cubicBezTo>
                <a:close/>
                <a:moveTo>
                  <a:pt x="37860" y="128458"/>
                </a:moveTo>
                <a:cubicBezTo>
                  <a:pt x="38003" y="128458"/>
                  <a:pt x="38084" y="128589"/>
                  <a:pt x="38044" y="128807"/>
                </a:cubicBezTo>
                <a:cubicBezTo>
                  <a:pt x="38022" y="129057"/>
                  <a:pt x="37931" y="129285"/>
                  <a:pt x="37840" y="129308"/>
                </a:cubicBezTo>
                <a:cubicBezTo>
                  <a:pt x="37835" y="129309"/>
                  <a:pt x="37831" y="129310"/>
                  <a:pt x="37826" y="129310"/>
                </a:cubicBezTo>
                <a:cubicBezTo>
                  <a:pt x="37757" y="129310"/>
                  <a:pt x="37653" y="129158"/>
                  <a:pt x="37589" y="128966"/>
                </a:cubicBezTo>
                <a:cubicBezTo>
                  <a:pt x="37521" y="128762"/>
                  <a:pt x="37612" y="128534"/>
                  <a:pt x="37794" y="128466"/>
                </a:cubicBezTo>
                <a:cubicBezTo>
                  <a:pt x="37817" y="128460"/>
                  <a:pt x="37840" y="128458"/>
                  <a:pt x="37860" y="128458"/>
                </a:cubicBezTo>
                <a:close/>
                <a:moveTo>
                  <a:pt x="41366" y="130145"/>
                </a:moveTo>
                <a:cubicBezTo>
                  <a:pt x="41393" y="130145"/>
                  <a:pt x="41423" y="130146"/>
                  <a:pt x="41455" y="130149"/>
                </a:cubicBezTo>
                <a:cubicBezTo>
                  <a:pt x="41683" y="130149"/>
                  <a:pt x="41933" y="130354"/>
                  <a:pt x="42001" y="130581"/>
                </a:cubicBezTo>
                <a:cubicBezTo>
                  <a:pt x="42080" y="130791"/>
                  <a:pt x="42098" y="130888"/>
                  <a:pt x="42016" y="130888"/>
                </a:cubicBezTo>
                <a:cubicBezTo>
                  <a:pt x="41956" y="130888"/>
                  <a:pt x="41842" y="130836"/>
                  <a:pt x="41660" y="130740"/>
                </a:cubicBezTo>
                <a:cubicBezTo>
                  <a:pt x="41107" y="130442"/>
                  <a:pt x="40972" y="130145"/>
                  <a:pt x="41366" y="130145"/>
                </a:cubicBezTo>
                <a:close/>
                <a:moveTo>
                  <a:pt x="41276" y="130932"/>
                </a:moveTo>
                <a:cubicBezTo>
                  <a:pt x="41328" y="130932"/>
                  <a:pt x="41396" y="131041"/>
                  <a:pt x="41478" y="131263"/>
                </a:cubicBezTo>
                <a:cubicBezTo>
                  <a:pt x="41592" y="131513"/>
                  <a:pt x="41956" y="131854"/>
                  <a:pt x="42319" y="132036"/>
                </a:cubicBezTo>
                <a:cubicBezTo>
                  <a:pt x="43184" y="132423"/>
                  <a:pt x="43184" y="132468"/>
                  <a:pt x="42479" y="132537"/>
                </a:cubicBezTo>
                <a:cubicBezTo>
                  <a:pt x="42458" y="132538"/>
                  <a:pt x="42438" y="132539"/>
                  <a:pt x="42418" y="132539"/>
                </a:cubicBezTo>
                <a:cubicBezTo>
                  <a:pt x="42121" y="132539"/>
                  <a:pt x="41838" y="132384"/>
                  <a:pt x="41774" y="132150"/>
                </a:cubicBezTo>
                <a:cubicBezTo>
                  <a:pt x="41710" y="131981"/>
                  <a:pt x="41667" y="131896"/>
                  <a:pt x="41617" y="131896"/>
                </a:cubicBezTo>
                <a:cubicBezTo>
                  <a:pt x="41561" y="131896"/>
                  <a:pt x="41497" y="132010"/>
                  <a:pt x="41387" y="132241"/>
                </a:cubicBezTo>
                <a:cubicBezTo>
                  <a:pt x="41323" y="132387"/>
                  <a:pt x="41274" y="132463"/>
                  <a:pt x="41237" y="132463"/>
                </a:cubicBezTo>
                <a:cubicBezTo>
                  <a:pt x="41181" y="132463"/>
                  <a:pt x="41151" y="132291"/>
                  <a:pt x="41137" y="131923"/>
                </a:cubicBezTo>
                <a:cubicBezTo>
                  <a:pt x="41137" y="131270"/>
                  <a:pt x="41183" y="130932"/>
                  <a:pt x="41276" y="130932"/>
                </a:cubicBezTo>
                <a:close/>
                <a:moveTo>
                  <a:pt x="44723" y="139584"/>
                </a:moveTo>
                <a:cubicBezTo>
                  <a:pt x="44732" y="139584"/>
                  <a:pt x="44742" y="139585"/>
                  <a:pt x="44753" y="139586"/>
                </a:cubicBezTo>
                <a:cubicBezTo>
                  <a:pt x="44957" y="139609"/>
                  <a:pt x="45094" y="139654"/>
                  <a:pt x="45116" y="139722"/>
                </a:cubicBezTo>
                <a:cubicBezTo>
                  <a:pt x="45139" y="139768"/>
                  <a:pt x="45048" y="139904"/>
                  <a:pt x="44912" y="140041"/>
                </a:cubicBezTo>
                <a:cubicBezTo>
                  <a:pt x="44874" y="140079"/>
                  <a:pt x="44828" y="140096"/>
                  <a:pt x="44783" y="140096"/>
                </a:cubicBezTo>
                <a:cubicBezTo>
                  <a:pt x="44692" y="140096"/>
                  <a:pt x="44601" y="140026"/>
                  <a:pt x="44571" y="139904"/>
                </a:cubicBezTo>
                <a:cubicBezTo>
                  <a:pt x="44507" y="139734"/>
                  <a:pt x="44582" y="139584"/>
                  <a:pt x="44723" y="139584"/>
                </a:cubicBezTo>
                <a:close/>
                <a:moveTo>
                  <a:pt x="42756" y="141036"/>
                </a:moveTo>
                <a:cubicBezTo>
                  <a:pt x="42807" y="141036"/>
                  <a:pt x="42870" y="141118"/>
                  <a:pt x="42933" y="141269"/>
                </a:cubicBezTo>
                <a:cubicBezTo>
                  <a:pt x="43015" y="141493"/>
                  <a:pt x="43005" y="141662"/>
                  <a:pt x="42904" y="141662"/>
                </a:cubicBezTo>
                <a:cubicBezTo>
                  <a:pt x="42892" y="141662"/>
                  <a:pt x="42879" y="141660"/>
                  <a:pt x="42865" y="141655"/>
                </a:cubicBezTo>
                <a:cubicBezTo>
                  <a:pt x="42706" y="141610"/>
                  <a:pt x="42615" y="141405"/>
                  <a:pt x="42660" y="141201"/>
                </a:cubicBezTo>
                <a:cubicBezTo>
                  <a:pt x="42681" y="141089"/>
                  <a:pt x="42715" y="141036"/>
                  <a:pt x="42756" y="141036"/>
                </a:cubicBezTo>
                <a:close/>
                <a:moveTo>
                  <a:pt x="45072" y="141078"/>
                </a:moveTo>
                <a:cubicBezTo>
                  <a:pt x="45124" y="141078"/>
                  <a:pt x="45188" y="141159"/>
                  <a:pt x="45253" y="141314"/>
                </a:cubicBezTo>
                <a:cubicBezTo>
                  <a:pt x="45359" y="141548"/>
                  <a:pt x="45326" y="141703"/>
                  <a:pt x="45209" y="141703"/>
                </a:cubicBezTo>
                <a:cubicBezTo>
                  <a:pt x="45202" y="141703"/>
                  <a:pt x="45193" y="141702"/>
                  <a:pt x="45185" y="141701"/>
                </a:cubicBezTo>
                <a:cubicBezTo>
                  <a:pt x="45048" y="141655"/>
                  <a:pt x="44957" y="141428"/>
                  <a:pt x="44980" y="141223"/>
                </a:cubicBezTo>
                <a:cubicBezTo>
                  <a:pt x="45000" y="141125"/>
                  <a:pt x="45032" y="141078"/>
                  <a:pt x="45072" y="141078"/>
                </a:cubicBezTo>
                <a:close/>
                <a:moveTo>
                  <a:pt x="47764" y="149636"/>
                </a:moveTo>
                <a:cubicBezTo>
                  <a:pt x="47861" y="149636"/>
                  <a:pt x="48001" y="149806"/>
                  <a:pt x="48095" y="150069"/>
                </a:cubicBezTo>
                <a:cubicBezTo>
                  <a:pt x="48200" y="150383"/>
                  <a:pt x="48208" y="150620"/>
                  <a:pt x="48120" y="150620"/>
                </a:cubicBezTo>
                <a:cubicBezTo>
                  <a:pt x="48113" y="150620"/>
                  <a:pt x="48104" y="150618"/>
                  <a:pt x="48095" y="150615"/>
                </a:cubicBezTo>
                <a:cubicBezTo>
                  <a:pt x="47731" y="150501"/>
                  <a:pt x="47459" y="149887"/>
                  <a:pt x="47709" y="149660"/>
                </a:cubicBezTo>
                <a:cubicBezTo>
                  <a:pt x="47725" y="149644"/>
                  <a:pt x="47743" y="149636"/>
                  <a:pt x="47764" y="149636"/>
                </a:cubicBezTo>
                <a:close/>
                <a:moveTo>
                  <a:pt x="47630" y="151274"/>
                </a:moveTo>
                <a:cubicBezTo>
                  <a:pt x="47694" y="151274"/>
                  <a:pt x="47798" y="151313"/>
                  <a:pt x="47936" y="151388"/>
                </a:cubicBezTo>
                <a:cubicBezTo>
                  <a:pt x="48422" y="151668"/>
                  <a:pt x="48524" y="151764"/>
                  <a:pt x="48267" y="151764"/>
                </a:cubicBezTo>
                <a:cubicBezTo>
                  <a:pt x="48211" y="151764"/>
                  <a:pt x="48139" y="151760"/>
                  <a:pt x="48050" y="151752"/>
                </a:cubicBezTo>
                <a:cubicBezTo>
                  <a:pt x="47822" y="151729"/>
                  <a:pt x="47618" y="151593"/>
                  <a:pt x="47572" y="151433"/>
                </a:cubicBezTo>
                <a:cubicBezTo>
                  <a:pt x="47536" y="151325"/>
                  <a:pt x="47558" y="151274"/>
                  <a:pt x="47630" y="151274"/>
                </a:cubicBezTo>
                <a:close/>
                <a:moveTo>
                  <a:pt x="45728" y="151728"/>
                </a:moveTo>
                <a:cubicBezTo>
                  <a:pt x="45736" y="151728"/>
                  <a:pt x="45745" y="151728"/>
                  <a:pt x="45753" y="151729"/>
                </a:cubicBezTo>
                <a:cubicBezTo>
                  <a:pt x="46299" y="151775"/>
                  <a:pt x="46322" y="152116"/>
                  <a:pt x="45821" y="152457"/>
                </a:cubicBezTo>
                <a:cubicBezTo>
                  <a:pt x="45712" y="152532"/>
                  <a:pt x="45628" y="152571"/>
                  <a:pt x="45565" y="152571"/>
                </a:cubicBezTo>
                <a:cubicBezTo>
                  <a:pt x="45457" y="152571"/>
                  <a:pt x="45412" y="152459"/>
                  <a:pt x="45412" y="152229"/>
                </a:cubicBezTo>
                <a:cubicBezTo>
                  <a:pt x="45412" y="151947"/>
                  <a:pt x="45557" y="151728"/>
                  <a:pt x="45728" y="151728"/>
                </a:cubicBezTo>
                <a:close/>
                <a:moveTo>
                  <a:pt x="49596" y="152639"/>
                </a:moveTo>
                <a:cubicBezTo>
                  <a:pt x="50074" y="152684"/>
                  <a:pt x="50142" y="153457"/>
                  <a:pt x="49687" y="153753"/>
                </a:cubicBezTo>
                <a:cubicBezTo>
                  <a:pt x="49634" y="153785"/>
                  <a:pt x="49585" y="153800"/>
                  <a:pt x="49540" y="153800"/>
                </a:cubicBezTo>
                <a:cubicBezTo>
                  <a:pt x="49393" y="153800"/>
                  <a:pt x="49295" y="153630"/>
                  <a:pt x="49278" y="153298"/>
                </a:cubicBezTo>
                <a:cubicBezTo>
                  <a:pt x="49255" y="152912"/>
                  <a:pt x="49392" y="152639"/>
                  <a:pt x="49596" y="152639"/>
                </a:cubicBezTo>
                <a:close/>
                <a:moveTo>
                  <a:pt x="49734" y="154293"/>
                </a:moveTo>
                <a:cubicBezTo>
                  <a:pt x="49793" y="154293"/>
                  <a:pt x="49868" y="154303"/>
                  <a:pt x="49960" y="154321"/>
                </a:cubicBezTo>
                <a:cubicBezTo>
                  <a:pt x="50574" y="154458"/>
                  <a:pt x="50688" y="154617"/>
                  <a:pt x="50597" y="155299"/>
                </a:cubicBezTo>
                <a:cubicBezTo>
                  <a:pt x="50551" y="155549"/>
                  <a:pt x="50165" y="155891"/>
                  <a:pt x="49778" y="156004"/>
                </a:cubicBezTo>
                <a:cubicBezTo>
                  <a:pt x="49537" y="156081"/>
                  <a:pt x="49386" y="156122"/>
                  <a:pt x="49319" y="156122"/>
                </a:cubicBezTo>
                <a:cubicBezTo>
                  <a:pt x="49230" y="156122"/>
                  <a:pt x="49296" y="156048"/>
                  <a:pt x="49505" y="155891"/>
                </a:cubicBezTo>
                <a:cubicBezTo>
                  <a:pt x="49801" y="155663"/>
                  <a:pt x="49869" y="155254"/>
                  <a:pt x="49687" y="154867"/>
                </a:cubicBezTo>
                <a:cubicBezTo>
                  <a:pt x="49506" y="154450"/>
                  <a:pt x="49498" y="154293"/>
                  <a:pt x="49734" y="154293"/>
                </a:cubicBezTo>
                <a:close/>
                <a:moveTo>
                  <a:pt x="50935" y="156487"/>
                </a:moveTo>
                <a:cubicBezTo>
                  <a:pt x="51063" y="156487"/>
                  <a:pt x="51135" y="156616"/>
                  <a:pt x="51097" y="156823"/>
                </a:cubicBezTo>
                <a:cubicBezTo>
                  <a:pt x="51052" y="157073"/>
                  <a:pt x="50961" y="157278"/>
                  <a:pt x="50892" y="157300"/>
                </a:cubicBezTo>
                <a:cubicBezTo>
                  <a:pt x="50887" y="157302"/>
                  <a:pt x="50882" y="157303"/>
                  <a:pt x="50877" y="157303"/>
                </a:cubicBezTo>
                <a:cubicBezTo>
                  <a:pt x="50808" y="157303"/>
                  <a:pt x="50705" y="157172"/>
                  <a:pt x="50642" y="156982"/>
                </a:cubicBezTo>
                <a:cubicBezTo>
                  <a:pt x="50574" y="156777"/>
                  <a:pt x="50642" y="156573"/>
                  <a:pt x="50847" y="156504"/>
                </a:cubicBezTo>
                <a:cubicBezTo>
                  <a:pt x="50878" y="156493"/>
                  <a:pt x="50908" y="156487"/>
                  <a:pt x="50935" y="156487"/>
                </a:cubicBezTo>
                <a:close/>
                <a:moveTo>
                  <a:pt x="51479" y="158887"/>
                </a:moveTo>
                <a:cubicBezTo>
                  <a:pt x="51854" y="158887"/>
                  <a:pt x="52092" y="160181"/>
                  <a:pt x="51711" y="160643"/>
                </a:cubicBezTo>
                <a:cubicBezTo>
                  <a:pt x="51518" y="160860"/>
                  <a:pt x="51402" y="160968"/>
                  <a:pt x="51319" y="160968"/>
                </a:cubicBezTo>
                <a:cubicBezTo>
                  <a:pt x="51244" y="160968"/>
                  <a:pt x="51196" y="160883"/>
                  <a:pt x="51142" y="160711"/>
                </a:cubicBezTo>
                <a:cubicBezTo>
                  <a:pt x="51057" y="160477"/>
                  <a:pt x="51152" y="160323"/>
                  <a:pt x="51388" y="160323"/>
                </a:cubicBezTo>
                <a:cubicBezTo>
                  <a:pt x="51404" y="160323"/>
                  <a:pt x="51421" y="160323"/>
                  <a:pt x="51438" y="160325"/>
                </a:cubicBezTo>
                <a:cubicBezTo>
                  <a:pt x="51462" y="160326"/>
                  <a:pt x="51484" y="160327"/>
                  <a:pt x="51504" y="160327"/>
                </a:cubicBezTo>
                <a:cubicBezTo>
                  <a:pt x="51778" y="160327"/>
                  <a:pt x="51757" y="160183"/>
                  <a:pt x="51461" y="159802"/>
                </a:cubicBezTo>
                <a:cubicBezTo>
                  <a:pt x="51211" y="159506"/>
                  <a:pt x="51142" y="159120"/>
                  <a:pt x="51324" y="158960"/>
                </a:cubicBezTo>
                <a:cubicBezTo>
                  <a:pt x="51378" y="158910"/>
                  <a:pt x="51430" y="158887"/>
                  <a:pt x="51479" y="158887"/>
                </a:cubicBezTo>
                <a:close/>
                <a:moveTo>
                  <a:pt x="53010" y="163546"/>
                </a:moveTo>
                <a:cubicBezTo>
                  <a:pt x="53138" y="163546"/>
                  <a:pt x="53293" y="163701"/>
                  <a:pt x="53394" y="163963"/>
                </a:cubicBezTo>
                <a:cubicBezTo>
                  <a:pt x="53485" y="164236"/>
                  <a:pt x="53439" y="164486"/>
                  <a:pt x="53303" y="164554"/>
                </a:cubicBezTo>
                <a:cubicBezTo>
                  <a:pt x="53286" y="164559"/>
                  <a:pt x="53270" y="164561"/>
                  <a:pt x="53253" y="164561"/>
                </a:cubicBezTo>
                <a:cubicBezTo>
                  <a:pt x="53107" y="164561"/>
                  <a:pt x="52950" y="164390"/>
                  <a:pt x="52848" y="164145"/>
                </a:cubicBezTo>
                <a:cubicBezTo>
                  <a:pt x="52757" y="163849"/>
                  <a:pt x="52803" y="163599"/>
                  <a:pt x="52962" y="163554"/>
                </a:cubicBezTo>
                <a:cubicBezTo>
                  <a:pt x="52977" y="163549"/>
                  <a:pt x="52993" y="163546"/>
                  <a:pt x="53010" y="163546"/>
                </a:cubicBezTo>
                <a:close/>
                <a:moveTo>
                  <a:pt x="51712" y="169616"/>
                </a:moveTo>
                <a:cubicBezTo>
                  <a:pt x="51764" y="169616"/>
                  <a:pt x="51828" y="169698"/>
                  <a:pt x="51893" y="169853"/>
                </a:cubicBezTo>
                <a:cubicBezTo>
                  <a:pt x="51995" y="170077"/>
                  <a:pt x="51969" y="170246"/>
                  <a:pt x="51864" y="170246"/>
                </a:cubicBezTo>
                <a:cubicBezTo>
                  <a:pt x="51852" y="170246"/>
                  <a:pt x="51839" y="170244"/>
                  <a:pt x="51825" y="170239"/>
                </a:cubicBezTo>
                <a:cubicBezTo>
                  <a:pt x="51666" y="170194"/>
                  <a:pt x="51597" y="169989"/>
                  <a:pt x="51620" y="169762"/>
                </a:cubicBezTo>
                <a:cubicBezTo>
                  <a:pt x="51640" y="169664"/>
                  <a:pt x="51672" y="169616"/>
                  <a:pt x="51712" y="169616"/>
                </a:cubicBezTo>
                <a:close/>
                <a:moveTo>
                  <a:pt x="61682" y="170849"/>
                </a:moveTo>
                <a:cubicBezTo>
                  <a:pt x="61815" y="170849"/>
                  <a:pt x="61933" y="170913"/>
                  <a:pt x="61967" y="171013"/>
                </a:cubicBezTo>
                <a:cubicBezTo>
                  <a:pt x="62012" y="171149"/>
                  <a:pt x="61989" y="171285"/>
                  <a:pt x="61898" y="171308"/>
                </a:cubicBezTo>
                <a:cubicBezTo>
                  <a:pt x="61887" y="171312"/>
                  <a:pt x="61871" y="171314"/>
                  <a:pt x="61852" y="171314"/>
                </a:cubicBezTo>
                <a:cubicBezTo>
                  <a:pt x="61761" y="171314"/>
                  <a:pt x="61598" y="171270"/>
                  <a:pt x="61466" y="171194"/>
                </a:cubicBezTo>
                <a:cubicBezTo>
                  <a:pt x="61307" y="171081"/>
                  <a:pt x="61330" y="170944"/>
                  <a:pt x="61535" y="170876"/>
                </a:cubicBezTo>
                <a:cubicBezTo>
                  <a:pt x="61583" y="170858"/>
                  <a:pt x="61634" y="170849"/>
                  <a:pt x="61682" y="170849"/>
                </a:cubicBezTo>
                <a:close/>
                <a:moveTo>
                  <a:pt x="55403" y="170678"/>
                </a:moveTo>
                <a:cubicBezTo>
                  <a:pt x="55499" y="170678"/>
                  <a:pt x="55612" y="170875"/>
                  <a:pt x="55736" y="171263"/>
                </a:cubicBezTo>
                <a:cubicBezTo>
                  <a:pt x="55869" y="171749"/>
                  <a:pt x="55851" y="172128"/>
                  <a:pt x="55704" y="172128"/>
                </a:cubicBezTo>
                <a:cubicBezTo>
                  <a:pt x="55699" y="172128"/>
                  <a:pt x="55695" y="172127"/>
                  <a:pt x="55690" y="172127"/>
                </a:cubicBezTo>
                <a:cubicBezTo>
                  <a:pt x="55281" y="172104"/>
                  <a:pt x="55054" y="171376"/>
                  <a:pt x="55281" y="170808"/>
                </a:cubicBezTo>
                <a:cubicBezTo>
                  <a:pt x="55317" y="170721"/>
                  <a:pt x="55358" y="170678"/>
                  <a:pt x="55403" y="170678"/>
                </a:cubicBezTo>
                <a:close/>
                <a:moveTo>
                  <a:pt x="57454" y="175613"/>
                </a:moveTo>
                <a:cubicBezTo>
                  <a:pt x="57587" y="175613"/>
                  <a:pt x="57662" y="175759"/>
                  <a:pt x="57623" y="175970"/>
                </a:cubicBezTo>
                <a:cubicBezTo>
                  <a:pt x="57578" y="176220"/>
                  <a:pt x="57510" y="176425"/>
                  <a:pt x="57419" y="176447"/>
                </a:cubicBezTo>
                <a:cubicBezTo>
                  <a:pt x="57411" y="176453"/>
                  <a:pt x="57402" y="176455"/>
                  <a:pt x="57393" y="176455"/>
                </a:cubicBezTo>
                <a:cubicBezTo>
                  <a:pt x="57325" y="176455"/>
                  <a:pt x="57229" y="176310"/>
                  <a:pt x="57169" y="176129"/>
                </a:cubicBezTo>
                <a:cubicBezTo>
                  <a:pt x="57100" y="175902"/>
                  <a:pt x="57169" y="175697"/>
                  <a:pt x="57373" y="175629"/>
                </a:cubicBezTo>
                <a:cubicBezTo>
                  <a:pt x="57402" y="175618"/>
                  <a:pt x="57429" y="175613"/>
                  <a:pt x="57454" y="175613"/>
                </a:cubicBezTo>
                <a:close/>
                <a:moveTo>
                  <a:pt x="60787" y="180422"/>
                </a:moveTo>
                <a:cubicBezTo>
                  <a:pt x="60842" y="180422"/>
                  <a:pt x="60915" y="180548"/>
                  <a:pt x="60989" y="180768"/>
                </a:cubicBezTo>
                <a:cubicBezTo>
                  <a:pt x="61093" y="181045"/>
                  <a:pt x="61091" y="181203"/>
                  <a:pt x="61015" y="181203"/>
                </a:cubicBezTo>
                <a:cubicBezTo>
                  <a:pt x="60990" y="181203"/>
                  <a:pt x="60959" y="181187"/>
                  <a:pt x="60921" y="181155"/>
                </a:cubicBezTo>
                <a:cubicBezTo>
                  <a:pt x="60784" y="181041"/>
                  <a:pt x="60671" y="180722"/>
                  <a:pt x="60716" y="180541"/>
                </a:cubicBezTo>
                <a:cubicBezTo>
                  <a:pt x="60732" y="180460"/>
                  <a:pt x="60757" y="180422"/>
                  <a:pt x="60787" y="180422"/>
                </a:cubicBezTo>
                <a:close/>
                <a:moveTo>
                  <a:pt x="56907" y="181174"/>
                </a:moveTo>
                <a:cubicBezTo>
                  <a:pt x="56925" y="181174"/>
                  <a:pt x="56944" y="181175"/>
                  <a:pt x="56964" y="181177"/>
                </a:cubicBezTo>
                <a:cubicBezTo>
                  <a:pt x="57191" y="181200"/>
                  <a:pt x="57373" y="181268"/>
                  <a:pt x="57396" y="181336"/>
                </a:cubicBezTo>
                <a:cubicBezTo>
                  <a:pt x="57419" y="181405"/>
                  <a:pt x="57282" y="181496"/>
                  <a:pt x="57078" y="181564"/>
                </a:cubicBezTo>
                <a:cubicBezTo>
                  <a:pt x="57036" y="181582"/>
                  <a:pt x="56990" y="181590"/>
                  <a:pt x="56943" y="181590"/>
                </a:cubicBezTo>
                <a:cubicBezTo>
                  <a:pt x="56812" y="181590"/>
                  <a:pt x="56679" y="181522"/>
                  <a:pt x="56646" y="181405"/>
                </a:cubicBezTo>
                <a:cubicBezTo>
                  <a:pt x="56604" y="181280"/>
                  <a:pt x="56714" y="181174"/>
                  <a:pt x="56907" y="181174"/>
                </a:cubicBezTo>
                <a:close/>
                <a:moveTo>
                  <a:pt x="58727" y="179363"/>
                </a:moveTo>
                <a:cubicBezTo>
                  <a:pt x="58848" y="179363"/>
                  <a:pt x="58934" y="179489"/>
                  <a:pt x="58897" y="179676"/>
                </a:cubicBezTo>
                <a:cubicBezTo>
                  <a:pt x="58851" y="179904"/>
                  <a:pt x="59056" y="180268"/>
                  <a:pt x="59329" y="180427"/>
                </a:cubicBezTo>
                <a:cubicBezTo>
                  <a:pt x="59602" y="180609"/>
                  <a:pt x="59897" y="180927"/>
                  <a:pt x="59966" y="181132"/>
                </a:cubicBezTo>
                <a:cubicBezTo>
                  <a:pt x="59989" y="181195"/>
                  <a:pt x="59969" y="181225"/>
                  <a:pt x="59915" y="181225"/>
                </a:cubicBezTo>
                <a:cubicBezTo>
                  <a:pt x="59814" y="181225"/>
                  <a:pt x="59596" y="181120"/>
                  <a:pt x="59329" y="180927"/>
                </a:cubicBezTo>
                <a:cubicBezTo>
                  <a:pt x="58961" y="180648"/>
                  <a:pt x="58773" y="180506"/>
                  <a:pt x="58726" y="180506"/>
                </a:cubicBezTo>
                <a:cubicBezTo>
                  <a:pt x="58677" y="180506"/>
                  <a:pt x="58779" y="180660"/>
                  <a:pt x="58988" y="180973"/>
                </a:cubicBezTo>
                <a:cubicBezTo>
                  <a:pt x="59306" y="181427"/>
                  <a:pt x="59261" y="181587"/>
                  <a:pt x="58851" y="181609"/>
                </a:cubicBezTo>
                <a:cubicBezTo>
                  <a:pt x="58830" y="181611"/>
                  <a:pt x="58808" y="181612"/>
                  <a:pt x="58787" y="181612"/>
                </a:cubicBezTo>
                <a:cubicBezTo>
                  <a:pt x="58524" y="181612"/>
                  <a:pt x="58328" y="181482"/>
                  <a:pt x="58328" y="181314"/>
                </a:cubicBezTo>
                <a:cubicBezTo>
                  <a:pt x="58328" y="181132"/>
                  <a:pt x="58328" y="180654"/>
                  <a:pt x="58328" y="180222"/>
                </a:cubicBezTo>
                <a:cubicBezTo>
                  <a:pt x="58328" y="179813"/>
                  <a:pt x="58465" y="179426"/>
                  <a:pt x="58647" y="179381"/>
                </a:cubicBezTo>
                <a:cubicBezTo>
                  <a:pt x="58675" y="179369"/>
                  <a:pt x="58702" y="179363"/>
                  <a:pt x="58727" y="179363"/>
                </a:cubicBezTo>
                <a:close/>
                <a:moveTo>
                  <a:pt x="59925" y="184656"/>
                </a:moveTo>
                <a:cubicBezTo>
                  <a:pt x="60362" y="184656"/>
                  <a:pt x="60596" y="185188"/>
                  <a:pt x="60307" y="185589"/>
                </a:cubicBezTo>
                <a:cubicBezTo>
                  <a:pt x="60292" y="185614"/>
                  <a:pt x="60268" y="185626"/>
                  <a:pt x="60238" y="185626"/>
                </a:cubicBezTo>
                <a:cubicBezTo>
                  <a:pt x="60131" y="185626"/>
                  <a:pt x="59948" y="185478"/>
                  <a:pt x="59806" y="185248"/>
                </a:cubicBezTo>
                <a:cubicBezTo>
                  <a:pt x="59534" y="184861"/>
                  <a:pt x="59556" y="184679"/>
                  <a:pt x="59897" y="184656"/>
                </a:cubicBezTo>
                <a:cubicBezTo>
                  <a:pt x="59907" y="184656"/>
                  <a:pt x="59916" y="184656"/>
                  <a:pt x="59925" y="184656"/>
                </a:cubicBezTo>
                <a:close/>
                <a:moveTo>
                  <a:pt x="58260" y="188477"/>
                </a:moveTo>
                <a:cubicBezTo>
                  <a:pt x="58897" y="188545"/>
                  <a:pt x="58851" y="188727"/>
                  <a:pt x="58169" y="188772"/>
                </a:cubicBezTo>
                <a:cubicBezTo>
                  <a:pt x="57828" y="188772"/>
                  <a:pt x="57646" y="188727"/>
                  <a:pt x="57714" y="188613"/>
                </a:cubicBezTo>
                <a:cubicBezTo>
                  <a:pt x="57783" y="188522"/>
                  <a:pt x="58033" y="188477"/>
                  <a:pt x="58260" y="188477"/>
                </a:cubicBezTo>
                <a:close/>
                <a:moveTo>
                  <a:pt x="103666" y="191595"/>
                </a:moveTo>
                <a:cubicBezTo>
                  <a:pt x="103733" y="191595"/>
                  <a:pt x="103786" y="191629"/>
                  <a:pt x="103808" y="191706"/>
                </a:cubicBezTo>
                <a:cubicBezTo>
                  <a:pt x="103854" y="191842"/>
                  <a:pt x="103740" y="192001"/>
                  <a:pt x="103558" y="192070"/>
                </a:cubicBezTo>
                <a:cubicBezTo>
                  <a:pt x="103445" y="192107"/>
                  <a:pt x="103346" y="192124"/>
                  <a:pt x="103277" y="192124"/>
                </a:cubicBezTo>
                <a:cubicBezTo>
                  <a:pt x="103219" y="192124"/>
                  <a:pt x="103182" y="192113"/>
                  <a:pt x="103171" y="192092"/>
                </a:cubicBezTo>
                <a:cubicBezTo>
                  <a:pt x="103149" y="192024"/>
                  <a:pt x="103262" y="191865"/>
                  <a:pt x="103422" y="191706"/>
                </a:cubicBezTo>
                <a:cubicBezTo>
                  <a:pt x="103504" y="191635"/>
                  <a:pt x="103593" y="191595"/>
                  <a:pt x="103666" y="191595"/>
                </a:cubicBezTo>
                <a:close/>
                <a:moveTo>
                  <a:pt x="63226" y="191972"/>
                </a:moveTo>
                <a:cubicBezTo>
                  <a:pt x="63264" y="191972"/>
                  <a:pt x="63254" y="192080"/>
                  <a:pt x="63217" y="192297"/>
                </a:cubicBezTo>
                <a:cubicBezTo>
                  <a:pt x="63176" y="192565"/>
                  <a:pt x="63042" y="192758"/>
                  <a:pt x="62932" y="192758"/>
                </a:cubicBezTo>
                <a:cubicBezTo>
                  <a:pt x="62921" y="192758"/>
                  <a:pt x="62910" y="192756"/>
                  <a:pt x="62899" y="192752"/>
                </a:cubicBezTo>
                <a:cubicBezTo>
                  <a:pt x="62763" y="192729"/>
                  <a:pt x="62808" y="192479"/>
                  <a:pt x="62990" y="192229"/>
                </a:cubicBezTo>
                <a:cubicBezTo>
                  <a:pt x="63118" y="192058"/>
                  <a:pt x="63191" y="191972"/>
                  <a:pt x="63226" y="191972"/>
                </a:cubicBezTo>
                <a:close/>
                <a:moveTo>
                  <a:pt x="105045" y="198069"/>
                </a:moveTo>
                <a:cubicBezTo>
                  <a:pt x="105096" y="198069"/>
                  <a:pt x="105175" y="198200"/>
                  <a:pt x="105264" y="198437"/>
                </a:cubicBezTo>
                <a:cubicBezTo>
                  <a:pt x="105350" y="198695"/>
                  <a:pt x="105358" y="198849"/>
                  <a:pt x="105287" y="198849"/>
                </a:cubicBezTo>
                <a:cubicBezTo>
                  <a:pt x="105264" y="198849"/>
                  <a:pt x="105234" y="198834"/>
                  <a:pt x="105195" y="198801"/>
                </a:cubicBezTo>
                <a:cubicBezTo>
                  <a:pt x="105059" y="198664"/>
                  <a:pt x="104945" y="198369"/>
                  <a:pt x="104991" y="198187"/>
                </a:cubicBezTo>
                <a:cubicBezTo>
                  <a:pt x="104999" y="198107"/>
                  <a:pt x="105018" y="198069"/>
                  <a:pt x="105045" y="198069"/>
                </a:cubicBezTo>
                <a:close/>
                <a:moveTo>
                  <a:pt x="66276" y="201618"/>
                </a:moveTo>
                <a:cubicBezTo>
                  <a:pt x="66287" y="201618"/>
                  <a:pt x="66298" y="201619"/>
                  <a:pt x="66310" y="201620"/>
                </a:cubicBezTo>
                <a:cubicBezTo>
                  <a:pt x="66515" y="201643"/>
                  <a:pt x="66651" y="201689"/>
                  <a:pt x="66674" y="201734"/>
                </a:cubicBezTo>
                <a:cubicBezTo>
                  <a:pt x="66697" y="201802"/>
                  <a:pt x="66606" y="201939"/>
                  <a:pt x="66446" y="202075"/>
                </a:cubicBezTo>
                <a:cubicBezTo>
                  <a:pt x="66401" y="202113"/>
                  <a:pt x="66353" y="202131"/>
                  <a:pt x="66307" y="202131"/>
                </a:cubicBezTo>
                <a:cubicBezTo>
                  <a:pt x="66214" y="202131"/>
                  <a:pt x="66128" y="202060"/>
                  <a:pt x="66083" y="201939"/>
                </a:cubicBezTo>
                <a:cubicBezTo>
                  <a:pt x="66019" y="201769"/>
                  <a:pt x="66114" y="201618"/>
                  <a:pt x="66276" y="201618"/>
                </a:cubicBezTo>
                <a:close/>
                <a:moveTo>
                  <a:pt x="67771" y="204309"/>
                </a:moveTo>
                <a:cubicBezTo>
                  <a:pt x="67862" y="204309"/>
                  <a:pt x="67981" y="204497"/>
                  <a:pt x="68106" y="204872"/>
                </a:cubicBezTo>
                <a:cubicBezTo>
                  <a:pt x="68220" y="205236"/>
                  <a:pt x="68175" y="205486"/>
                  <a:pt x="67970" y="205486"/>
                </a:cubicBezTo>
                <a:cubicBezTo>
                  <a:pt x="67765" y="205464"/>
                  <a:pt x="67606" y="205191"/>
                  <a:pt x="67606" y="204872"/>
                </a:cubicBezTo>
                <a:cubicBezTo>
                  <a:pt x="67618" y="204497"/>
                  <a:pt x="67680" y="204309"/>
                  <a:pt x="67771" y="204309"/>
                </a:cubicBezTo>
                <a:close/>
                <a:moveTo>
                  <a:pt x="66994" y="207438"/>
                </a:moveTo>
                <a:cubicBezTo>
                  <a:pt x="67015" y="207438"/>
                  <a:pt x="67037" y="207440"/>
                  <a:pt x="67060" y="207442"/>
                </a:cubicBezTo>
                <a:cubicBezTo>
                  <a:pt x="67288" y="207465"/>
                  <a:pt x="67470" y="207510"/>
                  <a:pt x="67492" y="207578"/>
                </a:cubicBezTo>
                <a:cubicBezTo>
                  <a:pt x="67515" y="207647"/>
                  <a:pt x="67379" y="207738"/>
                  <a:pt x="67174" y="207806"/>
                </a:cubicBezTo>
                <a:cubicBezTo>
                  <a:pt x="67125" y="207824"/>
                  <a:pt x="67075" y="207832"/>
                  <a:pt x="67027" y="207832"/>
                </a:cubicBezTo>
                <a:cubicBezTo>
                  <a:pt x="66894" y="207832"/>
                  <a:pt x="66775" y="207769"/>
                  <a:pt x="66742" y="207669"/>
                </a:cubicBezTo>
                <a:cubicBezTo>
                  <a:pt x="66701" y="207526"/>
                  <a:pt x="66807" y="207438"/>
                  <a:pt x="66994" y="207438"/>
                </a:cubicBezTo>
                <a:close/>
                <a:moveTo>
                  <a:pt x="70450" y="209811"/>
                </a:moveTo>
                <a:cubicBezTo>
                  <a:pt x="70771" y="209811"/>
                  <a:pt x="70940" y="210013"/>
                  <a:pt x="70767" y="210307"/>
                </a:cubicBezTo>
                <a:cubicBezTo>
                  <a:pt x="70653" y="210512"/>
                  <a:pt x="70676" y="210853"/>
                  <a:pt x="70813" y="211058"/>
                </a:cubicBezTo>
                <a:cubicBezTo>
                  <a:pt x="70993" y="211369"/>
                  <a:pt x="70819" y="211609"/>
                  <a:pt x="70530" y="211609"/>
                </a:cubicBezTo>
                <a:cubicBezTo>
                  <a:pt x="70417" y="211609"/>
                  <a:pt x="70287" y="211572"/>
                  <a:pt x="70153" y="211490"/>
                </a:cubicBezTo>
                <a:cubicBezTo>
                  <a:pt x="69971" y="211399"/>
                  <a:pt x="69994" y="211285"/>
                  <a:pt x="70199" y="211217"/>
                </a:cubicBezTo>
                <a:cubicBezTo>
                  <a:pt x="70380" y="211148"/>
                  <a:pt x="70358" y="210853"/>
                  <a:pt x="70153" y="210535"/>
                </a:cubicBezTo>
                <a:cubicBezTo>
                  <a:pt x="69948" y="210239"/>
                  <a:pt x="69926" y="209921"/>
                  <a:pt x="70108" y="209875"/>
                </a:cubicBezTo>
                <a:cubicBezTo>
                  <a:pt x="70233" y="209831"/>
                  <a:pt x="70349" y="209811"/>
                  <a:pt x="70450" y="209811"/>
                </a:cubicBezTo>
                <a:close/>
                <a:moveTo>
                  <a:pt x="69206" y="214369"/>
                </a:moveTo>
                <a:cubicBezTo>
                  <a:pt x="69342" y="214369"/>
                  <a:pt x="69455" y="214420"/>
                  <a:pt x="69471" y="214514"/>
                </a:cubicBezTo>
                <a:cubicBezTo>
                  <a:pt x="69539" y="214650"/>
                  <a:pt x="69494" y="214787"/>
                  <a:pt x="69403" y="214810"/>
                </a:cubicBezTo>
                <a:cubicBezTo>
                  <a:pt x="69383" y="214820"/>
                  <a:pt x="69357" y="214824"/>
                  <a:pt x="69328" y="214824"/>
                </a:cubicBezTo>
                <a:cubicBezTo>
                  <a:pt x="69224" y="214824"/>
                  <a:pt x="69072" y="214767"/>
                  <a:pt x="68948" y="214696"/>
                </a:cubicBezTo>
                <a:cubicBezTo>
                  <a:pt x="68789" y="214605"/>
                  <a:pt x="68811" y="214469"/>
                  <a:pt x="69016" y="214400"/>
                </a:cubicBezTo>
                <a:cubicBezTo>
                  <a:pt x="69079" y="214379"/>
                  <a:pt x="69145" y="214369"/>
                  <a:pt x="69206" y="214369"/>
                </a:cubicBezTo>
                <a:close/>
                <a:moveTo>
                  <a:pt x="72026" y="214792"/>
                </a:moveTo>
                <a:cubicBezTo>
                  <a:pt x="72346" y="214792"/>
                  <a:pt x="72490" y="215382"/>
                  <a:pt x="72200" y="215651"/>
                </a:cubicBezTo>
                <a:cubicBezTo>
                  <a:pt x="72129" y="215711"/>
                  <a:pt x="72045" y="215741"/>
                  <a:pt x="71960" y="215741"/>
                </a:cubicBezTo>
                <a:cubicBezTo>
                  <a:pt x="71853" y="215741"/>
                  <a:pt x="71743" y="215694"/>
                  <a:pt x="71654" y="215606"/>
                </a:cubicBezTo>
                <a:cubicBezTo>
                  <a:pt x="71336" y="215333"/>
                  <a:pt x="71449" y="214969"/>
                  <a:pt x="71927" y="214810"/>
                </a:cubicBezTo>
                <a:cubicBezTo>
                  <a:pt x="71961" y="214797"/>
                  <a:pt x="71994" y="214792"/>
                  <a:pt x="72026" y="214792"/>
                </a:cubicBezTo>
                <a:close/>
                <a:moveTo>
                  <a:pt x="69886" y="215270"/>
                </a:moveTo>
                <a:cubicBezTo>
                  <a:pt x="69960" y="215270"/>
                  <a:pt x="70073" y="215389"/>
                  <a:pt x="70267" y="215628"/>
                </a:cubicBezTo>
                <a:cubicBezTo>
                  <a:pt x="70771" y="216231"/>
                  <a:pt x="70915" y="216448"/>
                  <a:pt x="70705" y="216448"/>
                </a:cubicBezTo>
                <a:cubicBezTo>
                  <a:pt x="70622" y="216448"/>
                  <a:pt x="70483" y="216414"/>
                  <a:pt x="70290" y="216356"/>
                </a:cubicBezTo>
                <a:cubicBezTo>
                  <a:pt x="69880" y="216242"/>
                  <a:pt x="69676" y="215969"/>
                  <a:pt x="69744" y="215628"/>
                </a:cubicBezTo>
                <a:cubicBezTo>
                  <a:pt x="69778" y="215389"/>
                  <a:pt x="69812" y="215270"/>
                  <a:pt x="69886" y="215270"/>
                </a:cubicBezTo>
                <a:close/>
                <a:moveTo>
                  <a:pt x="114375" y="216210"/>
                </a:moveTo>
                <a:cubicBezTo>
                  <a:pt x="114515" y="216210"/>
                  <a:pt x="114514" y="216497"/>
                  <a:pt x="114382" y="217106"/>
                </a:cubicBezTo>
                <a:cubicBezTo>
                  <a:pt x="114324" y="217400"/>
                  <a:pt x="114289" y="217542"/>
                  <a:pt x="114245" y="217542"/>
                </a:cubicBezTo>
                <a:cubicBezTo>
                  <a:pt x="114203" y="217542"/>
                  <a:pt x="114152" y="217417"/>
                  <a:pt x="114064" y="217175"/>
                </a:cubicBezTo>
                <a:cubicBezTo>
                  <a:pt x="113950" y="216856"/>
                  <a:pt x="113996" y="216492"/>
                  <a:pt x="114155" y="216333"/>
                </a:cubicBezTo>
                <a:cubicBezTo>
                  <a:pt x="114249" y="216252"/>
                  <a:pt x="114322" y="216210"/>
                  <a:pt x="114375" y="216210"/>
                </a:cubicBezTo>
                <a:close/>
                <a:moveTo>
                  <a:pt x="115601" y="219238"/>
                </a:moveTo>
                <a:cubicBezTo>
                  <a:pt x="115689" y="219238"/>
                  <a:pt x="115771" y="219331"/>
                  <a:pt x="115838" y="219517"/>
                </a:cubicBezTo>
                <a:cubicBezTo>
                  <a:pt x="115926" y="219783"/>
                  <a:pt x="115890" y="219911"/>
                  <a:pt x="115730" y="219911"/>
                </a:cubicBezTo>
                <a:cubicBezTo>
                  <a:pt x="115685" y="219911"/>
                  <a:pt x="115630" y="219901"/>
                  <a:pt x="115565" y="219881"/>
                </a:cubicBezTo>
                <a:cubicBezTo>
                  <a:pt x="115292" y="219790"/>
                  <a:pt x="115224" y="219630"/>
                  <a:pt x="115406" y="219380"/>
                </a:cubicBezTo>
                <a:cubicBezTo>
                  <a:pt x="115472" y="219286"/>
                  <a:pt x="115538" y="219238"/>
                  <a:pt x="115601" y="219238"/>
                </a:cubicBezTo>
                <a:close/>
                <a:moveTo>
                  <a:pt x="113739" y="218900"/>
                </a:moveTo>
                <a:cubicBezTo>
                  <a:pt x="113805" y="218900"/>
                  <a:pt x="113907" y="219031"/>
                  <a:pt x="114087" y="219289"/>
                </a:cubicBezTo>
                <a:cubicBezTo>
                  <a:pt x="114291" y="219608"/>
                  <a:pt x="114519" y="219926"/>
                  <a:pt x="114587" y="219994"/>
                </a:cubicBezTo>
                <a:cubicBezTo>
                  <a:pt x="114632" y="220085"/>
                  <a:pt x="114587" y="220244"/>
                  <a:pt x="114428" y="220381"/>
                </a:cubicBezTo>
                <a:cubicBezTo>
                  <a:pt x="114364" y="220441"/>
                  <a:pt x="114294" y="220468"/>
                  <a:pt x="114222" y="220468"/>
                </a:cubicBezTo>
                <a:cubicBezTo>
                  <a:pt x="113885" y="220468"/>
                  <a:pt x="113515" y="219874"/>
                  <a:pt x="113609" y="219312"/>
                </a:cubicBezTo>
                <a:cubicBezTo>
                  <a:pt x="113644" y="219036"/>
                  <a:pt x="113672" y="218900"/>
                  <a:pt x="113739" y="218900"/>
                </a:cubicBezTo>
                <a:close/>
                <a:moveTo>
                  <a:pt x="73388" y="219531"/>
                </a:moveTo>
                <a:cubicBezTo>
                  <a:pt x="73503" y="219531"/>
                  <a:pt x="73637" y="219541"/>
                  <a:pt x="73791" y="219562"/>
                </a:cubicBezTo>
                <a:cubicBezTo>
                  <a:pt x="74292" y="219630"/>
                  <a:pt x="74792" y="219949"/>
                  <a:pt x="74883" y="220244"/>
                </a:cubicBezTo>
                <a:cubicBezTo>
                  <a:pt x="74985" y="220538"/>
                  <a:pt x="75023" y="220667"/>
                  <a:pt x="74847" y="220667"/>
                </a:cubicBezTo>
                <a:cubicBezTo>
                  <a:pt x="74709" y="220667"/>
                  <a:pt x="74442" y="220589"/>
                  <a:pt x="73973" y="220449"/>
                </a:cubicBezTo>
                <a:cubicBezTo>
                  <a:pt x="72769" y="220088"/>
                  <a:pt x="72521" y="219531"/>
                  <a:pt x="73388" y="219531"/>
                </a:cubicBezTo>
                <a:close/>
                <a:moveTo>
                  <a:pt x="116863" y="220608"/>
                </a:moveTo>
                <a:cubicBezTo>
                  <a:pt x="117000" y="220608"/>
                  <a:pt x="117066" y="220669"/>
                  <a:pt x="117020" y="220790"/>
                </a:cubicBezTo>
                <a:cubicBezTo>
                  <a:pt x="116967" y="220931"/>
                  <a:pt x="117024" y="221018"/>
                  <a:pt x="117136" y="221018"/>
                </a:cubicBezTo>
                <a:cubicBezTo>
                  <a:pt x="117169" y="221018"/>
                  <a:pt x="117207" y="221010"/>
                  <a:pt x="117247" y="220995"/>
                </a:cubicBezTo>
                <a:cubicBezTo>
                  <a:pt x="117350" y="220961"/>
                  <a:pt x="117446" y="220944"/>
                  <a:pt x="117520" y="220944"/>
                </a:cubicBezTo>
                <a:cubicBezTo>
                  <a:pt x="117594" y="220944"/>
                  <a:pt x="117645" y="220961"/>
                  <a:pt x="117657" y="220995"/>
                </a:cubicBezTo>
                <a:cubicBezTo>
                  <a:pt x="117680" y="221063"/>
                  <a:pt x="117407" y="221200"/>
                  <a:pt x="116997" y="221336"/>
                </a:cubicBezTo>
                <a:cubicBezTo>
                  <a:pt x="116852" y="221387"/>
                  <a:pt x="116714" y="221413"/>
                  <a:pt x="116592" y="221413"/>
                </a:cubicBezTo>
                <a:cubicBezTo>
                  <a:pt x="116390" y="221413"/>
                  <a:pt x="116236" y="221342"/>
                  <a:pt x="116179" y="221200"/>
                </a:cubicBezTo>
                <a:cubicBezTo>
                  <a:pt x="116110" y="221018"/>
                  <a:pt x="116315" y="220767"/>
                  <a:pt x="116611" y="220654"/>
                </a:cubicBezTo>
                <a:cubicBezTo>
                  <a:pt x="116709" y="220623"/>
                  <a:pt x="116795" y="220608"/>
                  <a:pt x="116863" y="220608"/>
                </a:cubicBezTo>
                <a:close/>
                <a:moveTo>
                  <a:pt x="71617" y="221103"/>
                </a:moveTo>
                <a:cubicBezTo>
                  <a:pt x="71688" y="221103"/>
                  <a:pt x="71745" y="221143"/>
                  <a:pt x="71768" y="221222"/>
                </a:cubicBezTo>
                <a:cubicBezTo>
                  <a:pt x="71813" y="221359"/>
                  <a:pt x="71699" y="221541"/>
                  <a:pt x="71517" y="221609"/>
                </a:cubicBezTo>
                <a:cubicBezTo>
                  <a:pt x="71415" y="221643"/>
                  <a:pt x="71324" y="221660"/>
                  <a:pt x="71256" y="221660"/>
                </a:cubicBezTo>
                <a:cubicBezTo>
                  <a:pt x="71188" y="221660"/>
                  <a:pt x="71142" y="221643"/>
                  <a:pt x="71131" y="221609"/>
                </a:cubicBezTo>
                <a:cubicBezTo>
                  <a:pt x="71108" y="221541"/>
                  <a:pt x="71222" y="221359"/>
                  <a:pt x="71381" y="221222"/>
                </a:cubicBezTo>
                <a:cubicBezTo>
                  <a:pt x="71461" y="221143"/>
                  <a:pt x="71546" y="221103"/>
                  <a:pt x="71617" y="221103"/>
                </a:cubicBezTo>
                <a:close/>
                <a:moveTo>
                  <a:pt x="116023" y="222061"/>
                </a:moveTo>
                <a:cubicBezTo>
                  <a:pt x="116036" y="222061"/>
                  <a:pt x="116050" y="222062"/>
                  <a:pt x="116065" y="222064"/>
                </a:cubicBezTo>
                <a:cubicBezTo>
                  <a:pt x="116452" y="222086"/>
                  <a:pt x="116793" y="222518"/>
                  <a:pt x="116520" y="222609"/>
                </a:cubicBezTo>
                <a:cubicBezTo>
                  <a:pt x="116514" y="222611"/>
                  <a:pt x="116507" y="222612"/>
                  <a:pt x="116499" y="222612"/>
                </a:cubicBezTo>
                <a:cubicBezTo>
                  <a:pt x="116413" y="222612"/>
                  <a:pt x="116209" y="222503"/>
                  <a:pt x="116042" y="222337"/>
                </a:cubicBezTo>
                <a:cubicBezTo>
                  <a:pt x="115874" y="222189"/>
                  <a:pt x="115861" y="222061"/>
                  <a:pt x="116023" y="222061"/>
                </a:cubicBezTo>
                <a:close/>
                <a:moveTo>
                  <a:pt x="74445" y="221261"/>
                </a:moveTo>
                <a:cubicBezTo>
                  <a:pt x="74504" y="221261"/>
                  <a:pt x="74567" y="221270"/>
                  <a:pt x="74633" y="221290"/>
                </a:cubicBezTo>
                <a:cubicBezTo>
                  <a:pt x="75088" y="221427"/>
                  <a:pt x="75110" y="222382"/>
                  <a:pt x="74656" y="222678"/>
                </a:cubicBezTo>
                <a:cubicBezTo>
                  <a:pt x="74592" y="222712"/>
                  <a:pt x="74531" y="222729"/>
                  <a:pt x="74471" y="222729"/>
                </a:cubicBezTo>
                <a:cubicBezTo>
                  <a:pt x="74296" y="222729"/>
                  <a:pt x="74144" y="222580"/>
                  <a:pt x="74042" y="222291"/>
                </a:cubicBezTo>
                <a:cubicBezTo>
                  <a:pt x="73843" y="221715"/>
                  <a:pt x="74043" y="221261"/>
                  <a:pt x="74445" y="221261"/>
                </a:cubicBezTo>
                <a:close/>
                <a:moveTo>
                  <a:pt x="116317" y="222981"/>
                </a:moveTo>
                <a:cubicBezTo>
                  <a:pt x="116389" y="222981"/>
                  <a:pt x="116469" y="223081"/>
                  <a:pt x="116543" y="223292"/>
                </a:cubicBezTo>
                <a:cubicBezTo>
                  <a:pt x="116588" y="223496"/>
                  <a:pt x="116520" y="223769"/>
                  <a:pt x="116361" y="223906"/>
                </a:cubicBezTo>
                <a:cubicBezTo>
                  <a:pt x="116316" y="223944"/>
                  <a:pt x="116275" y="223962"/>
                  <a:pt x="116240" y="223962"/>
                </a:cubicBezTo>
                <a:cubicBezTo>
                  <a:pt x="116148" y="223962"/>
                  <a:pt x="116094" y="223839"/>
                  <a:pt x="116110" y="223610"/>
                </a:cubicBezTo>
                <a:cubicBezTo>
                  <a:pt x="116124" y="223202"/>
                  <a:pt x="116211" y="222981"/>
                  <a:pt x="116317" y="222981"/>
                </a:cubicBezTo>
                <a:close/>
                <a:moveTo>
                  <a:pt x="81331" y="223246"/>
                </a:moveTo>
                <a:cubicBezTo>
                  <a:pt x="81484" y="223246"/>
                  <a:pt x="81627" y="223384"/>
                  <a:pt x="81750" y="223655"/>
                </a:cubicBezTo>
                <a:cubicBezTo>
                  <a:pt x="81864" y="223928"/>
                  <a:pt x="81841" y="224178"/>
                  <a:pt x="81659" y="224247"/>
                </a:cubicBezTo>
                <a:cubicBezTo>
                  <a:pt x="81626" y="224257"/>
                  <a:pt x="81591" y="224262"/>
                  <a:pt x="81554" y="224262"/>
                </a:cubicBezTo>
                <a:cubicBezTo>
                  <a:pt x="81197" y="224262"/>
                  <a:pt x="80746" y="223789"/>
                  <a:pt x="80932" y="223542"/>
                </a:cubicBezTo>
                <a:cubicBezTo>
                  <a:pt x="81067" y="223344"/>
                  <a:pt x="81202" y="223246"/>
                  <a:pt x="81331" y="223246"/>
                </a:cubicBezTo>
                <a:close/>
                <a:moveTo>
                  <a:pt x="118353" y="224559"/>
                </a:moveTo>
                <a:cubicBezTo>
                  <a:pt x="118425" y="224559"/>
                  <a:pt x="118448" y="224582"/>
                  <a:pt x="118407" y="224633"/>
                </a:cubicBezTo>
                <a:cubicBezTo>
                  <a:pt x="118316" y="224747"/>
                  <a:pt x="117998" y="224861"/>
                  <a:pt x="117748" y="224883"/>
                </a:cubicBezTo>
                <a:cubicBezTo>
                  <a:pt x="117452" y="224883"/>
                  <a:pt x="117520" y="224815"/>
                  <a:pt x="117907" y="224656"/>
                </a:cubicBezTo>
                <a:cubicBezTo>
                  <a:pt x="118107" y="224594"/>
                  <a:pt x="118266" y="224559"/>
                  <a:pt x="118353" y="224559"/>
                </a:cubicBezTo>
                <a:close/>
                <a:moveTo>
                  <a:pt x="117639" y="225317"/>
                </a:moveTo>
                <a:cubicBezTo>
                  <a:pt x="117757" y="225317"/>
                  <a:pt x="117904" y="225363"/>
                  <a:pt x="118043" y="225452"/>
                </a:cubicBezTo>
                <a:cubicBezTo>
                  <a:pt x="118480" y="225702"/>
                  <a:pt x="118607" y="225823"/>
                  <a:pt x="118400" y="225823"/>
                </a:cubicBezTo>
                <a:cubicBezTo>
                  <a:pt x="118306" y="225823"/>
                  <a:pt x="118142" y="225797"/>
                  <a:pt x="117907" y="225748"/>
                </a:cubicBezTo>
                <a:cubicBezTo>
                  <a:pt x="117566" y="225657"/>
                  <a:pt x="117338" y="225520"/>
                  <a:pt x="117429" y="225406"/>
                </a:cubicBezTo>
                <a:cubicBezTo>
                  <a:pt x="117470" y="225346"/>
                  <a:pt x="117546" y="225317"/>
                  <a:pt x="117639" y="225317"/>
                </a:cubicBezTo>
                <a:close/>
                <a:moveTo>
                  <a:pt x="113966" y="226275"/>
                </a:moveTo>
                <a:cubicBezTo>
                  <a:pt x="114012" y="226275"/>
                  <a:pt x="114057" y="226372"/>
                  <a:pt x="114132" y="226566"/>
                </a:cubicBezTo>
                <a:cubicBezTo>
                  <a:pt x="114207" y="226754"/>
                  <a:pt x="114390" y="226879"/>
                  <a:pt x="114554" y="226879"/>
                </a:cubicBezTo>
                <a:cubicBezTo>
                  <a:pt x="114589" y="226879"/>
                  <a:pt x="114623" y="226874"/>
                  <a:pt x="114655" y="226862"/>
                </a:cubicBezTo>
                <a:cubicBezTo>
                  <a:pt x="114729" y="226839"/>
                  <a:pt x="114793" y="226829"/>
                  <a:pt x="114847" y="226829"/>
                </a:cubicBezTo>
                <a:cubicBezTo>
                  <a:pt x="115174" y="226829"/>
                  <a:pt x="115127" y="227206"/>
                  <a:pt x="114678" y="227498"/>
                </a:cubicBezTo>
                <a:cubicBezTo>
                  <a:pt x="114548" y="227587"/>
                  <a:pt x="114416" y="227627"/>
                  <a:pt x="114294" y="227627"/>
                </a:cubicBezTo>
                <a:cubicBezTo>
                  <a:pt x="113883" y="227627"/>
                  <a:pt x="113575" y="227178"/>
                  <a:pt x="113768" y="226634"/>
                </a:cubicBezTo>
                <a:cubicBezTo>
                  <a:pt x="113864" y="226395"/>
                  <a:pt x="113916" y="226275"/>
                  <a:pt x="113966" y="226275"/>
                </a:cubicBezTo>
                <a:close/>
                <a:moveTo>
                  <a:pt x="76451" y="222719"/>
                </a:moveTo>
                <a:cubicBezTo>
                  <a:pt x="76491" y="222719"/>
                  <a:pt x="76528" y="222766"/>
                  <a:pt x="76566" y="222860"/>
                </a:cubicBezTo>
                <a:cubicBezTo>
                  <a:pt x="76611" y="223041"/>
                  <a:pt x="76452" y="223314"/>
                  <a:pt x="76202" y="223519"/>
                </a:cubicBezTo>
                <a:cubicBezTo>
                  <a:pt x="75952" y="223678"/>
                  <a:pt x="75815" y="224019"/>
                  <a:pt x="75929" y="224224"/>
                </a:cubicBezTo>
                <a:cubicBezTo>
                  <a:pt x="76043" y="224406"/>
                  <a:pt x="76088" y="224770"/>
                  <a:pt x="75997" y="224997"/>
                </a:cubicBezTo>
                <a:cubicBezTo>
                  <a:pt x="75936" y="225131"/>
                  <a:pt x="75941" y="225200"/>
                  <a:pt x="76010" y="225200"/>
                </a:cubicBezTo>
                <a:cubicBezTo>
                  <a:pt x="76071" y="225200"/>
                  <a:pt x="76180" y="225148"/>
                  <a:pt x="76338" y="225043"/>
                </a:cubicBezTo>
                <a:cubicBezTo>
                  <a:pt x="76470" y="224955"/>
                  <a:pt x="76581" y="224911"/>
                  <a:pt x="76674" y="224911"/>
                </a:cubicBezTo>
                <a:cubicBezTo>
                  <a:pt x="76823" y="224911"/>
                  <a:pt x="76928" y="225023"/>
                  <a:pt x="76998" y="225247"/>
                </a:cubicBezTo>
                <a:cubicBezTo>
                  <a:pt x="77126" y="225610"/>
                  <a:pt x="77054" y="225772"/>
                  <a:pt x="76744" y="225772"/>
                </a:cubicBezTo>
                <a:cubicBezTo>
                  <a:pt x="76724" y="225772"/>
                  <a:pt x="76702" y="225772"/>
                  <a:pt x="76679" y="225770"/>
                </a:cubicBezTo>
                <a:cubicBezTo>
                  <a:pt x="76611" y="225761"/>
                  <a:pt x="76558" y="225757"/>
                  <a:pt x="76519" y="225757"/>
                </a:cubicBezTo>
                <a:cubicBezTo>
                  <a:pt x="76364" y="225757"/>
                  <a:pt x="76447" y="225829"/>
                  <a:pt x="76793" y="225975"/>
                </a:cubicBezTo>
                <a:cubicBezTo>
                  <a:pt x="77134" y="226111"/>
                  <a:pt x="77384" y="226452"/>
                  <a:pt x="77339" y="226748"/>
                </a:cubicBezTo>
                <a:cubicBezTo>
                  <a:pt x="77297" y="227013"/>
                  <a:pt x="77246" y="227133"/>
                  <a:pt x="77124" y="227133"/>
                </a:cubicBezTo>
                <a:cubicBezTo>
                  <a:pt x="77047" y="227133"/>
                  <a:pt x="76942" y="227086"/>
                  <a:pt x="76793" y="226998"/>
                </a:cubicBezTo>
                <a:cubicBezTo>
                  <a:pt x="76666" y="226935"/>
                  <a:pt x="76569" y="226901"/>
                  <a:pt x="76508" y="226901"/>
                </a:cubicBezTo>
                <a:cubicBezTo>
                  <a:pt x="76438" y="226901"/>
                  <a:pt x="76415" y="226946"/>
                  <a:pt x="76452" y="227044"/>
                </a:cubicBezTo>
                <a:cubicBezTo>
                  <a:pt x="76498" y="227203"/>
                  <a:pt x="76702" y="227362"/>
                  <a:pt x="76884" y="227362"/>
                </a:cubicBezTo>
                <a:cubicBezTo>
                  <a:pt x="77339" y="227408"/>
                  <a:pt x="78089" y="228476"/>
                  <a:pt x="77816" y="228726"/>
                </a:cubicBezTo>
                <a:cubicBezTo>
                  <a:pt x="77795" y="228747"/>
                  <a:pt x="77768" y="228758"/>
                  <a:pt x="77734" y="228758"/>
                </a:cubicBezTo>
                <a:cubicBezTo>
                  <a:pt x="77295" y="228758"/>
                  <a:pt x="75834" y="227027"/>
                  <a:pt x="74883" y="225315"/>
                </a:cubicBezTo>
                <a:cubicBezTo>
                  <a:pt x="74669" y="224947"/>
                  <a:pt x="74567" y="224772"/>
                  <a:pt x="74586" y="224772"/>
                </a:cubicBezTo>
                <a:cubicBezTo>
                  <a:pt x="74604" y="224772"/>
                  <a:pt x="74723" y="224919"/>
                  <a:pt x="74951" y="225202"/>
                </a:cubicBezTo>
                <a:cubicBezTo>
                  <a:pt x="75170" y="225478"/>
                  <a:pt x="75295" y="225614"/>
                  <a:pt x="75395" y="225614"/>
                </a:cubicBezTo>
                <a:cubicBezTo>
                  <a:pt x="75493" y="225614"/>
                  <a:pt x="75566" y="225483"/>
                  <a:pt x="75679" y="225224"/>
                </a:cubicBezTo>
                <a:cubicBezTo>
                  <a:pt x="75888" y="224722"/>
                  <a:pt x="75347" y="223816"/>
                  <a:pt x="74869" y="223816"/>
                </a:cubicBezTo>
                <a:cubicBezTo>
                  <a:pt x="74828" y="223816"/>
                  <a:pt x="74787" y="223823"/>
                  <a:pt x="74747" y="223837"/>
                </a:cubicBezTo>
                <a:cubicBezTo>
                  <a:pt x="74633" y="223860"/>
                  <a:pt x="74701" y="223974"/>
                  <a:pt x="74906" y="224087"/>
                </a:cubicBezTo>
                <a:cubicBezTo>
                  <a:pt x="75084" y="224187"/>
                  <a:pt x="75072" y="224251"/>
                  <a:pt x="74886" y="224251"/>
                </a:cubicBezTo>
                <a:cubicBezTo>
                  <a:pt x="74859" y="224251"/>
                  <a:pt x="74827" y="224250"/>
                  <a:pt x="74792" y="224247"/>
                </a:cubicBezTo>
                <a:cubicBezTo>
                  <a:pt x="74451" y="224224"/>
                  <a:pt x="74405" y="224065"/>
                  <a:pt x="74587" y="223564"/>
                </a:cubicBezTo>
                <a:cubicBezTo>
                  <a:pt x="74780" y="223097"/>
                  <a:pt x="74956" y="222870"/>
                  <a:pt x="75176" y="222870"/>
                </a:cubicBezTo>
                <a:cubicBezTo>
                  <a:pt x="75319" y="222870"/>
                  <a:pt x="75481" y="222967"/>
                  <a:pt x="75679" y="223155"/>
                </a:cubicBezTo>
                <a:cubicBezTo>
                  <a:pt x="75809" y="223275"/>
                  <a:pt x="75899" y="223338"/>
                  <a:pt x="75975" y="223338"/>
                </a:cubicBezTo>
                <a:cubicBezTo>
                  <a:pt x="76072" y="223338"/>
                  <a:pt x="76145" y="223235"/>
                  <a:pt x="76247" y="223019"/>
                </a:cubicBezTo>
                <a:cubicBezTo>
                  <a:pt x="76328" y="222817"/>
                  <a:pt x="76393" y="222719"/>
                  <a:pt x="76451" y="222719"/>
                </a:cubicBezTo>
                <a:close/>
                <a:moveTo>
                  <a:pt x="120318" y="227732"/>
                </a:moveTo>
                <a:cubicBezTo>
                  <a:pt x="120410" y="227732"/>
                  <a:pt x="120298" y="227842"/>
                  <a:pt x="119999" y="228112"/>
                </a:cubicBezTo>
                <a:cubicBezTo>
                  <a:pt x="119703" y="228363"/>
                  <a:pt x="119590" y="228635"/>
                  <a:pt x="119703" y="228726"/>
                </a:cubicBezTo>
                <a:cubicBezTo>
                  <a:pt x="119817" y="228795"/>
                  <a:pt x="119703" y="228931"/>
                  <a:pt x="119431" y="229022"/>
                </a:cubicBezTo>
                <a:cubicBezTo>
                  <a:pt x="119337" y="229051"/>
                  <a:pt x="119264" y="229067"/>
                  <a:pt x="119208" y="229067"/>
                </a:cubicBezTo>
                <a:cubicBezTo>
                  <a:pt x="119045" y="229067"/>
                  <a:pt x="119033" y="228934"/>
                  <a:pt x="119135" y="228613"/>
                </a:cubicBezTo>
                <a:cubicBezTo>
                  <a:pt x="119249" y="228317"/>
                  <a:pt x="119612" y="227953"/>
                  <a:pt x="119931" y="227840"/>
                </a:cubicBezTo>
                <a:cubicBezTo>
                  <a:pt x="120135" y="227771"/>
                  <a:pt x="120263" y="227732"/>
                  <a:pt x="120318" y="227732"/>
                </a:cubicBezTo>
                <a:close/>
                <a:moveTo>
                  <a:pt x="114438" y="228087"/>
                </a:moveTo>
                <a:cubicBezTo>
                  <a:pt x="114542" y="228087"/>
                  <a:pt x="114592" y="228159"/>
                  <a:pt x="114541" y="228294"/>
                </a:cubicBezTo>
                <a:cubicBezTo>
                  <a:pt x="114500" y="228377"/>
                  <a:pt x="114510" y="228418"/>
                  <a:pt x="114562" y="228418"/>
                </a:cubicBezTo>
                <a:cubicBezTo>
                  <a:pt x="114624" y="228418"/>
                  <a:pt x="114744" y="228360"/>
                  <a:pt x="114905" y="228249"/>
                </a:cubicBezTo>
                <a:cubicBezTo>
                  <a:pt x="115063" y="228146"/>
                  <a:pt x="115192" y="228095"/>
                  <a:pt x="115291" y="228095"/>
                </a:cubicBezTo>
                <a:cubicBezTo>
                  <a:pt x="115521" y="228095"/>
                  <a:pt x="115592" y="228369"/>
                  <a:pt x="115497" y="228908"/>
                </a:cubicBezTo>
                <a:cubicBezTo>
                  <a:pt x="115443" y="229161"/>
                  <a:pt x="115398" y="229274"/>
                  <a:pt x="115256" y="229274"/>
                </a:cubicBezTo>
                <a:cubicBezTo>
                  <a:pt x="115155" y="229274"/>
                  <a:pt x="115005" y="229217"/>
                  <a:pt x="114769" y="229113"/>
                </a:cubicBezTo>
                <a:cubicBezTo>
                  <a:pt x="114041" y="228772"/>
                  <a:pt x="113814" y="228272"/>
                  <a:pt x="114314" y="228112"/>
                </a:cubicBezTo>
                <a:cubicBezTo>
                  <a:pt x="114360" y="228095"/>
                  <a:pt x="114403" y="228087"/>
                  <a:pt x="114438" y="228087"/>
                </a:cubicBezTo>
                <a:close/>
                <a:moveTo>
                  <a:pt x="120792" y="228418"/>
                </a:moveTo>
                <a:cubicBezTo>
                  <a:pt x="120842" y="228418"/>
                  <a:pt x="120804" y="228610"/>
                  <a:pt x="120704" y="229022"/>
                </a:cubicBezTo>
                <a:cubicBezTo>
                  <a:pt x="120611" y="229412"/>
                  <a:pt x="120458" y="229650"/>
                  <a:pt x="120343" y="229650"/>
                </a:cubicBezTo>
                <a:cubicBezTo>
                  <a:pt x="120317" y="229650"/>
                  <a:pt x="120293" y="229638"/>
                  <a:pt x="120272" y="229613"/>
                </a:cubicBezTo>
                <a:cubicBezTo>
                  <a:pt x="120158" y="229500"/>
                  <a:pt x="120249" y="229113"/>
                  <a:pt x="120477" y="228795"/>
                </a:cubicBezTo>
                <a:cubicBezTo>
                  <a:pt x="120651" y="228548"/>
                  <a:pt x="120751" y="228418"/>
                  <a:pt x="120792" y="228418"/>
                </a:cubicBezTo>
                <a:close/>
                <a:moveTo>
                  <a:pt x="121491" y="229712"/>
                </a:moveTo>
                <a:cubicBezTo>
                  <a:pt x="121599" y="229712"/>
                  <a:pt x="121679" y="229763"/>
                  <a:pt x="121705" y="229863"/>
                </a:cubicBezTo>
                <a:cubicBezTo>
                  <a:pt x="121773" y="230023"/>
                  <a:pt x="121614" y="230227"/>
                  <a:pt x="121363" y="230318"/>
                </a:cubicBezTo>
                <a:cubicBezTo>
                  <a:pt x="121244" y="230358"/>
                  <a:pt x="121133" y="230376"/>
                  <a:pt x="121044" y="230376"/>
                </a:cubicBezTo>
                <a:cubicBezTo>
                  <a:pt x="120930" y="230376"/>
                  <a:pt x="120853" y="230347"/>
                  <a:pt x="120840" y="230295"/>
                </a:cubicBezTo>
                <a:cubicBezTo>
                  <a:pt x="120795" y="230182"/>
                  <a:pt x="120954" y="229977"/>
                  <a:pt x="121181" y="229818"/>
                </a:cubicBezTo>
                <a:cubicBezTo>
                  <a:pt x="121294" y="229746"/>
                  <a:pt x="121402" y="229712"/>
                  <a:pt x="121491" y="229712"/>
                </a:cubicBezTo>
                <a:close/>
                <a:moveTo>
                  <a:pt x="115688" y="229576"/>
                </a:moveTo>
                <a:cubicBezTo>
                  <a:pt x="115970" y="229576"/>
                  <a:pt x="116312" y="229895"/>
                  <a:pt x="116474" y="230341"/>
                </a:cubicBezTo>
                <a:cubicBezTo>
                  <a:pt x="116520" y="230523"/>
                  <a:pt x="116452" y="230705"/>
                  <a:pt x="116292" y="230750"/>
                </a:cubicBezTo>
                <a:cubicBezTo>
                  <a:pt x="116133" y="230796"/>
                  <a:pt x="116065" y="231046"/>
                  <a:pt x="116133" y="231296"/>
                </a:cubicBezTo>
                <a:cubicBezTo>
                  <a:pt x="116178" y="231464"/>
                  <a:pt x="116179" y="231549"/>
                  <a:pt x="116122" y="231549"/>
                </a:cubicBezTo>
                <a:cubicBezTo>
                  <a:pt x="116063" y="231549"/>
                  <a:pt x="115943" y="231458"/>
                  <a:pt x="115747" y="231273"/>
                </a:cubicBezTo>
                <a:cubicBezTo>
                  <a:pt x="115224" y="230819"/>
                  <a:pt x="115133" y="229750"/>
                  <a:pt x="115587" y="229591"/>
                </a:cubicBezTo>
                <a:cubicBezTo>
                  <a:pt x="115620" y="229581"/>
                  <a:pt x="115653" y="229576"/>
                  <a:pt x="115688" y="229576"/>
                </a:cubicBezTo>
                <a:close/>
                <a:moveTo>
                  <a:pt x="78271" y="230226"/>
                </a:moveTo>
                <a:cubicBezTo>
                  <a:pt x="78278" y="230226"/>
                  <a:pt x="78286" y="230226"/>
                  <a:pt x="78294" y="230227"/>
                </a:cubicBezTo>
                <a:cubicBezTo>
                  <a:pt x="78521" y="230250"/>
                  <a:pt x="78658" y="230432"/>
                  <a:pt x="78612" y="230682"/>
                </a:cubicBezTo>
                <a:cubicBezTo>
                  <a:pt x="78577" y="230893"/>
                  <a:pt x="78651" y="231009"/>
                  <a:pt x="78801" y="231009"/>
                </a:cubicBezTo>
                <a:cubicBezTo>
                  <a:pt x="78845" y="231009"/>
                  <a:pt x="78896" y="230998"/>
                  <a:pt x="78953" y="230978"/>
                </a:cubicBezTo>
                <a:cubicBezTo>
                  <a:pt x="79019" y="230957"/>
                  <a:pt x="79074" y="230947"/>
                  <a:pt x="79121" y="230947"/>
                </a:cubicBezTo>
                <a:cubicBezTo>
                  <a:pt x="79485" y="230947"/>
                  <a:pt x="79318" y="231514"/>
                  <a:pt x="78794" y="231796"/>
                </a:cubicBezTo>
                <a:cubicBezTo>
                  <a:pt x="78645" y="231889"/>
                  <a:pt x="78557" y="231937"/>
                  <a:pt x="78529" y="231937"/>
                </a:cubicBezTo>
                <a:cubicBezTo>
                  <a:pt x="78488" y="231937"/>
                  <a:pt x="78570" y="231839"/>
                  <a:pt x="78772" y="231637"/>
                </a:cubicBezTo>
                <a:cubicBezTo>
                  <a:pt x="78986" y="231406"/>
                  <a:pt x="79057" y="231295"/>
                  <a:pt x="78966" y="231295"/>
                </a:cubicBezTo>
                <a:cubicBezTo>
                  <a:pt x="78932" y="231295"/>
                  <a:pt x="78875" y="231310"/>
                  <a:pt x="78794" y="231342"/>
                </a:cubicBezTo>
                <a:cubicBezTo>
                  <a:pt x="78764" y="231350"/>
                  <a:pt x="78734" y="231354"/>
                  <a:pt x="78704" y="231354"/>
                </a:cubicBezTo>
                <a:cubicBezTo>
                  <a:pt x="78481" y="231354"/>
                  <a:pt x="78255" y="231141"/>
                  <a:pt x="78135" y="230841"/>
                </a:cubicBezTo>
                <a:cubicBezTo>
                  <a:pt x="78026" y="230492"/>
                  <a:pt x="78084" y="230226"/>
                  <a:pt x="78271" y="230226"/>
                </a:cubicBezTo>
                <a:close/>
                <a:moveTo>
                  <a:pt x="118302" y="231882"/>
                </a:moveTo>
                <a:cubicBezTo>
                  <a:pt x="118510" y="231882"/>
                  <a:pt x="118714" y="231967"/>
                  <a:pt x="118771" y="232137"/>
                </a:cubicBezTo>
                <a:cubicBezTo>
                  <a:pt x="118817" y="232274"/>
                  <a:pt x="118726" y="232410"/>
                  <a:pt x="118544" y="232456"/>
                </a:cubicBezTo>
                <a:cubicBezTo>
                  <a:pt x="118428" y="232496"/>
                  <a:pt x="118315" y="232515"/>
                  <a:pt x="118213" y="232515"/>
                </a:cubicBezTo>
                <a:cubicBezTo>
                  <a:pt x="117916" y="232515"/>
                  <a:pt x="117714" y="232358"/>
                  <a:pt x="117816" y="232137"/>
                </a:cubicBezTo>
                <a:cubicBezTo>
                  <a:pt x="117884" y="231967"/>
                  <a:pt x="118095" y="231882"/>
                  <a:pt x="118302" y="231882"/>
                </a:cubicBezTo>
                <a:close/>
                <a:moveTo>
                  <a:pt x="92219" y="231845"/>
                </a:moveTo>
                <a:cubicBezTo>
                  <a:pt x="92323" y="231845"/>
                  <a:pt x="92419" y="231919"/>
                  <a:pt x="92461" y="232046"/>
                </a:cubicBezTo>
                <a:cubicBezTo>
                  <a:pt x="92529" y="232251"/>
                  <a:pt x="92438" y="232501"/>
                  <a:pt x="92256" y="232547"/>
                </a:cubicBezTo>
                <a:cubicBezTo>
                  <a:pt x="92193" y="232568"/>
                  <a:pt x="92132" y="232578"/>
                  <a:pt x="92076" y="232578"/>
                </a:cubicBezTo>
                <a:cubicBezTo>
                  <a:pt x="91952" y="232578"/>
                  <a:pt x="91856" y="232527"/>
                  <a:pt x="91824" y="232433"/>
                </a:cubicBezTo>
                <a:cubicBezTo>
                  <a:pt x="91779" y="232297"/>
                  <a:pt x="91870" y="232092"/>
                  <a:pt x="92029" y="231933"/>
                </a:cubicBezTo>
                <a:cubicBezTo>
                  <a:pt x="92089" y="231872"/>
                  <a:pt x="92156" y="231845"/>
                  <a:pt x="92219" y="231845"/>
                </a:cubicBezTo>
                <a:close/>
                <a:moveTo>
                  <a:pt x="117019" y="233097"/>
                </a:moveTo>
                <a:cubicBezTo>
                  <a:pt x="117067" y="233097"/>
                  <a:pt x="117128" y="233171"/>
                  <a:pt x="117202" y="233320"/>
                </a:cubicBezTo>
                <a:cubicBezTo>
                  <a:pt x="117283" y="233562"/>
                  <a:pt x="117274" y="233714"/>
                  <a:pt x="117160" y="233714"/>
                </a:cubicBezTo>
                <a:cubicBezTo>
                  <a:pt x="117146" y="233714"/>
                  <a:pt x="117129" y="233712"/>
                  <a:pt x="117111" y="233706"/>
                </a:cubicBezTo>
                <a:cubicBezTo>
                  <a:pt x="116975" y="233661"/>
                  <a:pt x="116884" y="233434"/>
                  <a:pt x="116929" y="233252"/>
                </a:cubicBezTo>
                <a:cubicBezTo>
                  <a:pt x="116950" y="233148"/>
                  <a:pt x="116980" y="233097"/>
                  <a:pt x="117019" y="233097"/>
                </a:cubicBezTo>
                <a:close/>
                <a:moveTo>
                  <a:pt x="80118" y="233764"/>
                </a:moveTo>
                <a:cubicBezTo>
                  <a:pt x="80167" y="233764"/>
                  <a:pt x="80243" y="233890"/>
                  <a:pt x="80318" y="234116"/>
                </a:cubicBezTo>
                <a:cubicBezTo>
                  <a:pt x="80422" y="234392"/>
                  <a:pt x="80433" y="234551"/>
                  <a:pt x="80363" y="234551"/>
                </a:cubicBezTo>
                <a:cubicBezTo>
                  <a:pt x="80341" y="234551"/>
                  <a:pt x="80310" y="234535"/>
                  <a:pt x="80272" y="234502"/>
                </a:cubicBezTo>
                <a:cubicBezTo>
                  <a:pt x="80136" y="234366"/>
                  <a:pt x="80022" y="234070"/>
                  <a:pt x="80068" y="233866"/>
                </a:cubicBezTo>
                <a:cubicBezTo>
                  <a:pt x="80075" y="233797"/>
                  <a:pt x="80093" y="233764"/>
                  <a:pt x="80118" y="233764"/>
                </a:cubicBezTo>
                <a:close/>
                <a:moveTo>
                  <a:pt x="78189" y="233065"/>
                </a:moveTo>
                <a:cubicBezTo>
                  <a:pt x="78202" y="233065"/>
                  <a:pt x="78214" y="233066"/>
                  <a:pt x="78226" y="233070"/>
                </a:cubicBezTo>
                <a:cubicBezTo>
                  <a:pt x="78385" y="233115"/>
                  <a:pt x="78317" y="233388"/>
                  <a:pt x="78112" y="233684"/>
                </a:cubicBezTo>
                <a:cubicBezTo>
                  <a:pt x="77885" y="234002"/>
                  <a:pt x="77862" y="234320"/>
                  <a:pt x="78044" y="234434"/>
                </a:cubicBezTo>
                <a:cubicBezTo>
                  <a:pt x="78190" y="234527"/>
                  <a:pt x="78235" y="234573"/>
                  <a:pt x="78166" y="234573"/>
                </a:cubicBezTo>
                <a:cubicBezTo>
                  <a:pt x="78117" y="234573"/>
                  <a:pt x="78010" y="234550"/>
                  <a:pt x="77839" y="234502"/>
                </a:cubicBezTo>
                <a:cubicBezTo>
                  <a:pt x="77407" y="234389"/>
                  <a:pt x="77384" y="234252"/>
                  <a:pt x="77635" y="233684"/>
                </a:cubicBezTo>
                <a:cubicBezTo>
                  <a:pt x="77803" y="233325"/>
                  <a:pt x="78030" y="233065"/>
                  <a:pt x="78189" y="233065"/>
                </a:cubicBezTo>
                <a:close/>
                <a:moveTo>
                  <a:pt x="124041" y="234204"/>
                </a:moveTo>
                <a:cubicBezTo>
                  <a:pt x="124327" y="234204"/>
                  <a:pt x="124144" y="234696"/>
                  <a:pt x="123751" y="234957"/>
                </a:cubicBezTo>
                <a:cubicBezTo>
                  <a:pt x="123391" y="235205"/>
                  <a:pt x="123204" y="235330"/>
                  <a:pt x="123084" y="235330"/>
                </a:cubicBezTo>
                <a:cubicBezTo>
                  <a:pt x="122962" y="235330"/>
                  <a:pt x="122911" y="235199"/>
                  <a:pt x="122819" y="234934"/>
                </a:cubicBezTo>
                <a:cubicBezTo>
                  <a:pt x="122682" y="234525"/>
                  <a:pt x="123001" y="234320"/>
                  <a:pt x="124001" y="234207"/>
                </a:cubicBezTo>
                <a:cubicBezTo>
                  <a:pt x="124015" y="234205"/>
                  <a:pt x="124028" y="234204"/>
                  <a:pt x="124041" y="234204"/>
                </a:cubicBezTo>
                <a:close/>
                <a:moveTo>
                  <a:pt x="119745" y="236075"/>
                </a:moveTo>
                <a:cubicBezTo>
                  <a:pt x="119786" y="236075"/>
                  <a:pt x="119825" y="236081"/>
                  <a:pt x="119863" y="236094"/>
                </a:cubicBezTo>
                <a:cubicBezTo>
                  <a:pt x="120340" y="236231"/>
                  <a:pt x="120295" y="236503"/>
                  <a:pt x="119726" y="236685"/>
                </a:cubicBezTo>
                <a:cubicBezTo>
                  <a:pt x="119586" y="236739"/>
                  <a:pt x="119457" y="236762"/>
                  <a:pt x="119354" y="236762"/>
                </a:cubicBezTo>
                <a:cubicBezTo>
                  <a:pt x="119240" y="236762"/>
                  <a:pt x="119159" y="236733"/>
                  <a:pt x="119135" y="236685"/>
                </a:cubicBezTo>
                <a:cubicBezTo>
                  <a:pt x="119055" y="236424"/>
                  <a:pt x="119435" y="236075"/>
                  <a:pt x="119745" y="236075"/>
                </a:cubicBezTo>
                <a:close/>
                <a:moveTo>
                  <a:pt x="90314" y="235257"/>
                </a:moveTo>
                <a:cubicBezTo>
                  <a:pt x="90378" y="235257"/>
                  <a:pt x="90419" y="235423"/>
                  <a:pt x="90460" y="235776"/>
                </a:cubicBezTo>
                <a:cubicBezTo>
                  <a:pt x="90505" y="236208"/>
                  <a:pt x="90483" y="236640"/>
                  <a:pt x="90392" y="236754"/>
                </a:cubicBezTo>
                <a:cubicBezTo>
                  <a:pt x="90358" y="236802"/>
                  <a:pt x="90325" y="236824"/>
                  <a:pt x="90293" y="236824"/>
                </a:cubicBezTo>
                <a:cubicBezTo>
                  <a:pt x="90089" y="236824"/>
                  <a:pt x="89945" y="235913"/>
                  <a:pt x="90141" y="235480"/>
                </a:cubicBezTo>
                <a:cubicBezTo>
                  <a:pt x="90215" y="235333"/>
                  <a:pt x="90270" y="235257"/>
                  <a:pt x="90314" y="235257"/>
                </a:cubicBezTo>
                <a:close/>
                <a:moveTo>
                  <a:pt x="124067" y="235107"/>
                </a:moveTo>
                <a:cubicBezTo>
                  <a:pt x="124188" y="235107"/>
                  <a:pt x="124296" y="235183"/>
                  <a:pt x="124342" y="235321"/>
                </a:cubicBezTo>
                <a:cubicBezTo>
                  <a:pt x="124427" y="235532"/>
                  <a:pt x="124315" y="235665"/>
                  <a:pt x="124117" y="235665"/>
                </a:cubicBezTo>
                <a:cubicBezTo>
                  <a:pt x="124102" y="235665"/>
                  <a:pt x="124086" y="235664"/>
                  <a:pt x="124069" y="235662"/>
                </a:cubicBezTo>
                <a:cubicBezTo>
                  <a:pt x="124051" y="235660"/>
                  <a:pt x="124035" y="235660"/>
                  <a:pt x="124020" y="235660"/>
                </a:cubicBezTo>
                <a:cubicBezTo>
                  <a:pt x="123824" y="235660"/>
                  <a:pt x="123862" y="235794"/>
                  <a:pt x="124115" y="236026"/>
                </a:cubicBezTo>
                <a:cubicBezTo>
                  <a:pt x="125047" y="236867"/>
                  <a:pt x="125184" y="237163"/>
                  <a:pt x="124661" y="237186"/>
                </a:cubicBezTo>
                <a:cubicBezTo>
                  <a:pt x="124653" y="237186"/>
                  <a:pt x="124645" y="237187"/>
                  <a:pt x="124637" y="237187"/>
                </a:cubicBezTo>
                <a:cubicBezTo>
                  <a:pt x="124030" y="237187"/>
                  <a:pt x="123394" y="235476"/>
                  <a:pt x="123888" y="235162"/>
                </a:cubicBezTo>
                <a:cubicBezTo>
                  <a:pt x="123947" y="235125"/>
                  <a:pt x="124008" y="235107"/>
                  <a:pt x="124067" y="235107"/>
                </a:cubicBezTo>
                <a:close/>
                <a:moveTo>
                  <a:pt x="80911" y="235258"/>
                </a:moveTo>
                <a:cubicBezTo>
                  <a:pt x="81286" y="235258"/>
                  <a:pt x="81700" y="235380"/>
                  <a:pt x="81887" y="235639"/>
                </a:cubicBezTo>
                <a:cubicBezTo>
                  <a:pt x="82069" y="235890"/>
                  <a:pt x="82364" y="236322"/>
                  <a:pt x="82546" y="236549"/>
                </a:cubicBezTo>
                <a:cubicBezTo>
                  <a:pt x="82728" y="236799"/>
                  <a:pt x="82865" y="237027"/>
                  <a:pt x="82910" y="237027"/>
                </a:cubicBezTo>
                <a:cubicBezTo>
                  <a:pt x="82933" y="237049"/>
                  <a:pt x="82637" y="237117"/>
                  <a:pt x="82205" y="237186"/>
                </a:cubicBezTo>
                <a:cubicBezTo>
                  <a:pt x="82108" y="237199"/>
                  <a:pt x="82018" y="237205"/>
                  <a:pt x="81937" y="237205"/>
                </a:cubicBezTo>
                <a:cubicBezTo>
                  <a:pt x="81316" y="237205"/>
                  <a:pt x="81169" y="236829"/>
                  <a:pt x="81591" y="236185"/>
                </a:cubicBezTo>
                <a:cubicBezTo>
                  <a:pt x="81734" y="235977"/>
                  <a:pt x="81788" y="235873"/>
                  <a:pt x="81753" y="235873"/>
                </a:cubicBezTo>
                <a:cubicBezTo>
                  <a:pt x="81726" y="235873"/>
                  <a:pt x="81650" y="235932"/>
                  <a:pt x="81523" y="236049"/>
                </a:cubicBezTo>
                <a:cubicBezTo>
                  <a:pt x="81432" y="236131"/>
                  <a:pt x="81359" y="236173"/>
                  <a:pt x="81308" y="236173"/>
                </a:cubicBezTo>
                <a:cubicBezTo>
                  <a:pt x="81234" y="236173"/>
                  <a:pt x="81209" y="236080"/>
                  <a:pt x="81250" y="235890"/>
                </a:cubicBezTo>
                <a:cubicBezTo>
                  <a:pt x="81276" y="235708"/>
                  <a:pt x="81250" y="235615"/>
                  <a:pt x="81156" y="235615"/>
                </a:cubicBezTo>
                <a:cubicBezTo>
                  <a:pt x="81085" y="235615"/>
                  <a:pt x="80975" y="235668"/>
                  <a:pt x="80818" y="235776"/>
                </a:cubicBezTo>
                <a:cubicBezTo>
                  <a:pt x="80667" y="235884"/>
                  <a:pt x="80536" y="235935"/>
                  <a:pt x="80431" y="235935"/>
                </a:cubicBezTo>
                <a:cubicBezTo>
                  <a:pt x="80314" y="235935"/>
                  <a:pt x="80229" y="235872"/>
                  <a:pt x="80181" y="235753"/>
                </a:cubicBezTo>
                <a:cubicBezTo>
                  <a:pt x="80070" y="235432"/>
                  <a:pt x="80463" y="235258"/>
                  <a:pt x="80911" y="235258"/>
                </a:cubicBezTo>
                <a:close/>
                <a:moveTo>
                  <a:pt x="123247" y="236448"/>
                </a:moveTo>
                <a:cubicBezTo>
                  <a:pt x="123298" y="236448"/>
                  <a:pt x="123347" y="236528"/>
                  <a:pt x="123410" y="236685"/>
                </a:cubicBezTo>
                <a:cubicBezTo>
                  <a:pt x="123501" y="236936"/>
                  <a:pt x="123433" y="237231"/>
                  <a:pt x="123251" y="237390"/>
                </a:cubicBezTo>
                <a:cubicBezTo>
                  <a:pt x="123152" y="237483"/>
                  <a:pt x="123071" y="237526"/>
                  <a:pt x="123012" y="237526"/>
                </a:cubicBezTo>
                <a:cubicBezTo>
                  <a:pt x="122852" y="237526"/>
                  <a:pt x="122841" y="237223"/>
                  <a:pt x="123023" y="236776"/>
                </a:cubicBezTo>
                <a:cubicBezTo>
                  <a:pt x="123121" y="236556"/>
                  <a:pt x="123186" y="236448"/>
                  <a:pt x="123247" y="236448"/>
                </a:cubicBezTo>
                <a:close/>
                <a:moveTo>
                  <a:pt x="90643" y="237114"/>
                </a:moveTo>
                <a:cubicBezTo>
                  <a:pt x="90664" y="237114"/>
                  <a:pt x="90687" y="237115"/>
                  <a:pt x="90710" y="237117"/>
                </a:cubicBezTo>
                <a:cubicBezTo>
                  <a:pt x="90937" y="237140"/>
                  <a:pt x="91142" y="237254"/>
                  <a:pt x="91188" y="237390"/>
                </a:cubicBezTo>
                <a:cubicBezTo>
                  <a:pt x="91233" y="237527"/>
                  <a:pt x="91119" y="237618"/>
                  <a:pt x="90892" y="237618"/>
                </a:cubicBezTo>
                <a:cubicBezTo>
                  <a:pt x="90664" y="237595"/>
                  <a:pt x="90437" y="237459"/>
                  <a:pt x="90392" y="237322"/>
                </a:cubicBezTo>
                <a:cubicBezTo>
                  <a:pt x="90351" y="237200"/>
                  <a:pt x="90456" y="237114"/>
                  <a:pt x="90643" y="237114"/>
                </a:cubicBezTo>
                <a:close/>
                <a:moveTo>
                  <a:pt x="80256" y="237773"/>
                </a:moveTo>
                <a:cubicBezTo>
                  <a:pt x="80404" y="237773"/>
                  <a:pt x="80535" y="237836"/>
                  <a:pt x="80568" y="237936"/>
                </a:cubicBezTo>
                <a:cubicBezTo>
                  <a:pt x="80613" y="238073"/>
                  <a:pt x="80568" y="238209"/>
                  <a:pt x="80477" y="238232"/>
                </a:cubicBezTo>
                <a:cubicBezTo>
                  <a:pt x="80457" y="238242"/>
                  <a:pt x="80432" y="238246"/>
                  <a:pt x="80402" y="238246"/>
                </a:cubicBezTo>
                <a:cubicBezTo>
                  <a:pt x="80298" y="238246"/>
                  <a:pt x="80146" y="238189"/>
                  <a:pt x="80022" y="238118"/>
                </a:cubicBezTo>
                <a:cubicBezTo>
                  <a:pt x="79863" y="238027"/>
                  <a:pt x="79886" y="237868"/>
                  <a:pt x="80090" y="237800"/>
                </a:cubicBezTo>
                <a:cubicBezTo>
                  <a:pt x="80145" y="237781"/>
                  <a:pt x="80202" y="237773"/>
                  <a:pt x="80256" y="237773"/>
                </a:cubicBezTo>
                <a:close/>
                <a:moveTo>
                  <a:pt x="120691" y="238191"/>
                </a:moveTo>
                <a:cubicBezTo>
                  <a:pt x="120997" y="238191"/>
                  <a:pt x="121222" y="238324"/>
                  <a:pt x="121091" y="238505"/>
                </a:cubicBezTo>
                <a:cubicBezTo>
                  <a:pt x="121052" y="238556"/>
                  <a:pt x="120949" y="238585"/>
                  <a:pt x="120814" y="238585"/>
                </a:cubicBezTo>
                <a:cubicBezTo>
                  <a:pt x="120709" y="238585"/>
                  <a:pt x="120583" y="238567"/>
                  <a:pt x="120454" y="238527"/>
                </a:cubicBezTo>
                <a:cubicBezTo>
                  <a:pt x="120135" y="238436"/>
                  <a:pt x="120067" y="238345"/>
                  <a:pt x="120317" y="238254"/>
                </a:cubicBezTo>
                <a:cubicBezTo>
                  <a:pt x="120444" y="238210"/>
                  <a:pt x="120573" y="238191"/>
                  <a:pt x="120691" y="238191"/>
                </a:cubicBezTo>
                <a:close/>
                <a:moveTo>
                  <a:pt x="88101" y="238166"/>
                </a:moveTo>
                <a:cubicBezTo>
                  <a:pt x="88261" y="238166"/>
                  <a:pt x="88404" y="238272"/>
                  <a:pt x="88459" y="238436"/>
                </a:cubicBezTo>
                <a:cubicBezTo>
                  <a:pt x="88527" y="238641"/>
                  <a:pt x="88527" y="238823"/>
                  <a:pt x="88436" y="238846"/>
                </a:cubicBezTo>
                <a:cubicBezTo>
                  <a:pt x="88422" y="238852"/>
                  <a:pt x="88406" y="238856"/>
                  <a:pt x="88388" y="238856"/>
                </a:cubicBezTo>
                <a:cubicBezTo>
                  <a:pt x="88284" y="238856"/>
                  <a:pt x="88113" y="238750"/>
                  <a:pt x="87958" y="238596"/>
                </a:cubicBezTo>
                <a:cubicBezTo>
                  <a:pt x="87777" y="238436"/>
                  <a:pt x="87777" y="238254"/>
                  <a:pt x="87981" y="238186"/>
                </a:cubicBezTo>
                <a:cubicBezTo>
                  <a:pt x="88022" y="238173"/>
                  <a:pt x="88062" y="238166"/>
                  <a:pt x="88101" y="238166"/>
                </a:cubicBezTo>
                <a:close/>
                <a:moveTo>
                  <a:pt x="117149" y="238070"/>
                </a:moveTo>
                <a:cubicBezTo>
                  <a:pt x="117162" y="238070"/>
                  <a:pt x="117158" y="238092"/>
                  <a:pt x="117134" y="238141"/>
                </a:cubicBezTo>
                <a:cubicBezTo>
                  <a:pt x="117019" y="238370"/>
                  <a:pt x="117506" y="238599"/>
                  <a:pt x="117906" y="238599"/>
                </a:cubicBezTo>
                <a:cubicBezTo>
                  <a:pt x="118062" y="238599"/>
                  <a:pt x="118204" y="238565"/>
                  <a:pt x="118294" y="238482"/>
                </a:cubicBezTo>
                <a:cubicBezTo>
                  <a:pt x="118352" y="238433"/>
                  <a:pt x="118416" y="238409"/>
                  <a:pt x="118472" y="238409"/>
                </a:cubicBezTo>
                <a:cubicBezTo>
                  <a:pt x="118546" y="238409"/>
                  <a:pt x="118609" y="238450"/>
                  <a:pt x="118635" y="238527"/>
                </a:cubicBezTo>
                <a:cubicBezTo>
                  <a:pt x="118680" y="238664"/>
                  <a:pt x="118544" y="238868"/>
                  <a:pt x="118362" y="238937"/>
                </a:cubicBezTo>
                <a:cubicBezTo>
                  <a:pt x="118240" y="238977"/>
                  <a:pt x="118105" y="238995"/>
                  <a:pt x="117967" y="238995"/>
                </a:cubicBezTo>
                <a:cubicBezTo>
                  <a:pt x="117335" y="238995"/>
                  <a:pt x="116649" y="238613"/>
                  <a:pt x="116929" y="238277"/>
                </a:cubicBezTo>
                <a:cubicBezTo>
                  <a:pt x="117047" y="238145"/>
                  <a:pt x="117126" y="238070"/>
                  <a:pt x="117149" y="238070"/>
                </a:cubicBezTo>
                <a:close/>
                <a:moveTo>
                  <a:pt x="121719" y="239001"/>
                </a:moveTo>
                <a:cubicBezTo>
                  <a:pt x="121774" y="239001"/>
                  <a:pt x="121858" y="239132"/>
                  <a:pt x="121932" y="239369"/>
                </a:cubicBezTo>
                <a:cubicBezTo>
                  <a:pt x="122017" y="239625"/>
                  <a:pt x="122026" y="239791"/>
                  <a:pt x="121957" y="239791"/>
                </a:cubicBezTo>
                <a:cubicBezTo>
                  <a:pt x="121935" y="239791"/>
                  <a:pt x="121903" y="239772"/>
                  <a:pt x="121864" y="239733"/>
                </a:cubicBezTo>
                <a:cubicBezTo>
                  <a:pt x="121705" y="239619"/>
                  <a:pt x="121614" y="239323"/>
                  <a:pt x="121659" y="239119"/>
                </a:cubicBezTo>
                <a:cubicBezTo>
                  <a:pt x="121667" y="239039"/>
                  <a:pt x="121689" y="239001"/>
                  <a:pt x="121719" y="239001"/>
                </a:cubicBezTo>
                <a:close/>
                <a:moveTo>
                  <a:pt x="87270" y="238751"/>
                </a:moveTo>
                <a:cubicBezTo>
                  <a:pt x="87341" y="238751"/>
                  <a:pt x="87416" y="238844"/>
                  <a:pt x="87481" y="239005"/>
                </a:cubicBezTo>
                <a:cubicBezTo>
                  <a:pt x="87537" y="239192"/>
                  <a:pt x="87702" y="239318"/>
                  <a:pt x="87872" y="239318"/>
                </a:cubicBezTo>
                <a:cubicBezTo>
                  <a:pt x="87909" y="239318"/>
                  <a:pt x="87945" y="239312"/>
                  <a:pt x="87981" y="239300"/>
                </a:cubicBezTo>
                <a:cubicBezTo>
                  <a:pt x="88047" y="239276"/>
                  <a:pt x="88107" y="239265"/>
                  <a:pt x="88160" y="239265"/>
                </a:cubicBezTo>
                <a:cubicBezTo>
                  <a:pt x="88450" y="239265"/>
                  <a:pt x="88517" y="239603"/>
                  <a:pt x="88209" y="239892"/>
                </a:cubicBezTo>
                <a:cubicBezTo>
                  <a:pt x="88179" y="239919"/>
                  <a:pt x="88142" y="239931"/>
                  <a:pt x="88099" y="239931"/>
                </a:cubicBezTo>
                <a:cubicBezTo>
                  <a:pt x="87740" y="239931"/>
                  <a:pt x="86982" y="239084"/>
                  <a:pt x="87185" y="238800"/>
                </a:cubicBezTo>
                <a:cubicBezTo>
                  <a:pt x="87212" y="238767"/>
                  <a:pt x="87240" y="238751"/>
                  <a:pt x="87270" y="238751"/>
                </a:cubicBezTo>
                <a:close/>
                <a:moveTo>
                  <a:pt x="126804" y="239502"/>
                </a:moveTo>
                <a:cubicBezTo>
                  <a:pt x="126900" y="239502"/>
                  <a:pt x="126982" y="239578"/>
                  <a:pt x="127026" y="239710"/>
                </a:cubicBezTo>
                <a:cubicBezTo>
                  <a:pt x="127094" y="239937"/>
                  <a:pt x="127117" y="240096"/>
                  <a:pt x="127048" y="240119"/>
                </a:cubicBezTo>
                <a:cubicBezTo>
                  <a:pt x="127021" y="240128"/>
                  <a:pt x="126993" y="240132"/>
                  <a:pt x="126966" y="240132"/>
                </a:cubicBezTo>
                <a:cubicBezTo>
                  <a:pt x="126698" y="240132"/>
                  <a:pt x="126453" y="239759"/>
                  <a:pt x="126639" y="239573"/>
                </a:cubicBezTo>
                <a:cubicBezTo>
                  <a:pt x="126695" y="239525"/>
                  <a:pt x="126752" y="239502"/>
                  <a:pt x="126804" y="239502"/>
                </a:cubicBezTo>
                <a:close/>
                <a:moveTo>
                  <a:pt x="82020" y="238035"/>
                </a:moveTo>
                <a:cubicBezTo>
                  <a:pt x="82347" y="238035"/>
                  <a:pt x="82624" y="238299"/>
                  <a:pt x="82978" y="238914"/>
                </a:cubicBezTo>
                <a:cubicBezTo>
                  <a:pt x="83319" y="239482"/>
                  <a:pt x="83729" y="239960"/>
                  <a:pt x="83911" y="239983"/>
                </a:cubicBezTo>
                <a:cubicBezTo>
                  <a:pt x="84411" y="240028"/>
                  <a:pt x="84502" y="240756"/>
                  <a:pt x="84002" y="240915"/>
                </a:cubicBezTo>
                <a:cubicBezTo>
                  <a:pt x="83952" y="240932"/>
                  <a:pt x="83903" y="240940"/>
                  <a:pt x="83855" y="240940"/>
                </a:cubicBezTo>
                <a:cubicBezTo>
                  <a:pt x="83506" y="240940"/>
                  <a:pt x="83198" y="240507"/>
                  <a:pt x="82978" y="239687"/>
                </a:cubicBezTo>
                <a:cubicBezTo>
                  <a:pt x="82941" y="239536"/>
                  <a:pt x="82685" y="239448"/>
                  <a:pt x="82378" y="239448"/>
                </a:cubicBezTo>
                <a:cubicBezTo>
                  <a:pt x="82314" y="239448"/>
                  <a:pt x="82249" y="239452"/>
                  <a:pt x="82182" y="239460"/>
                </a:cubicBezTo>
                <a:cubicBezTo>
                  <a:pt x="82043" y="239475"/>
                  <a:pt x="81933" y="239484"/>
                  <a:pt x="81850" y="239484"/>
                </a:cubicBezTo>
                <a:cubicBezTo>
                  <a:pt x="81554" y="239484"/>
                  <a:pt x="81603" y="239363"/>
                  <a:pt x="81887" y="238937"/>
                </a:cubicBezTo>
                <a:cubicBezTo>
                  <a:pt x="82205" y="238459"/>
                  <a:pt x="82182" y="238345"/>
                  <a:pt x="81750" y="238323"/>
                </a:cubicBezTo>
                <a:cubicBezTo>
                  <a:pt x="81341" y="238277"/>
                  <a:pt x="81341" y="238232"/>
                  <a:pt x="81796" y="238073"/>
                </a:cubicBezTo>
                <a:cubicBezTo>
                  <a:pt x="81874" y="238048"/>
                  <a:pt x="81948" y="238035"/>
                  <a:pt x="82020" y="238035"/>
                </a:cubicBezTo>
                <a:close/>
                <a:moveTo>
                  <a:pt x="126910" y="240651"/>
                </a:moveTo>
                <a:cubicBezTo>
                  <a:pt x="126943" y="240651"/>
                  <a:pt x="126991" y="240787"/>
                  <a:pt x="127048" y="241029"/>
                </a:cubicBezTo>
                <a:cubicBezTo>
                  <a:pt x="127139" y="241415"/>
                  <a:pt x="127071" y="241802"/>
                  <a:pt x="126889" y="241870"/>
                </a:cubicBezTo>
                <a:cubicBezTo>
                  <a:pt x="126845" y="241889"/>
                  <a:pt x="126795" y="241897"/>
                  <a:pt x="126742" y="241897"/>
                </a:cubicBezTo>
                <a:cubicBezTo>
                  <a:pt x="126603" y="241897"/>
                  <a:pt x="126449" y="241839"/>
                  <a:pt x="126366" y="241756"/>
                </a:cubicBezTo>
                <a:cubicBezTo>
                  <a:pt x="126252" y="241643"/>
                  <a:pt x="126298" y="241484"/>
                  <a:pt x="126480" y="241415"/>
                </a:cubicBezTo>
                <a:cubicBezTo>
                  <a:pt x="126662" y="241347"/>
                  <a:pt x="126844" y="241074"/>
                  <a:pt x="126866" y="240801"/>
                </a:cubicBezTo>
                <a:cubicBezTo>
                  <a:pt x="126875" y="240699"/>
                  <a:pt x="126890" y="240651"/>
                  <a:pt x="126910" y="240651"/>
                </a:cubicBezTo>
                <a:close/>
                <a:moveTo>
                  <a:pt x="88490" y="243317"/>
                </a:moveTo>
                <a:cubicBezTo>
                  <a:pt x="88547" y="243317"/>
                  <a:pt x="88585" y="243328"/>
                  <a:pt x="88595" y="243348"/>
                </a:cubicBezTo>
                <a:cubicBezTo>
                  <a:pt x="88618" y="243416"/>
                  <a:pt x="88504" y="243576"/>
                  <a:pt x="88345" y="243735"/>
                </a:cubicBezTo>
                <a:cubicBezTo>
                  <a:pt x="88251" y="243817"/>
                  <a:pt x="88162" y="243857"/>
                  <a:pt x="88093" y="243857"/>
                </a:cubicBezTo>
                <a:cubicBezTo>
                  <a:pt x="88028" y="243857"/>
                  <a:pt x="87980" y="243823"/>
                  <a:pt x="87958" y="243758"/>
                </a:cubicBezTo>
                <a:cubicBezTo>
                  <a:pt x="87913" y="243598"/>
                  <a:pt x="88027" y="243439"/>
                  <a:pt x="88209" y="243371"/>
                </a:cubicBezTo>
                <a:cubicBezTo>
                  <a:pt x="88321" y="243333"/>
                  <a:pt x="88420" y="243317"/>
                  <a:pt x="88490" y="243317"/>
                </a:cubicBezTo>
                <a:close/>
                <a:moveTo>
                  <a:pt x="83609" y="243930"/>
                </a:moveTo>
                <a:cubicBezTo>
                  <a:pt x="83657" y="243930"/>
                  <a:pt x="83720" y="244012"/>
                  <a:pt x="83797" y="244167"/>
                </a:cubicBezTo>
                <a:cubicBezTo>
                  <a:pt x="83879" y="244391"/>
                  <a:pt x="83869" y="244560"/>
                  <a:pt x="83751" y="244560"/>
                </a:cubicBezTo>
                <a:cubicBezTo>
                  <a:pt x="83738" y="244560"/>
                  <a:pt x="83723" y="244558"/>
                  <a:pt x="83706" y="244553"/>
                </a:cubicBezTo>
                <a:cubicBezTo>
                  <a:pt x="83570" y="244508"/>
                  <a:pt x="83479" y="244281"/>
                  <a:pt x="83524" y="244076"/>
                </a:cubicBezTo>
                <a:cubicBezTo>
                  <a:pt x="83544" y="243978"/>
                  <a:pt x="83572" y="243930"/>
                  <a:pt x="83609" y="243930"/>
                </a:cubicBezTo>
                <a:close/>
                <a:moveTo>
                  <a:pt x="85696" y="244252"/>
                </a:moveTo>
                <a:cubicBezTo>
                  <a:pt x="85764" y="244252"/>
                  <a:pt x="85810" y="244269"/>
                  <a:pt x="85821" y="244303"/>
                </a:cubicBezTo>
                <a:cubicBezTo>
                  <a:pt x="85844" y="244371"/>
                  <a:pt x="85730" y="244531"/>
                  <a:pt x="85571" y="244690"/>
                </a:cubicBezTo>
                <a:cubicBezTo>
                  <a:pt x="85491" y="244758"/>
                  <a:pt x="85406" y="244792"/>
                  <a:pt x="85335" y="244792"/>
                </a:cubicBezTo>
                <a:cubicBezTo>
                  <a:pt x="85264" y="244792"/>
                  <a:pt x="85207" y="244758"/>
                  <a:pt x="85184" y="244690"/>
                </a:cubicBezTo>
                <a:cubicBezTo>
                  <a:pt x="85139" y="244553"/>
                  <a:pt x="85252" y="244371"/>
                  <a:pt x="85434" y="244303"/>
                </a:cubicBezTo>
                <a:cubicBezTo>
                  <a:pt x="85537" y="244269"/>
                  <a:pt x="85628" y="244252"/>
                  <a:pt x="85696" y="244252"/>
                </a:cubicBezTo>
                <a:close/>
                <a:moveTo>
                  <a:pt x="92400" y="245040"/>
                </a:moveTo>
                <a:cubicBezTo>
                  <a:pt x="92439" y="245040"/>
                  <a:pt x="92490" y="245044"/>
                  <a:pt x="92552" y="245054"/>
                </a:cubicBezTo>
                <a:cubicBezTo>
                  <a:pt x="93052" y="245099"/>
                  <a:pt x="93029" y="245895"/>
                  <a:pt x="92529" y="246077"/>
                </a:cubicBezTo>
                <a:cubicBezTo>
                  <a:pt x="92496" y="246086"/>
                  <a:pt x="92463" y="246091"/>
                  <a:pt x="92430" y="246091"/>
                </a:cubicBezTo>
                <a:cubicBezTo>
                  <a:pt x="92308" y="246091"/>
                  <a:pt x="92197" y="246026"/>
                  <a:pt x="92143" y="245918"/>
                </a:cubicBezTo>
                <a:cubicBezTo>
                  <a:pt x="92097" y="245781"/>
                  <a:pt x="92234" y="245622"/>
                  <a:pt x="92438" y="245554"/>
                </a:cubicBezTo>
                <a:cubicBezTo>
                  <a:pt x="92643" y="245486"/>
                  <a:pt x="92643" y="245327"/>
                  <a:pt x="92438" y="245213"/>
                </a:cubicBezTo>
                <a:cubicBezTo>
                  <a:pt x="92258" y="245105"/>
                  <a:pt x="92249" y="245040"/>
                  <a:pt x="92400" y="245040"/>
                </a:cubicBezTo>
                <a:close/>
                <a:moveTo>
                  <a:pt x="88856" y="245955"/>
                </a:moveTo>
                <a:cubicBezTo>
                  <a:pt x="88979" y="245955"/>
                  <a:pt x="89087" y="246006"/>
                  <a:pt x="89118" y="246100"/>
                </a:cubicBezTo>
                <a:cubicBezTo>
                  <a:pt x="89164" y="246259"/>
                  <a:pt x="89141" y="246373"/>
                  <a:pt x="89050" y="246418"/>
                </a:cubicBezTo>
                <a:cubicBezTo>
                  <a:pt x="89041" y="246421"/>
                  <a:pt x="89030" y="246422"/>
                  <a:pt x="89016" y="246422"/>
                </a:cubicBezTo>
                <a:cubicBezTo>
                  <a:pt x="88929" y="246422"/>
                  <a:pt x="88756" y="246361"/>
                  <a:pt x="88618" y="246282"/>
                </a:cubicBezTo>
                <a:cubicBezTo>
                  <a:pt x="88459" y="246191"/>
                  <a:pt x="88481" y="246054"/>
                  <a:pt x="88686" y="245986"/>
                </a:cubicBezTo>
                <a:cubicBezTo>
                  <a:pt x="88742" y="245965"/>
                  <a:pt x="88801" y="245955"/>
                  <a:pt x="88856" y="245955"/>
                </a:cubicBezTo>
                <a:close/>
                <a:moveTo>
                  <a:pt x="99274" y="245414"/>
                </a:moveTo>
                <a:cubicBezTo>
                  <a:pt x="99322" y="245414"/>
                  <a:pt x="99265" y="245584"/>
                  <a:pt x="99146" y="245941"/>
                </a:cubicBezTo>
                <a:cubicBezTo>
                  <a:pt x="99037" y="246335"/>
                  <a:pt x="98758" y="246624"/>
                  <a:pt x="98555" y="246624"/>
                </a:cubicBezTo>
                <a:cubicBezTo>
                  <a:pt x="98547" y="246624"/>
                  <a:pt x="98540" y="246624"/>
                  <a:pt x="98533" y="246623"/>
                </a:cubicBezTo>
                <a:cubicBezTo>
                  <a:pt x="98305" y="246600"/>
                  <a:pt x="98169" y="246555"/>
                  <a:pt x="98214" y="246509"/>
                </a:cubicBezTo>
                <a:cubicBezTo>
                  <a:pt x="98282" y="246464"/>
                  <a:pt x="98555" y="246145"/>
                  <a:pt x="98851" y="245827"/>
                </a:cubicBezTo>
                <a:cubicBezTo>
                  <a:pt x="99100" y="245556"/>
                  <a:pt x="99231" y="245414"/>
                  <a:pt x="99274" y="245414"/>
                </a:cubicBezTo>
                <a:close/>
                <a:moveTo>
                  <a:pt x="91202" y="246822"/>
                </a:moveTo>
                <a:cubicBezTo>
                  <a:pt x="91267" y="246822"/>
                  <a:pt x="91313" y="246839"/>
                  <a:pt x="91324" y="246873"/>
                </a:cubicBezTo>
                <a:cubicBezTo>
                  <a:pt x="91347" y="246918"/>
                  <a:pt x="91233" y="247078"/>
                  <a:pt x="91074" y="247237"/>
                </a:cubicBezTo>
                <a:cubicBezTo>
                  <a:pt x="90991" y="247319"/>
                  <a:pt x="90902" y="247359"/>
                  <a:pt x="90830" y="247359"/>
                </a:cubicBezTo>
                <a:cubicBezTo>
                  <a:pt x="90762" y="247359"/>
                  <a:pt x="90709" y="247325"/>
                  <a:pt x="90687" y="247259"/>
                </a:cubicBezTo>
                <a:cubicBezTo>
                  <a:pt x="90642" y="247100"/>
                  <a:pt x="90755" y="246941"/>
                  <a:pt x="90960" y="246873"/>
                </a:cubicBezTo>
                <a:cubicBezTo>
                  <a:pt x="91051" y="246839"/>
                  <a:pt x="91136" y="246822"/>
                  <a:pt x="91202" y="246822"/>
                </a:cubicBezTo>
                <a:close/>
                <a:moveTo>
                  <a:pt x="87330" y="246816"/>
                </a:moveTo>
                <a:cubicBezTo>
                  <a:pt x="87401" y="246816"/>
                  <a:pt x="87458" y="246850"/>
                  <a:pt x="87481" y="246918"/>
                </a:cubicBezTo>
                <a:cubicBezTo>
                  <a:pt x="87549" y="247078"/>
                  <a:pt x="87413" y="247259"/>
                  <a:pt x="87231" y="247328"/>
                </a:cubicBezTo>
                <a:cubicBezTo>
                  <a:pt x="87140" y="247362"/>
                  <a:pt x="87049" y="247379"/>
                  <a:pt x="86978" y="247379"/>
                </a:cubicBezTo>
                <a:cubicBezTo>
                  <a:pt x="86907" y="247379"/>
                  <a:pt x="86856" y="247362"/>
                  <a:pt x="86844" y="247328"/>
                </a:cubicBezTo>
                <a:cubicBezTo>
                  <a:pt x="86821" y="247259"/>
                  <a:pt x="86935" y="247078"/>
                  <a:pt x="87094" y="246918"/>
                </a:cubicBezTo>
                <a:cubicBezTo>
                  <a:pt x="87174" y="246850"/>
                  <a:pt x="87259" y="246816"/>
                  <a:pt x="87330" y="246816"/>
                </a:cubicBezTo>
                <a:close/>
                <a:moveTo>
                  <a:pt x="89585" y="246816"/>
                </a:moveTo>
                <a:cubicBezTo>
                  <a:pt x="89678" y="246816"/>
                  <a:pt x="89781" y="246834"/>
                  <a:pt x="89891" y="246873"/>
                </a:cubicBezTo>
                <a:cubicBezTo>
                  <a:pt x="90437" y="247032"/>
                  <a:pt x="90323" y="247328"/>
                  <a:pt x="89641" y="247532"/>
                </a:cubicBezTo>
                <a:cubicBezTo>
                  <a:pt x="89527" y="247558"/>
                  <a:pt x="89426" y="247571"/>
                  <a:pt x="89342" y="247571"/>
                </a:cubicBezTo>
                <a:cubicBezTo>
                  <a:pt x="89126" y="247571"/>
                  <a:pt x="89017" y="247485"/>
                  <a:pt x="89050" y="247305"/>
                </a:cubicBezTo>
                <a:cubicBezTo>
                  <a:pt x="89102" y="246995"/>
                  <a:pt x="89296" y="246816"/>
                  <a:pt x="89585" y="246816"/>
                </a:cubicBezTo>
                <a:close/>
                <a:moveTo>
                  <a:pt x="127135" y="247712"/>
                </a:moveTo>
                <a:cubicBezTo>
                  <a:pt x="127151" y="247712"/>
                  <a:pt x="127168" y="247713"/>
                  <a:pt x="127185" y="247714"/>
                </a:cubicBezTo>
                <a:cubicBezTo>
                  <a:pt x="127731" y="247760"/>
                  <a:pt x="127708" y="247964"/>
                  <a:pt x="127071" y="248169"/>
                </a:cubicBezTo>
                <a:cubicBezTo>
                  <a:pt x="126983" y="248196"/>
                  <a:pt x="126905" y="248209"/>
                  <a:pt x="126840" y="248209"/>
                </a:cubicBezTo>
                <a:cubicBezTo>
                  <a:pt x="126689" y="248209"/>
                  <a:pt x="126614" y="248138"/>
                  <a:pt x="126662" y="248010"/>
                </a:cubicBezTo>
                <a:cubicBezTo>
                  <a:pt x="126725" y="247841"/>
                  <a:pt x="126925" y="247712"/>
                  <a:pt x="127135" y="247712"/>
                </a:cubicBezTo>
                <a:close/>
                <a:moveTo>
                  <a:pt x="127647" y="248342"/>
                </a:moveTo>
                <a:cubicBezTo>
                  <a:pt x="127712" y="248342"/>
                  <a:pt x="127766" y="248376"/>
                  <a:pt x="127799" y="248442"/>
                </a:cubicBezTo>
                <a:cubicBezTo>
                  <a:pt x="127844" y="248578"/>
                  <a:pt x="127753" y="248806"/>
                  <a:pt x="127571" y="248965"/>
                </a:cubicBezTo>
                <a:cubicBezTo>
                  <a:pt x="127489" y="249048"/>
                  <a:pt x="127406" y="249087"/>
                  <a:pt x="127339" y="249087"/>
                </a:cubicBezTo>
                <a:cubicBezTo>
                  <a:pt x="127278" y="249087"/>
                  <a:pt x="127229" y="249053"/>
                  <a:pt x="127208" y="248988"/>
                </a:cubicBezTo>
                <a:cubicBezTo>
                  <a:pt x="127162" y="248829"/>
                  <a:pt x="127253" y="248624"/>
                  <a:pt x="127412" y="248465"/>
                </a:cubicBezTo>
                <a:cubicBezTo>
                  <a:pt x="127495" y="248382"/>
                  <a:pt x="127578" y="248342"/>
                  <a:pt x="127647" y="248342"/>
                </a:cubicBezTo>
                <a:close/>
                <a:moveTo>
                  <a:pt x="131845" y="249616"/>
                </a:moveTo>
                <a:cubicBezTo>
                  <a:pt x="131969" y="249616"/>
                  <a:pt x="132065" y="249667"/>
                  <a:pt x="132097" y="249761"/>
                </a:cubicBezTo>
                <a:cubicBezTo>
                  <a:pt x="132165" y="249897"/>
                  <a:pt x="132119" y="250034"/>
                  <a:pt x="132051" y="250056"/>
                </a:cubicBezTo>
                <a:cubicBezTo>
                  <a:pt x="132031" y="250066"/>
                  <a:pt x="132007" y="250071"/>
                  <a:pt x="131979" y="250071"/>
                </a:cubicBezTo>
                <a:cubicBezTo>
                  <a:pt x="131880" y="250071"/>
                  <a:pt x="131738" y="250014"/>
                  <a:pt x="131596" y="249943"/>
                </a:cubicBezTo>
                <a:cubicBezTo>
                  <a:pt x="131437" y="249852"/>
                  <a:pt x="131460" y="249715"/>
                  <a:pt x="131665" y="249647"/>
                </a:cubicBezTo>
                <a:cubicBezTo>
                  <a:pt x="131728" y="249626"/>
                  <a:pt x="131789" y="249616"/>
                  <a:pt x="131845" y="249616"/>
                </a:cubicBezTo>
                <a:close/>
                <a:moveTo>
                  <a:pt x="132963" y="249918"/>
                </a:moveTo>
                <a:cubicBezTo>
                  <a:pt x="132977" y="249918"/>
                  <a:pt x="132991" y="249918"/>
                  <a:pt x="133006" y="249920"/>
                </a:cubicBezTo>
                <a:cubicBezTo>
                  <a:pt x="133211" y="249920"/>
                  <a:pt x="133370" y="250034"/>
                  <a:pt x="133416" y="250170"/>
                </a:cubicBezTo>
                <a:cubicBezTo>
                  <a:pt x="133484" y="250329"/>
                  <a:pt x="133393" y="250443"/>
                  <a:pt x="133211" y="250511"/>
                </a:cubicBezTo>
                <a:cubicBezTo>
                  <a:pt x="133176" y="250525"/>
                  <a:pt x="133141" y="250531"/>
                  <a:pt x="133108" y="250531"/>
                </a:cubicBezTo>
                <a:cubicBezTo>
                  <a:pt x="132970" y="250531"/>
                  <a:pt x="132852" y="250422"/>
                  <a:pt x="132779" y="250238"/>
                </a:cubicBezTo>
                <a:cubicBezTo>
                  <a:pt x="132716" y="250049"/>
                  <a:pt x="132789" y="249918"/>
                  <a:pt x="132963" y="249918"/>
                </a:cubicBezTo>
                <a:close/>
                <a:moveTo>
                  <a:pt x="132454" y="250872"/>
                </a:moveTo>
                <a:cubicBezTo>
                  <a:pt x="132471" y="250872"/>
                  <a:pt x="132488" y="250873"/>
                  <a:pt x="132506" y="250875"/>
                </a:cubicBezTo>
                <a:cubicBezTo>
                  <a:pt x="132733" y="250898"/>
                  <a:pt x="132915" y="250966"/>
                  <a:pt x="132938" y="251034"/>
                </a:cubicBezTo>
                <a:cubicBezTo>
                  <a:pt x="132961" y="251103"/>
                  <a:pt x="132824" y="251193"/>
                  <a:pt x="132642" y="251262"/>
                </a:cubicBezTo>
                <a:cubicBezTo>
                  <a:pt x="132595" y="251280"/>
                  <a:pt x="132546" y="251288"/>
                  <a:pt x="132498" y="251288"/>
                </a:cubicBezTo>
                <a:cubicBezTo>
                  <a:pt x="132363" y="251288"/>
                  <a:pt x="132238" y="251220"/>
                  <a:pt x="132188" y="251103"/>
                </a:cubicBezTo>
                <a:cubicBezTo>
                  <a:pt x="132146" y="250978"/>
                  <a:pt x="132275" y="250872"/>
                  <a:pt x="132454" y="250872"/>
                </a:cubicBezTo>
                <a:close/>
                <a:moveTo>
                  <a:pt x="105920" y="251667"/>
                </a:moveTo>
                <a:cubicBezTo>
                  <a:pt x="106222" y="251667"/>
                  <a:pt x="106416" y="251749"/>
                  <a:pt x="106355" y="251830"/>
                </a:cubicBezTo>
                <a:cubicBezTo>
                  <a:pt x="106302" y="251896"/>
                  <a:pt x="106172" y="251932"/>
                  <a:pt x="106018" y="251932"/>
                </a:cubicBezTo>
                <a:cubicBezTo>
                  <a:pt x="105909" y="251932"/>
                  <a:pt x="105787" y="251914"/>
                  <a:pt x="105673" y="251876"/>
                </a:cubicBezTo>
                <a:cubicBezTo>
                  <a:pt x="105241" y="251739"/>
                  <a:pt x="105286" y="251694"/>
                  <a:pt x="105809" y="251671"/>
                </a:cubicBezTo>
                <a:cubicBezTo>
                  <a:pt x="105848" y="251669"/>
                  <a:pt x="105885" y="251667"/>
                  <a:pt x="105920" y="251667"/>
                </a:cubicBezTo>
                <a:close/>
                <a:moveTo>
                  <a:pt x="129910" y="251651"/>
                </a:moveTo>
                <a:cubicBezTo>
                  <a:pt x="130005" y="251651"/>
                  <a:pt x="130110" y="251793"/>
                  <a:pt x="130209" y="252080"/>
                </a:cubicBezTo>
                <a:cubicBezTo>
                  <a:pt x="130296" y="252362"/>
                  <a:pt x="130217" y="252582"/>
                  <a:pt x="130013" y="252582"/>
                </a:cubicBezTo>
                <a:cubicBezTo>
                  <a:pt x="130003" y="252582"/>
                  <a:pt x="129992" y="252582"/>
                  <a:pt x="129982" y="252581"/>
                </a:cubicBezTo>
                <a:cubicBezTo>
                  <a:pt x="129777" y="252558"/>
                  <a:pt x="129641" y="252353"/>
                  <a:pt x="129663" y="252126"/>
                </a:cubicBezTo>
                <a:cubicBezTo>
                  <a:pt x="129722" y="251810"/>
                  <a:pt x="129810" y="251651"/>
                  <a:pt x="129910" y="251651"/>
                </a:cubicBezTo>
                <a:close/>
                <a:moveTo>
                  <a:pt x="132991" y="252605"/>
                </a:moveTo>
                <a:cubicBezTo>
                  <a:pt x="133143" y="252605"/>
                  <a:pt x="133137" y="252907"/>
                  <a:pt x="132938" y="253354"/>
                </a:cubicBezTo>
                <a:cubicBezTo>
                  <a:pt x="132842" y="253583"/>
                  <a:pt x="132784" y="253690"/>
                  <a:pt x="132733" y="253690"/>
                </a:cubicBezTo>
                <a:cubicBezTo>
                  <a:pt x="132689" y="253690"/>
                  <a:pt x="132650" y="253605"/>
                  <a:pt x="132597" y="253445"/>
                </a:cubicBezTo>
                <a:cubicBezTo>
                  <a:pt x="132506" y="253195"/>
                  <a:pt x="132574" y="252899"/>
                  <a:pt x="132756" y="252740"/>
                </a:cubicBezTo>
                <a:cubicBezTo>
                  <a:pt x="132855" y="252647"/>
                  <a:pt x="132934" y="252605"/>
                  <a:pt x="132991" y="252605"/>
                </a:cubicBezTo>
                <a:close/>
                <a:moveTo>
                  <a:pt x="135880" y="253527"/>
                </a:moveTo>
                <a:cubicBezTo>
                  <a:pt x="136018" y="253527"/>
                  <a:pt x="136136" y="253578"/>
                  <a:pt x="136167" y="253672"/>
                </a:cubicBezTo>
                <a:cubicBezTo>
                  <a:pt x="136213" y="253809"/>
                  <a:pt x="136167" y="253945"/>
                  <a:pt x="136076" y="253968"/>
                </a:cubicBezTo>
                <a:cubicBezTo>
                  <a:pt x="136056" y="253978"/>
                  <a:pt x="136031" y="253982"/>
                  <a:pt x="136002" y="253982"/>
                </a:cubicBezTo>
                <a:cubicBezTo>
                  <a:pt x="135898" y="253982"/>
                  <a:pt x="135746" y="253925"/>
                  <a:pt x="135621" y="253854"/>
                </a:cubicBezTo>
                <a:cubicBezTo>
                  <a:pt x="135462" y="253763"/>
                  <a:pt x="135508" y="253627"/>
                  <a:pt x="135690" y="253558"/>
                </a:cubicBezTo>
                <a:cubicBezTo>
                  <a:pt x="135753" y="253537"/>
                  <a:pt x="135818" y="253527"/>
                  <a:pt x="135880" y="253527"/>
                </a:cubicBezTo>
                <a:close/>
                <a:moveTo>
                  <a:pt x="116316" y="253352"/>
                </a:moveTo>
                <a:cubicBezTo>
                  <a:pt x="116331" y="253352"/>
                  <a:pt x="116346" y="253352"/>
                  <a:pt x="116361" y="253354"/>
                </a:cubicBezTo>
                <a:cubicBezTo>
                  <a:pt x="116634" y="253377"/>
                  <a:pt x="116679" y="253536"/>
                  <a:pt x="116497" y="253786"/>
                </a:cubicBezTo>
                <a:cubicBezTo>
                  <a:pt x="116378" y="253964"/>
                  <a:pt x="116191" y="254090"/>
                  <a:pt x="116054" y="254090"/>
                </a:cubicBezTo>
                <a:cubicBezTo>
                  <a:pt x="116034" y="254090"/>
                  <a:pt x="116015" y="254087"/>
                  <a:pt x="115997" y="254081"/>
                </a:cubicBezTo>
                <a:cubicBezTo>
                  <a:pt x="115579" y="253972"/>
                  <a:pt x="115884" y="253352"/>
                  <a:pt x="116316" y="253352"/>
                </a:cubicBezTo>
                <a:close/>
                <a:moveTo>
                  <a:pt x="129969" y="253569"/>
                </a:moveTo>
                <a:cubicBezTo>
                  <a:pt x="130033" y="253569"/>
                  <a:pt x="130188" y="253598"/>
                  <a:pt x="130437" y="253649"/>
                </a:cubicBezTo>
                <a:cubicBezTo>
                  <a:pt x="130823" y="253718"/>
                  <a:pt x="131187" y="253900"/>
                  <a:pt x="131255" y="254036"/>
                </a:cubicBezTo>
                <a:cubicBezTo>
                  <a:pt x="131293" y="254148"/>
                  <a:pt x="131284" y="254230"/>
                  <a:pt x="131242" y="254230"/>
                </a:cubicBezTo>
                <a:cubicBezTo>
                  <a:pt x="131233" y="254230"/>
                  <a:pt x="131222" y="254226"/>
                  <a:pt x="131210" y="254218"/>
                </a:cubicBezTo>
                <a:cubicBezTo>
                  <a:pt x="131119" y="254195"/>
                  <a:pt x="130778" y="254013"/>
                  <a:pt x="130391" y="253831"/>
                </a:cubicBezTo>
                <a:cubicBezTo>
                  <a:pt x="130009" y="253647"/>
                  <a:pt x="129865" y="253569"/>
                  <a:pt x="129969" y="253569"/>
                </a:cubicBezTo>
                <a:close/>
                <a:moveTo>
                  <a:pt x="131936" y="253726"/>
                </a:moveTo>
                <a:cubicBezTo>
                  <a:pt x="132094" y="253726"/>
                  <a:pt x="132268" y="253902"/>
                  <a:pt x="132392" y="254263"/>
                </a:cubicBezTo>
                <a:cubicBezTo>
                  <a:pt x="132506" y="254604"/>
                  <a:pt x="132392" y="254946"/>
                  <a:pt x="132142" y="255037"/>
                </a:cubicBezTo>
                <a:cubicBezTo>
                  <a:pt x="132029" y="255076"/>
                  <a:pt x="131932" y="255096"/>
                  <a:pt x="131852" y="255096"/>
                </a:cubicBezTo>
                <a:cubicBezTo>
                  <a:pt x="131563" y="255096"/>
                  <a:pt x="131485" y="254833"/>
                  <a:pt x="131574" y="254263"/>
                </a:cubicBezTo>
                <a:cubicBezTo>
                  <a:pt x="131631" y="253908"/>
                  <a:pt x="131775" y="253726"/>
                  <a:pt x="131936" y="253726"/>
                </a:cubicBezTo>
                <a:close/>
                <a:moveTo>
                  <a:pt x="133528" y="251988"/>
                </a:moveTo>
                <a:cubicBezTo>
                  <a:pt x="134223" y="251988"/>
                  <a:pt x="134495" y="253046"/>
                  <a:pt x="133916" y="253536"/>
                </a:cubicBezTo>
                <a:cubicBezTo>
                  <a:pt x="133484" y="253900"/>
                  <a:pt x="133552" y="253990"/>
                  <a:pt x="134553" y="254218"/>
                </a:cubicBezTo>
                <a:cubicBezTo>
                  <a:pt x="135826" y="254513"/>
                  <a:pt x="135917" y="254650"/>
                  <a:pt x="135394" y="255264"/>
                </a:cubicBezTo>
                <a:cubicBezTo>
                  <a:pt x="135199" y="255485"/>
                  <a:pt x="134990" y="255586"/>
                  <a:pt x="134815" y="255586"/>
                </a:cubicBezTo>
                <a:cubicBezTo>
                  <a:pt x="134540" y="255586"/>
                  <a:pt x="134347" y="255339"/>
                  <a:pt x="134416" y="254923"/>
                </a:cubicBezTo>
                <a:cubicBezTo>
                  <a:pt x="134443" y="254748"/>
                  <a:pt x="134414" y="254661"/>
                  <a:pt x="134344" y="254661"/>
                </a:cubicBezTo>
                <a:cubicBezTo>
                  <a:pt x="134295" y="254661"/>
                  <a:pt x="134227" y="254703"/>
                  <a:pt x="134143" y="254786"/>
                </a:cubicBezTo>
                <a:cubicBezTo>
                  <a:pt x="134062" y="254867"/>
                  <a:pt x="134000" y="254908"/>
                  <a:pt x="133963" y="254908"/>
                </a:cubicBezTo>
                <a:cubicBezTo>
                  <a:pt x="133916" y="254908"/>
                  <a:pt x="133911" y="254844"/>
                  <a:pt x="133961" y="254718"/>
                </a:cubicBezTo>
                <a:cubicBezTo>
                  <a:pt x="134021" y="254570"/>
                  <a:pt x="133973" y="254489"/>
                  <a:pt x="133819" y="254489"/>
                </a:cubicBezTo>
                <a:cubicBezTo>
                  <a:pt x="133738" y="254489"/>
                  <a:pt x="133626" y="254512"/>
                  <a:pt x="133484" y="254559"/>
                </a:cubicBezTo>
                <a:cubicBezTo>
                  <a:pt x="133299" y="254624"/>
                  <a:pt x="133178" y="254658"/>
                  <a:pt x="133119" y="254658"/>
                </a:cubicBezTo>
                <a:cubicBezTo>
                  <a:pt x="133034" y="254658"/>
                  <a:pt x="133081" y="254584"/>
                  <a:pt x="133256" y="254423"/>
                </a:cubicBezTo>
                <a:cubicBezTo>
                  <a:pt x="133461" y="254195"/>
                  <a:pt x="133620" y="253945"/>
                  <a:pt x="133575" y="253809"/>
                </a:cubicBezTo>
                <a:cubicBezTo>
                  <a:pt x="133552" y="253695"/>
                  <a:pt x="133552" y="253422"/>
                  <a:pt x="133575" y="253217"/>
                </a:cubicBezTo>
                <a:cubicBezTo>
                  <a:pt x="133620" y="253013"/>
                  <a:pt x="133484" y="252672"/>
                  <a:pt x="133302" y="252444"/>
                </a:cubicBezTo>
                <a:cubicBezTo>
                  <a:pt x="133052" y="252149"/>
                  <a:pt x="133120" y="252012"/>
                  <a:pt x="133484" y="251989"/>
                </a:cubicBezTo>
                <a:cubicBezTo>
                  <a:pt x="133499" y="251988"/>
                  <a:pt x="133513" y="251988"/>
                  <a:pt x="133528" y="251988"/>
                </a:cubicBezTo>
                <a:close/>
                <a:moveTo>
                  <a:pt x="132210" y="255696"/>
                </a:moveTo>
                <a:cubicBezTo>
                  <a:pt x="132438" y="255719"/>
                  <a:pt x="132620" y="255787"/>
                  <a:pt x="132642" y="255855"/>
                </a:cubicBezTo>
                <a:cubicBezTo>
                  <a:pt x="132665" y="255901"/>
                  <a:pt x="132529" y="256014"/>
                  <a:pt x="132324" y="256083"/>
                </a:cubicBezTo>
                <a:cubicBezTo>
                  <a:pt x="132280" y="256094"/>
                  <a:pt x="132234" y="256099"/>
                  <a:pt x="132190" y="256099"/>
                </a:cubicBezTo>
                <a:cubicBezTo>
                  <a:pt x="132052" y="256099"/>
                  <a:pt x="131926" y="256044"/>
                  <a:pt x="131892" y="255923"/>
                </a:cubicBezTo>
                <a:cubicBezTo>
                  <a:pt x="131847" y="255787"/>
                  <a:pt x="131983" y="255696"/>
                  <a:pt x="132210" y="255696"/>
                </a:cubicBezTo>
                <a:close/>
                <a:moveTo>
                  <a:pt x="137626" y="256557"/>
                </a:moveTo>
                <a:cubicBezTo>
                  <a:pt x="137692" y="256557"/>
                  <a:pt x="137798" y="256597"/>
                  <a:pt x="137941" y="256674"/>
                </a:cubicBezTo>
                <a:cubicBezTo>
                  <a:pt x="138419" y="256942"/>
                  <a:pt x="138527" y="257049"/>
                  <a:pt x="138251" y="257049"/>
                </a:cubicBezTo>
                <a:cubicBezTo>
                  <a:pt x="138199" y="257049"/>
                  <a:pt x="138134" y="257045"/>
                  <a:pt x="138055" y="257038"/>
                </a:cubicBezTo>
                <a:cubicBezTo>
                  <a:pt x="137827" y="257015"/>
                  <a:pt x="137622" y="256878"/>
                  <a:pt x="137554" y="256697"/>
                </a:cubicBezTo>
                <a:cubicBezTo>
                  <a:pt x="137531" y="256603"/>
                  <a:pt x="137556" y="256557"/>
                  <a:pt x="137626" y="256557"/>
                </a:cubicBezTo>
                <a:close/>
                <a:moveTo>
                  <a:pt x="135443" y="255872"/>
                </a:moveTo>
                <a:cubicBezTo>
                  <a:pt x="135619" y="255872"/>
                  <a:pt x="135807" y="255964"/>
                  <a:pt x="135962" y="256151"/>
                </a:cubicBezTo>
                <a:cubicBezTo>
                  <a:pt x="136463" y="256787"/>
                  <a:pt x="136485" y="256833"/>
                  <a:pt x="136099" y="257174"/>
                </a:cubicBezTo>
                <a:cubicBezTo>
                  <a:pt x="136021" y="257252"/>
                  <a:pt x="135959" y="257290"/>
                  <a:pt x="135916" y="257290"/>
                </a:cubicBezTo>
                <a:cubicBezTo>
                  <a:pt x="135845" y="257290"/>
                  <a:pt x="135821" y="257189"/>
                  <a:pt x="135849" y="256992"/>
                </a:cubicBezTo>
                <a:cubicBezTo>
                  <a:pt x="135913" y="256692"/>
                  <a:pt x="135755" y="256513"/>
                  <a:pt x="135450" y="256513"/>
                </a:cubicBezTo>
                <a:cubicBezTo>
                  <a:pt x="135432" y="256513"/>
                  <a:pt x="135413" y="256513"/>
                  <a:pt x="135394" y="256515"/>
                </a:cubicBezTo>
                <a:cubicBezTo>
                  <a:pt x="135365" y="256517"/>
                  <a:pt x="135337" y="256518"/>
                  <a:pt x="135310" y="256518"/>
                </a:cubicBezTo>
                <a:cubicBezTo>
                  <a:pt x="135023" y="256518"/>
                  <a:pt x="134877" y="256410"/>
                  <a:pt x="134939" y="256264"/>
                </a:cubicBezTo>
                <a:cubicBezTo>
                  <a:pt x="135038" y="256004"/>
                  <a:pt x="135232" y="255872"/>
                  <a:pt x="135443" y="255872"/>
                </a:cubicBezTo>
                <a:close/>
                <a:moveTo>
                  <a:pt x="133994" y="255532"/>
                </a:moveTo>
                <a:cubicBezTo>
                  <a:pt x="134044" y="255532"/>
                  <a:pt x="134007" y="255685"/>
                  <a:pt x="133893" y="256014"/>
                </a:cubicBezTo>
                <a:cubicBezTo>
                  <a:pt x="133671" y="256749"/>
                  <a:pt x="133706" y="257073"/>
                  <a:pt x="134084" y="257073"/>
                </a:cubicBezTo>
                <a:cubicBezTo>
                  <a:pt x="134209" y="257073"/>
                  <a:pt x="134372" y="257037"/>
                  <a:pt x="134575" y="256969"/>
                </a:cubicBezTo>
                <a:cubicBezTo>
                  <a:pt x="134769" y="256901"/>
                  <a:pt x="134945" y="256867"/>
                  <a:pt x="135078" y="256867"/>
                </a:cubicBezTo>
                <a:cubicBezTo>
                  <a:pt x="135212" y="256867"/>
                  <a:pt x="135303" y="256901"/>
                  <a:pt x="135326" y="256969"/>
                </a:cubicBezTo>
                <a:cubicBezTo>
                  <a:pt x="135371" y="257083"/>
                  <a:pt x="134848" y="257242"/>
                  <a:pt x="134098" y="257333"/>
                </a:cubicBezTo>
                <a:cubicBezTo>
                  <a:pt x="133886" y="257354"/>
                  <a:pt x="133697" y="257364"/>
                  <a:pt x="133541" y="257364"/>
                </a:cubicBezTo>
                <a:cubicBezTo>
                  <a:pt x="133175" y="257364"/>
                  <a:pt x="132986" y="257308"/>
                  <a:pt x="133097" y="257197"/>
                </a:cubicBezTo>
                <a:cubicBezTo>
                  <a:pt x="133256" y="257060"/>
                  <a:pt x="133234" y="256742"/>
                  <a:pt x="133006" y="256515"/>
                </a:cubicBezTo>
                <a:cubicBezTo>
                  <a:pt x="132828" y="256317"/>
                  <a:pt x="132788" y="256188"/>
                  <a:pt x="132900" y="256188"/>
                </a:cubicBezTo>
                <a:cubicBezTo>
                  <a:pt x="132917" y="256188"/>
                  <a:pt x="132937" y="256190"/>
                  <a:pt x="132961" y="256196"/>
                </a:cubicBezTo>
                <a:cubicBezTo>
                  <a:pt x="132990" y="256206"/>
                  <a:pt x="133022" y="256211"/>
                  <a:pt x="133055" y="256211"/>
                </a:cubicBezTo>
                <a:cubicBezTo>
                  <a:pt x="133255" y="256211"/>
                  <a:pt x="133516" y="256044"/>
                  <a:pt x="133711" y="255810"/>
                </a:cubicBezTo>
                <a:cubicBezTo>
                  <a:pt x="133862" y="255628"/>
                  <a:pt x="133955" y="255532"/>
                  <a:pt x="133994" y="255532"/>
                </a:cubicBezTo>
                <a:close/>
                <a:moveTo>
                  <a:pt x="52481" y="1"/>
                </a:moveTo>
                <a:cubicBezTo>
                  <a:pt x="52353" y="1"/>
                  <a:pt x="52198" y="153"/>
                  <a:pt x="52098" y="395"/>
                </a:cubicBezTo>
                <a:cubicBezTo>
                  <a:pt x="52008" y="597"/>
                  <a:pt x="51946" y="694"/>
                  <a:pt x="51887" y="694"/>
                </a:cubicBezTo>
                <a:cubicBezTo>
                  <a:pt x="51826" y="694"/>
                  <a:pt x="51769" y="591"/>
                  <a:pt x="51688" y="395"/>
                </a:cubicBezTo>
                <a:cubicBezTo>
                  <a:pt x="51615" y="174"/>
                  <a:pt x="51570" y="60"/>
                  <a:pt x="51510" y="60"/>
                </a:cubicBezTo>
                <a:cubicBezTo>
                  <a:pt x="51440" y="60"/>
                  <a:pt x="51349" y="214"/>
                  <a:pt x="51165" y="531"/>
                </a:cubicBezTo>
                <a:cubicBezTo>
                  <a:pt x="50983" y="895"/>
                  <a:pt x="50824" y="1305"/>
                  <a:pt x="50801" y="1487"/>
                </a:cubicBezTo>
                <a:cubicBezTo>
                  <a:pt x="50792" y="1624"/>
                  <a:pt x="50472" y="1688"/>
                  <a:pt x="50028" y="1688"/>
                </a:cubicBezTo>
                <a:cubicBezTo>
                  <a:pt x="49371" y="1688"/>
                  <a:pt x="48442" y="1549"/>
                  <a:pt x="47845" y="1305"/>
                </a:cubicBezTo>
                <a:cubicBezTo>
                  <a:pt x="47686" y="1248"/>
                  <a:pt x="47572" y="1219"/>
                  <a:pt x="47521" y="1219"/>
                </a:cubicBezTo>
                <a:cubicBezTo>
                  <a:pt x="47470" y="1219"/>
                  <a:pt x="47481" y="1248"/>
                  <a:pt x="47572" y="1305"/>
                </a:cubicBezTo>
                <a:cubicBezTo>
                  <a:pt x="47777" y="1441"/>
                  <a:pt x="47686" y="1623"/>
                  <a:pt x="47390" y="1737"/>
                </a:cubicBezTo>
                <a:cubicBezTo>
                  <a:pt x="47304" y="1765"/>
                  <a:pt x="47228" y="1780"/>
                  <a:pt x="47163" y="1780"/>
                </a:cubicBezTo>
                <a:cubicBezTo>
                  <a:pt x="46970" y="1780"/>
                  <a:pt x="46873" y="1656"/>
                  <a:pt x="46890" y="1418"/>
                </a:cubicBezTo>
                <a:cubicBezTo>
                  <a:pt x="46898" y="1322"/>
                  <a:pt x="46886" y="1276"/>
                  <a:pt x="46860" y="1276"/>
                </a:cubicBezTo>
                <a:cubicBezTo>
                  <a:pt x="46813" y="1276"/>
                  <a:pt x="46720" y="1427"/>
                  <a:pt x="46617" y="1691"/>
                </a:cubicBezTo>
                <a:cubicBezTo>
                  <a:pt x="46403" y="2290"/>
                  <a:pt x="46411" y="2466"/>
                  <a:pt x="46753" y="2466"/>
                </a:cubicBezTo>
                <a:cubicBezTo>
                  <a:pt x="46774" y="2466"/>
                  <a:pt x="46797" y="2466"/>
                  <a:pt x="46822" y="2464"/>
                </a:cubicBezTo>
                <a:cubicBezTo>
                  <a:pt x="46858" y="2462"/>
                  <a:pt x="46891" y="2461"/>
                  <a:pt x="46920" y="2461"/>
                </a:cubicBezTo>
                <a:cubicBezTo>
                  <a:pt x="47210" y="2461"/>
                  <a:pt x="47204" y="2569"/>
                  <a:pt x="46936" y="2919"/>
                </a:cubicBezTo>
                <a:cubicBezTo>
                  <a:pt x="46770" y="3133"/>
                  <a:pt x="46665" y="3241"/>
                  <a:pt x="46581" y="3241"/>
                </a:cubicBezTo>
                <a:cubicBezTo>
                  <a:pt x="46504" y="3241"/>
                  <a:pt x="46443" y="3150"/>
                  <a:pt x="46367" y="2965"/>
                </a:cubicBezTo>
                <a:cubicBezTo>
                  <a:pt x="46276" y="2737"/>
                  <a:pt x="46185" y="2442"/>
                  <a:pt x="46162" y="2328"/>
                </a:cubicBezTo>
                <a:cubicBezTo>
                  <a:pt x="46162" y="2296"/>
                  <a:pt x="46127" y="2282"/>
                  <a:pt x="46063" y="2282"/>
                </a:cubicBezTo>
                <a:cubicBezTo>
                  <a:pt x="45851" y="2282"/>
                  <a:pt x="45324" y="2442"/>
                  <a:pt x="44730" y="2669"/>
                </a:cubicBezTo>
                <a:cubicBezTo>
                  <a:pt x="44071" y="2938"/>
                  <a:pt x="43629" y="3070"/>
                  <a:pt x="43346" y="3070"/>
                </a:cubicBezTo>
                <a:cubicBezTo>
                  <a:pt x="43199" y="3070"/>
                  <a:pt x="43094" y="3035"/>
                  <a:pt x="43024" y="2965"/>
                </a:cubicBezTo>
                <a:cubicBezTo>
                  <a:pt x="42879" y="2819"/>
                  <a:pt x="42923" y="2712"/>
                  <a:pt x="43106" y="2712"/>
                </a:cubicBezTo>
                <a:cubicBezTo>
                  <a:pt x="43123" y="2712"/>
                  <a:pt x="43141" y="2713"/>
                  <a:pt x="43161" y="2714"/>
                </a:cubicBezTo>
                <a:cubicBezTo>
                  <a:pt x="43176" y="2716"/>
                  <a:pt x="43191" y="2716"/>
                  <a:pt x="43204" y="2716"/>
                </a:cubicBezTo>
                <a:cubicBezTo>
                  <a:pt x="43433" y="2716"/>
                  <a:pt x="43418" y="2539"/>
                  <a:pt x="43161" y="2260"/>
                </a:cubicBezTo>
                <a:cubicBezTo>
                  <a:pt x="43038" y="2096"/>
                  <a:pt x="42915" y="2014"/>
                  <a:pt x="42832" y="2014"/>
                </a:cubicBezTo>
                <a:cubicBezTo>
                  <a:pt x="42776" y="2014"/>
                  <a:pt x="42738" y="2050"/>
                  <a:pt x="42729" y="2123"/>
                </a:cubicBezTo>
                <a:cubicBezTo>
                  <a:pt x="42729" y="2305"/>
                  <a:pt x="42479" y="2555"/>
                  <a:pt x="42228" y="2646"/>
                </a:cubicBezTo>
                <a:cubicBezTo>
                  <a:pt x="41774" y="2805"/>
                  <a:pt x="41728" y="3328"/>
                  <a:pt x="42115" y="4011"/>
                </a:cubicBezTo>
                <a:cubicBezTo>
                  <a:pt x="42206" y="4193"/>
                  <a:pt x="42001" y="4306"/>
                  <a:pt x="41614" y="4329"/>
                </a:cubicBezTo>
                <a:cubicBezTo>
                  <a:pt x="41091" y="4352"/>
                  <a:pt x="41046" y="4443"/>
                  <a:pt x="41342" y="4738"/>
                </a:cubicBezTo>
                <a:cubicBezTo>
                  <a:pt x="41565" y="4946"/>
                  <a:pt x="41609" y="5030"/>
                  <a:pt x="41473" y="5030"/>
                </a:cubicBezTo>
                <a:cubicBezTo>
                  <a:pt x="41416" y="5030"/>
                  <a:pt x="41327" y="5015"/>
                  <a:pt x="41205" y="4988"/>
                </a:cubicBezTo>
                <a:cubicBezTo>
                  <a:pt x="41126" y="4971"/>
                  <a:pt x="41055" y="4962"/>
                  <a:pt x="40990" y="4962"/>
                </a:cubicBezTo>
                <a:cubicBezTo>
                  <a:pt x="40718" y="4962"/>
                  <a:pt x="40556" y="5122"/>
                  <a:pt x="40409" y="5489"/>
                </a:cubicBezTo>
                <a:cubicBezTo>
                  <a:pt x="40212" y="5964"/>
                  <a:pt x="40004" y="6202"/>
                  <a:pt x="39831" y="6202"/>
                </a:cubicBezTo>
                <a:cubicBezTo>
                  <a:pt x="39665" y="6202"/>
                  <a:pt x="39533" y="5981"/>
                  <a:pt x="39477" y="5534"/>
                </a:cubicBezTo>
                <a:cubicBezTo>
                  <a:pt x="39390" y="4808"/>
                  <a:pt x="38989" y="4200"/>
                  <a:pt x="38691" y="4200"/>
                </a:cubicBezTo>
                <a:cubicBezTo>
                  <a:pt x="38597" y="4200"/>
                  <a:pt x="38514" y="4261"/>
                  <a:pt x="38454" y="4397"/>
                </a:cubicBezTo>
                <a:cubicBezTo>
                  <a:pt x="38385" y="4602"/>
                  <a:pt x="37885" y="4966"/>
                  <a:pt x="37430" y="5216"/>
                </a:cubicBezTo>
                <a:cubicBezTo>
                  <a:pt x="37100" y="5376"/>
                  <a:pt x="36869" y="5456"/>
                  <a:pt x="36697" y="5456"/>
                </a:cubicBezTo>
                <a:cubicBezTo>
                  <a:pt x="36501" y="5456"/>
                  <a:pt x="36379" y="5353"/>
                  <a:pt x="36271" y="5148"/>
                </a:cubicBezTo>
                <a:cubicBezTo>
                  <a:pt x="36128" y="4923"/>
                  <a:pt x="35839" y="4754"/>
                  <a:pt x="35601" y="4754"/>
                </a:cubicBezTo>
                <a:cubicBezTo>
                  <a:pt x="35573" y="4754"/>
                  <a:pt x="35546" y="4756"/>
                  <a:pt x="35520" y="4761"/>
                </a:cubicBezTo>
                <a:cubicBezTo>
                  <a:pt x="35270" y="4807"/>
                  <a:pt x="35247" y="4852"/>
                  <a:pt x="35475" y="4852"/>
                </a:cubicBezTo>
                <a:cubicBezTo>
                  <a:pt x="35679" y="4852"/>
                  <a:pt x="35816" y="5011"/>
                  <a:pt x="35748" y="5170"/>
                </a:cubicBezTo>
                <a:cubicBezTo>
                  <a:pt x="35680" y="5306"/>
                  <a:pt x="35486" y="5378"/>
                  <a:pt x="35251" y="5378"/>
                </a:cubicBezTo>
                <a:cubicBezTo>
                  <a:pt x="35170" y="5378"/>
                  <a:pt x="35084" y="5370"/>
                  <a:pt x="34997" y="5352"/>
                </a:cubicBezTo>
                <a:cubicBezTo>
                  <a:pt x="34868" y="5322"/>
                  <a:pt x="34761" y="5306"/>
                  <a:pt x="34670" y="5306"/>
                </a:cubicBezTo>
                <a:cubicBezTo>
                  <a:pt x="34423" y="5306"/>
                  <a:pt x="34295" y="5422"/>
                  <a:pt x="34178" y="5671"/>
                </a:cubicBezTo>
                <a:cubicBezTo>
                  <a:pt x="34042" y="5989"/>
                  <a:pt x="34178" y="6171"/>
                  <a:pt x="34542" y="6239"/>
                </a:cubicBezTo>
                <a:cubicBezTo>
                  <a:pt x="34997" y="6330"/>
                  <a:pt x="35020" y="6421"/>
                  <a:pt x="34679" y="6899"/>
                </a:cubicBezTo>
                <a:cubicBezTo>
                  <a:pt x="34451" y="7194"/>
                  <a:pt x="34133" y="7467"/>
                  <a:pt x="33974" y="7467"/>
                </a:cubicBezTo>
                <a:cubicBezTo>
                  <a:pt x="33837" y="7490"/>
                  <a:pt x="33837" y="7695"/>
                  <a:pt x="34019" y="7945"/>
                </a:cubicBezTo>
                <a:cubicBezTo>
                  <a:pt x="34178" y="8218"/>
                  <a:pt x="34178" y="8445"/>
                  <a:pt x="33997" y="8513"/>
                </a:cubicBezTo>
                <a:cubicBezTo>
                  <a:pt x="33970" y="8523"/>
                  <a:pt x="33943" y="8528"/>
                  <a:pt x="33916" y="8528"/>
                </a:cubicBezTo>
                <a:cubicBezTo>
                  <a:pt x="33752" y="8528"/>
                  <a:pt x="33574" y="8363"/>
                  <a:pt x="33496" y="8149"/>
                </a:cubicBezTo>
                <a:cubicBezTo>
                  <a:pt x="33405" y="7876"/>
                  <a:pt x="33155" y="7649"/>
                  <a:pt x="32951" y="7626"/>
                </a:cubicBezTo>
                <a:cubicBezTo>
                  <a:pt x="32941" y="7625"/>
                  <a:pt x="32932" y="7625"/>
                  <a:pt x="32923" y="7625"/>
                </a:cubicBezTo>
                <a:cubicBezTo>
                  <a:pt x="32724" y="7625"/>
                  <a:pt x="32733" y="7868"/>
                  <a:pt x="32951" y="8195"/>
                </a:cubicBezTo>
                <a:cubicBezTo>
                  <a:pt x="33246" y="8650"/>
                  <a:pt x="33223" y="8809"/>
                  <a:pt x="32814" y="8832"/>
                </a:cubicBezTo>
                <a:cubicBezTo>
                  <a:pt x="32018" y="8877"/>
                  <a:pt x="31859" y="9241"/>
                  <a:pt x="32496" y="9536"/>
                </a:cubicBezTo>
                <a:cubicBezTo>
                  <a:pt x="32573" y="9569"/>
                  <a:pt x="32586" y="9585"/>
                  <a:pt x="32544" y="9585"/>
                </a:cubicBezTo>
                <a:cubicBezTo>
                  <a:pt x="32413" y="9585"/>
                  <a:pt x="31744" y="9431"/>
                  <a:pt x="30813" y="9173"/>
                </a:cubicBezTo>
                <a:cubicBezTo>
                  <a:pt x="29873" y="8900"/>
                  <a:pt x="29244" y="8767"/>
                  <a:pt x="28865" y="8767"/>
                </a:cubicBezTo>
                <a:cubicBezTo>
                  <a:pt x="28612" y="8767"/>
                  <a:pt x="28471" y="8827"/>
                  <a:pt x="28425" y="8945"/>
                </a:cubicBezTo>
                <a:cubicBezTo>
                  <a:pt x="28370" y="9079"/>
                  <a:pt x="28221" y="9147"/>
                  <a:pt x="27945" y="9147"/>
                </a:cubicBezTo>
                <a:cubicBezTo>
                  <a:pt x="27658" y="9147"/>
                  <a:pt x="27232" y="9073"/>
                  <a:pt x="26629" y="8922"/>
                </a:cubicBezTo>
                <a:cubicBezTo>
                  <a:pt x="25897" y="8735"/>
                  <a:pt x="25181" y="8609"/>
                  <a:pt x="24864" y="8609"/>
                </a:cubicBezTo>
                <a:cubicBezTo>
                  <a:pt x="24796" y="8609"/>
                  <a:pt x="24747" y="8615"/>
                  <a:pt x="24719" y="8627"/>
                </a:cubicBezTo>
                <a:cubicBezTo>
                  <a:pt x="24685" y="8636"/>
                  <a:pt x="24651" y="8641"/>
                  <a:pt x="24617" y="8641"/>
                </a:cubicBezTo>
                <a:cubicBezTo>
                  <a:pt x="24490" y="8641"/>
                  <a:pt x="24368" y="8576"/>
                  <a:pt x="24332" y="8468"/>
                </a:cubicBezTo>
                <a:cubicBezTo>
                  <a:pt x="24291" y="8325"/>
                  <a:pt x="24434" y="8237"/>
                  <a:pt x="24644" y="8237"/>
                </a:cubicBezTo>
                <a:cubicBezTo>
                  <a:pt x="24668" y="8237"/>
                  <a:pt x="24693" y="8238"/>
                  <a:pt x="24719" y="8240"/>
                </a:cubicBezTo>
                <a:cubicBezTo>
                  <a:pt x="24992" y="8240"/>
                  <a:pt x="24878" y="8127"/>
                  <a:pt x="24469" y="7990"/>
                </a:cubicBezTo>
                <a:cubicBezTo>
                  <a:pt x="24082" y="7831"/>
                  <a:pt x="23491" y="7285"/>
                  <a:pt x="23195" y="6785"/>
                </a:cubicBezTo>
                <a:cubicBezTo>
                  <a:pt x="22877" y="6285"/>
                  <a:pt x="22445" y="5807"/>
                  <a:pt x="22217" y="5739"/>
                </a:cubicBezTo>
                <a:cubicBezTo>
                  <a:pt x="21990" y="5671"/>
                  <a:pt x="21717" y="5352"/>
                  <a:pt x="21626" y="5057"/>
                </a:cubicBezTo>
                <a:cubicBezTo>
                  <a:pt x="21527" y="4780"/>
                  <a:pt x="21325" y="4589"/>
                  <a:pt x="21139" y="4589"/>
                </a:cubicBezTo>
                <a:cubicBezTo>
                  <a:pt x="21112" y="4589"/>
                  <a:pt x="21084" y="4593"/>
                  <a:pt x="21058" y="4602"/>
                </a:cubicBezTo>
                <a:cubicBezTo>
                  <a:pt x="20853" y="4670"/>
                  <a:pt x="20830" y="4807"/>
                  <a:pt x="20989" y="4898"/>
                </a:cubicBezTo>
                <a:cubicBezTo>
                  <a:pt x="21350" y="5098"/>
                  <a:pt x="20137" y="5440"/>
                  <a:pt x="19222" y="5440"/>
                </a:cubicBezTo>
                <a:cubicBezTo>
                  <a:pt x="19099" y="5440"/>
                  <a:pt x="18982" y="5434"/>
                  <a:pt x="18875" y="5421"/>
                </a:cubicBezTo>
                <a:cubicBezTo>
                  <a:pt x="18420" y="5375"/>
                  <a:pt x="18192" y="5284"/>
                  <a:pt x="18329" y="5239"/>
                </a:cubicBezTo>
                <a:cubicBezTo>
                  <a:pt x="18488" y="5193"/>
                  <a:pt x="18374" y="4988"/>
                  <a:pt x="18056" y="4784"/>
                </a:cubicBezTo>
                <a:cubicBezTo>
                  <a:pt x="17861" y="4650"/>
                  <a:pt x="17679" y="4589"/>
                  <a:pt x="17524" y="4589"/>
                </a:cubicBezTo>
                <a:cubicBezTo>
                  <a:pt x="17155" y="4589"/>
                  <a:pt x="16947" y="4937"/>
                  <a:pt x="17124" y="5466"/>
                </a:cubicBezTo>
                <a:cubicBezTo>
                  <a:pt x="17196" y="5694"/>
                  <a:pt x="17255" y="5808"/>
                  <a:pt x="17318" y="5808"/>
                </a:cubicBezTo>
                <a:cubicBezTo>
                  <a:pt x="17375" y="5808"/>
                  <a:pt x="17435" y="5717"/>
                  <a:pt x="17510" y="5534"/>
                </a:cubicBezTo>
                <a:cubicBezTo>
                  <a:pt x="17585" y="5352"/>
                  <a:pt x="17640" y="5260"/>
                  <a:pt x="17689" y="5260"/>
                </a:cubicBezTo>
                <a:cubicBezTo>
                  <a:pt x="17744" y="5260"/>
                  <a:pt x="17791" y="5374"/>
                  <a:pt x="17851" y="5602"/>
                </a:cubicBezTo>
                <a:cubicBezTo>
                  <a:pt x="17942" y="5989"/>
                  <a:pt x="17806" y="6148"/>
                  <a:pt x="17374" y="6148"/>
                </a:cubicBezTo>
                <a:cubicBezTo>
                  <a:pt x="17033" y="6148"/>
                  <a:pt x="16532" y="6239"/>
                  <a:pt x="16259" y="6353"/>
                </a:cubicBezTo>
                <a:cubicBezTo>
                  <a:pt x="16122" y="6414"/>
                  <a:pt x="15928" y="6441"/>
                  <a:pt x="15709" y="6441"/>
                </a:cubicBezTo>
                <a:cubicBezTo>
                  <a:pt x="14950" y="6441"/>
                  <a:pt x="13887" y="6119"/>
                  <a:pt x="13781" y="5784"/>
                </a:cubicBezTo>
                <a:cubicBezTo>
                  <a:pt x="13713" y="5625"/>
                  <a:pt x="13485" y="5466"/>
                  <a:pt x="13280" y="5443"/>
                </a:cubicBezTo>
                <a:cubicBezTo>
                  <a:pt x="13264" y="5442"/>
                  <a:pt x="13248" y="5441"/>
                  <a:pt x="13233" y="5441"/>
                </a:cubicBezTo>
                <a:cubicBezTo>
                  <a:pt x="13015" y="5441"/>
                  <a:pt x="13077" y="5604"/>
                  <a:pt x="13440" y="5966"/>
                </a:cubicBezTo>
                <a:cubicBezTo>
                  <a:pt x="14122" y="6603"/>
                  <a:pt x="13781" y="7444"/>
                  <a:pt x="12667" y="7967"/>
                </a:cubicBezTo>
                <a:cubicBezTo>
                  <a:pt x="12432" y="8077"/>
                  <a:pt x="12249" y="8138"/>
                  <a:pt x="12103" y="8138"/>
                </a:cubicBezTo>
                <a:cubicBezTo>
                  <a:pt x="11797" y="8138"/>
                  <a:pt x="11653" y="7871"/>
                  <a:pt x="11530" y="7240"/>
                </a:cubicBezTo>
                <a:cubicBezTo>
                  <a:pt x="11461" y="7012"/>
                  <a:pt x="11257" y="6785"/>
                  <a:pt x="11007" y="6762"/>
                </a:cubicBezTo>
                <a:cubicBezTo>
                  <a:pt x="10779" y="6762"/>
                  <a:pt x="10665" y="6921"/>
                  <a:pt x="10734" y="7149"/>
                </a:cubicBezTo>
                <a:cubicBezTo>
                  <a:pt x="10829" y="7419"/>
                  <a:pt x="10813" y="7512"/>
                  <a:pt x="10499" y="7512"/>
                </a:cubicBezTo>
                <a:cubicBezTo>
                  <a:pt x="10365" y="7512"/>
                  <a:pt x="10175" y="7494"/>
                  <a:pt x="9915" y="7467"/>
                </a:cubicBezTo>
                <a:cubicBezTo>
                  <a:pt x="9704" y="7444"/>
                  <a:pt x="9534" y="7431"/>
                  <a:pt x="9395" y="7431"/>
                </a:cubicBezTo>
                <a:cubicBezTo>
                  <a:pt x="8991" y="7431"/>
                  <a:pt x="8839" y="7538"/>
                  <a:pt x="8687" y="7808"/>
                </a:cubicBezTo>
                <a:cubicBezTo>
                  <a:pt x="8505" y="8104"/>
                  <a:pt x="8573" y="8286"/>
                  <a:pt x="8846" y="8377"/>
                </a:cubicBezTo>
                <a:cubicBezTo>
                  <a:pt x="9119" y="8445"/>
                  <a:pt x="9165" y="8718"/>
                  <a:pt x="8937" y="9150"/>
                </a:cubicBezTo>
                <a:cubicBezTo>
                  <a:pt x="8735" y="9536"/>
                  <a:pt x="8547" y="9699"/>
                  <a:pt x="8290" y="9699"/>
                </a:cubicBezTo>
                <a:cubicBezTo>
                  <a:pt x="8230" y="9699"/>
                  <a:pt x="8165" y="9690"/>
                  <a:pt x="8096" y="9673"/>
                </a:cubicBezTo>
                <a:cubicBezTo>
                  <a:pt x="8048" y="9657"/>
                  <a:pt x="7988" y="9650"/>
                  <a:pt x="7918" y="9650"/>
                </a:cubicBezTo>
                <a:cubicBezTo>
                  <a:pt x="7293" y="9650"/>
                  <a:pt x="5922" y="10239"/>
                  <a:pt x="6208" y="10423"/>
                </a:cubicBezTo>
                <a:cubicBezTo>
                  <a:pt x="6322" y="10492"/>
                  <a:pt x="6231" y="10810"/>
                  <a:pt x="6004" y="11105"/>
                </a:cubicBezTo>
                <a:cubicBezTo>
                  <a:pt x="5801" y="11356"/>
                  <a:pt x="5698" y="11482"/>
                  <a:pt x="5656" y="11482"/>
                </a:cubicBezTo>
                <a:cubicBezTo>
                  <a:pt x="5618" y="11482"/>
                  <a:pt x="5630" y="11379"/>
                  <a:pt x="5663" y="11174"/>
                </a:cubicBezTo>
                <a:cubicBezTo>
                  <a:pt x="5706" y="10916"/>
                  <a:pt x="5526" y="10740"/>
                  <a:pt x="5219" y="10740"/>
                </a:cubicBezTo>
                <a:cubicBezTo>
                  <a:pt x="5200" y="10740"/>
                  <a:pt x="5182" y="10740"/>
                  <a:pt x="5162" y="10742"/>
                </a:cubicBezTo>
                <a:cubicBezTo>
                  <a:pt x="4821" y="10764"/>
                  <a:pt x="4708" y="10855"/>
                  <a:pt x="4867" y="10946"/>
                </a:cubicBezTo>
                <a:cubicBezTo>
                  <a:pt x="5049" y="11060"/>
                  <a:pt x="5026" y="11174"/>
                  <a:pt x="4844" y="11242"/>
                </a:cubicBezTo>
                <a:cubicBezTo>
                  <a:pt x="4806" y="11258"/>
                  <a:pt x="4759" y="11265"/>
                  <a:pt x="4707" y="11265"/>
                </a:cubicBezTo>
                <a:cubicBezTo>
                  <a:pt x="4543" y="11265"/>
                  <a:pt x="4334" y="11192"/>
                  <a:pt x="4230" y="11105"/>
                </a:cubicBezTo>
                <a:cubicBezTo>
                  <a:pt x="4180" y="11062"/>
                  <a:pt x="4133" y="11040"/>
                  <a:pt x="4092" y="11040"/>
                </a:cubicBezTo>
                <a:cubicBezTo>
                  <a:pt x="3982" y="11040"/>
                  <a:pt x="3905" y="11189"/>
                  <a:pt x="3889" y="11469"/>
                </a:cubicBezTo>
                <a:cubicBezTo>
                  <a:pt x="3866" y="11833"/>
                  <a:pt x="3639" y="12106"/>
                  <a:pt x="3320" y="12106"/>
                </a:cubicBezTo>
                <a:cubicBezTo>
                  <a:pt x="3002" y="12129"/>
                  <a:pt x="2843" y="12311"/>
                  <a:pt x="2934" y="12561"/>
                </a:cubicBezTo>
                <a:cubicBezTo>
                  <a:pt x="2986" y="12718"/>
                  <a:pt x="3076" y="12792"/>
                  <a:pt x="3187" y="12792"/>
                </a:cubicBezTo>
                <a:cubicBezTo>
                  <a:pt x="3268" y="12792"/>
                  <a:pt x="3360" y="12752"/>
                  <a:pt x="3457" y="12675"/>
                </a:cubicBezTo>
                <a:cubicBezTo>
                  <a:pt x="3517" y="12621"/>
                  <a:pt x="3554" y="12595"/>
                  <a:pt x="3567" y="12595"/>
                </a:cubicBezTo>
                <a:cubicBezTo>
                  <a:pt x="3599" y="12595"/>
                  <a:pt x="3499" y="12743"/>
                  <a:pt x="3275" y="13016"/>
                </a:cubicBezTo>
                <a:cubicBezTo>
                  <a:pt x="2957" y="13379"/>
                  <a:pt x="2775" y="13721"/>
                  <a:pt x="2866" y="13812"/>
                </a:cubicBezTo>
                <a:cubicBezTo>
                  <a:pt x="2934" y="13925"/>
                  <a:pt x="2797" y="14062"/>
                  <a:pt x="2525" y="14153"/>
                </a:cubicBezTo>
                <a:cubicBezTo>
                  <a:pt x="2453" y="14177"/>
                  <a:pt x="2389" y="14188"/>
                  <a:pt x="2334" y="14188"/>
                </a:cubicBezTo>
                <a:cubicBezTo>
                  <a:pt x="2180" y="14188"/>
                  <a:pt x="2098" y="14099"/>
                  <a:pt x="2115" y="13948"/>
                </a:cubicBezTo>
                <a:cubicBezTo>
                  <a:pt x="2127" y="13820"/>
                  <a:pt x="2061" y="13757"/>
                  <a:pt x="1915" y="13757"/>
                </a:cubicBezTo>
                <a:cubicBezTo>
                  <a:pt x="1775" y="13757"/>
                  <a:pt x="1562" y="13814"/>
                  <a:pt x="1274" y="13925"/>
                </a:cubicBezTo>
                <a:cubicBezTo>
                  <a:pt x="432" y="14244"/>
                  <a:pt x="364" y="14335"/>
                  <a:pt x="501" y="14994"/>
                </a:cubicBezTo>
                <a:cubicBezTo>
                  <a:pt x="546" y="15176"/>
                  <a:pt x="432" y="15449"/>
                  <a:pt x="296" y="15631"/>
                </a:cubicBezTo>
                <a:cubicBezTo>
                  <a:pt x="168" y="15758"/>
                  <a:pt x="164" y="15830"/>
                  <a:pt x="267" y="15830"/>
                </a:cubicBezTo>
                <a:cubicBezTo>
                  <a:pt x="311" y="15830"/>
                  <a:pt x="374" y="15817"/>
                  <a:pt x="455" y="15790"/>
                </a:cubicBezTo>
                <a:cubicBezTo>
                  <a:pt x="492" y="15776"/>
                  <a:pt x="529" y="15770"/>
                  <a:pt x="567" y="15770"/>
                </a:cubicBezTo>
                <a:cubicBezTo>
                  <a:pt x="782" y="15770"/>
                  <a:pt x="992" y="15987"/>
                  <a:pt x="1069" y="16336"/>
                </a:cubicBezTo>
                <a:cubicBezTo>
                  <a:pt x="1160" y="16622"/>
                  <a:pt x="1160" y="16769"/>
                  <a:pt x="1097" y="16769"/>
                </a:cubicBezTo>
                <a:cubicBezTo>
                  <a:pt x="1065" y="16769"/>
                  <a:pt x="1017" y="16731"/>
                  <a:pt x="955" y="16654"/>
                </a:cubicBezTo>
                <a:cubicBezTo>
                  <a:pt x="806" y="16486"/>
                  <a:pt x="594" y="16363"/>
                  <a:pt x="436" y="16363"/>
                </a:cubicBezTo>
                <a:cubicBezTo>
                  <a:pt x="401" y="16363"/>
                  <a:pt x="370" y="16369"/>
                  <a:pt x="341" y="16381"/>
                </a:cubicBezTo>
                <a:cubicBezTo>
                  <a:pt x="182" y="16427"/>
                  <a:pt x="205" y="16631"/>
                  <a:pt x="387" y="16813"/>
                </a:cubicBezTo>
                <a:cubicBezTo>
                  <a:pt x="592" y="16972"/>
                  <a:pt x="546" y="17313"/>
                  <a:pt x="341" y="17541"/>
                </a:cubicBezTo>
                <a:cubicBezTo>
                  <a:pt x="0" y="17859"/>
                  <a:pt x="23" y="17927"/>
                  <a:pt x="410" y="17927"/>
                </a:cubicBezTo>
                <a:cubicBezTo>
                  <a:pt x="431" y="17925"/>
                  <a:pt x="453" y="17925"/>
                  <a:pt x="475" y="17925"/>
                </a:cubicBezTo>
                <a:cubicBezTo>
                  <a:pt x="706" y="17925"/>
                  <a:pt x="937" y="18028"/>
                  <a:pt x="978" y="18132"/>
                </a:cubicBezTo>
                <a:cubicBezTo>
                  <a:pt x="1019" y="18254"/>
                  <a:pt x="913" y="18340"/>
                  <a:pt x="727" y="18340"/>
                </a:cubicBezTo>
                <a:cubicBezTo>
                  <a:pt x="706" y="18340"/>
                  <a:pt x="683" y="18339"/>
                  <a:pt x="660" y="18337"/>
                </a:cubicBezTo>
                <a:cubicBezTo>
                  <a:pt x="642" y="18335"/>
                  <a:pt x="625" y="18334"/>
                  <a:pt x="608" y="18334"/>
                </a:cubicBezTo>
                <a:cubicBezTo>
                  <a:pt x="429" y="18334"/>
                  <a:pt x="302" y="18440"/>
                  <a:pt x="364" y="18564"/>
                </a:cubicBezTo>
                <a:cubicBezTo>
                  <a:pt x="400" y="18691"/>
                  <a:pt x="523" y="18760"/>
                  <a:pt x="652" y="18760"/>
                </a:cubicBezTo>
                <a:cubicBezTo>
                  <a:pt x="685" y="18760"/>
                  <a:pt x="718" y="18755"/>
                  <a:pt x="751" y="18746"/>
                </a:cubicBezTo>
                <a:cubicBezTo>
                  <a:pt x="757" y="18744"/>
                  <a:pt x="763" y="18743"/>
                  <a:pt x="769" y="18743"/>
                </a:cubicBezTo>
                <a:cubicBezTo>
                  <a:pt x="915" y="18743"/>
                  <a:pt x="976" y="19274"/>
                  <a:pt x="910" y="19951"/>
                </a:cubicBezTo>
                <a:cubicBezTo>
                  <a:pt x="796" y="20929"/>
                  <a:pt x="933" y="21452"/>
                  <a:pt x="1365" y="21952"/>
                </a:cubicBezTo>
                <a:cubicBezTo>
                  <a:pt x="1683" y="22316"/>
                  <a:pt x="2001" y="23067"/>
                  <a:pt x="2047" y="23635"/>
                </a:cubicBezTo>
                <a:cubicBezTo>
                  <a:pt x="2090" y="24173"/>
                  <a:pt x="2235" y="24548"/>
                  <a:pt x="2385" y="24548"/>
                </a:cubicBezTo>
                <a:cubicBezTo>
                  <a:pt x="2394" y="24548"/>
                  <a:pt x="2402" y="24547"/>
                  <a:pt x="2411" y="24545"/>
                </a:cubicBezTo>
                <a:cubicBezTo>
                  <a:pt x="2420" y="24542"/>
                  <a:pt x="2429" y="24541"/>
                  <a:pt x="2438" y="24541"/>
                </a:cubicBezTo>
                <a:cubicBezTo>
                  <a:pt x="2569" y="24541"/>
                  <a:pt x="2562" y="24866"/>
                  <a:pt x="2434" y="25272"/>
                </a:cubicBezTo>
                <a:cubicBezTo>
                  <a:pt x="2238" y="25907"/>
                  <a:pt x="2334" y="26321"/>
                  <a:pt x="2605" y="26321"/>
                </a:cubicBezTo>
                <a:cubicBezTo>
                  <a:pt x="2712" y="26321"/>
                  <a:pt x="2847" y="26256"/>
                  <a:pt x="3002" y="26114"/>
                </a:cubicBezTo>
                <a:cubicBezTo>
                  <a:pt x="3081" y="26044"/>
                  <a:pt x="3133" y="26007"/>
                  <a:pt x="3160" y="26007"/>
                </a:cubicBezTo>
                <a:cubicBezTo>
                  <a:pt x="3204" y="26007"/>
                  <a:pt x="3186" y="26100"/>
                  <a:pt x="3116" y="26296"/>
                </a:cubicBezTo>
                <a:cubicBezTo>
                  <a:pt x="2875" y="26843"/>
                  <a:pt x="3435" y="28486"/>
                  <a:pt x="3842" y="28486"/>
                </a:cubicBezTo>
                <a:cubicBezTo>
                  <a:pt x="3858" y="28486"/>
                  <a:pt x="3874" y="28484"/>
                  <a:pt x="3889" y="28479"/>
                </a:cubicBezTo>
                <a:cubicBezTo>
                  <a:pt x="3918" y="28468"/>
                  <a:pt x="3942" y="28463"/>
                  <a:pt x="3961" y="28463"/>
                </a:cubicBezTo>
                <a:cubicBezTo>
                  <a:pt x="4066" y="28463"/>
                  <a:pt x="4042" y="28609"/>
                  <a:pt x="3889" y="28820"/>
                </a:cubicBezTo>
                <a:cubicBezTo>
                  <a:pt x="3730" y="29047"/>
                  <a:pt x="3616" y="29366"/>
                  <a:pt x="3684" y="29502"/>
                </a:cubicBezTo>
                <a:cubicBezTo>
                  <a:pt x="3699" y="29554"/>
                  <a:pt x="3724" y="29580"/>
                  <a:pt x="3754" y="29580"/>
                </a:cubicBezTo>
                <a:cubicBezTo>
                  <a:pt x="3817" y="29580"/>
                  <a:pt x="3903" y="29473"/>
                  <a:pt x="3980" y="29275"/>
                </a:cubicBezTo>
                <a:cubicBezTo>
                  <a:pt x="4087" y="29061"/>
                  <a:pt x="4150" y="28959"/>
                  <a:pt x="4203" y="28959"/>
                </a:cubicBezTo>
                <a:cubicBezTo>
                  <a:pt x="4251" y="28959"/>
                  <a:pt x="4289" y="29044"/>
                  <a:pt x="4344" y="29206"/>
                </a:cubicBezTo>
                <a:cubicBezTo>
                  <a:pt x="4435" y="29457"/>
                  <a:pt x="4321" y="29752"/>
                  <a:pt x="4116" y="29911"/>
                </a:cubicBezTo>
                <a:cubicBezTo>
                  <a:pt x="3798" y="30139"/>
                  <a:pt x="3821" y="30207"/>
                  <a:pt x="4230" y="30207"/>
                </a:cubicBezTo>
                <a:cubicBezTo>
                  <a:pt x="4594" y="30207"/>
                  <a:pt x="4571" y="30366"/>
                  <a:pt x="4116" y="30821"/>
                </a:cubicBezTo>
                <a:cubicBezTo>
                  <a:pt x="3571" y="31367"/>
                  <a:pt x="3593" y="31458"/>
                  <a:pt x="4207" y="31685"/>
                </a:cubicBezTo>
                <a:cubicBezTo>
                  <a:pt x="4594" y="31799"/>
                  <a:pt x="4821" y="32049"/>
                  <a:pt x="4708" y="32208"/>
                </a:cubicBezTo>
                <a:cubicBezTo>
                  <a:pt x="4664" y="32296"/>
                  <a:pt x="4657" y="32336"/>
                  <a:pt x="4685" y="32336"/>
                </a:cubicBezTo>
                <a:cubicBezTo>
                  <a:pt x="4714" y="32336"/>
                  <a:pt x="4784" y="32290"/>
                  <a:pt x="4889" y="32208"/>
                </a:cubicBezTo>
                <a:cubicBezTo>
                  <a:pt x="5009" y="32101"/>
                  <a:pt x="5111" y="32057"/>
                  <a:pt x="5187" y="32057"/>
                </a:cubicBezTo>
                <a:cubicBezTo>
                  <a:pt x="5388" y="32057"/>
                  <a:pt x="5413" y="32360"/>
                  <a:pt x="5117" y="32640"/>
                </a:cubicBezTo>
                <a:cubicBezTo>
                  <a:pt x="4639" y="33095"/>
                  <a:pt x="5958" y="36301"/>
                  <a:pt x="6663" y="36460"/>
                </a:cubicBezTo>
                <a:cubicBezTo>
                  <a:pt x="7118" y="36551"/>
                  <a:pt x="7186" y="36665"/>
                  <a:pt x="6936" y="36893"/>
                </a:cubicBezTo>
                <a:cubicBezTo>
                  <a:pt x="6754" y="37052"/>
                  <a:pt x="6731" y="37620"/>
                  <a:pt x="6913" y="38121"/>
                </a:cubicBezTo>
                <a:cubicBezTo>
                  <a:pt x="7163" y="38848"/>
                  <a:pt x="7095" y="39030"/>
                  <a:pt x="6618" y="39076"/>
                </a:cubicBezTo>
                <a:cubicBezTo>
                  <a:pt x="6095" y="39121"/>
                  <a:pt x="6117" y="39144"/>
                  <a:pt x="6731" y="39371"/>
                </a:cubicBezTo>
                <a:cubicBezTo>
                  <a:pt x="7664" y="39712"/>
                  <a:pt x="8414" y="40554"/>
                  <a:pt x="7937" y="40713"/>
                </a:cubicBezTo>
                <a:cubicBezTo>
                  <a:pt x="7732" y="40781"/>
                  <a:pt x="7709" y="41190"/>
                  <a:pt x="7891" y="41668"/>
                </a:cubicBezTo>
                <a:cubicBezTo>
                  <a:pt x="8064" y="42109"/>
                  <a:pt x="8216" y="42299"/>
                  <a:pt x="8420" y="42299"/>
                </a:cubicBezTo>
                <a:cubicBezTo>
                  <a:pt x="8512" y="42299"/>
                  <a:pt x="8613" y="42261"/>
                  <a:pt x="8733" y="42191"/>
                </a:cubicBezTo>
                <a:cubicBezTo>
                  <a:pt x="8891" y="42088"/>
                  <a:pt x="8988" y="42035"/>
                  <a:pt x="9020" y="42035"/>
                </a:cubicBezTo>
                <a:lnTo>
                  <a:pt x="9020" y="42035"/>
                </a:lnTo>
                <a:cubicBezTo>
                  <a:pt x="9065" y="42035"/>
                  <a:pt x="8974" y="42145"/>
                  <a:pt x="8733" y="42373"/>
                </a:cubicBezTo>
                <a:cubicBezTo>
                  <a:pt x="8323" y="42759"/>
                  <a:pt x="8323" y="42919"/>
                  <a:pt x="8778" y="43237"/>
                </a:cubicBezTo>
                <a:cubicBezTo>
                  <a:pt x="9096" y="43442"/>
                  <a:pt x="9256" y="43692"/>
                  <a:pt x="9187" y="43805"/>
                </a:cubicBezTo>
                <a:cubicBezTo>
                  <a:pt x="9150" y="43861"/>
                  <a:pt x="9110" y="43886"/>
                  <a:pt x="9071" y="43886"/>
                </a:cubicBezTo>
                <a:cubicBezTo>
                  <a:pt x="9015" y="43886"/>
                  <a:pt x="8964" y="43832"/>
                  <a:pt x="8937" y="43737"/>
                </a:cubicBezTo>
                <a:cubicBezTo>
                  <a:pt x="8902" y="43643"/>
                  <a:pt x="8836" y="43598"/>
                  <a:pt x="8756" y="43598"/>
                </a:cubicBezTo>
                <a:cubicBezTo>
                  <a:pt x="8681" y="43598"/>
                  <a:pt x="8593" y="43638"/>
                  <a:pt x="8505" y="43715"/>
                </a:cubicBezTo>
                <a:cubicBezTo>
                  <a:pt x="8278" y="43919"/>
                  <a:pt x="8414" y="44101"/>
                  <a:pt x="8869" y="44260"/>
                </a:cubicBezTo>
                <a:cubicBezTo>
                  <a:pt x="9551" y="44488"/>
                  <a:pt x="9733" y="45352"/>
                  <a:pt x="9142" y="45556"/>
                </a:cubicBezTo>
                <a:cubicBezTo>
                  <a:pt x="8733" y="45693"/>
                  <a:pt x="9119" y="46261"/>
                  <a:pt x="9847" y="46534"/>
                </a:cubicBezTo>
                <a:cubicBezTo>
                  <a:pt x="10370" y="46762"/>
                  <a:pt x="10370" y="46784"/>
                  <a:pt x="9847" y="46807"/>
                </a:cubicBezTo>
                <a:cubicBezTo>
                  <a:pt x="8983" y="46875"/>
                  <a:pt x="9210" y="47376"/>
                  <a:pt x="10211" y="47603"/>
                </a:cubicBezTo>
                <a:cubicBezTo>
                  <a:pt x="10825" y="47739"/>
                  <a:pt x="10984" y="47921"/>
                  <a:pt x="10893" y="48444"/>
                </a:cubicBezTo>
                <a:cubicBezTo>
                  <a:pt x="10847" y="48808"/>
                  <a:pt x="10916" y="49127"/>
                  <a:pt x="11097" y="49195"/>
                </a:cubicBezTo>
                <a:cubicBezTo>
                  <a:pt x="11234" y="49240"/>
                  <a:pt x="11120" y="49559"/>
                  <a:pt x="10825" y="49877"/>
                </a:cubicBezTo>
                <a:cubicBezTo>
                  <a:pt x="10561" y="50159"/>
                  <a:pt x="10485" y="50332"/>
                  <a:pt x="10620" y="50332"/>
                </a:cubicBezTo>
                <a:cubicBezTo>
                  <a:pt x="10649" y="50332"/>
                  <a:pt x="10686" y="50325"/>
                  <a:pt x="10734" y="50309"/>
                </a:cubicBezTo>
                <a:cubicBezTo>
                  <a:pt x="10790" y="50289"/>
                  <a:pt x="10842" y="50279"/>
                  <a:pt x="10888" y="50279"/>
                </a:cubicBezTo>
                <a:cubicBezTo>
                  <a:pt x="11104" y="50279"/>
                  <a:pt x="11215" y="50497"/>
                  <a:pt x="11234" y="50946"/>
                </a:cubicBezTo>
                <a:cubicBezTo>
                  <a:pt x="11279" y="51378"/>
                  <a:pt x="11416" y="51742"/>
                  <a:pt x="11575" y="51742"/>
                </a:cubicBezTo>
                <a:cubicBezTo>
                  <a:pt x="11711" y="51764"/>
                  <a:pt x="11620" y="51810"/>
                  <a:pt x="11393" y="51833"/>
                </a:cubicBezTo>
                <a:cubicBezTo>
                  <a:pt x="11075" y="51878"/>
                  <a:pt x="11029" y="52151"/>
                  <a:pt x="11257" y="52629"/>
                </a:cubicBezTo>
                <a:cubicBezTo>
                  <a:pt x="11420" y="52975"/>
                  <a:pt x="11692" y="53230"/>
                  <a:pt x="11878" y="53230"/>
                </a:cubicBezTo>
                <a:cubicBezTo>
                  <a:pt x="11900" y="53230"/>
                  <a:pt x="11920" y="53227"/>
                  <a:pt x="11939" y="53220"/>
                </a:cubicBezTo>
                <a:cubicBezTo>
                  <a:pt x="11975" y="53208"/>
                  <a:pt x="12004" y="53202"/>
                  <a:pt x="12025" y="53202"/>
                </a:cubicBezTo>
                <a:cubicBezTo>
                  <a:pt x="12129" y="53202"/>
                  <a:pt x="12077" y="53328"/>
                  <a:pt x="11871" y="53515"/>
                </a:cubicBezTo>
                <a:cubicBezTo>
                  <a:pt x="11632" y="53720"/>
                  <a:pt x="11572" y="53822"/>
                  <a:pt x="11692" y="53822"/>
                </a:cubicBezTo>
                <a:cubicBezTo>
                  <a:pt x="11731" y="53822"/>
                  <a:pt x="11791" y="53811"/>
                  <a:pt x="11871" y="53788"/>
                </a:cubicBezTo>
                <a:cubicBezTo>
                  <a:pt x="11925" y="53773"/>
                  <a:pt x="11980" y="53766"/>
                  <a:pt x="12032" y="53766"/>
                </a:cubicBezTo>
                <a:cubicBezTo>
                  <a:pt x="12221" y="53766"/>
                  <a:pt x="12386" y="53861"/>
                  <a:pt x="12439" y="54038"/>
                </a:cubicBezTo>
                <a:cubicBezTo>
                  <a:pt x="12481" y="54164"/>
                  <a:pt x="12566" y="54230"/>
                  <a:pt x="12663" y="54230"/>
                </a:cubicBezTo>
                <a:cubicBezTo>
                  <a:pt x="12723" y="54230"/>
                  <a:pt x="12787" y="54205"/>
                  <a:pt x="12848" y="54152"/>
                </a:cubicBezTo>
                <a:cubicBezTo>
                  <a:pt x="12975" y="54036"/>
                  <a:pt x="13067" y="53986"/>
                  <a:pt x="13127" y="53986"/>
                </a:cubicBezTo>
                <a:cubicBezTo>
                  <a:pt x="13312" y="53986"/>
                  <a:pt x="13176" y="54477"/>
                  <a:pt x="12780" y="54994"/>
                </a:cubicBezTo>
                <a:cubicBezTo>
                  <a:pt x="12372" y="55491"/>
                  <a:pt x="12504" y="56112"/>
                  <a:pt x="12841" y="56112"/>
                </a:cubicBezTo>
                <a:cubicBezTo>
                  <a:pt x="12936" y="56112"/>
                  <a:pt x="13047" y="56063"/>
                  <a:pt x="13167" y="55949"/>
                </a:cubicBezTo>
                <a:cubicBezTo>
                  <a:pt x="13201" y="55920"/>
                  <a:pt x="13227" y="55906"/>
                  <a:pt x="13247" y="55906"/>
                </a:cubicBezTo>
                <a:cubicBezTo>
                  <a:pt x="13319" y="55906"/>
                  <a:pt x="13292" y="56094"/>
                  <a:pt x="13167" y="56381"/>
                </a:cubicBezTo>
                <a:cubicBezTo>
                  <a:pt x="12985" y="56835"/>
                  <a:pt x="13030" y="57086"/>
                  <a:pt x="13303" y="57131"/>
                </a:cubicBezTo>
                <a:cubicBezTo>
                  <a:pt x="13531" y="57154"/>
                  <a:pt x="13804" y="57427"/>
                  <a:pt x="13917" y="57745"/>
                </a:cubicBezTo>
                <a:cubicBezTo>
                  <a:pt x="14033" y="58077"/>
                  <a:pt x="14041" y="58203"/>
                  <a:pt x="13825" y="58203"/>
                </a:cubicBezTo>
                <a:cubicBezTo>
                  <a:pt x="13744" y="58203"/>
                  <a:pt x="13633" y="58185"/>
                  <a:pt x="13485" y="58154"/>
                </a:cubicBezTo>
                <a:cubicBezTo>
                  <a:pt x="13284" y="58119"/>
                  <a:pt x="13153" y="58101"/>
                  <a:pt x="13086" y="58101"/>
                </a:cubicBezTo>
                <a:cubicBezTo>
                  <a:pt x="12978" y="58101"/>
                  <a:pt x="13031" y="58147"/>
                  <a:pt x="13212" y="58245"/>
                </a:cubicBezTo>
                <a:cubicBezTo>
                  <a:pt x="13752" y="58583"/>
                  <a:pt x="14625" y="60588"/>
                  <a:pt x="14249" y="60588"/>
                </a:cubicBezTo>
                <a:cubicBezTo>
                  <a:pt x="14244" y="60588"/>
                  <a:pt x="14240" y="60588"/>
                  <a:pt x="14236" y="60588"/>
                </a:cubicBezTo>
                <a:cubicBezTo>
                  <a:pt x="14231" y="60587"/>
                  <a:pt x="14226" y="60587"/>
                  <a:pt x="14222" y="60587"/>
                </a:cubicBezTo>
                <a:cubicBezTo>
                  <a:pt x="14051" y="60587"/>
                  <a:pt x="14012" y="61010"/>
                  <a:pt x="14145" y="61520"/>
                </a:cubicBezTo>
                <a:cubicBezTo>
                  <a:pt x="14304" y="62066"/>
                  <a:pt x="14463" y="62725"/>
                  <a:pt x="14531" y="63021"/>
                </a:cubicBezTo>
                <a:cubicBezTo>
                  <a:pt x="14667" y="63593"/>
                  <a:pt x="14892" y="63876"/>
                  <a:pt x="15241" y="63876"/>
                </a:cubicBezTo>
                <a:cubicBezTo>
                  <a:pt x="15418" y="63876"/>
                  <a:pt x="15627" y="63803"/>
                  <a:pt x="15873" y="63657"/>
                </a:cubicBezTo>
                <a:cubicBezTo>
                  <a:pt x="16134" y="63498"/>
                  <a:pt x="16276" y="63419"/>
                  <a:pt x="16313" y="63419"/>
                </a:cubicBezTo>
                <a:cubicBezTo>
                  <a:pt x="16350" y="63419"/>
                  <a:pt x="16282" y="63498"/>
                  <a:pt x="16123" y="63657"/>
                </a:cubicBezTo>
                <a:cubicBezTo>
                  <a:pt x="15564" y="64216"/>
                  <a:pt x="15665" y="64863"/>
                  <a:pt x="16295" y="64863"/>
                </a:cubicBezTo>
                <a:cubicBezTo>
                  <a:pt x="16306" y="64863"/>
                  <a:pt x="16317" y="64863"/>
                  <a:pt x="16328" y="64863"/>
                </a:cubicBezTo>
                <a:cubicBezTo>
                  <a:pt x="16361" y="64861"/>
                  <a:pt x="16394" y="64860"/>
                  <a:pt x="16425" y="64860"/>
                </a:cubicBezTo>
                <a:cubicBezTo>
                  <a:pt x="17085" y="64860"/>
                  <a:pt x="17136" y="65306"/>
                  <a:pt x="16441" y="65545"/>
                </a:cubicBezTo>
                <a:cubicBezTo>
                  <a:pt x="16261" y="65602"/>
                  <a:pt x="16143" y="65633"/>
                  <a:pt x="16082" y="65633"/>
                </a:cubicBezTo>
                <a:cubicBezTo>
                  <a:pt x="15975" y="65633"/>
                  <a:pt x="16049" y="65536"/>
                  <a:pt x="16282" y="65317"/>
                </a:cubicBezTo>
                <a:cubicBezTo>
                  <a:pt x="16484" y="65134"/>
                  <a:pt x="16523" y="65025"/>
                  <a:pt x="16412" y="65025"/>
                </a:cubicBezTo>
                <a:cubicBezTo>
                  <a:pt x="16385" y="65025"/>
                  <a:pt x="16349" y="65031"/>
                  <a:pt x="16305" y="65045"/>
                </a:cubicBezTo>
                <a:cubicBezTo>
                  <a:pt x="15486" y="65317"/>
                  <a:pt x="15600" y="65931"/>
                  <a:pt x="16510" y="66068"/>
                </a:cubicBezTo>
                <a:cubicBezTo>
                  <a:pt x="17305" y="66204"/>
                  <a:pt x="17351" y="66295"/>
                  <a:pt x="16987" y="66727"/>
                </a:cubicBezTo>
                <a:cubicBezTo>
                  <a:pt x="16760" y="67000"/>
                  <a:pt x="16373" y="67182"/>
                  <a:pt x="16100" y="67182"/>
                </a:cubicBezTo>
                <a:cubicBezTo>
                  <a:pt x="16037" y="67172"/>
                  <a:pt x="15984" y="67168"/>
                  <a:pt x="15942" y="67168"/>
                </a:cubicBezTo>
                <a:cubicBezTo>
                  <a:pt x="15788" y="67168"/>
                  <a:pt x="15780" y="67229"/>
                  <a:pt x="15941" y="67319"/>
                </a:cubicBezTo>
                <a:cubicBezTo>
                  <a:pt x="16123" y="67410"/>
                  <a:pt x="16578" y="68183"/>
                  <a:pt x="16964" y="69001"/>
                </a:cubicBezTo>
                <a:cubicBezTo>
                  <a:pt x="17351" y="69820"/>
                  <a:pt x="17760" y="70548"/>
                  <a:pt x="17874" y="70570"/>
                </a:cubicBezTo>
                <a:cubicBezTo>
                  <a:pt x="17965" y="70616"/>
                  <a:pt x="17942" y="70866"/>
                  <a:pt x="17783" y="71116"/>
                </a:cubicBezTo>
                <a:cubicBezTo>
                  <a:pt x="17578" y="71525"/>
                  <a:pt x="17624" y="71616"/>
                  <a:pt x="18101" y="71662"/>
                </a:cubicBezTo>
                <a:cubicBezTo>
                  <a:pt x="18511" y="71707"/>
                  <a:pt x="18442" y="71798"/>
                  <a:pt x="17806" y="72048"/>
                </a:cubicBezTo>
                <a:cubicBezTo>
                  <a:pt x="17371" y="72219"/>
                  <a:pt x="17219" y="72310"/>
                  <a:pt x="17402" y="72310"/>
                </a:cubicBezTo>
                <a:cubicBezTo>
                  <a:pt x="17439" y="72310"/>
                  <a:pt x="17490" y="72306"/>
                  <a:pt x="17556" y="72299"/>
                </a:cubicBezTo>
                <a:cubicBezTo>
                  <a:pt x="17604" y="72292"/>
                  <a:pt x="17649" y="72288"/>
                  <a:pt x="17691" y="72288"/>
                </a:cubicBezTo>
                <a:cubicBezTo>
                  <a:pt x="18075" y="72288"/>
                  <a:pt x="18265" y="72581"/>
                  <a:pt x="18511" y="73481"/>
                </a:cubicBezTo>
                <a:cubicBezTo>
                  <a:pt x="18685" y="74156"/>
                  <a:pt x="18922" y="74644"/>
                  <a:pt x="19061" y="74644"/>
                </a:cubicBezTo>
                <a:cubicBezTo>
                  <a:pt x="19067" y="74644"/>
                  <a:pt x="19073" y="74643"/>
                  <a:pt x="19079" y="74641"/>
                </a:cubicBezTo>
                <a:cubicBezTo>
                  <a:pt x="19097" y="74636"/>
                  <a:pt x="19117" y="74633"/>
                  <a:pt x="19137" y="74633"/>
                </a:cubicBezTo>
                <a:cubicBezTo>
                  <a:pt x="19295" y="74633"/>
                  <a:pt x="19512" y="74783"/>
                  <a:pt x="19693" y="75005"/>
                </a:cubicBezTo>
                <a:cubicBezTo>
                  <a:pt x="19875" y="75255"/>
                  <a:pt x="19898" y="75482"/>
                  <a:pt x="19716" y="75550"/>
                </a:cubicBezTo>
                <a:cubicBezTo>
                  <a:pt x="19511" y="75619"/>
                  <a:pt x="19488" y="75732"/>
                  <a:pt x="19648" y="75823"/>
                </a:cubicBezTo>
                <a:cubicBezTo>
                  <a:pt x="19807" y="75914"/>
                  <a:pt x="19784" y="76096"/>
                  <a:pt x="19625" y="76255"/>
                </a:cubicBezTo>
                <a:cubicBezTo>
                  <a:pt x="19443" y="76415"/>
                  <a:pt x="19443" y="76619"/>
                  <a:pt x="19648" y="76733"/>
                </a:cubicBezTo>
                <a:cubicBezTo>
                  <a:pt x="20307" y="77119"/>
                  <a:pt x="20421" y="77779"/>
                  <a:pt x="19875" y="77984"/>
                </a:cubicBezTo>
                <a:cubicBezTo>
                  <a:pt x="19375" y="78165"/>
                  <a:pt x="19398" y="78188"/>
                  <a:pt x="19898" y="78188"/>
                </a:cubicBezTo>
                <a:cubicBezTo>
                  <a:pt x="19914" y="78188"/>
                  <a:pt x="19931" y="78188"/>
                  <a:pt x="19947" y="78188"/>
                </a:cubicBezTo>
                <a:cubicBezTo>
                  <a:pt x="20749" y="78188"/>
                  <a:pt x="20996" y="78735"/>
                  <a:pt x="20193" y="78779"/>
                </a:cubicBezTo>
                <a:cubicBezTo>
                  <a:pt x="19602" y="78825"/>
                  <a:pt x="19625" y="78870"/>
                  <a:pt x="20398" y="79166"/>
                </a:cubicBezTo>
                <a:cubicBezTo>
                  <a:pt x="21149" y="79439"/>
                  <a:pt x="21217" y="79530"/>
                  <a:pt x="20853" y="79871"/>
                </a:cubicBezTo>
                <a:cubicBezTo>
                  <a:pt x="20625" y="80076"/>
                  <a:pt x="20239" y="80235"/>
                  <a:pt x="20012" y="80235"/>
                </a:cubicBezTo>
                <a:cubicBezTo>
                  <a:pt x="19982" y="80232"/>
                  <a:pt x="19958" y="80230"/>
                  <a:pt x="19938" y="80230"/>
                </a:cubicBezTo>
                <a:cubicBezTo>
                  <a:pt x="19806" y="80230"/>
                  <a:pt x="19893" y="80295"/>
                  <a:pt x="20171" y="80394"/>
                </a:cubicBezTo>
                <a:cubicBezTo>
                  <a:pt x="20466" y="80485"/>
                  <a:pt x="20830" y="80917"/>
                  <a:pt x="20967" y="81304"/>
                </a:cubicBezTo>
                <a:cubicBezTo>
                  <a:pt x="21103" y="81713"/>
                  <a:pt x="21581" y="82190"/>
                  <a:pt x="21990" y="82350"/>
                </a:cubicBezTo>
                <a:cubicBezTo>
                  <a:pt x="22536" y="82554"/>
                  <a:pt x="22649" y="82691"/>
                  <a:pt x="22354" y="82873"/>
                </a:cubicBezTo>
                <a:cubicBezTo>
                  <a:pt x="21785" y="83259"/>
                  <a:pt x="22104" y="83896"/>
                  <a:pt x="22922" y="84032"/>
                </a:cubicBezTo>
                <a:cubicBezTo>
                  <a:pt x="23604" y="84146"/>
                  <a:pt x="23627" y="84214"/>
                  <a:pt x="23332" y="85260"/>
                </a:cubicBezTo>
                <a:cubicBezTo>
                  <a:pt x="23039" y="86390"/>
                  <a:pt x="23231" y="87420"/>
                  <a:pt x="23664" y="87420"/>
                </a:cubicBezTo>
                <a:cubicBezTo>
                  <a:pt x="23736" y="87420"/>
                  <a:pt x="23815" y="87392"/>
                  <a:pt x="23900" y="87330"/>
                </a:cubicBezTo>
                <a:cubicBezTo>
                  <a:pt x="23984" y="87276"/>
                  <a:pt x="24059" y="87249"/>
                  <a:pt x="24130" y="87249"/>
                </a:cubicBezTo>
                <a:cubicBezTo>
                  <a:pt x="24329" y="87249"/>
                  <a:pt x="24489" y="87462"/>
                  <a:pt x="24673" y="87898"/>
                </a:cubicBezTo>
                <a:cubicBezTo>
                  <a:pt x="24855" y="88376"/>
                  <a:pt x="25128" y="88808"/>
                  <a:pt x="25264" y="88899"/>
                </a:cubicBezTo>
                <a:cubicBezTo>
                  <a:pt x="25424" y="88990"/>
                  <a:pt x="25401" y="89172"/>
                  <a:pt x="25242" y="89331"/>
                </a:cubicBezTo>
                <a:cubicBezTo>
                  <a:pt x="25060" y="89467"/>
                  <a:pt x="25083" y="89695"/>
                  <a:pt x="25287" y="89808"/>
                </a:cubicBezTo>
                <a:cubicBezTo>
                  <a:pt x="25401" y="89879"/>
                  <a:pt x="25381" y="89915"/>
                  <a:pt x="25256" y="89915"/>
                </a:cubicBezTo>
                <a:cubicBezTo>
                  <a:pt x="25181" y="89915"/>
                  <a:pt x="25068" y="89902"/>
                  <a:pt x="24923" y="89877"/>
                </a:cubicBezTo>
                <a:cubicBezTo>
                  <a:pt x="24754" y="89840"/>
                  <a:pt x="24626" y="89818"/>
                  <a:pt x="24534" y="89818"/>
                </a:cubicBezTo>
                <a:cubicBezTo>
                  <a:pt x="24282" y="89818"/>
                  <a:pt x="24302" y="89984"/>
                  <a:pt x="24469" y="90468"/>
                </a:cubicBezTo>
                <a:cubicBezTo>
                  <a:pt x="24575" y="90773"/>
                  <a:pt x="24658" y="90923"/>
                  <a:pt x="24735" y="90923"/>
                </a:cubicBezTo>
                <a:cubicBezTo>
                  <a:pt x="24791" y="90923"/>
                  <a:pt x="24844" y="90847"/>
                  <a:pt x="24901" y="90695"/>
                </a:cubicBezTo>
                <a:cubicBezTo>
                  <a:pt x="24974" y="90528"/>
                  <a:pt x="25046" y="90443"/>
                  <a:pt x="25139" y="90443"/>
                </a:cubicBezTo>
                <a:cubicBezTo>
                  <a:pt x="25249" y="90443"/>
                  <a:pt x="25386" y="90562"/>
                  <a:pt x="25583" y="90809"/>
                </a:cubicBezTo>
                <a:cubicBezTo>
                  <a:pt x="25833" y="91150"/>
                  <a:pt x="25992" y="91605"/>
                  <a:pt x="25947" y="91878"/>
                </a:cubicBezTo>
                <a:cubicBezTo>
                  <a:pt x="25917" y="92043"/>
                  <a:pt x="25956" y="92139"/>
                  <a:pt x="26032" y="92139"/>
                </a:cubicBezTo>
                <a:cubicBezTo>
                  <a:pt x="26071" y="92139"/>
                  <a:pt x="26120" y="92114"/>
                  <a:pt x="26174" y="92060"/>
                </a:cubicBezTo>
                <a:cubicBezTo>
                  <a:pt x="26254" y="91991"/>
                  <a:pt x="26333" y="91957"/>
                  <a:pt x="26401" y="91957"/>
                </a:cubicBezTo>
                <a:cubicBezTo>
                  <a:pt x="26470" y="91957"/>
                  <a:pt x="26527" y="91991"/>
                  <a:pt x="26561" y="92060"/>
                </a:cubicBezTo>
                <a:cubicBezTo>
                  <a:pt x="26606" y="92196"/>
                  <a:pt x="26447" y="92378"/>
                  <a:pt x="26220" y="92469"/>
                </a:cubicBezTo>
                <a:cubicBezTo>
                  <a:pt x="25969" y="92537"/>
                  <a:pt x="25742" y="93060"/>
                  <a:pt x="25696" y="93606"/>
                </a:cubicBezTo>
                <a:cubicBezTo>
                  <a:pt x="25641" y="94274"/>
                  <a:pt x="25691" y="94503"/>
                  <a:pt x="25909" y="94503"/>
                </a:cubicBezTo>
                <a:cubicBezTo>
                  <a:pt x="25958" y="94503"/>
                  <a:pt x="26016" y="94491"/>
                  <a:pt x="26083" y="94470"/>
                </a:cubicBezTo>
                <a:cubicBezTo>
                  <a:pt x="26180" y="94438"/>
                  <a:pt x="26271" y="94423"/>
                  <a:pt x="26350" y="94423"/>
                </a:cubicBezTo>
                <a:cubicBezTo>
                  <a:pt x="26494" y="94423"/>
                  <a:pt x="26599" y="94473"/>
                  <a:pt x="26629" y="94561"/>
                </a:cubicBezTo>
                <a:cubicBezTo>
                  <a:pt x="26648" y="94619"/>
                  <a:pt x="26701" y="94649"/>
                  <a:pt x="26770" y="94649"/>
                </a:cubicBezTo>
                <a:cubicBezTo>
                  <a:pt x="26861" y="94649"/>
                  <a:pt x="26980" y="94597"/>
                  <a:pt x="27084" y="94493"/>
                </a:cubicBezTo>
                <a:cubicBezTo>
                  <a:pt x="27206" y="94398"/>
                  <a:pt x="27278" y="94347"/>
                  <a:pt x="27302" y="94347"/>
                </a:cubicBezTo>
                <a:cubicBezTo>
                  <a:pt x="27336" y="94347"/>
                  <a:pt x="27275" y="94449"/>
                  <a:pt x="27129" y="94675"/>
                </a:cubicBezTo>
                <a:cubicBezTo>
                  <a:pt x="26959" y="94930"/>
                  <a:pt x="26842" y="95044"/>
                  <a:pt x="26679" y="95044"/>
                </a:cubicBezTo>
                <a:cubicBezTo>
                  <a:pt x="26580" y="95044"/>
                  <a:pt x="26465" y="95002"/>
                  <a:pt x="26310" y="94925"/>
                </a:cubicBezTo>
                <a:cubicBezTo>
                  <a:pt x="26165" y="94848"/>
                  <a:pt x="26071" y="94806"/>
                  <a:pt x="26026" y="94806"/>
                </a:cubicBezTo>
                <a:cubicBezTo>
                  <a:pt x="25952" y="94806"/>
                  <a:pt x="26013" y="94920"/>
                  <a:pt x="26197" y="95175"/>
                </a:cubicBezTo>
                <a:cubicBezTo>
                  <a:pt x="26401" y="95448"/>
                  <a:pt x="26401" y="95721"/>
                  <a:pt x="26197" y="95789"/>
                </a:cubicBezTo>
                <a:cubicBezTo>
                  <a:pt x="26015" y="95857"/>
                  <a:pt x="26015" y="96062"/>
                  <a:pt x="26220" y="96266"/>
                </a:cubicBezTo>
                <a:cubicBezTo>
                  <a:pt x="26788" y="96789"/>
                  <a:pt x="27766" y="99223"/>
                  <a:pt x="27675" y="99882"/>
                </a:cubicBezTo>
                <a:cubicBezTo>
                  <a:pt x="27629" y="100223"/>
                  <a:pt x="27834" y="100519"/>
                  <a:pt x="28175" y="100610"/>
                </a:cubicBezTo>
                <a:cubicBezTo>
                  <a:pt x="28994" y="100860"/>
                  <a:pt x="29017" y="101224"/>
                  <a:pt x="28221" y="101292"/>
                </a:cubicBezTo>
                <a:cubicBezTo>
                  <a:pt x="27652" y="101315"/>
                  <a:pt x="27652" y="101360"/>
                  <a:pt x="28198" y="101588"/>
                </a:cubicBezTo>
                <a:cubicBezTo>
                  <a:pt x="28539" y="101747"/>
                  <a:pt x="28698" y="101906"/>
                  <a:pt x="28539" y="101951"/>
                </a:cubicBezTo>
                <a:cubicBezTo>
                  <a:pt x="28403" y="101997"/>
                  <a:pt x="28516" y="102111"/>
                  <a:pt x="28789" y="102202"/>
                </a:cubicBezTo>
                <a:cubicBezTo>
                  <a:pt x="29494" y="102406"/>
                  <a:pt x="29608" y="102975"/>
                  <a:pt x="29062" y="103611"/>
                </a:cubicBezTo>
                <a:cubicBezTo>
                  <a:pt x="28791" y="103921"/>
                  <a:pt x="28681" y="104055"/>
                  <a:pt x="28736" y="104055"/>
                </a:cubicBezTo>
                <a:cubicBezTo>
                  <a:pt x="28778" y="104055"/>
                  <a:pt x="28917" y="103977"/>
                  <a:pt x="29153" y="103839"/>
                </a:cubicBezTo>
                <a:cubicBezTo>
                  <a:pt x="29346" y="103714"/>
                  <a:pt x="29488" y="103651"/>
                  <a:pt x="29577" y="103651"/>
                </a:cubicBezTo>
                <a:cubicBezTo>
                  <a:pt x="29665" y="103651"/>
                  <a:pt x="29699" y="103714"/>
                  <a:pt x="29676" y="103839"/>
                </a:cubicBezTo>
                <a:cubicBezTo>
                  <a:pt x="29653" y="104021"/>
                  <a:pt x="29471" y="104225"/>
                  <a:pt x="29267" y="104271"/>
                </a:cubicBezTo>
                <a:cubicBezTo>
                  <a:pt x="29085" y="104294"/>
                  <a:pt x="28994" y="104476"/>
                  <a:pt x="29062" y="104703"/>
                </a:cubicBezTo>
                <a:cubicBezTo>
                  <a:pt x="29117" y="104867"/>
                  <a:pt x="29245" y="104973"/>
                  <a:pt x="29376" y="104973"/>
                </a:cubicBezTo>
                <a:cubicBezTo>
                  <a:pt x="29408" y="104973"/>
                  <a:pt x="29440" y="104967"/>
                  <a:pt x="29471" y="104953"/>
                </a:cubicBezTo>
                <a:cubicBezTo>
                  <a:pt x="29631" y="104908"/>
                  <a:pt x="29721" y="104726"/>
                  <a:pt x="29676" y="104544"/>
                </a:cubicBezTo>
                <a:cubicBezTo>
                  <a:pt x="29617" y="104396"/>
                  <a:pt x="29635" y="104325"/>
                  <a:pt x="29761" y="104325"/>
                </a:cubicBezTo>
                <a:cubicBezTo>
                  <a:pt x="29829" y="104325"/>
                  <a:pt x="29928" y="104345"/>
                  <a:pt x="30063" y="104385"/>
                </a:cubicBezTo>
                <a:cubicBezTo>
                  <a:pt x="30654" y="104567"/>
                  <a:pt x="30517" y="104862"/>
                  <a:pt x="29653" y="105271"/>
                </a:cubicBezTo>
                <a:cubicBezTo>
                  <a:pt x="29335" y="105431"/>
                  <a:pt x="29039" y="105726"/>
                  <a:pt x="29039" y="105908"/>
                </a:cubicBezTo>
                <a:cubicBezTo>
                  <a:pt x="29030" y="106034"/>
                  <a:pt x="29049" y="106099"/>
                  <a:pt x="29111" y="106099"/>
                </a:cubicBezTo>
                <a:cubicBezTo>
                  <a:pt x="29195" y="106099"/>
                  <a:pt x="29357" y="105983"/>
                  <a:pt x="29631" y="105749"/>
                </a:cubicBezTo>
                <a:cubicBezTo>
                  <a:pt x="29925" y="105511"/>
                  <a:pt x="30126" y="105389"/>
                  <a:pt x="30235" y="105389"/>
                </a:cubicBezTo>
                <a:cubicBezTo>
                  <a:pt x="30429" y="105389"/>
                  <a:pt x="30335" y="105776"/>
                  <a:pt x="29972" y="106590"/>
                </a:cubicBezTo>
                <a:cubicBezTo>
                  <a:pt x="29622" y="107377"/>
                  <a:pt x="29534" y="107819"/>
                  <a:pt x="29683" y="107819"/>
                </a:cubicBezTo>
                <a:cubicBezTo>
                  <a:pt x="29767" y="107819"/>
                  <a:pt x="29925" y="107680"/>
                  <a:pt x="30154" y="107386"/>
                </a:cubicBezTo>
                <a:cubicBezTo>
                  <a:pt x="30399" y="107091"/>
                  <a:pt x="30532" y="106949"/>
                  <a:pt x="30631" y="106949"/>
                </a:cubicBezTo>
                <a:cubicBezTo>
                  <a:pt x="30715" y="106949"/>
                  <a:pt x="30775" y="107051"/>
                  <a:pt x="30858" y="107250"/>
                </a:cubicBezTo>
                <a:cubicBezTo>
                  <a:pt x="30995" y="107568"/>
                  <a:pt x="30881" y="107818"/>
                  <a:pt x="30540" y="107932"/>
                </a:cubicBezTo>
                <a:cubicBezTo>
                  <a:pt x="30108" y="108068"/>
                  <a:pt x="30108" y="108159"/>
                  <a:pt x="30495" y="108319"/>
                </a:cubicBezTo>
                <a:cubicBezTo>
                  <a:pt x="30768" y="108432"/>
                  <a:pt x="30904" y="108637"/>
                  <a:pt x="30790" y="108773"/>
                </a:cubicBezTo>
                <a:cubicBezTo>
                  <a:pt x="30716" y="108878"/>
                  <a:pt x="30719" y="108933"/>
                  <a:pt x="30782" y="108933"/>
                </a:cubicBezTo>
                <a:cubicBezTo>
                  <a:pt x="30815" y="108933"/>
                  <a:pt x="30864" y="108918"/>
                  <a:pt x="30927" y="108887"/>
                </a:cubicBezTo>
                <a:cubicBezTo>
                  <a:pt x="31307" y="108690"/>
                  <a:pt x="31657" y="108592"/>
                  <a:pt x="31903" y="108592"/>
                </a:cubicBezTo>
                <a:cubicBezTo>
                  <a:pt x="32083" y="108592"/>
                  <a:pt x="32207" y="108645"/>
                  <a:pt x="32246" y="108751"/>
                </a:cubicBezTo>
                <a:cubicBezTo>
                  <a:pt x="32283" y="108882"/>
                  <a:pt x="32181" y="108967"/>
                  <a:pt x="32004" y="108967"/>
                </a:cubicBezTo>
                <a:cubicBezTo>
                  <a:pt x="31966" y="108967"/>
                  <a:pt x="31925" y="108963"/>
                  <a:pt x="31882" y="108955"/>
                </a:cubicBezTo>
                <a:cubicBezTo>
                  <a:pt x="31862" y="108954"/>
                  <a:pt x="31844" y="108953"/>
                  <a:pt x="31826" y="108953"/>
                </a:cubicBezTo>
                <a:cubicBezTo>
                  <a:pt x="31565" y="108953"/>
                  <a:pt x="31583" y="109117"/>
                  <a:pt x="31882" y="109501"/>
                </a:cubicBezTo>
                <a:cubicBezTo>
                  <a:pt x="32223" y="109933"/>
                  <a:pt x="32177" y="110183"/>
                  <a:pt x="31700" y="110570"/>
                </a:cubicBezTo>
                <a:cubicBezTo>
                  <a:pt x="31222" y="110956"/>
                  <a:pt x="31177" y="111298"/>
                  <a:pt x="31518" y="112162"/>
                </a:cubicBezTo>
                <a:cubicBezTo>
                  <a:pt x="31756" y="112746"/>
                  <a:pt x="32056" y="113165"/>
                  <a:pt x="32221" y="113165"/>
                </a:cubicBezTo>
                <a:cubicBezTo>
                  <a:pt x="32230" y="113165"/>
                  <a:pt x="32238" y="113164"/>
                  <a:pt x="32246" y="113162"/>
                </a:cubicBezTo>
                <a:cubicBezTo>
                  <a:pt x="32382" y="113117"/>
                  <a:pt x="32314" y="112707"/>
                  <a:pt x="32041" y="112230"/>
                </a:cubicBezTo>
                <a:cubicBezTo>
                  <a:pt x="31798" y="111789"/>
                  <a:pt x="31748" y="111433"/>
                  <a:pt x="31932" y="111433"/>
                </a:cubicBezTo>
                <a:cubicBezTo>
                  <a:pt x="31938" y="111433"/>
                  <a:pt x="31944" y="111433"/>
                  <a:pt x="31950" y="111434"/>
                </a:cubicBezTo>
                <a:cubicBezTo>
                  <a:pt x="32337" y="111457"/>
                  <a:pt x="33496" y="115163"/>
                  <a:pt x="33223" y="115550"/>
                </a:cubicBezTo>
                <a:cubicBezTo>
                  <a:pt x="33201" y="115584"/>
                  <a:pt x="33181" y="115599"/>
                  <a:pt x="33165" y="115599"/>
                </a:cubicBezTo>
                <a:cubicBezTo>
                  <a:pt x="33117" y="115599"/>
                  <a:pt x="33104" y="115454"/>
                  <a:pt x="33155" y="115232"/>
                </a:cubicBezTo>
                <a:cubicBezTo>
                  <a:pt x="33187" y="114992"/>
                  <a:pt x="33152" y="114865"/>
                  <a:pt x="33073" y="114865"/>
                </a:cubicBezTo>
                <a:cubicBezTo>
                  <a:pt x="33040" y="114865"/>
                  <a:pt x="32998" y="114888"/>
                  <a:pt x="32951" y="114936"/>
                </a:cubicBezTo>
                <a:cubicBezTo>
                  <a:pt x="32591" y="115273"/>
                  <a:pt x="33410" y="117256"/>
                  <a:pt x="33912" y="117256"/>
                </a:cubicBezTo>
                <a:cubicBezTo>
                  <a:pt x="33917" y="117256"/>
                  <a:pt x="33923" y="117256"/>
                  <a:pt x="33928" y="117255"/>
                </a:cubicBezTo>
                <a:cubicBezTo>
                  <a:pt x="33942" y="117254"/>
                  <a:pt x="33955" y="117254"/>
                  <a:pt x="33967" y="117254"/>
                </a:cubicBezTo>
                <a:cubicBezTo>
                  <a:pt x="34203" y="117254"/>
                  <a:pt x="34213" y="117462"/>
                  <a:pt x="33997" y="117938"/>
                </a:cubicBezTo>
                <a:cubicBezTo>
                  <a:pt x="33815" y="118347"/>
                  <a:pt x="33815" y="118711"/>
                  <a:pt x="33997" y="118779"/>
                </a:cubicBezTo>
                <a:cubicBezTo>
                  <a:pt x="34201" y="118824"/>
                  <a:pt x="34019" y="118893"/>
                  <a:pt x="33587" y="118938"/>
                </a:cubicBezTo>
                <a:cubicBezTo>
                  <a:pt x="32928" y="119006"/>
                  <a:pt x="32973" y="119052"/>
                  <a:pt x="33860" y="119257"/>
                </a:cubicBezTo>
                <a:cubicBezTo>
                  <a:pt x="34611" y="119438"/>
                  <a:pt x="34792" y="119620"/>
                  <a:pt x="34588" y="119916"/>
                </a:cubicBezTo>
                <a:cubicBezTo>
                  <a:pt x="34258" y="120367"/>
                  <a:pt x="34273" y="120632"/>
                  <a:pt x="34590" y="120632"/>
                </a:cubicBezTo>
                <a:cubicBezTo>
                  <a:pt x="34689" y="120632"/>
                  <a:pt x="34818" y="120607"/>
                  <a:pt x="34974" y="120553"/>
                </a:cubicBezTo>
                <a:cubicBezTo>
                  <a:pt x="35163" y="120490"/>
                  <a:pt x="35287" y="120454"/>
                  <a:pt x="35349" y="120454"/>
                </a:cubicBezTo>
                <a:cubicBezTo>
                  <a:pt x="35466" y="120454"/>
                  <a:pt x="35363" y="120582"/>
                  <a:pt x="35065" y="120894"/>
                </a:cubicBezTo>
                <a:cubicBezTo>
                  <a:pt x="34668" y="121291"/>
                  <a:pt x="34809" y="121793"/>
                  <a:pt x="35138" y="121793"/>
                </a:cubicBezTo>
                <a:cubicBezTo>
                  <a:pt x="35242" y="121793"/>
                  <a:pt x="35366" y="121742"/>
                  <a:pt x="35497" y="121621"/>
                </a:cubicBezTo>
                <a:cubicBezTo>
                  <a:pt x="35596" y="121531"/>
                  <a:pt x="35676" y="121491"/>
                  <a:pt x="35736" y="121491"/>
                </a:cubicBezTo>
                <a:cubicBezTo>
                  <a:pt x="36010" y="121491"/>
                  <a:pt x="35899" y="122307"/>
                  <a:pt x="35452" y="122940"/>
                </a:cubicBezTo>
                <a:cubicBezTo>
                  <a:pt x="35153" y="123353"/>
                  <a:pt x="35041" y="123534"/>
                  <a:pt x="35116" y="123534"/>
                </a:cubicBezTo>
                <a:cubicBezTo>
                  <a:pt x="35161" y="123534"/>
                  <a:pt x="35273" y="123469"/>
                  <a:pt x="35452" y="123350"/>
                </a:cubicBezTo>
                <a:cubicBezTo>
                  <a:pt x="35660" y="123219"/>
                  <a:pt x="35794" y="123150"/>
                  <a:pt x="35872" y="123150"/>
                </a:cubicBezTo>
                <a:cubicBezTo>
                  <a:pt x="35957" y="123150"/>
                  <a:pt x="35976" y="123230"/>
                  <a:pt x="35952" y="123395"/>
                </a:cubicBezTo>
                <a:cubicBezTo>
                  <a:pt x="35907" y="123645"/>
                  <a:pt x="36180" y="123850"/>
                  <a:pt x="36566" y="123895"/>
                </a:cubicBezTo>
                <a:cubicBezTo>
                  <a:pt x="37157" y="123918"/>
                  <a:pt x="37157" y="123986"/>
                  <a:pt x="36521" y="124350"/>
                </a:cubicBezTo>
                <a:cubicBezTo>
                  <a:pt x="36111" y="124578"/>
                  <a:pt x="35839" y="124873"/>
                  <a:pt x="35884" y="125010"/>
                </a:cubicBezTo>
                <a:cubicBezTo>
                  <a:pt x="35902" y="125064"/>
                  <a:pt x="35955" y="125089"/>
                  <a:pt x="36030" y="125089"/>
                </a:cubicBezTo>
                <a:cubicBezTo>
                  <a:pt x="36145" y="125089"/>
                  <a:pt x="36310" y="125029"/>
                  <a:pt x="36475" y="124919"/>
                </a:cubicBezTo>
                <a:cubicBezTo>
                  <a:pt x="36652" y="124801"/>
                  <a:pt x="36761" y="124738"/>
                  <a:pt x="36808" y="124738"/>
                </a:cubicBezTo>
                <a:cubicBezTo>
                  <a:pt x="36869" y="124738"/>
                  <a:pt x="36822" y="124846"/>
                  <a:pt x="36680" y="125078"/>
                </a:cubicBezTo>
                <a:cubicBezTo>
                  <a:pt x="36498" y="125374"/>
                  <a:pt x="36521" y="125897"/>
                  <a:pt x="36703" y="126260"/>
                </a:cubicBezTo>
                <a:cubicBezTo>
                  <a:pt x="36885" y="126624"/>
                  <a:pt x="36998" y="127079"/>
                  <a:pt x="36930" y="127238"/>
                </a:cubicBezTo>
                <a:cubicBezTo>
                  <a:pt x="36725" y="127807"/>
                  <a:pt x="37385" y="129535"/>
                  <a:pt x="37908" y="129740"/>
                </a:cubicBezTo>
                <a:cubicBezTo>
                  <a:pt x="38294" y="129899"/>
                  <a:pt x="38272" y="129944"/>
                  <a:pt x="37794" y="129967"/>
                </a:cubicBezTo>
                <a:cubicBezTo>
                  <a:pt x="37294" y="130012"/>
                  <a:pt x="37294" y="130103"/>
                  <a:pt x="37794" y="130672"/>
                </a:cubicBezTo>
                <a:cubicBezTo>
                  <a:pt x="38121" y="131064"/>
                  <a:pt x="38218" y="131310"/>
                  <a:pt x="38006" y="131310"/>
                </a:cubicBezTo>
                <a:cubicBezTo>
                  <a:pt x="37996" y="131310"/>
                  <a:pt x="37987" y="131310"/>
                  <a:pt x="37976" y="131309"/>
                </a:cubicBezTo>
                <a:cubicBezTo>
                  <a:pt x="37794" y="131309"/>
                  <a:pt x="37680" y="131468"/>
                  <a:pt x="37749" y="131695"/>
                </a:cubicBezTo>
                <a:cubicBezTo>
                  <a:pt x="37833" y="131927"/>
                  <a:pt x="37722" y="132062"/>
                  <a:pt x="37451" y="132062"/>
                </a:cubicBezTo>
                <a:cubicBezTo>
                  <a:pt x="37430" y="132062"/>
                  <a:pt x="37408" y="132061"/>
                  <a:pt x="37385" y="132059"/>
                </a:cubicBezTo>
                <a:cubicBezTo>
                  <a:pt x="37332" y="132055"/>
                  <a:pt x="37288" y="132053"/>
                  <a:pt x="37251" y="132053"/>
                </a:cubicBezTo>
                <a:cubicBezTo>
                  <a:pt x="37082" y="132053"/>
                  <a:pt x="37084" y="132094"/>
                  <a:pt x="37271" y="132150"/>
                </a:cubicBezTo>
                <a:cubicBezTo>
                  <a:pt x="37366" y="132192"/>
                  <a:pt x="37481" y="132210"/>
                  <a:pt x="37602" y="132210"/>
                </a:cubicBezTo>
                <a:cubicBezTo>
                  <a:pt x="37741" y="132210"/>
                  <a:pt x="37888" y="132187"/>
                  <a:pt x="38022" y="132150"/>
                </a:cubicBezTo>
                <a:cubicBezTo>
                  <a:pt x="38061" y="132137"/>
                  <a:pt x="38106" y="132130"/>
                  <a:pt x="38152" y="132130"/>
                </a:cubicBezTo>
                <a:cubicBezTo>
                  <a:pt x="38344" y="132130"/>
                  <a:pt x="38576" y="132240"/>
                  <a:pt x="38704" y="132423"/>
                </a:cubicBezTo>
                <a:cubicBezTo>
                  <a:pt x="38873" y="132676"/>
                  <a:pt x="38826" y="132812"/>
                  <a:pt x="38600" y="132812"/>
                </a:cubicBezTo>
                <a:cubicBezTo>
                  <a:pt x="38583" y="132812"/>
                  <a:pt x="38564" y="132811"/>
                  <a:pt x="38545" y="132810"/>
                </a:cubicBezTo>
                <a:cubicBezTo>
                  <a:pt x="38530" y="132808"/>
                  <a:pt x="38517" y="132808"/>
                  <a:pt x="38503" y="132808"/>
                </a:cubicBezTo>
                <a:cubicBezTo>
                  <a:pt x="38282" y="132808"/>
                  <a:pt x="38187" y="132983"/>
                  <a:pt x="38294" y="133219"/>
                </a:cubicBezTo>
                <a:cubicBezTo>
                  <a:pt x="38349" y="133374"/>
                  <a:pt x="38396" y="133459"/>
                  <a:pt x="38460" y="133459"/>
                </a:cubicBezTo>
                <a:cubicBezTo>
                  <a:pt x="38555" y="133459"/>
                  <a:pt x="38686" y="133268"/>
                  <a:pt x="38931" y="132832"/>
                </a:cubicBezTo>
                <a:cubicBezTo>
                  <a:pt x="39190" y="132392"/>
                  <a:pt x="39309" y="132195"/>
                  <a:pt x="39393" y="132195"/>
                </a:cubicBezTo>
                <a:cubicBezTo>
                  <a:pt x="39456" y="132195"/>
                  <a:pt x="39499" y="132308"/>
                  <a:pt x="39568" y="132514"/>
                </a:cubicBezTo>
                <a:cubicBezTo>
                  <a:pt x="39818" y="133196"/>
                  <a:pt x="39659" y="133946"/>
                  <a:pt x="39249" y="134083"/>
                </a:cubicBezTo>
                <a:cubicBezTo>
                  <a:pt x="39068" y="134151"/>
                  <a:pt x="38772" y="134424"/>
                  <a:pt x="38545" y="134742"/>
                </a:cubicBezTo>
                <a:cubicBezTo>
                  <a:pt x="38309" y="135072"/>
                  <a:pt x="38247" y="135196"/>
                  <a:pt x="38381" y="135196"/>
                </a:cubicBezTo>
                <a:cubicBezTo>
                  <a:pt x="38441" y="135196"/>
                  <a:pt x="38540" y="135171"/>
                  <a:pt x="38681" y="135129"/>
                </a:cubicBezTo>
                <a:cubicBezTo>
                  <a:pt x="38747" y="135101"/>
                  <a:pt x="38813" y="135088"/>
                  <a:pt x="38873" y="135088"/>
                </a:cubicBezTo>
                <a:cubicBezTo>
                  <a:pt x="39062" y="135088"/>
                  <a:pt x="39210" y="135213"/>
                  <a:pt x="39227" y="135402"/>
                </a:cubicBezTo>
                <a:cubicBezTo>
                  <a:pt x="39249" y="135652"/>
                  <a:pt x="39545" y="135948"/>
                  <a:pt x="39863" y="136039"/>
                </a:cubicBezTo>
                <a:cubicBezTo>
                  <a:pt x="40470" y="136234"/>
                  <a:pt x="40788" y="136656"/>
                  <a:pt x="40325" y="136656"/>
                </a:cubicBezTo>
                <a:cubicBezTo>
                  <a:pt x="40302" y="136656"/>
                  <a:pt x="40277" y="136655"/>
                  <a:pt x="40250" y="136653"/>
                </a:cubicBezTo>
                <a:cubicBezTo>
                  <a:pt x="40241" y="136652"/>
                  <a:pt x="40233" y="136652"/>
                  <a:pt x="40224" y="136652"/>
                </a:cubicBezTo>
                <a:cubicBezTo>
                  <a:pt x="39683" y="136652"/>
                  <a:pt x="39736" y="138068"/>
                  <a:pt x="40296" y="138404"/>
                </a:cubicBezTo>
                <a:cubicBezTo>
                  <a:pt x="40637" y="138585"/>
                  <a:pt x="40728" y="138858"/>
                  <a:pt x="40568" y="139268"/>
                </a:cubicBezTo>
                <a:cubicBezTo>
                  <a:pt x="40409" y="139677"/>
                  <a:pt x="40455" y="139859"/>
                  <a:pt x="40819" y="139882"/>
                </a:cubicBezTo>
                <a:cubicBezTo>
                  <a:pt x="41137" y="139904"/>
                  <a:pt x="41228" y="140064"/>
                  <a:pt x="41091" y="140405"/>
                </a:cubicBezTo>
                <a:cubicBezTo>
                  <a:pt x="40853" y="140960"/>
                  <a:pt x="40979" y="141412"/>
                  <a:pt x="41332" y="141412"/>
                </a:cubicBezTo>
                <a:cubicBezTo>
                  <a:pt x="41384" y="141412"/>
                  <a:pt x="41440" y="141403"/>
                  <a:pt x="41501" y="141382"/>
                </a:cubicBezTo>
                <a:cubicBezTo>
                  <a:pt x="41683" y="141314"/>
                  <a:pt x="41705" y="141110"/>
                  <a:pt x="41523" y="140950"/>
                </a:cubicBezTo>
                <a:cubicBezTo>
                  <a:pt x="41342" y="140768"/>
                  <a:pt x="41342" y="140587"/>
                  <a:pt x="41523" y="140518"/>
                </a:cubicBezTo>
                <a:cubicBezTo>
                  <a:pt x="41576" y="140500"/>
                  <a:pt x="41625" y="140491"/>
                  <a:pt x="41670" y="140491"/>
                </a:cubicBezTo>
                <a:cubicBezTo>
                  <a:pt x="42068" y="140491"/>
                  <a:pt x="42137" y="141174"/>
                  <a:pt x="41728" y="141746"/>
                </a:cubicBezTo>
                <a:cubicBezTo>
                  <a:pt x="41350" y="142275"/>
                  <a:pt x="41553" y="142899"/>
                  <a:pt x="41985" y="142899"/>
                </a:cubicBezTo>
                <a:cubicBezTo>
                  <a:pt x="42073" y="142899"/>
                  <a:pt x="42170" y="142873"/>
                  <a:pt x="42274" y="142815"/>
                </a:cubicBezTo>
                <a:cubicBezTo>
                  <a:pt x="42350" y="142777"/>
                  <a:pt x="42413" y="142759"/>
                  <a:pt x="42461" y="142759"/>
                </a:cubicBezTo>
                <a:cubicBezTo>
                  <a:pt x="42557" y="142759"/>
                  <a:pt x="42592" y="142830"/>
                  <a:pt x="42547" y="142952"/>
                </a:cubicBezTo>
                <a:cubicBezTo>
                  <a:pt x="42484" y="143120"/>
                  <a:pt x="42284" y="143250"/>
                  <a:pt x="42092" y="143250"/>
                </a:cubicBezTo>
                <a:cubicBezTo>
                  <a:pt x="42077" y="143250"/>
                  <a:pt x="42062" y="143249"/>
                  <a:pt x="42047" y="143247"/>
                </a:cubicBezTo>
                <a:cubicBezTo>
                  <a:pt x="42037" y="143246"/>
                  <a:pt x="42028" y="143246"/>
                  <a:pt x="42019" y="143246"/>
                </a:cubicBezTo>
                <a:cubicBezTo>
                  <a:pt x="41840" y="143246"/>
                  <a:pt x="41828" y="143465"/>
                  <a:pt x="42001" y="143747"/>
                </a:cubicBezTo>
                <a:cubicBezTo>
                  <a:pt x="42183" y="144020"/>
                  <a:pt x="42297" y="144521"/>
                  <a:pt x="42251" y="144839"/>
                </a:cubicBezTo>
                <a:cubicBezTo>
                  <a:pt x="42168" y="145405"/>
                  <a:pt x="42377" y="145764"/>
                  <a:pt x="42709" y="145764"/>
                </a:cubicBezTo>
                <a:cubicBezTo>
                  <a:pt x="42831" y="145764"/>
                  <a:pt x="42969" y="145716"/>
                  <a:pt x="43115" y="145612"/>
                </a:cubicBezTo>
                <a:cubicBezTo>
                  <a:pt x="43264" y="145513"/>
                  <a:pt x="43383" y="145468"/>
                  <a:pt x="43468" y="145468"/>
                </a:cubicBezTo>
                <a:cubicBezTo>
                  <a:pt x="43693" y="145468"/>
                  <a:pt x="43679" y="145786"/>
                  <a:pt x="43365" y="146249"/>
                </a:cubicBezTo>
                <a:cubicBezTo>
                  <a:pt x="43235" y="146470"/>
                  <a:pt x="43180" y="146572"/>
                  <a:pt x="43211" y="146572"/>
                </a:cubicBezTo>
                <a:cubicBezTo>
                  <a:pt x="43235" y="146572"/>
                  <a:pt x="43307" y="146515"/>
                  <a:pt x="43434" y="146408"/>
                </a:cubicBezTo>
                <a:cubicBezTo>
                  <a:pt x="43563" y="146293"/>
                  <a:pt x="43702" y="146232"/>
                  <a:pt x="43798" y="146232"/>
                </a:cubicBezTo>
                <a:cubicBezTo>
                  <a:pt x="43853" y="146232"/>
                  <a:pt x="43895" y="146253"/>
                  <a:pt x="43911" y="146294"/>
                </a:cubicBezTo>
                <a:cubicBezTo>
                  <a:pt x="43934" y="146408"/>
                  <a:pt x="43820" y="146726"/>
                  <a:pt x="43638" y="146999"/>
                </a:cubicBezTo>
                <a:cubicBezTo>
                  <a:pt x="43513" y="147188"/>
                  <a:pt x="43474" y="147289"/>
                  <a:pt x="43522" y="147289"/>
                </a:cubicBezTo>
                <a:cubicBezTo>
                  <a:pt x="43543" y="147289"/>
                  <a:pt x="43582" y="147269"/>
                  <a:pt x="43638" y="147227"/>
                </a:cubicBezTo>
                <a:cubicBezTo>
                  <a:pt x="43683" y="147189"/>
                  <a:pt x="43729" y="147172"/>
                  <a:pt x="43777" y="147172"/>
                </a:cubicBezTo>
                <a:cubicBezTo>
                  <a:pt x="44219" y="147172"/>
                  <a:pt x="44756" y="148654"/>
                  <a:pt x="44366" y="149023"/>
                </a:cubicBezTo>
                <a:cubicBezTo>
                  <a:pt x="43934" y="149410"/>
                  <a:pt x="44844" y="152661"/>
                  <a:pt x="45503" y="153116"/>
                </a:cubicBezTo>
                <a:cubicBezTo>
                  <a:pt x="45776" y="153298"/>
                  <a:pt x="45844" y="153480"/>
                  <a:pt x="45662" y="153526"/>
                </a:cubicBezTo>
                <a:cubicBezTo>
                  <a:pt x="45503" y="153594"/>
                  <a:pt x="45617" y="154367"/>
                  <a:pt x="45890" y="155277"/>
                </a:cubicBezTo>
                <a:cubicBezTo>
                  <a:pt x="46166" y="156128"/>
                  <a:pt x="46463" y="156741"/>
                  <a:pt x="46593" y="156741"/>
                </a:cubicBezTo>
                <a:cubicBezTo>
                  <a:pt x="46602" y="156741"/>
                  <a:pt x="46610" y="156738"/>
                  <a:pt x="46617" y="156732"/>
                </a:cubicBezTo>
                <a:cubicBezTo>
                  <a:pt x="46661" y="156697"/>
                  <a:pt x="46755" y="156679"/>
                  <a:pt x="46882" y="156679"/>
                </a:cubicBezTo>
                <a:cubicBezTo>
                  <a:pt x="47085" y="156679"/>
                  <a:pt x="47370" y="156725"/>
                  <a:pt x="47663" y="156823"/>
                </a:cubicBezTo>
                <a:cubicBezTo>
                  <a:pt x="48120" y="156947"/>
                  <a:pt x="48312" y="157053"/>
                  <a:pt x="48151" y="157053"/>
                </a:cubicBezTo>
                <a:cubicBezTo>
                  <a:pt x="48135" y="157053"/>
                  <a:pt x="48117" y="157052"/>
                  <a:pt x="48095" y="157050"/>
                </a:cubicBezTo>
                <a:cubicBezTo>
                  <a:pt x="47845" y="157050"/>
                  <a:pt x="47436" y="157391"/>
                  <a:pt x="47186" y="157801"/>
                </a:cubicBezTo>
                <a:cubicBezTo>
                  <a:pt x="46989" y="158104"/>
                  <a:pt x="46923" y="158266"/>
                  <a:pt x="46982" y="158266"/>
                </a:cubicBezTo>
                <a:cubicBezTo>
                  <a:pt x="47011" y="158266"/>
                  <a:pt x="47072" y="158225"/>
                  <a:pt x="47163" y="158142"/>
                </a:cubicBezTo>
                <a:cubicBezTo>
                  <a:pt x="47691" y="157658"/>
                  <a:pt x="48200" y="157391"/>
                  <a:pt x="48538" y="157391"/>
                </a:cubicBezTo>
                <a:cubicBezTo>
                  <a:pt x="48724" y="157391"/>
                  <a:pt x="48857" y="157472"/>
                  <a:pt x="48914" y="157641"/>
                </a:cubicBezTo>
                <a:cubicBezTo>
                  <a:pt x="48973" y="157834"/>
                  <a:pt x="48975" y="157930"/>
                  <a:pt x="48887" y="157930"/>
                </a:cubicBezTo>
                <a:cubicBezTo>
                  <a:pt x="48840" y="157930"/>
                  <a:pt x="48767" y="157902"/>
                  <a:pt x="48664" y="157846"/>
                </a:cubicBezTo>
                <a:cubicBezTo>
                  <a:pt x="48584" y="157803"/>
                  <a:pt x="48511" y="157780"/>
                  <a:pt x="48440" y="157780"/>
                </a:cubicBezTo>
                <a:cubicBezTo>
                  <a:pt x="48248" y="157780"/>
                  <a:pt x="48071" y="157948"/>
                  <a:pt x="47822" y="158346"/>
                </a:cubicBezTo>
                <a:cubicBezTo>
                  <a:pt x="47569" y="158726"/>
                  <a:pt x="47453" y="158988"/>
                  <a:pt x="47565" y="158988"/>
                </a:cubicBezTo>
                <a:cubicBezTo>
                  <a:pt x="47573" y="158988"/>
                  <a:pt x="47583" y="158986"/>
                  <a:pt x="47595" y="158983"/>
                </a:cubicBezTo>
                <a:cubicBezTo>
                  <a:pt x="47603" y="158980"/>
                  <a:pt x="47611" y="158979"/>
                  <a:pt x="47618" y="158979"/>
                </a:cubicBezTo>
                <a:cubicBezTo>
                  <a:pt x="47731" y="158979"/>
                  <a:pt x="47723" y="159307"/>
                  <a:pt x="47595" y="159756"/>
                </a:cubicBezTo>
                <a:cubicBezTo>
                  <a:pt x="47322" y="160711"/>
                  <a:pt x="47686" y="161371"/>
                  <a:pt x="48732" y="161780"/>
                </a:cubicBezTo>
                <a:cubicBezTo>
                  <a:pt x="49414" y="162030"/>
                  <a:pt x="49437" y="162053"/>
                  <a:pt x="48823" y="162099"/>
                </a:cubicBezTo>
                <a:cubicBezTo>
                  <a:pt x="48459" y="162121"/>
                  <a:pt x="48164" y="162303"/>
                  <a:pt x="48141" y="162531"/>
                </a:cubicBezTo>
                <a:cubicBezTo>
                  <a:pt x="48098" y="162745"/>
                  <a:pt x="48217" y="162919"/>
                  <a:pt x="48402" y="162919"/>
                </a:cubicBezTo>
                <a:cubicBezTo>
                  <a:pt x="48413" y="162919"/>
                  <a:pt x="48425" y="162918"/>
                  <a:pt x="48436" y="162917"/>
                </a:cubicBezTo>
                <a:cubicBezTo>
                  <a:pt x="48446" y="162916"/>
                  <a:pt x="48455" y="162916"/>
                  <a:pt x="48464" y="162916"/>
                </a:cubicBezTo>
                <a:cubicBezTo>
                  <a:pt x="48954" y="162916"/>
                  <a:pt x="49405" y="164079"/>
                  <a:pt x="48937" y="164168"/>
                </a:cubicBezTo>
                <a:cubicBezTo>
                  <a:pt x="48709" y="164213"/>
                  <a:pt x="48482" y="164441"/>
                  <a:pt x="48459" y="164668"/>
                </a:cubicBezTo>
                <a:cubicBezTo>
                  <a:pt x="48424" y="164870"/>
                  <a:pt x="48525" y="164973"/>
                  <a:pt x="48733" y="164973"/>
                </a:cubicBezTo>
                <a:cubicBezTo>
                  <a:pt x="48923" y="164973"/>
                  <a:pt x="49203" y="164887"/>
                  <a:pt x="49551" y="164714"/>
                </a:cubicBezTo>
                <a:cubicBezTo>
                  <a:pt x="49589" y="164695"/>
                  <a:pt x="49619" y="164686"/>
                  <a:pt x="49641" y="164686"/>
                </a:cubicBezTo>
                <a:cubicBezTo>
                  <a:pt x="49726" y="164686"/>
                  <a:pt x="49699" y="164816"/>
                  <a:pt x="49573" y="165032"/>
                </a:cubicBezTo>
                <a:cubicBezTo>
                  <a:pt x="49346" y="165419"/>
                  <a:pt x="49414" y="165578"/>
                  <a:pt x="49937" y="165828"/>
                </a:cubicBezTo>
                <a:cubicBezTo>
                  <a:pt x="50529" y="166123"/>
                  <a:pt x="50551" y="166237"/>
                  <a:pt x="50187" y="166806"/>
                </a:cubicBezTo>
                <a:cubicBezTo>
                  <a:pt x="49807" y="167386"/>
                  <a:pt x="49779" y="168583"/>
                  <a:pt x="50088" y="168583"/>
                </a:cubicBezTo>
                <a:cubicBezTo>
                  <a:pt x="50130" y="168583"/>
                  <a:pt x="50178" y="168560"/>
                  <a:pt x="50233" y="168511"/>
                </a:cubicBezTo>
                <a:cubicBezTo>
                  <a:pt x="50281" y="168463"/>
                  <a:pt x="50332" y="168440"/>
                  <a:pt x="50381" y="168440"/>
                </a:cubicBezTo>
                <a:cubicBezTo>
                  <a:pt x="50471" y="168440"/>
                  <a:pt x="50553" y="168515"/>
                  <a:pt x="50597" y="168648"/>
                </a:cubicBezTo>
                <a:cubicBezTo>
                  <a:pt x="50688" y="168852"/>
                  <a:pt x="50597" y="169057"/>
                  <a:pt x="50438" y="169125"/>
                </a:cubicBezTo>
                <a:cubicBezTo>
                  <a:pt x="49968" y="169282"/>
                  <a:pt x="50333" y="169899"/>
                  <a:pt x="50864" y="169899"/>
                </a:cubicBezTo>
                <a:cubicBezTo>
                  <a:pt x="50873" y="169899"/>
                  <a:pt x="50883" y="169899"/>
                  <a:pt x="50892" y="169898"/>
                </a:cubicBezTo>
                <a:cubicBezTo>
                  <a:pt x="51233" y="169898"/>
                  <a:pt x="51233" y="170012"/>
                  <a:pt x="50892" y="170421"/>
                </a:cubicBezTo>
                <a:cubicBezTo>
                  <a:pt x="50460" y="170899"/>
                  <a:pt x="50506" y="170967"/>
                  <a:pt x="51256" y="171285"/>
                </a:cubicBezTo>
                <a:cubicBezTo>
                  <a:pt x="51528" y="171397"/>
                  <a:pt x="51800" y="171454"/>
                  <a:pt x="52025" y="171454"/>
                </a:cubicBezTo>
                <a:cubicBezTo>
                  <a:pt x="52213" y="171454"/>
                  <a:pt x="52368" y="171414"/>
                  <a:pt x="52461" y="171331"/>
                </a:cubicBezTo>
                <a:cubicBezTo>
                  <a:pt x="52564" y="171239"/>
                  <a:pt x="52634" y="171193"/>
                  <a:pt x="52670" y="171193"/>
                </a:cubicBezTo>
                <a:cubicBezTo>
                  <a:pt x="52713" y="171193"/>
                  <a:pt x="52706" y="171262"/>
                  <a:pt x="52643" y="171399"/>
                </a:cubicBezTo>
                <a:cubicBezTo>
                  <a:pt x="52552" y="171604"/>
                  <a:pt x="52257" y="171786"/>
                  <a:pt x="51961" y="171808"/>
                </a:cubicBezTo>
                <a:cubicBezTo>
                  <a:pt x="51620" y="171831"/>
                  <a:pt x="51484" y="172013"/>
                  <a:pt x="51597" y="172331"/>
                </a:cubicBezTo>
                <a:cubicBezTo>
                  <a:pt x="51711" y="172627"/>
                  <a:pt x="51643" y="172877"/>
                  <a:pt x="51484" y="172923"/>
                </a:cubicBezTo>
                <a:cubicBezTo>
                  <a:pt x="51324" y="172991"/>
                  <a:pt x="51256" y="173173"/>
                  <a:pt x="51347" y="173400"/>
                </a:cubicBezTo>
                <a:cubicBezTo>
                  <a:pt x="51402" y="173565"/>
                  <a:pt x="51530" y="173670"/>
                  <a:pt x="51672" y="173670"/>
                </a:cubicBezTo>
                <a:cubicBezTo>
                  <a:pt x="51707" y="173670"/>
                  <a:pt x="51743" y="173664"/>
                  <a:pt x="51779" y="173650"/>
                </a:cubicBezTo>
                <a:cubicBezTo>
                  <a:pt x="51798" y="173643"/>
                  <a:pt x="51816" y="173640"/>
                  <a:pt x="51834" y="173640"/>
                </a:cubicBezTo>
                <a:cubicBezTo>
                  <a:pt x="51988" y="173640"/>
                  <a:pt x="52098" y="173895"/>
                  <a:pt x="52098" y="174242"/>
                </a:cubicBezTo>
                <a:cubicBezTo>
                  <a:pt x="52098" y="174651"/>
                  <a:pt x="52211" y="175038"/>
                  <a:pt x="52393" y="175128"/>
                </a:cubicBezTo>
                <a:cubicBezTo>
                  <a:pt x="52552" y="175242"/>
                  <a:pt x="52939" y="175833"/>
                  <a:pt x="53235" y="176447"/>
                </a:cubicBezTo>
                <a:cubicBezTo>
                  <a:pt x="53507" y="177061"/>
                  <a:pt x="53826" y="177653"/>
                  <a:pt x="53917" y="177789"/>
                </a:cubicBezTo>
                <a:cubicBezTo>
                  <a:pt x="53985" y="177925"/>
                  <a:pt x="54076" y="178403"/>
                  <a:pt x="54076" y="178835"/>
                </a:cubicBezTo>
                <a:lnTo>
                  <a:pt x="54099" y="179654"/>
                </a:lnTo>
                <a:lnTo>
                  <a:pt x="54394" y="178858"/>
                </a:lnTo>
                <a:lnTo>
                  <a:pt x="54667" y="178085"/>
                </a:lnTo>
                <a:lnTo>
                  <a:pt x="54872" y="178949"/>
                </a:lnTo>
                <a:cubicBezTo>
                  <a:pt x="54986" y="179404"/>
                  <a:pt x="54872" y="179972"/>
                  <a:pt x="54644" y="180199"/>
                </a:cubicBezTo>
                <a:cubicBezTo>
                  <a:pt x="54436" y="180394"/>
                  <a:pt x="54372" y="180478"/>
                  <a:pt x="54467" y="180478"/>
                </a:cubicBezTo>
                <a:cubicBezTo>
                  <a:pt x="54528" y="180478"/>
                  <a:pt x="54654" y="180443"/>
                  <a:pt x="54849" y="180381"/>
                </a:cubicBezTo>
                <a:cubicBezTo>
                  <a:pt x="54944" y="180348"/>
                  <a:pt x="55040" y="180332"/>
                  <a:pt x="55132" y="180332"/>
                </a:cubicBezTo>
                <a:cubicBezTo>
                  <a:pt x="55348" y="180332"/>
                  <a:pt x="55536" y="180420"/>
                  <a:pt x="55600" y="180563"/>
                </a:cubicBezTo>
                <a:cubicBezTo>
                  <a:pt x="55668" y="180813"/>
                  <a:pt x="55509" y="180995"/>
                  <a:pt x="55213" y="180995"/>
                </a:cubicBezTo>
                <a:cubicBezTo>
                  <a:pt x="54895" y="181018"/>
                  <a:pt x="54781" y="181223"/>
                  <a:pt x="54917" y="181609"/>
                </a:cubicBezTo>
                <a:cubicBezTo>
                  <a:pt x="54988" y="181858"/>
                  <a:pt x="55129" y="182010"/>
                  <a:pt x="55252" y="182010"/>
                </a:cubicBezTo>
                <a:cubicBezTo>
                  <a:pt x="55287" y="182010"/>
                  <a:pt x="55320" y="181998"/>
                  <a:pt x="55349" y="181973"/>
                </a:cubicBezTo>
                <a:cubicBezTo>
                  <a:pt x="55486" y="181837"/>
                  <a:pt x="55486" y="181700"/>
                  <a:pt x="55304" y="181587"/>
                </a:cubicBezTo>
                <a:cubicBezTo>
                  <a:pt x="55145" y="181496"/>
                  <a:pt x="55122" y="181405"/>
                  <a:pt x="55236" y="181359"/>
                </a:cubicBezTo>
                <a:cubicBezTo>
                  <a:pt x="55253" y="181353"/>
                  <a:pt x="55272" y="181349"/>
                  <a:pt x="55293" y="181349"/>
                </a:cubicBezTo>
                <a:cubicBezTo>
                  <a:pt x="55634" y="181349"/>
                  <a:pt x="56434" y="182172"/>
                  <a:pt x="56327" y="182451"/>
                </a:cubicBezTo>
                <a:cubicBezTo>
                  <a:pt x="56296" y="182545"/>
                  <a:pt x="56113" y="182596"/>
                  <a:pt x="55890" y="182596"/>
                </a:cubicBezTo>
                <a:cubicBezTo>
                  <a:pt x="55790" y="182596"/>
                  <a:pt x="55682" y="182586"/>
                  <a:pt x="55577" y="182564"/>
                </a:cubicBezTo>
                <a:cubicBezTo>
                  <a:pt x="55384" y="182527"/>
                  <a:pt x="55251" y="182507"/>
                  <a:pt x="55177" y="182507"/>
                </a:cubicBezTo>
                <a:cubicBezTo>
                  <a:pt x="55024" y="182507"/>
                  <a:pt x="55119" y="182593"/>
                  <a:pt x="55440" y="182792"/>
                </a:cubicBezTo>
                <a:cubicBezTo>
                  <a:pt x="55781" y="183019"/>
                  <a:pt x="55941" y="183406"/>
                  <a:pt x="55872" y="183792"/>
                </a:cubicBezTo>
                <a:cubicBezTo>
                  <a:pt x="55808" y="184241"/>
                  <a:pt x="55925" y="184408"/>
                  <a:pt x="56297" y="184408"/>
                </a:cubicBezTo>
                <a:cubicBezTo>
                  <a:pt x="56321" y="184408"/>
                  <a:pt x="56346" y="184408"/>
                  <a:pt x="56373" y="184406"/>
                </a:cubicBezTo>
                <a:cubicBezTo>
                  <a:pt x="56408" y="184404"/>
                  <a:pt x="56442" y="184403"/>
                  <a:pt x="56474" y="184403"/>
                </a:cubicBezTo>
                <a:cubicBezTo>
                  <a:pt x="56753" y="184403"/>
                  <a:pt x="56909" y="184489"/>
                  <a:pt x="56827" y="184611"/>
                </a:cubicBezTo>
                <a:cubicBezTo>
                  <a:pt x="56737" y="184725"/>
                  <a:pt x="56896" y="184998"/>
                  <a:pt x="57214" y="185202"/>
                </a:cubicBezTo>
                <a:cubicBezTo>
                  <a:pt x="57527" y="185432"/>
                  <a:pt x="57591" y="185546"/>
                  <a:pt x="57389" y="185546"/>
                </a:cubicBezTo>
                <a:cubicBezTo>
                  <a:pt x="57371" y="185546"/>
                  <a:pt x="57350" y="185545"/>
                  <a:pt x="57328" y="185543"/>
                </a:cubicBezTo>
                <a:cubicBezTo>
                  <a:pt x="57308" y="185541"/>
                  <a:pt x="57289" y="185540"/>
                  <a:pt x="57269" y="185540"/>
                </a:cubicBezTo>
                <a:cubicBezTo>
                  <a:pt x="57059" y="185540"/>
                  <a:pt x="56844" y="185650"/>
                  <a:pt x="56782" y="185816"/>
                </a:cubicBezTo>
                <a:cubicBezTo>
                  <a:pt x="56718" y="185961"/>
                  <a:pt x="56779" y="186038"/>
                  <a:pt x="56909" y="186038"/>
                </a:cubicBezTo>
                <a:cubicBezTo>
                  <a:pt x="56962" y="186038"/>
                  <a:pt x="57027" y="186025"/>
                  <a:pt x="57100" y="185998"/>
                </a:cubicBezTo>
                <a:cubicBezTo>
                  <a:pt x="57227" y="185961"/>
                  <a:pt x="57312" y="185941"/>
                  <a:pt x="57357" y="185941"/>
                </a:cubicBezTo>
                <a:cubicBezTo>
                  <a:pt x="57451" y="185941"/>
                  <a:pt x="57376" y="186026"/>
                  <a:pt x="57146" y="186226"/>
                </a:cubicBezTo>
                <a:cubicBezTo>
                  <a:pt x="56803" y="186552"/>
                  <a:pt x="57011" y="186867"/>
                  <a:pt x="57349" y="186867"/>
                </a:cubicBezTo>
                <a:cubicBezTo>
                  <a:pt x="57482" y="186867"/>
                  <a:pt x="57635" y="186818"/>
                  <a:pt x="57783" y="186703"/>
                </a:cubicBezTo>
                <a:cubicBezTo>
                  <a:pt x="57838" y="186654"/>
                  <a:pt x="57873" y="186631"/>
                  <a:pt x="57887" y="186631"/>
                </a:cubicBezTo>
                <a:cubicBezTo>
                  <a:pt x="57919" y="186631"/>
                  <a:pt x="57849" y="186748"/>
                  <a:pt x="57692" y="186953"/>
                </a:cubicBezTo>
                <a:cubicBezTo>
                  <a:pt x="56832" y="187956"/>
                  <a:pt x="57483" y="189586"/>
                  <a:pt x="58567" y="189586"/>
                </a:cubicBezTo>
                <a:cubicBezTo>
                  <a:pt x="58687" y="189586"/>
                  <a:pt x="58813" y="189566"/>
                  <a:pt x="58942" y="189523"/>
                </a:cubicBezTo>
                <a:cubicBezTo>
                  <a:pt x="59015" y="189496"/>
                  <a:pt x="59079" y="189483"/>
                  <a:pt x="59130" y="189483"/>
                </a:cubicBezTo>
                <a:cubicBezTo>
                  <a:pt x="59255" y="189483"/>
                  <a:pt x="59309" y="189560"/>
                  <a:pt x="59261" y="189705"/>
                </a:cubicBezTo>
                <a:cubicBezTo>
                  <a:pt x="59170" y="189887"/>
                  <a:pt x="59283" y="190683"/>
                  <a:pt x="59488" y="191478"/>
                </a:cubicBezTo>
                <a:cubicBezTo>
                  <a:pt x="59715" y="192274"/>
                  <a:pt x="59715" y="193025"/>
                  <a:pt x="59511" y="193161"/>
                </a:cubicBezTo>
                <a:cubicBezTo>
                  <a:pt x="59261" y="193320"/>
                  <a:pt x="59329" y="193457"/>
                  <a:pt x="59738" y="193639"/>
                </a:cubicBezTo>
                <a:cubicBezTo>
                  <a:pt x="60106" y="193796"/>
                  <a:pt x="60190" y="193860"/>
                  <a:pt x="60013" y="193860"/>
                </a:cubicBezTo>
                <a:cubicBezTo>
                  <a:pt x="59960" y="193860"/>
                  <a:pt x="59883" y="193854"/>
                  <a:pt x="59784" y="193843"/>
                </a:cubicBezTo>
                <a:cubicBezTo>
                  <a:pt x="59756" y="193842"/>
                  <a:pt x="59730" y="193841"/>
                  <a:pt x="59705" y="193841"/>
                </a:cubicBezTo>
                <a:cubicBezTo>
                  <a:pt x="59370" y="193841"/>
                  <a:pt x="59347" y="193993"/>
                  <a:pt x="59602" y="194480"/>
                </a:cubicBezTo>
                <a:cubicBezTo>
                  <a:pt x="59806" y="194844"/>
                  <a:pt x="60147" y="195162"/>
                  <a:pt x="60375" y="195208"/>
                </a:cubicBezTo>
                <a:cubicBezTo>
                  <a:pt x="60625" y="195231"/>
                  <a:pt x="60580" y="195344"/>
                  <a:pt x="60284" y="195435"/>
                </a:cubicBezTo>
                <a:cubicBezTo>
                  <a:pt x="59966" y="195572"/>
                  <a:pt x="60147" y="195708"/>
                  <a:pt x="60784" y="195845"/>
                </a:cubicBezTo>
                <a:lnTo>
                  <a:pt x="61762" y="196072"/>
                </a:lnTo>
                <a:lnTo>
                  <a:pt x="61239" y="196845"/>
                </a:lnTo>
                <a:cubicBezTo>
                  <a:pt x="60843" y="197464"/>
                  <a:pt x="60890" y="198044"/>
                  <a:pt x="61212" y="198044"/>
                </a:cubicBezTo>
                <a:cubicBezTo>
                  <a:pt x="61316" y="198044"/>
                  <a:pt x="61448" y="197984"/>
                  <a:pt x="61603" y="197846"/>
                </a:cubicBezTo>
                <a:cubicBezTo>
                  <a:pt x="61695" y="197754"/>
                  <a:pt x="61753" y="197707"/>
                  <a:pt x="61778" y="197707"/>
                </a:cubicBezTo>
                <a:cubicBezTo>
                  <a:pt x="61815" y="197707"/>
                  <a:pt x="61780" y="197810"/>
                  <a:pt x="61671" y="198028"/>
                </a:cubicBezTo>
                <a:cubicBezTo>
                  <a:pt x="61330" y="198642"/>
                  <a:pt x="61398" y="198869"/>
                  <a:pt x="62103" y="199528"/>
                </a:cubicBezTo>
                <a:cubicBezTo>
                  <a:pt x="62490" y="199892"/>
                  <a:pt x="62535" y="200120"/>
                  <a:pt x="62262" y="200370"/>
                </a:cubicBezTo>
                <a:cubicBezTo>
                  <a:pt x="62056" y="200561"/>
                  <a:pt x="61993" y="200648"/>
                  <a:pt x="62073" y="200648"/>
                </a:cubicBezTo>
                <a:cubicBezTo>
                  <a:pt x="62117" y="200648"/>
                  <a:pt x="62203" y="200622"/>
                  <a:pt x="62331" y="200574"/>
                </a:cubicBezTo>
                <a:cubicBezTo>
                  <a:pt x="62409" y="200548"/>
                  <a:pt x="62472" y="200534"/>
                  <a:pt x="62521" y="200534"/>
                </a:cubicBezTo>
                <a:cubicBezTo>
                  <a:pt x="62682" y="200534"/>
                  <a:pt x="62680" y="200690"/>
                  <a:pt x="62558" y="201075"/>
                </a:cubicBezTo>
                <a:cubicBezTo>
                  <a:pt x="62378" y="201651"/>
                  <a:pt x="62654" y="202198"/>
                  <a:pt x="63002" y="202198"/>
                </a:cubicBezTo>
                <a:cubicBezTo>
                  <a:pt x="63094" y="202198"/>
                  <a:pt x="63191" y="202161"/>
                  <a:pt x="63286" y="202075"/>
                </a:cubicBezTo>
                <a:cubicBezTo>
                  <a:pt x="63371" y="201990"/>
                  <a:pt x="63463" y="201944"/>
                  <a:pt x="63540" y="201944"/>
                </a:cubicBezTo>
                <a:cubicBezTo>
                  <a:pt x="63607" y="201944"/>
                  <a:pt x="63663" y="201979"/>
                  <a:pt x="63695" y="202053"/>
                </a:cubicBezTo>
                <a:cubicBezTo>
                  <a:pt x="63740" y="202189"/>
                  <a:pt x="63536" y="202394"/>
                  <a:pt x="63240" y="202485"/>
                </a:cubicBezTo>
                <a:cubicBezTo>
                  <a:pt x="62785" y="202644"/>
                  <a:pt x="62785" y="202757"/>
                  <a:pt x="63217" y="203030"/>
                </a:cubicBezTo>
                <a:cubicBezTo>
                  <a:pt x="63627" y="203303"/>
                  <a:pt x="63604" y="203508"/>
                  <a:pt x="63081" y="204031"/>
                </a:cubicBezTo>
                <a:cubicBezTo>
                  <a:pt x="62805" y="204321"/>
                  <a:pt x="62696" y="204463"/>
                  <a:pt x="62754" y="204463"/>
                </a:cubicBezTo>
                <a:cubicBezTo>
                  <a:pt x="62786" y="204463"/>
                  <a:pt x="62873" y="204417"/>
                  <a:pt x="63013" y="204327"/>
                </a:cubicBezTo>
                <a:cubicBezTo>
                  <a:pt x="63186" y="204223"/>
                  <a:pt x="63316" y="204168"/>
                  <a:pt x="63420" y="204168"/>
                </a:cubicBezTo>
                <a:cubicBezTo>
                  <a:pt x="63589" y="204168"/>
                  <a:pt x="63687" y="204312"/>
                  <a:pt x="63786" y="204622"/>
                </a:cubicBezTo>
                <a:cubicBezTo>
                  <a:pt x="63895" y="204950"/>
                  <a:pt x="64172" y="205215"/>
                  <a:pt x="64436" y="205215"/>
                </a:cubicBezTo>
                <a:cubicBezTo>
                  <a:pt x="64447" y="205215"/>
                  <a:pt x="64457" y="205214"/>
                  <a:pt x="64468" y="205213"/>
                </a:cubicBezTo>
                <a:cubicBezTo>
                  <a:pt x="64496" y="205212"/>
                  <a:pt x="64522" y="205211"/>
                  <a:pt x="64546" y="205211"/>
                </a:cubicBezTo>
                <a:cubicBezTo>
                  <a:pt x="64811" y="205211"/>
                  <a:pt x="64808" y="205329"/>
                  <a:pt x="64536" y="205600"/>
                </a:cubicBezTo>
                <a:cubicBezTo>
                  <a:pt x="64082" y="206055"/>
                  <a:pt x="64082" y="206032"/>
                  <a:pt x="65764" y="207283"/>
                </a:cubicBezTo>
                <a:cubicBezTo>
                  <a:pt x="65901" y="207374"/>
                  <a:pt x="65696" y="207487"/>
                  <a:pt x="65287" y="207533"/>
                </a:cubicBezTo>
                <a:cubicBezTo>
                  <a:pt x="64695" y="207578"/>
                  <a:pt x="64673" y="207601"/>
                  <a:pt x="65219" y="207715"/>
                </a:cubicBezTo>
                <a:cubicBezTo>
                  <a:pt x="65929" y="207848"/>
                  <a:pt x="66119" y="208762"/>
                  <a:pt x="65471" y="208762"/>
                </a:cubicBezTo>
                <a:cubicBezTo>
                  <a:pt x="65455" y="208762"/>
                  <a:pt x="65440" y="208762"/>
                  <a:pt x="65423" y="208761"/>
                </a:cubicBezTo>
                <a:cubicBezTo>
                  <a:pt x="65402" y="208759"/>
                  <a:pt x="65382" y="208758"/>
                  <a:pt x="65366" y="208758"/>
                </a:cubicBezTo>
                <a:cubicBezTo>
                  <a:pt x="65191" y="208758"/>
                  <a:pt x="65293" y="208864"/>
                  <a:pt x="65605" y="208988"/>
                </a:cubicBezTo>
                <a:cubicBezTo>
                  <a:pt x="66105" y="209193"/>
                  <a:pt x="66151" y="209284"/>
                  <a:pt x="65787" y="209329"/>
                </a:cubicBezTo>
                <a:cubicBezTo>
                  <a:pt x="65537" y="209375"/>
                  <a:pt x="65287" y="209602"/>
                  <a:pt x="65241" y="209830"/>
                </a:cubicBezTo>
                <a:cubicBezTo>
                  <a:pt x="65217" y="209975"/>
                  <a:pt x="65238" y="210049"/>
                  <a:pt x="65304" y="210049"/>
                </a:cubicBezTo>
                <a:cubicBezTo>
                  <a:pt x="65362" y="210049"/>
                  <a:pt x="65455" y="209992"/>
                  <a:pt x="65582" y="209875"/>
                </a:cubicBezTo>
                <a:cubicBezTo>
                  <a:pt x="65707" y="209760"/>
                  <a:pt x="65791" y="209701"/>
                  <a:pt x="65842" y="209701"/>
                </a:cubicBezTo>
                <a:cubicBezTo>
                  <a:pt x="65911" y="209701"/>
                  <a:pt x="65917" y="209811"/>
                  <a:pt x="65878" y="210034"/>
                </a:cubicBezTo>
                <a:cubicBezTo>
                  <a:pt x="65828" y="210273"/>
                  <a:pt x="65833" y="210387"/>
                  <a:pt x="65925" y="210387"/>
                </a:cubicBezTo>
                <a:cubicBezTo>
                  <a:pt x="65999" y="210387"/>
                  <a:pt x="66130" y="210313"/>
                  <a:pt x="66333" y="210171"/>
                </a:cubicBezTo>
                <a:cubicBezTo>
                  <a:pt x="66537" y="210038"/>
                  <a:pt x="66659" y="209969"/>
                  <a:pt x="66706" y="209969"/>
                </a:cubicBezTo>
                <a:cubicBezTo>
                  <a:pt x="66764" y="209969"/>
                  <a:pt x="66710" y="210072"/>
                  <a:pt x="66560" y="210284"/>
                </a:cubicBezTo>
                <a:cubicBezTo>
                  <a:pt x="66378" y="210535"/>
                  <a:pt x="66310" y="210967"/>
                  <a:pt x="66424" y="211239"/>
                </a:cubicBezTo>
                <a:cubicBezTo>
                  <a:pt x="66484" y="211445"/>
                  <a:pt x="66545" y="211548"/>
                  <a:pt x="66608" y="211548"/>
                </a:cubicBezTo>
                <a:cubicBezTo>
                  <a:pt x="66665" y="211548"/>
                  <a:pt x="66724" y="211468"/>
                  <a:pt x="66788" y="211308"/>
                </a:cubicBezTo>
                <a:cubicBezTo>
                  <a:pt x="66868" y="211123"/>
                  <a:pt x="66949" y="211032"/>
                  <a:pt x="67072" y="211032"/>
                </a:cubicBezTo>
                <a:cubicBezTo>
                  <a:pt x="67191" y="211032"/>
                  <a:pt x="67349" y="211117"/>
                  <a:pt x="67583" y="211285"/>
                </a:cubicBezTo>
                <a:cubicBezTo>
                  <a:pt x="68152" y="211672"/>
                  <a:pt x="68129" y="211717"/>
                  <a:pt x="67470" y="211808"/>
                </a:cubicBezTo>
                <a:cubicBezTo>
                  <a:pt x="66810" y="211922"/>
                  <a:pt x="66765" y="212058"/>
                  <a:pt x="67038" y="212945"/>
                </a:cubicBezTo>
                <a:cubicBezTo>
                  <a:pt x="67265" y="213604"/>
                  <a:pt x="67606" y="213991"/>
                  <a:pt x="68084" y="214059"/>
                </a:cubicBezTo>
                <a:cubicBezTo>
                  <a:pt x="68584" y="214150"/>
                  <a:pt x="68652" y="214241"/>
                  <a:pt x="68311" y="214355"/>
                </a:cubicBezTo>
                <a:cubicBezTo>
                  <a:pt x="67925" y="214491"/>
                  <a:pt x="68016" y="214878"/>
                  <a:pt x="68675" y="216197"/>
                </a:cubicBezTo>
                <a:cubicBezTo>
                  <a:pt x="69266" y="217334"/>
                  <a:pt x="69403" y="217880"/>
                  <a:pt x="69107" y="217970"/>
                </a:cubicBezTo>
                <a:cubicBezTo>
                  <a:pt x="68448" y="218221"/>
                  <a:pt x="68948" y="218766"/>
                  <a:pt x="69835" y="218789"/>
                </a:cubicBezTo>
                <a:cubicBezTo>
                  <a:pt x="70312" y="218789"/>
                  <a:pt x="70517" y="218857"/>
                  <a:pt x="70267" y="218948"/>
                </a:cubicBezTo>
                <a:cubicBezTo>
                  <a:pt x="70017" y="219039"/>
                  <a:pt x="69971" y="219198"/>
                  <a:pt x="70176" y="219312"/>
                </a:cubicBezTo>
                <a:cubicBezTo>
                  <a:pt x="70354" y="219411"/>
                  <a:pt x="70343" y="219476"/>
                  <a:pt x="70171" y="219476"/>
                </a:cubicBezTo>
                <a:cubicBezTo>
                  <a:pt x="70146" y="219476"/>
                  <a:pt x="70117" y="219474"/>
                  <a:pt x="70085" y="219471"/>
                </a:cubicBezTo>
                <a:cubicBezTo>
                  <a:pt x="70068" y="219470"/>
                  <a:pt x="70051" y="219469"/>
                  <a:pt x="70034" y="219469"/>
                </a:cubicBezTo>
                <a:cubicBezTo>
                  <a:pt x="69818" y="219469"/>
                  <a:pt x="69580" y="219597"/>
                  <a:pt x="69516" y="219744"/>
                </a:cubicBezTo>
                <a:cubicBezTo>
                  <a:pt x="69448" y="219903"/>
                  <a:pt x="69789" y="220063"/>
                  <a:pt x="70267" y="220085"/>
                </a:cubicBezTo>
                <a:cubicBezTo>
                  <a:pt x="71540" y="220108"/>
                  <a:pt x="71540" y="220108"/>
                  <a:pt x="71154" y="220722"/>
                </a:cubicBezTo>
                <a:cubicBezTo>
                  <a:pt x="70417" y="221848"/>
                  <a:pt x="70214" y="222237"/>
                  <a:pt x="70380" y="222237"/>
                </a:cubicBezTo>
                <a:cubicBezTo>
                  <a:pt x="70399" y="222237"/>
                  <a:pt x="70421" y="222232"/>
                  <a:pt x="70449" y="222223"/>
                </a:cubicBezTo>
                <a:cubicBezTo>
                  <a:pt x="70465" y="222218"/>
                  <a:pt x="70483" y="222216"/>
                  <a:pt x="70501" y="222216"/>
                </a:cubicBezTo>
                <a:cubicBezTo>
                  <a:pt x="70658" y="222216"/>
                  <a:pt x="70870" y="222387"/>
                  <a:pt x="70972" y="222632"/>
                </a:cubicBezTo>
                <a:cubicBezTo>
                  <a:pt x="71140" y="223006"/>
                  <a:pt x="71303" y="223194"/>
                  <a:pt x="71502" y="223194"/>
                </a:cubicBezTo>
                <a:cubicBezTo>
                  <a:pt x="71680" y="223194"/>
                  <a:pt x="71887" y="223045"/>
                  <a:pt x="72154" y="222746"/>
                </a:cubicBezTo>
                <a:cubicBezTo>
                  <a:pt x="72367" y="222510"/>
                  <a:pt x="72481" y="222390"/>
                  <a:pt x="72504" y="222390"/>
                </a:cubicBezTo>
                <a:cubicBezTo>
                  <a:pt x="72525" y="222390"/>
                  <a:pt x="72467" y="222493"/>
                  <a:pt x="72336" y="222700"/>
                </a:cubicBezTo>
                <a:cubicBezTo>
                  <a:pt x="72177" y="222973"/>
                  <a:pt x="72131" y="223405"/>
                  <a:pt x="72222" y="223701"/>
                </a:cubicBezTo>
                <a:cubicBezTo>
                  <a:pt x="72307" y="223923"/>
                  <a:pt x="72357" y="224041"/>
                  <a:pt x="72421" y="224041"/>
                </a:cubicBezTo>
                <a:cubicBezTo>
                  <a:pt x="72494" y="224041"/>
                  <a:pt x="72585" y="223883"/>
                  <a:pt x="72768" y="223542"/>
                </a:cubicBezTo>
                <a:cubicBezTo>
                  <a:pt x="72949" y="223193"/>
                  <a:pt x="73034" y="223029"/>
                  <a:pt x="73101" y="223029"/>
                </a:cubicBezTo>
                <a:cubicBezTo>
                  <a:pt x="73160" y="223029"/>
                  <a:pt x="73205" y="223159"/>
                  <a:pt x="73291" y="223405"/>
                </a:cubicBezTo>
                <a:cubicBezTo>
                  <a:pt x="73382" y="223678"/>
                  <a:pt x="73200" y="224065"/>
                  <a:pt x="72882" y="224247"/>
                </a:cubicBezTo>
                <a:cubicBezTo>
                  <a:pt x="72337" y="224561"/>
                  <a:pt x="72294" y="225589"/>
                  <a:pt x="72753" y="225589"/>
                </a:cubicBezTo>
                <a:cubicBezTo>
                  <a:pt x="72792" y="225589"/>
                  <a:pt x="72835" y="225582"/>
                  <a:pt x="72882" y="225566"/>
                </a:cubicBezTo>
                <a:cubicBezTo>
                  <a:pt x="72895" y="225562"/>
                  <a:pt x="72909" y="225561"/>
                  <a:pt x="72923" y="225561"/>
                </a:cubicBezTo>
                <a:cubicBezTo>
                  <a:pt x="73103" y="225561"/>
                  <a:pt x="73347" y="225824"/>
                  <a:pt x="73473" y="226225"/>
                </a:cubicBezTo>
                <a:cubicBezTo>
                  <a:pt x="73583" y="226554"/>
                  <a:pt x="73751" y="226765"/>
                  <a:pt x="73895" y="226765"/>
                </a:cubicBezTo>
                <a:cubicBezTo>
                  <a:pt x="73931" y="226765"/>
                  <a:pt x="73965" y="226752"/>
                  <a:pt x="73996" y="226725"/>
                </a:cubicBezTo>
                <a:cubicBezTo>
                  <a:pt x="74133" y="226589"/>
                  <a:pt x="74087" y="226271"/>
                  <a:pt x="73882" y="225998"/>
                </a:cubicBezTo>
                <a:cubicBezTo>
                  <a:pt x="73662" y="225709"/>
                  <a:pt x="73618" y="225598"/>
                  <a:pt x="73771" y="225598"/>
                </a:cubicBezTo>
                <a:cubicBezTo>
                  <a:pt x="73823" y="225598"/>
                  <a:pt x="73898" y="225611"/>
                  <a:pt x="73996" y="225634"/>
                </a:cubicBezTo>
                <a:cubicBezTo>
                  <a:pt x="74269" y="225702"/>
                  <a:pt x="74587" y="225907"/>
                  <a:pt x="74701" y="226089"/>
                </a:cubicBezTo>
                <a:cubicBezTo>
                  <a:pt x="74815" y="226248"/>
                  <a:pt x="75065" y="226498"/>
                  <a:pt x="75270" y="226634"/>
                </a:cubicBezTo>
                <a:cubicBezTo>
                  <a:pt x="75497" y="226771"/>
                  <a:pt x="75497" y="226907"/>
                  <a:pt x="75270" y="226975"/>
                </a:cubicBezTo>
                <a:cubicBezTo>
                  <a:pt x="75216" y="226993"/>
                  <a:pt x="75164" y="227002"/>
                  <a:pt x="75115" y="227002"/>
                </a:cubicBezTo>
                <a:cubicBezTo>
                  <a:pt x="74978" y="227002"/>
                  <a:pt x="74865" y="226934"/>
                  <a:pt x="74815" y="226816"/>
                </a:cubicBezTo>
                <a:cubicBezTo>
                  <a:pt x="74794" y="226745"/>
                  <a:pt x="74732" y="226710"/>
                  <a:pt x="74646" y="226710"/>
                </a:cubicBezTo>
                <a:cubicBezTo>
                  <a:pt x="74539" y="226710"/>
                  <a:pt x="74396" y="226762"/>
                  <a:pt x="74246" y="226862"/>
                </a:cubicBezTo>
                <a:cubicBezTo>
                  <a:pt x="74101" y="226971"/>
                  <a:pt x="73937" y="227021"/>
                  <a:pt x="73788" y="227021"/>
                </a:cubicBezTo>
                <a:cubicBezTo>
                  <a:pt x="73656" y="227021"/>
                  <a:pt x="73536" y="226982"/>
                  <a:pt x="73450" y="226907"/>
                </a:cubicBezTo>
                <a:cubicBezTo>
                  <a:pt x="73315" y="226772"/>
                  <a:pt x="73116" y="226699"/>
                  <a:pt x="72939" y="226699"/>
                </a:cubicBezTo>
                <a:cubicBezTo>
                  <a:pt x="72879" y="226699"/>
                  <a:pt x="72820" y="226708"/>
                  <a:pt x="72768" y="226725"/>
                </a:cubicBezTo>
                <a:cubicBezTo>
                  <a:pt x="72541" y="226794"/>
                  <a:pt x="72609" y="226930"/>
                  <a:pt x="72950" y="227066"/>
                </a:cubicBezTo>
                <a:cubicBezTo>
                  <a:pt x="73246" y="227180"/>
                  <a:pt x="73428" y="227430"/>
                  <a:pt x="73359" y="227612"/>
                </a:cubicBezTo>
                <a:cubicBezTo>
                  <a:pt x="73289" y="227753"/>
                  <a:pt x="73341" y="227839"/>
                  <a:pt x="73474" y="227839"/>
                </a:cubicBezTo>
                <a:cubicBezTo>
                  <a:pt x="73513" y="227839"/>
                  <a:pt x="73558" y="227832"/>
                  <a:pt x="73610" y="227817"/>
                </a:cubicBezTo>
                <a:cubicBezTo>
                  <a:pt x="73688" y="227786"/>
                  <a:pt x="73755" y="227770"/>
                  <a:pt x="73807" y="227770"/>
                </a:cubicBezTo>
                <a:cubicBezTo>
                  <a:pt x="73906" y="227770"/>
                  <a:pt x="73950" y="227826"/>
                  <a:pt x="73905" y="227931"/>
                </a:cubicBezTo>
                <a:cubicBezTo>
                  <a:pt x="73826" y="228136"/>
                  <a:pt x="74319" y="228331"/>
                  <a:pt x="74695" y="228331"/>
                </a:cubicBezTo>
                <a:cubicBezTo>
                  <a:pt x="74860" y="228331"/>
                  <a:pt x="75003" y="228293"/>
                  <a:pt x="75065" y="228203"/>
                </a:cubicBezTo>
                <a:cubicBezTo>
                  <a:pt x="75092" y="228170"/>
                  <a:pt x="75123" y="228154"/>
                  <a:pt x="75155" y="228154"/>
                </a:cubicBezTo>
                <a:cubicBezTo>
                  <a:pt x="75231" y="228154"/>
                  <a:pt x="75313" y="228242"/>
                  <a:pt x="75361" y="228385"/>
                </a:cubicBezTo>
                <a:cubicBezTo>
                  <a:pt x="75429" y="228613"/>
                  <a:pt x="75292" y="228908"/>
                  <a:pt x="75042" y="229090"/>
                </a:cubicBezTo>
                <a:cubicBezTo>
                  <a:pt x="74701" y="229295"/>
                  <a:pt x="74724" y="229545"/>
                  <a:pt x="75133" y="230023"/>
                </a:cubicBezTo>
                <a:cubicBezTo>
                  <a:pt x="75589" y="230551"/>
                  <a:pt x="75606" y="231314"/>
                  <a:pt x="75290" y="231314"/>
                </a:cubicBezTo>
                <a:cubicBezTo>
                  <a:pt x="75212" y="231314"/>
                  <a:pt x="75114" y="231268"/>
                  <a:pt x="74997" y="231160"/>
                </a:cubicBezTo>
                <a:cubicBezTo>
                  <a:pt x="74969" y="231136"/>
                  <a:pt x="74948" y="231125"/>
                  <a:pt x="74932" y="231125"/>
                </a:cubicBezTo>
                <a:cubicBezTo>
                  <a:pt x="74858" y="231125"/>
                  <a:pt x="74918" y="231383"/>
                  <a:pt x="75088" y="231796"/>
                </a:cubicBezTo>
                <a:cubicBezTo>
                  <a:pt x="75265" y="232240"/>
                  <a:pt x="75404" y="232444"/>
                  <a:pt x="75555" y="232444"/>
                </a:cubicBezTo>
                <a:cubicBezTo>
                  <a:pt x="75636" y="232444"/>
                  <a:pt x="75720" y="232385"/>
                  <a:pt x="75815" y="232274"/>
                </a:cubicBezTo>
                <a:cubicBezTo>
                  <a:pt x="75932" y="232125"/>
                  <a:pt x="76014" y="232051"/>
                  <a:pt x="76062" y="232051"/>
                </a:cubicBezTo>
                <a:cubicBezTo>
                  <a:pt x="76116" y="232051"/>
                  <a:pt x="76125" y="232148"/>
                  <a:pt x="76088" y="232342"/>
                </a:cubicBezTo>
                <a:cubicBezTo>
                  <a:pt x="76050" y="232572"/>
                  <a:pt x="76141" y="232722"/>
                  <a:pt x="76280" y="232722"/>
                </a:cubicBezTo>
                <a:cubicBezTo>
                  <a:pt x="76305" y="232722"/>
                  <a:pt x="76333" y="232717"/>
                  <a:pt x="76361" y="232706"/>
                </a:cubicBezTo>
                <a:cubicBezTo>
                  <a:pt x="76543" y="232660"/>
                  <a:pt x="76725" y="232410"/>
                  <a:pt x="76748" y="232228"/>
                </a:cubicBezTo>
                <a:cubicBezTo>
                  <a:pt x="76755" y="232164"/>
                  <a:pt x="76773" y="232133"/>
                  <a:pt x="76800" y="232133"/>
                </a:cubicBezTo>
                <a:cubicBezTo>
                  <a:pt x="76857" y="232133"/>
                  <a:pt x="76950" y="232275"/>
                  <a:pt x="77043" y="232524"/>
                </a:cubicBezTo>
                <a:cubicBezTo>
                  <a:pt x="77175" y="232897"/>
                  <a:pt x="77158" y="233185"/>
                  <a:pt x="77015" y="233185"/>
                </a:cubicBezTo>
                <a:cubicBezTo>
                  <a:pt x="77009" y="233185"/>
                  <a:pt x="77004" y="233184"/>
                  <a:pt x="76998" y="233183"/>
                </a:cubicBezTo>
                <a:cubicBezTo>
                  <a:pt x="76987" y="233182"/>
                  <a:pt x="76977" y="233182"/>
                  <a:pt x="76967" y="233182"/>
                </a:cubicBezTo>
                <a:cubicBezTo>
                  <a:pt x="76798" y="233182"/>
                  <a:pt x="76654" y="233357"/>
                  <a:pt x="76611" y="233593"/>
                </a:cubicBezTo>
                <a:cubicBezTo>
                  <a:pt x="76572" y="233811"/>
                  <a:pt x="76636" y="233943"/>
                  <a:pt x="76743" y="233943"/>
                </a:cubicBezTo>
                <a:cubicBezTo>
                  <a:pt x="76759" y="233943"/>
                  <a:pt x="76776" y="233940"/>
                  <a:pt x="76793" y="233934"/>
                </a:cubicBezTo>
                <a:cubicBezTo>
                  <a:pt x="76799" y="233932"/>
                  <a:pt x="76805" y="233931"/>
                  <a:pt x="76812" y="233931"/>
                </a:cubicBezTo>
                <a:cubicBezTo>
                  <a:pt x="76976" y="233931"/>
                  <a:pt x="77279" y="234485"/>
                  <a:pt x="77498" y="235207"/>
                </a:cubicBezTo>
                <a:cubicBezTo>
                  <a:pt x="77704" y="235886"/>
                  <a:pt x="77984" y="236360"/>
                  <a:pt x="78137" y="236360"/>
                </a:cubicBezTo>
                <a:cubicBezTo>
                  <a:pt x="78153" y="236360"/>
                  <a:pt x="78167" y="236355"/>
                  <a:pt x="78180" y="236344"/>
                </a:cubicBezTo>
                <a:cubicBezTo>
                  <a:pt x="78317" y="236208"/>
                  <a:pt x="78271" y="235912"/>
                  <a:pt x="78067" y="235662"/>
                </a:cubicBezTo>
                <a:cubicBezTo>
                  <a:pt x="77882" y="235410"/>
                  <a:pt x="77846" y="235307"/>
                  <a:pt x="77986" y="235307"/>
                </a:cubicBezTo>
                <a:cubicBezTo>
                  <a:pt x="78036" y="235307"/>
                  <a:pt x="78108" y="235320"/>
                  <a:pt x="78203" y="235344"/>
                </a:cubicBezTo>
                <a:cubicBezTo>
                  <a:pt x="78567" y="235457"/>
                  <a:pt x="78658" y="235685"/>
                  <a:pt x="78521" y="236253"/>
                </a:cubicBezTo>
                <a:cubicBezTo>
                  <a:pt x="78354" y="236938"/>
                  <a:pt x="78329" y="237215"/>
                  <a:pt x="78487" y="237215"/>
                </a:cubicBezTo>
                <a:cubicBezTo>
                  <a:pt x="78566" y="237215"/>
                  <a:pt x="78689" y="237147"/>
                  <a:pt x="78862" y="237027"/>
                </a:cubicBezTo>
                <a:cubicBezTo>
                  <a:pt x="78957" y="236963"/>
                  <a:pt x="79036" y="236930"/>
                  <a:pt x="79096" y="236930"/>
                </a:cubicBezTo>
                <a:cubicBezTo>
                  <a:pt x="79211" y="236930"/>
                  <a:pt x="79264" y="237047"/>
                  <a:pt x="79249" y="237299"/>
                </a:cubicBezTo>
                <a:cubicBezTo>
                  <a:pt x="79249" y="237595"/>
                  <a:pt x="79135" y="237936"/>
                  <a:pt x="78999" y="238073"/>
                </a:cubicBezTo>
                <a:cubicBezTo>
                  <a:pt x="78862" y="238186"/>
                  <a:pt x="78908" y="238414"/>
                  <a:pt x="79090" y="238596"/>
                </a:cubicBezTo>
                <a:cubicBezTo>
                  <a:pt x="79272" y="238755"/>
                  <a:pt x="79272" y="238937"/>
                  <a:pt x="79090" y="239005"/>
                </a:cubicBezTo>
                <a:cubicBezTo>
                  <a:pt x="78635" y="239141"/>
                  <a:pt x="79408" y="240278"/>
                  <a:pt x="80295" y="240756"/>
                </a:cubicBezTo>
                <a:cubicBezTo>
                  <a:pt x="80659" y="240961"/>
                  <a:pt x="80841" y="241188"/>
                  <a:pt x="80682" y="241211"/>
                </a:cubicBezTo>
                <a:cubicBezTo>
                  <a:pt x="79931" y="241370"/>
                  <a:pt x="79795" y="241552"/>
                  <a:pt x="80295" y="241756"/>
                </a:cubicBezTo>
                <a:cubicBezTo>
                  <a:pt x="80613" y="241893"/>
                  <a:pt x="80750" y="242029"/>
                  <a:pt x="80613" y="242075"/>
                </a:cubicBezTo>
                <a:cubicBezTo>
                  <a:pt x="80454" y="242120"/>
                  <a:pt x="80568" y="242257"/>
                  <a:pt x="80909" y="242393"/>
                </a:cubicBezTo>
                <a:cubicBezTo>
                  <a:pt x="81095" y="242459"/>
                  <a:pt x="81280" y="242495"/>
                  <a:pt x="81425" y="242495"/>
                </a:cubicBezTo>
                <a:cubicBezTo>
                  <a:pt x="81529" y="242495"/>
                  <a:pt x="81612" y="242477"/>
                  <a:pt x="81659" y="242439"/>
                </a:cubicBezTo>
                <a:cubicBezTo>
                  <a:pt x="81680" y="242418"/>
                  <a:pt x="81706" y="242408"/>
                  <a:pt x="81733" y="242408"/>
                </a:cubicBezTo>
                <a:cubicBezTo>
                  <a:pt x="81827" y="242408"/>
                  <a:pt x="81948" y="242524"/>
                  <a:pt x="82001" y="242734"/>
                </a:cubicBezTo>
                <a:cubicBezTo>
                  <a:pt x="82122" y="243085"/>
                  <a:pt x="82123" y="243243"/>
                  <a:pt x="81924" y="243243"/>
                </a:cubicBezTo>
                <a:cubicBezTo>
                  <a:pt x="81788" y="243243"/>
                  <a:pt x="81556" y="243169"/>
                  <a:pt x="81205" y="243030"/>
                </a:cubicBezTo>
                <a:cubicBezTo>
                  <a:pt x="81053" y="242962"/>
                  <a:pt x="80957" y="242926"/>
                  <a:pt x="80919" y="242926"/>
                </a:cubicBezTo>
                <a:cubicBezTo>
                  <a:pt x="80843" y="242926"/>
                  <a:pt x="81000" y="243068"/>
                  <a:pt x="81409" y="243371"/>
                </a:cubicBezTo>
                <a:cubicBezTo>
                  <a:pt x="81841" y="243712"/>
                  <a:pt x="82410" y="244008"/>
                  <a:pt x="82615" y="244030"/>
                </a:cubicBezTo>
                <a:cubicBezTo>
                  <a:pt x="82887" y="244053"/>
                  <a:pt x="82956" y="244258"/>
                  <a:pt x="82819" y="244667"/>
                </a:cubicBezTo>
                <a:cubicBezTo>
                  <a:pt x="82710" y="244995"/>
                  <a:pt x="82697" y="245141"/>
                  <a:pt x="82810" y="245141"/>
                </a:cubicBezTo>
                <a:cubicBezTo>
                  <a:pt x="82862" y="245141"/>
                  <a:pt x="82940" y="245111"/>
                  <a:pt x="83047" y="245054"/>
                </a:cubicBezTo>
                <a:cubicBezTo>
                  <a:pt x="83101" y="245029"/>
                  <a:pt x="83153" y="245016"/>
                  <a:pt x="83203" y="245016"/>
                </a:cubicBezTo>
                <a:cubicBezTo>
                  <a:pt x="83425" y="245016"/>
                  <a:pt x="83603" y="245266"/>
                  <a:pt x="83752" y="245804"/>
                </a:cubicBezTo>
                <a:cubicBezTo>
                  <a:pt x="83893" y="246256"/>
                  <a:pt x="83990" y="246471"/>
                  <a:pt x="84093" y="246471"/>
                </a:cubicBezTo>
                <a:cubicBezTo>
                  <a:pt x="84155" y="246471"/>
                  <a:pt x="84220" y="246391"/>
                  <a:pt x="84297" y="246236"/>
                </a:cubicBezTo>
                <a:cubicBezTo>
                  <a:pt x="84357" y="246110"/>
                  <a:pt x="84416" y="246042"/>
                  <a:pt x="84483" y="246042"/>
                </a:cubicBezTo>
                <a:cubicBezTo>
                  <a:pt x="84622" y="246042"/>
                  <a:pt x="84794" y="246334"/>
                  <a:pt x="85070" y="247009"/>
                </a:cubicBezTo>
                <a:cubicBezTo>
                  <a:pt x="85705" y="248472"/>
                  <a:pt x="85848" y="248801"/>
                  <a:pt x="86293" y="248801"/>
                </a:cubicBezTo>
                <a:cubicBezTo>
                  <a:pt x="86422" y="248801"/>
                  <a:pt x="86576" y="248773"/>
                  <a:pt x="86776" y="248738"/>
                </a:cubicBezTo>
                <a:cubicBezTo>
                  <a:pt x="86886" y="248723"/>
                  <a:pt x="86987" y="248716"/>
                  <a:pt x="87076" y="248716"/>
                </a:cubicBezTo>
                <a:cubicBezTo>
                  <a:pt x="87409" y="248716"/>
                  <a:pt x="87585" y="248818"/>
                  <a:pt x="87549" y="249033"/>
                </a:cubicBezTo>
                <a:cubicBezTo>
                  <a:pt x="87513" y="249179"/>
                  <a:pt x="87567" y="249253"/>
                  <a:pt x="87718" y="249253"/>
                </a:cubicBezTo>
                <a:cubicBezTo>
                  <a:pt x="87851" y="249253"/>
                  <a:pt x="88058" y="249196"/>
                  <a:pt x="88345" y="249079"/>
                </a:cubicBezTo>
                <a:cubicBezTo>
                  <a:pt x="88823" y="248897"/>
                  <a:pt x="89232" y="248578"/>
                  <a:pt x="89277" y="248374"/>
                </a:cubicBezTo>
                <a:cubicBezTo>
                  <a:pt x="89330" y="248056"/>
                  <a:pt x="89583" y="247877"/>
                  <a:pt x="89822" y="247877"/>
                </a:cubicBezTo>
                <a:cubicBezTo>
                  <a:pt x="89993" y="247877"/>
                  <a:pt x="90156" y="247969"/>
                  <a:pt x="90232" y="248169"/>
                </a:cubicBezTo>
                <a:cubicBezTo>
                  <a:pt x="90286" y="248340"/>
                  <a:pt x="90329" y="248426"/>
                  <a:pt x="90377" y="248426"/>
                </a:cubicBezTo>
                <a:cubicBezTo>
                  <a:pt x="90430" y="248426"/>
                  <a:pt x="90489" y="248318"/>
                  <a:pt x="90574" y="248101"/>
                </a:cubicBezTo>
                <a:cubicBezTo>
                  <a:pt x="90658" y="247899"/>
                  <a:pt x="90754" y="247784"/>
                  <a:pt x="90817" y="247784"/>
                </a:cubicBezTo>
                <a:cubicBezTo>
                  <a:pt x="90839" y="247784"/>
                  <a:pt x="90857" y="247798"/>
                  <a:pt x="90869" y="247828"/>
                </a:cubicBezTo>
                <a:cubicBezTo>
                  <a:pt x="90889" y="247867"/>
                  <a:pt x="90919" y="247885"/>
                  <a:pt x="90958" y="247885"/>
                </a:cubicBezTo>
                <a:cubicBezTo>
                  <a:pt x="91055" y="247885"/>
                  <a:pt x="91207" y="247767"/>
                  <a:pt x="91369" y="247555"/>
                </a:cubicBezTo>
                <a:cubicBezTo>
                  <a:pt x="91535" y="247356"/>
                  <a:pt x="91631" y="247254"/>
                  <a:pt x="91678" y="247254"/>
                </a:cubicBezTo>
                <a:cubicBezTo>
                  <a:pt x="91728" y="247254"/>
                  <a:pt x="91723" y="247367"/>
                  <a:pt x="91688" y="247601"/>
                </a:cubicBezTo>
                <a:cubicBezTo>
                  <a:pt x="91657" y="247817"/>
                  <a:pt x="91649" y="247931"/>
                  <a:pt x="91695" y="247931"/>
                </a:cubicBezTo>
                <a:cubicBezTo>
                  <a:pt x="91750" y="247931"/>
                  <a:pt x="91882" y="247766"/>
                  <a:pt x="92143" y="247419"/>
                </a:cubicBezTo>
                <a:cubicBezTo>
                  <a:pt x="92461" y="247009"/>
                  <a:pt x="92620" y="246668"/>
                  <a:pt x="92529" y="246600"/>
                </a:cubicBezTo>
                <a:cubicBezTo>
                  <a:pt x="92461" y="246532"/>
                  <a:pt x="92643" y="246259"/>
                  <a:pt x="92916" y="246009"/>
                </a:cubicBezTo>
                <a:cubicBezTo>
                  <a:pt x="93122" y="245812"/>
                  <a:pt x="93254" y="245710"/>
                  <a:pt x="93338" y="245710"/>
                </a:cubicBezTo>
                <a:cubicBezTo>
                  <a:pt x="93439" y="245710"/>
                  <a:pt x="93472" y="245858"/>
                  <a:pt x="93484" y="246168"/>
                </a:cubicBezTo>
                <a:cubicBezTo>
                  <a:pt x="93504" y="246491"/>
                  <a:pt x="93650" y="246725"/>
                  <a:pt x="93826" y="246725"/>
                </a:cubicBezTo>
                <a:cubicBezTo>
                  <a:pt x="93848" y="246725"/>
                  <a:pt x="93871" y="246721"/>
                  <a:pt x="93894" y="246714"/>
                </a:cubicBezTo>
                <a:cubicBezTo>
                  <a:pt x="94348" y="246555"/>
                  <a:pt x="94462" y="245713"/>
                  <a:pt x="94053" y="245463"/>
                </a:cubicBezTo>
                <a:cubicBezTo>
                  <a:pt x="93895" y="245384"/>
                  <a:pt x="93925" y="245322"/>
                  <a:pt x="94115" y="245322"/>
                </a:cubicBezTo>
                <a:cubicBezTo>
                  <a:pt x="94144" y="245322"/>
                  <a:pt x="94176" y="245324"/>
                  <a:pt x="94212" y="245327"/>
                </a:cubicBezTo>
                <a:cubicBezTo>
                  <a:pt x="94462" y="245349"/>
                  <a:pt x="94758" y="245577"/>
                  <a:pt x="94849" y="245850"/>
                </a:cubicBezTo>
                <a:cubicBezTo>
                  <a:pt x="94930" y="246074"/>
                  <a:pt x="95103" y="246243"/>
                  <a:pt x="95253" y="246243"/>
                </a:cubicBezTo>
                <a:cubicBezTo>
                  <a:pt x="95270" y="246243"/>
                  <a:pt x="95287" y="246241"/>
                  <a:pt x="95303" y="246236"/>
                </a:cubicBezTo>
                <a:cubicBezTo>
                  <a:pt x="95485" y="246168"/>
                  <a:pt x="95394" y="245668"/>
                  <a:pt x="95122" y="245099"/>
                </a:cubicBezTo>
                <a:cubicBezTo>
                  <a:pt x="94872" y="244551"/>
                  <a:pt x="94760" y="244303"/>
                  <a:pt x="94810" y="244303"/>
                </a:cubicBezTo>
                <a:cubicBezTo>
                  <a:pt x="94851" y="244303"/>
                  <a:pt x="95003" y="244472"/>
                  <a:pt x="95281" y="244781"/>
                </a:cubicBezTo>
                <a:cubicBezTo>
                  <a:pt x="95584" y="245125"/>
                  <a:pt x="95959" y="245361"/>
                  <a:pt x="96183" y="245361"/>
                </a:cubicBezTo>
                <a:cubicBezTo>
                  <a:pt x="96210" y="245361"/>
                  <a:pt x="96236" y="245357"/>
                  <a:pt x="96259" y="245349"/>
                </a:cubicBezTo>
                <a:cubicBezTo>
                  <a:pt x="96294" y="245337"/>
                  <a:pt x="96328" y="245332"/>
                  <a:pt x="96359" y="245332"/>
                </a:cubicBezTo>
                <a:cubicBezTo>
                  <a:pt x="96505" y="245332"/>
                  <a:pt x="96592" y="245457"/>
                  <a:pt x="96554" y="245645"/>
                </a:cubicBezTo>
                <a:cubicBezTo>
                  <a:pt x="96509" y="245895"/>
                  <a:pt x="96736" y="246145"/>
                  <a:pt x="97100" y="246259"/>
                </a:cubicBezTo>
                <a:cubicBezTo>
                  <a:pt x="97464" y="246373"/>
                  <a:pt x="97805" y="246623"/>
                  <a:pt x="97873" y="246827"/>
                </a:cubicBezTo>
                <a:cubicBezTo>
                  <a:pt x="97929" y="247015"/>
                  <a:pt x="98202" y="247141"/>
                  <a:pt x="98538" y="247141"/>
                </a:cubicBezTo>
                <a:cubicBezTo>
                  <a:pt x="98610" y="247141"/>
                  <a:pt x="98684" y="247135"/>
                  <a:pt x="98760" y="247123"/>
                </a:cubicBezTo>
                <a:cubicBezTo>
                  <a:pt x="98845" y="247114"/>
                  <a:pt x="98926" y="247109"/>
                  <a:pt x="98999" y="247109"/>
                </a:cubicBezTo>
                <a:cubicBezTo>
                  <a:pt x="99277" y="247109"/>
                  <a:pt x="99451" y="247174"/>
                  <a:pt x="99397" y="247282"/>
                </a:cubicBezTo>
                <a:cubicBezTo>
                  <a:pt x="99351" y="247419"/>
                  <a:pt x="99510" y="247623"/>
                  <a:pt x="99760" y="247760"/>
                </a:cubicBezTo>
                <a:cubicBezTo>
                  <a:pt x="99914" y="247852"/>
                  <a:pt x="100012" y="247898"/>
                  <a:pt x="100068" y="247898"/>
                </a:cubicBezTo>
                <a:cubicBezTo>
                  <a:pt x="100135" y="247898"/>
                  <a:pt x="100139" y="247829"/>
                  <a:pt x="100102" y="247692"/>
                </a:cubicBezTo>
                <a:cubicBezTo>
                  <a:pt x="100046" y="247524"/>
                  <a:pt x="100058" y="247451"/>
                  <a:pt x="100187" y="247451"/>
                </a:cubicBezTo>
                <a:cubicBezTo>
                  <a:pt x="100268" y="247451"/>
                  <a:pt x="100395" y="247480"/>
                  <a:pt x="100579" y="247532"/>
                </a:cubicBezTo>
                <a:cubicBezTo>
                  <a:pt x="100897" y="247646"/>
                  <a:pt x="101261" y="248033"/>
                  <a:pt x="101398" y="248396"/>
                </a:cubicBezTo>
                <a:cubicBezTo>
                  <a:pt x="101511" y="248783"/>
                  <a:pt x="101966" y="249192"/>
                  <a:pt x="102421" y="249352"/>
                </a:cubicBezTo>
                <a:cubicBezTo>
                  <a:pt x="103012" y="249579"/>
                  <a:pt x="103103" y="249693"/>
                  <a:pt x="102717" y="249806"/>
                </a:cubicBezTo>
                <a:cubicBezTo>
                  <a:pt x="102376" y="249920"/>
                  <a:pt x="102489" y="250034"/>
                  <a:pt x="103080" y="250147"/>
                </a:cubicBezTo>
                <a:cubicBezTo>
                  <a:pt x="103876" y="250307"/>
                  <a:pt x="105286" y="251626"/>
                  <a:pt x="105764" y="252649"/>
                </a:cubicBezTo>
                <a:cubicBezTo>
                  <a:pt x="105844" y="252793"/>
                  <a:pt x="106047" y="252880"/>
                  <a:pt x="106287" y="252880"/>
                </a:cubicBezTo>
                <a:cubicBezTo>
                  <a:pt x="106389" y="252880"/>
                  <a:pt x="106497" y="252865"/>
                  <a:pt x="106605" y="252831"/>
                </a:cubicBezTo>
                <a:cubicBezTo>
                  <a:pt x="106863" y="252757"/>
                  <a:pt x="107070" y="252713"/>
                  <a:pt x="107253" y="252713"/>
                </a:cubicBezTo>
                <a:cubicBezTo>
                  <a:pt x="107747" y="252713"/>
                  <a:pt x="108069" y="253032"/>
                  <a:pt x="108765" y="253945"/>
                </a:cubicBezTo>
                <a:cubicBezTo>
                  <a:pt x="109198" y="254513"/>
                  <a:pt x="109948" y="255127"/>
                  <a:pt x="110425" y="255287"/>
                </a:cubicBezTo>
                <a:cubicBezTo>
                  <a:pt x="111085" y="255514"/>
                  <a:pt x="111221" y="255696"/>
                  <a:pt x="111017" y="256060"/>
                </a:cubicBezTo>
                <a:cubicBezTo>
                  <a:pt x="110883" y="256271"/>
                  <a:pt x="110878" y="256417"/>
                  <a:pt x="111002" y="256417"/>
                </a:cubicBezTo>
                <a:cubicBezTo>
                  <a:pt x="111025" y="256417"/>
                  <a:pt x="111053" y="256412"/>
                  <a:pt x="111085" y="256401"/>
                </a:cubicBezTo>
                <a:cubicBezTo>
                  <a:pt x="111104" y="256394"/>
                  <a:pt x="111123" y="256390"/>
                  <a:pt x="111141" y="256390"/>
                </a:cubicBezTo>
                <a:cubicBezTo>
                  <a:pt x="111303" y="256390"/>
                  <a:pt x="111451" y="256646"/>
                  <a:pt x="111472" y="256992"/>
                </a:cubicBezTo>
                <a:cubicBezTo>
                  <a:pt x="111500" y="257351"/>
                  <a:pt x="111556" y="257511"/>
                  <a:pt x="111697" y="257511"/>
                </a:cubicBezTo>
                <a:cubicBezTo>
                  <a:pt x="111779" y="257511"/>
                  <a:pt x="111889" y="257456"/>
                  <a:pt x="112040" y="257356"/>
                </a:cubicBezTo>
                <a:cubicBezTo>
                  <a:pt x="112201" y="257245"/>
                  <a:pt x="112355" y="257187"/>
                  <a:pt x="112473" y="257187"/>
                </a:cubicBezTo>
                <a:cubicBezTo>
                  <a:pt x="112572" y="257187"/>
                  <a:pt x="112646" y="257228"/>
                  <a:pt x="112677" y="257311"/>
                </a:cubicBezTo>
                <a:cubicBezTo>
                  <a:pt x="112695" y="257352"/>
                  <a:pt x="112716" y="257372"/>
                  <a:pt x="112738" y="257372"/>
                </a:cubicBezTo>
                <a:cubicBezTo>
                  <a:pt x="112801" y="257372"/>
                  <a:pt x="112877" y="257215"/>
                  <a:pt x="112927" y="256947"/>
                </a:cubicBezTo>
                <a:cubicBezTo>
                  <a:pt x="112995" y="256583"/>
                  <a:pt x="113245" y="256196"/>
                  <a:pt x="113495" y="256105"/>
                </a:cubicBezTo>
                <a:cubicBezTo>
                  <a:pt x="113791" y="255992"/>
                  <a:pt x="113746" y="255923"/>
                  <a:pt x="113336" y="255901"/>
                </a:cubicBezTo>
                <a:cubicBezTo>
                  <a:pt x="112790" y="255832"/>
                  <a:pt x="112768" y="255764"/>
                  <a:pt x="113109" y="255355"/>
                </a:cubicBezTo>
                <a:cubicBezTo>
                  <a:pt x="113257" y="255157"/>
                  <a:pt x="113345" y="255060"/>
                  <a:pt x="113380" y="255060"/>
                </a:cubicBezTo>
                <a:cubicBezTo>
                  <a:pt x="113409" y="255060"/>
                  <a:pt x="113401" y="255129"/>
                  <a:pt x="113359" y="255264"/>
                </a:cubicBezTo>
                <a:cubicBezTo>
                  <a:pt x="113303" y="255432"/>
                  <a:pt x="113370" y="255555"/>
                  <a:pt x="113509" y="255555"/>
                </a:cubicBezTo>
                <a:cubicBezTo>
                  <a:pt x="113539" y="255555"/>
                  <a:pt x="113573" y="255549"/>
                  <a:pt x="113609" y="255537"/>
                </a:cubicBezTo>
                <a:cubicBezTo>
                  <a:pt x="113658" y="255517"/>
                  <a:pt x="113702" y="255508"/>
                  <a:pt x="113742" y="255508"/>
                </a:cubicBezTo>
                <a:cubicBezTo>
                  <a:pt x="113888" y="255508"/>
                  <a:pt x="113968" y="255631"/>
                  <a:pt x="113950" y="255810"/>
                </a:cubicBezTo>
                <a:cubicBezTo>
                  <a:pt x="113907" y="256003"/>
                  <a:pt x="114067" y="256175"/>
                  <a:pt x="114295" y="256175"/>
                </a:cubicBezTo>
                <a:cubicBezTo>
                  <a:pt x="114308" y="256175"/>
                  <a:pt x="114323" y="256175"/>
                  <a:pt x="114337" y="256174"/>
                </a:cubicBezTo>
                <a:cubicBezTo>
                  <a:pt x="114951" y="256151"/>
                  <a:pt x="115678" y="255491"/>
                  <a:pt x="115315" y="255287"/>
                </a:cubicBezTo>
                <a:cubicBezTo>
                  <a:pt x="115178" y="255218"/>
                  <a:pt x="115133" y="254968"/>
                  <a:pt x="115224" y="254718"/>
                </a:cubicBezTo>
                <a:cubicBezTo>
                  <a:pt x="115259" y="254626"/>
                  <a:pt x="115308" y="254580"/>
                  <a:pt x="115370" y="254580"/>
                </a:cubicBezTo>
                <a:cubicBezTo>
                  <a:pt x="115509" y="254580"/>
                  <a:pt x="115715" y="254803"/>
                  <a:pt x="115997" y="255241"/>
                </a:cubicBezTo>
                <a:cubicBezTo>
                  <a:pt x="116289" y="255722"/>
                  <a:pt x="116678" y="256068"/>
                  <a:pt x="116880" y="256068"/>
                </a:cubicBezTo>
                <a:cubicBezTo>
                  <a:pt x="116898" y="256068"/>
                  <a:pt x="116914" y="256065"/>
                  <a:pt x="116929" y="256060"/>
                </a:cubicBezTo>
                <a:cubicBezTo>
                  <a:pt x="117111" y="255992"/>
                  <a:pt x="117157" y="255901"/>
                  <a:pt x="116997" y="255787"/>
                </a:cubicBezTo>
                <a:cubicBezTo>
                  <a:pt x="116838" y="255696"/>
                  <a:pt x="116906" y="255423"/>
                  <a:pt x="117134" y="255150"/>
                </a:cubicBezTo>
                <a:cubicBezTo>
                  <a:pt x="117361" y="254877"/>
                  <a:pt x="117384" y="254491"/>
                  <a:pt x="117202" y="254263"/>
                </a:cubicBezTo>
                <a:cubicBezTo>
                  <a:pt x="116929" y="253990"/>
                  <a:pt x="116997" y="253831"/>
                  <a:pt x="117407" y="253695"/>
                </a:cubicBezTo>
                <a:cubicBezTo>
                  <a:pt x="117702" y="253581"/>
                  <a:pt x="117816" y="253422"/>
                  <a:pt x="117680" y="253331"/>
                </a:cubicBezTo>
                <a:cubicBezTo>
                  <a:pt x="117520" y="253240"/>
                  <a:pt x="117543" y="253035"/>
                  <a:pt x="117702" y="252876"/>
                </a:cubicBezTo>
                <a:cubicBezTo>
                  <a:pt x="117884" y="252717"/>
                  <a:pt x="117907" y="252240"/>
                  <a:pt x="117725" y="251762"/>
                </a:cubicBezTo>
                <a:cubicBezTo>
                  <a:pt x="117566" y="251284"/>
                  <a:pt x="117611" y="250761"/>
                  <a:pt x="117816" y="250579"/>
                </a:cubicBezTo>
                <a:cubicBezTo>
                  <a:pt x="117998" y="250375"/>
                  <a:pt x="118134" y="250079"/>
                  <a:pt x="118089" y="249897"/>
                </a:cubicBezTo>
                <a:cubicBezTo>
                  <a:pt x="117839" y="248806"/>
                  <a:pt x="117839" y="248760"/>
                  <a:pt x="118589" y="248692"/>
                </a:cubicBezTo>
                <a:cubicBezTo>
                  <a:pt x="119158" y="248624"/>
                  <a:pt x="119317" y="248487"/>
                  <a:pt x="119226" y="248146"/>
                </a:cubicBezTo>
                <a:cubicBezTo>
                  <a:pt x="119158" y="247873"/>
                  <a:pt x="119089" y="247441"/>
                  <a:pt x="119089" y="247146"/>
                </a:cubicBezTo>
                <a:cubicBezTo>
                  <a:pt x="119067" y="246827"/>
                  <a:pt x="118657" y="245099"/>
                  <a:pt x="118157" y="243280"/>
                </a:cubicBezTo>
                <a:cubicBezTo>
                  <a:pt x="117657" y="241484"/>
                  <a:pt x="117225" y="239846"/>
                  <a:pt x="117179" y="239664"/>
                </a:cubicBezTo>
                <a:cubicBezTo>
                  <a:pt x="117129" y="239452"/>
                  <a:pt x="117184" y="239362"/>
                  <a:pt x="117299" y="239362"/>
                </a:cubicBezTo>
                <a:cubicBezTo>
                  <a:pt x="117604" y="239362"/>
                  <a:pt x="118334" y="239995"/>
                  <a:pt x="118680" y="240688"/>
                </a:cubicBezTo>
                <a:cubicBezTo>
                  <a:pt x="118736" y="240819"/>
                  <a:pt x="118886" y="240904"/>
                  <a:pt x="119039" y="240904"/>
                </a:cubicBezTo>
                <a:cubicBezTo>
                  <a:pt x="119071" y="240904"/>
                  <a:pt x="119103" y="240900"/>
                  <a:pt x="119135" y="240892"/>
                </a:cubicBezTo>
                <a:cubicBezTo>
                  <a:pt x="119182" y="240874"/>
                  <a:pt x="119222" y="240866"/>
                  <a:pt x="119254" y="240866"/>
                </a:cubicBezTo>
                <a:cubicBezTo>
                  <a:pt x="119343" y="240866"/>
                  <a:pt x="119367" y="240934"/>
                  <a:pt x="119317" y="241051"/>
                </a:cubicBezTo>
                <a:cubicBezTo>
                  <a:pt x="119249" y="241211"/>
                  <a:pt x="119408" y="241324"/>
                  <a:pt x="119703" y="241324"/>
                </a:cubicBezTo>
                <a:cubicBezTo>
                  <a:pt x="119722" y="241323"/>
                  <a:pt x="119741" y="241322"/>
                  <a:pt x="119759" y="241322"/>
                </a:cubicBezTo>
                <a:cubicBezTo>
                  <a:pt x="120264" y="241322"/>
                  <a:pt x="120469" y="241925"/>
                  <a:pt x="120272" y="242802"/>
                </a:cubicBezTo>
                <a:cubicBezTo>
                  <a:pt x="120204" y="243121"/>
                  <a:pt x="120363" y="243394"/>
                  <a:pt x="120704" y="243553"/>
                </a:cubicBezTo>
                <a:cubicBezTo>
                  <a:pt x="121022" y="243667"/>
                  <a:pt x="121204" y="243871"/>
                  <a:pt x="121113" y="244008"/>
                </a:cubicBezTo>
                <a:cubicBezTo>
                  <a:pt x="121022" y="244121"/>
                  <a:pt x="121295" y="244417"/>
                  <a:pt x="121727" y="244667"/>
                </a:cubicBezTo>
                <a:cubicBezTo>
                  <a:pt x="122296" y="244963"/>
                  <a:pt x="122432" y="245167"/>
                  <a:pt x="122159" y="245349"/>
                </a:cubicBezTo>
                <a:cubicBezTo>
                  <a:pt x="121864" y="245531"/>
                  <a:pt x="121909" y="245645"/>
                  <a:pt x="122296" y="245804"/>
                </a:cubicBezTo>
                <a:cubicBezTo>
                  <a:pt x="122569" y="245918"/>
                  <a:pt x="122682" y="246032"/>
                  <a:pt x="122546" y="246100"/>
                </a:cubicBezTo>
                <a:cubicBezTo>
                  <a:pt x="122387" y="246145"/>
                  <a:pt x="122500" y="246282"/>
                  <a:pt x="122819" y="246395"/>
                </a:cubicBezTo>
                <a:cubicBezTo>
                  <a:pt x="123137" y="246532"/>
                  <a:pt x="123342" y="246827"/>
                  <a:pt x="123319" y="247078"/>
                </a:cubicBezTo>
                <a:cubicBezTo>
                  <a:pt x="123289" y="247243"/>
                  <a:pt x="123328" y="247339"/>
                  <a:pt x="123405" y="247339"/>
                </a:cubicBezTo>
                <a:cubicBezTo>
                  <a:pt x="123444" y="247339"/>
                  <a:pt x="123492" y="247313"/>
                  <a:pt x="123546" y="247259"/>
                </a:cubicBezTo>
                <a:cubicBezTo>
                  <a:pt x="123592" y="247221"/>
                  <a:pt x="123640" y="247202"/>
                  <a:pt x="123690" y="247202"/>
                </a:cubicBezTo>
                <a:cubicBezTo>
                  <a:pt x="123814" y="247202"/>
                  <a:pt x="123943" y="247321"/>
                  <a:pt x="124024" y="247532"/>
                </a:cubicBezTo>
                <a:cubicBezTo>
                  <a:pt x="124274" y="248283"/>
                  <a:pt x="125593" y="249806"/>
                  <a:pt x="126207" y="250102"/>
                </a:cubicBezTo>
                <a:cubicBezTo>
                  <a:pt x="126513" y="250236"/>
                  <a:pt x="126562" y="250289"/>
                  <a:pt x="126352" y="250289"/>
                </a:cubicBezTo>
                <a:cubicBezTo>
                  <a:pt x="126313" y="250289"/>
                  <a:pt x="126265" y="250287"/>
                  <a:pt x="126207" y="250284"/>
                </a:cubicBezTo>
                <a:cubicBezTo>
                  <a:pt x="126185" y="250282"/>
                  <a:pt x="126164" y="250281"/>
                  <a:pt x="126143" y="250281"/>
                </a:cubicBezTo>
                <a:cubicBezTo>
                  <a:pt x="125924" y="250281"/>
                  <a:pt x="125758" y="250387"/>
                  <a:pt x="125820" y="250511"/>
                </a:cubicBezTo>
                <a:cubicBezTo>
                  <a:pt x="125848" y="250609"/>
                  <a:pt x="125971" y="250655"/>
                  <a:pt x="126140" y="250655"/>
                </a:cubicBezTo>
                <a:cubicBezTo>
                  <a:pt x="126247" y="250655"/>
                  <a:pt x="126371" y="250637"/>
                  <a:pt x="126503" y="250602"/>
                </a:cubicBezTo>
                <a:cubicBezTo>
                  <a:pt x="126654" y="250555"/>
                  <a:pt x="126758" y="250531"/>
                  <a:pt x="126810" y="250531"/>
                </a:cubicBezTo>
                <a:cubicBezTo>
                  <a:pt x="126883" y="250531"/>
                  <a:pt x="126853" y="250578"/>
                  <a:pt x="126707" y="250670"/>
                </a:cubicBezTo>
                <a:cubicBezTo>
                  <a:pt x="126256" y="250999"/>
                  <a:pt x="126453" y="251791"/>
                  <a:pt x="126897" y="251791"/>
                </a:cubicBezTo>
                <a:cubicBezTo>
                  <a:pt x="126945" y="251791"/>
                  <a:pt x="126995" y="251782"/>
                  <a:pt x="127048" y="251762"/>
                </a:cubicBezTo>
                <a:cubicBezTo>
                  <a:pt x="127134" y="251736"/>
                  <a:pt x="127203" y="251724"/>
                  <a:pt x="127251" y="251724"/>
                </a:cubicBezTo>
                <a:cubicBezTo>
                  <a:pt x="127332" y="251724"/>
                  <a:pt x="127355" y="251759"/>
                  <a:pt x="127299" y="251830"/>
                </a:cubicBezTo>
                <a:cubicBezTo>
                  <a:pt x="127230" y="251921"/>
                  <a:pt x="127640" y="252649"/>
                  <a:pt x="128185" y="253399"/>
                </a:cubicBezTo>
                <a:cubicBezTo>
                  <a:pt x="128754" y="254150"/>
                  <a:pt x="129277" y="254923"/>
                  <a:pt x="129368" y="255082"/>
                </a:cubicBezTo>
                <a:cubicBezTo>
                  <a:pt x="129428" y="255187"/>
                  <a:pt x="129585" y="255242"/>
                  <a:pt x="129771" y="255242"/>
                </a:cubicBezTo>
                <a:cubicBezTo>
                  <a:pt x="129867" y="255242"/>
                  <a:pt x="129971" y="255227"/>
                  <a:pt x="130073" y="255196"/>
                </a:cubicBezTo>
                <a:cubicBezTo>
                  <a:pt x="130207" y="255155"/>
                  <a:pt x="130301" y="255133"/>
                  <a:pt x="130357" y="255133"/>
                </a:cubicBezTo>
                <a:cubicBezTo>
                  <a:pt x="130490" y="255133"/>
                  <a:pt x="130400" y="255262"/>
                  <a:pt x="130096" y="255582"/>
                </a:cubicBezTo>
                <a:cubicBezTo>
                  <a:pt x="129595" y="256105"/>
                  <a:pt x="129618" y="256151"/>
                  <a:pt x="130459" y="256401"/>
                </a:cubicBezTo>
                <a:cubicBezTo>
                  <a:pt x="131096" y="256583"/>
                  <a:pt x="131460" y="256947"/>
                  <a:pt x="131642" y="257629"/>
                </a:cubicBezTo>
                <a:cubicBezTo>
                  <a:pt x="131861" y="258446"/>
                  <a:pt x="132145" y="258860"/>
                  <a:pt x="132459" y="258860"/>
                </a:cubicBezTo>
                <a:cubicBezTo>
                  <a:pt x="132634" y="258860"/>
                  <a:pt x="132819" y="258731"/>
                  <a:pt x="133006" y="258470"/>
                </a:cubicBezTo>
                <a:cubicBezTo>
                  <a:pt x="133285" y="258089"/>
                  <a:pt x="133657" y="257860"/>
                  <a:pt x="133911" y="257860"/>
                </a:cubicBezTo>
                <a:cubicBezTo>
                  <a:pt x="134052" y="257860"/>
                  <a:pt x="134156" y="257930"/>
                  <a:pt x="134189" y="258084"/>
                </a:cubicBezTo>
                <a:cubicBezTo>
                  <a:pt x="134234" y="258220"/>
                  <a:pt x="134052" y="258402"/>
                  <a:pt x="133825" y="258470"/>
                </a:cubicBezTo>
                <a:cubicBezTo>
                  <a:pt x="133332" y="258627"/>
                  <a:pt x="133148" y="260018"/>
                  <a:pt x="133598" y="260018"/>
                </a:cubicBezTo>
                <a:cubicBezTo>
                  <a:pt x="133605" y="260018"/>
                  <a:pt x="133613" y="260017"/>
                  <a:pt x="133620" y="260017"/>
                </a:cubicBezTo>
                <a:cubicBezTo>
                  <a:pt x="133779" y="260017"/>
                  <a:pt x="133961" y="260358"/>
                  <a:pt x="134007" y="260790"/>
                </a:cubicBezTo>
                <a:cubicBezTo>
                  <a:pt x="134066" y="261202"/>
                  <a:pt x="134209" y="261445"/>
                  <a:pt x="134409" y="261445"/>
                </a:cubicBezTo>
                <a:cubicBezTo>
                  <a:pt x="134440" y="261445"/>
                  <a:pt x="134473" y="261439"/>
                  <a:pt x="134507" y="261426"/>
                </a:cubicBezTo>
                <a:cubicBezTo>
                  <a:pt x="134939" y="261290"/>
                  <a:pt x="134939" y="261199"/>
                  <a:pt x="134712" y="260198"/>
                </a:cubicBezTo>
                <a:cubicBezTo>
                  <a:pt x="134624" y="259827"/>
                  <a:pt x="134453" y="259560"/>
                  <a:pt x="134319" y="259560"/>
                </a:cubicBezTo>
                <a:cubicBezTo>
                  <a:pt x="134313" y="259560"/>
                  <a:pt x="134308" y="259561"/>
                  <a:pt x="134302" y="259562"/>
                </a:cubicBezTo>
                <a:cubicBezTo>
                  <a:pt x="134286" y="259568"/>
                  <a:pt x="134268" y="259572"/>
                  <a:pt x="134250" y="259572"/>
                </a:cubicBezTo>
                <a:cubicBezTo>
                  <a:pt x="134144" y="259572"/>
                  <a:pt x="134020" y="259460"/>
                  <a:pt x="133961" y="259266"/>
                </a:cubicBezTo>
                <a:cubicBezTo>
                  <a:pt x="133848" y="258954"/>
                  <a:pt x="134142" y="258748"/>
                  <a:pt x="134467" y="258748"/>
                </a:cubicBezTo>
                <a:cubicBezTo>
                  <a:pt x="134663" y="258748"/>
                  <a:pt x="134871" y="258822"/>
                  <a:pt x="135007" y="258993"/>
                </a:cubicBezTo>
                <a:cubicBezTo>
                  <a:pt x="135063" y="259056"/>
                  <a:pt x="135104" y="259087"/>
                  <a:pt x="135130" y="259087"/>
                </a:cubicBezTo>
                <a:cubicBezTo>
                  <a:pt x="135190" y="259087"/>
                  <a:pt x="135177" y="258929"/>
                  <a:pt x="135098" y="258629"/>
                </a:cubicBezTo>
                <a:cubicBezTo>
                  <a:pt x="134969" y="258166"/>
                  <a:pt x="134990" y="257990"/>
                  <a:pt x="135199" y="257990"/>
                </a:cubicBezTo>
                <a:cubicBezTo>
                  <a:pt x="135247" y="257990"/>
                  <a:pt x="135304" y="257999"/>
                  <a:pt x="135371" y="258015"/>
                </a:cubicBezTo>
                <a:cubicBezTo>
                  <a:pt x="135735" y="258129"/>
                  <a:pt x="135781" y="258357"/>
                  <a:pt x="135530" y="258925"/>
                </a:cubicBezTo>
                <a:cubicBezTo>
                  <a:pt x="135348" y="259357"/>
                  <a:pt x="135394" y="259835"/>
                  <a:pt x="135621" y="260062"/>
                </a:cubicBezTo>
                <a:cubicBezTo>
                  <a:pt x="135753" y="260200"/>
                  <a:pt x="135864" y="260266"/>
                  <a:pt x="135953" y="260266"/>
                </a:cubicBezTo>
                <a:cubicBezTo>
                  <a:pt x="136201" y="260266"/>
                  <a:pt x="136272" y="259744"/>
                  <a:pt x="136122" y="258789"/>
                </a:cubicBezTo>
                <a:cubicBezTo>
                  <a:pt x="135984" y="257862"/>
                  <a:pt x="135964" y="257609"/>
                  <a:pt x="136382" y="257609"/>
                </a:cubicBezTo>
                <a:cubicBezTo>
                  <a:pt x="136518" y="257609"/>
                  <a:pt x="136700" y="257635"/>
                  <a:pt x="136940" y="257674"/>
                </a:cubicBezTo>
                <a:cubicBezTo>
                  <a:pt x="137736" y="257811"/>
                  <a:pt x="137736" y="257811"/>
                  <a:pt x="136963" y="258106"/>
                </a:cubicBezTo>
                <a:cubicBezTo>
                  <a:pt x="136463" y="258288"/>
                  <a:pt x="136258" y="258493"/>
                  <a:pt x="136395" y="258652"/>
                </a:cubicBezTo>
                <a:cubicBezTo>
                  <a:pt x="136472" y="258730"/>
                  <a:pt x="136601" y="258770"/>
                  <a:pt x="136735" y="258770"/>
                </a:cubicBezTo>
                <a:cubicBezTo>
                  <a:pt x="136837" y="258770"/>
                  <a:pt x="136943" y="258747"/>
                  <a:pt x="137031" y="258698"/>
                </a:cubicBezTo>
                <a:cubicBezTo>
                  <a:pt x="137080" y="258670"/>
                  <a:pt x="137132" y="258657"/>
                  <a:pt x="137184" y="258657"/>
                </a:cubicBezTo>
                <a:cubicBezTo>
                  <a:pt x="137347" y="258657"/>
                  <a:pt x="137508" y="258786"/>
                  <a:pt x="137577" y="258993"/>
                </a:cubicBezTo>
                <a:cubicBezTo>
                  <a:pt x="137654" y="259243"/>
                  <a:pt x="137844" y="259396"/>
                  <a:pt x="138039" y="259396"/>
                </a:cubicBezTo>
                <a:cubicBezTo>
                  <a:pt x="138075" y="259396"/>
                  <a:pt x="138110" y="259390"/>
                  <a:pt x="138145" y="259380"/>
                </a:cubicBezTo>
                <a:cubicBezTo>
                  <a:pt x="138224" y="259350"/>
                  <a:pt x="138283" y="259334"/>
                  <a:pt x="138324" y="259334"/>
                </a:cubicBezTo>
                <a:cubicBezTo>
                  <a:pt x="138435" y="259334"/>
                  <a:pt x="138403" y="259454"/>
                  <a:pt x="138236" y="259721"/>
                </a:cubicBezTo>
                <a:cubicBezTo>
                  <a:pt x="138030" y="260072"/>
                  <a:pt x="138067" y="260179"/>
                  <a:pt x="138398" y="260179"/>
                </a:cubicBezTo>
                <a:cubicBezTo>
                  <a:pt x="138432" y="260179"/>
                  <a:pt x="138469" y="260178"/>
                  <a:pt x="138509" y="260176"/>
                </a:cubicBezTo>
                <a:cubicBezTo>
                  <a:pt x="138828" y="260130"/>
                  <a:pt x="139078" y="259926"/>
                  <a:pt x="139078" y="259653"/>
                </a:cubicBezTo>
                <a:cubicBezTo>
                  <a:pt x="139088" y="259506"/>
                  <a:pt x="139108" y="259432"/>
                  <a:pt x="139142" y="259432"/>
                </a:cubicBezTo>
                <a:cubicBezTo>
                  <a:pt x="139182" y="259432"/>
                  <a:pt x="139242" y="259535"/>
                  <a:pt x="139328" y="259744"/>
                </a:cubicBezTo>
                <a:cubicBezTo>
                  <a:pt x="139510" y="260176"/>
                  <a:pt x="139419" y="260335"/>
                  <a:pt x="138987" y="260358"/>
                </a:cubicBezTo>
                <a:cubicBezTo>
                  <a:pt x="138327" y="260403"/>
                  <a:pt x="138350" y="260653"/>
                  <a:pt x="139055" y="260994"/>
                </a:cubicBezTo>
                <a:cubicBezTo>
                  <a:pt x="139209" y="261072"/>
                  <a:pt x="139327" y="261112"/>
                  <a:pt x="139415" y="261112"/>
                </a:cubicBezTo>
                <a:cubicBezTo>
                  <a:pt x="139534" y="261112"/>
                  <a:pt x="139597" y="261038"/>
                  <a:pt x="139624" y="260881"/>
                </a:cubicBezTo>
                <a:cubicBezTo>
                  <a:pt x="139688" y="260557"/>
                  <a:pt x="139856" y="260402"/>
                  <a:pt x="140014" y="260402"/>
                </a:cubicBezTo>
                <a:cubicBezTo>
                  <a:pt x="140188" y="260402"/>
                  <a:pt x="140351" y="260591"/>
                  <a:pt x="140351" y="260949"/>
                </a:cubicBezTo>
                <a:cubicBezTo>
                  <a:pt x="140351" y="261404"/>
                  <a:pt x="140624" y="261699"/>
                  <a:pt x="141215" y="261881"/>
                </a:cubicBezTo>
                <a:lnTo>
                  <a:pt x="142079" y="262154"/>
                </a:lnTo>
                <a:lnTo>
                  <a:pt x="140692" y="262495"/>
                </a:lnTo>
                <a:cubicBezTo>
                  <a:pt x="139942" y="262677"/>
                  <a:pt x="139282" y="262950"/>
                  <a:pt x="139214" y="263109"/>
                </a:cubicBezTo>
                <a:cubicBezTo>
                  <a:pt x="139169" y="263217"/>
                  <a:pt x="139213" y="263271"/>
                  <a:pt x="139366" y="263271"/>
                </a:cubicBezTo>
                <a:cubicBezTo>
                  <a:pt x="139601" y="263271"/>
                  <a:pt x="140094" y="263143"/>
                  <a:pt x="140920" y="262882"/>
                </a:cubicBezTo>
                <a:cubicBezTo>
                  <a:pt x="141033" y="262844"/>
                  <a:pt x="141147" y="262826"/>
                  <a:pt x="141251" y="262826"/>
                </a:cubicBezTo>
                <a:cubicBezTo>
                  <a:pt x="141458" y="262826"/>
                  <a:pt x="141625" y="262897"/>
                  <a:pt x="141670" y="263018"/>
                </a:cubicBezTo>
                <a:cubicBezTo>
                  <a:pt x="141738" y="263223"/>
                  <a:pt x="142125" y="263473"/>
                  <a:pt x="142534" y="263587"/>
                </a:cubicBezTo>
                <a:cubicBezTo>
                  <a:pt x="142944" y="263723"/>
                  <a:pt x="143330" y="263905"/>
                  <a:pt x="143376" y="264019"/>
                </a:cubicBezTo>
                <a:cubicBezTo>
                  <a:pt x="143467" y="264132"/>
                  <a:pt x="143558" y="264314"/>
                  <a:pt x="143649" y="264428"/>
                </a:cubicBezTo>
                <a:cubicBezTo>
                  <a:pt x="143693" y="264516"/>
                  <a:pt x="143813" y="264566"/>
                  <a:pt x="143959" y="264566"/>
                </a:cubicBezTo>
                <a:cubicBezTo>
                  <a:pt x="144040" y="264566"/>
                  <a:pt x="144128" y="264551"/>
                  <a:pt x="144217" y="264519"/>
                </a:cubicBezTo>
                <a:cubicBezTo>
                  <a:pt x="144239" y="264513"/>
                  <a:pt x="144262" y="264509"/>
                  <a:pt x="144286" y="264509"/>
                </a:cubicBezTo>
                <a:cubicBezTo>
                  <a:pt x="144513" y="264509"/>
                  <a:pt x="144830" y="264796"/>
                  <a:pt x="145036" y="265269"/>
                </a:cubicBezTo>
                <a:cubicBezTo>
                  <a:pt x="145240" y="265747"/>
                  <a:pt x="145786" y="266293"/>
                  <a:pt x="146218" y="266452"/>
                </a:cubicBezTo>
                <a:cubicBezTo>
                  <a:pt x="147674" y="267020"/>
                  <a:pt x="148197" y="267498"/>
                  <a:pt x="147878" y="267953"/>
                </a:cubicBezTo>
                <a:cubicBezTo>
                  <a:pt x="147714" y="268166"/>
                  <a:pt x="147692" y="268273"/>
                  <a:pt x="147804" y="268273"/>
                </a:cubicBezTo>
                <a:cubicBezTo>
                  <a:pt x="147847" y="268273"/>
                  <a:pt x="147910" y="268257"/>
                  <a:pt x="147992" y="268226"/>
                </a:cubicBezTo>
                <a:cubicBezTo>
                  <a:pt x="148219" y="268157"/>
                  <a:pt x="148356" y="267953"/>
                  <a:pt x="148310" y="267794"/>
                </a:cubicBezTo>
                <a:cubicBezTo>
                  <a:pt x="148242" y="267634"/>
                  <a:pt x="148515" y="267475"/>
                  <a:pt x="148947" y="267407"/>
                </a:cubicBezTo>
                <a:cubicBezTo>
                  <a:pt x="149470" y="267339"/>
                  <a:pt x="149629" y="267180"/>
                  <a:pt x="149515" y="266839"/>
                </a:cubicBezTo>
                <a:cubicBezTo>
                  <a:pt x="149424" y="266588"/>
                  <a:pt x="149493" y="266270"/>
                  <a:pt x="149652" y="266111"/>
                </a:cubicBezTo>
                <a:cubicBezTo>
                  <a:pt x="149712" y="266060"/>
                  <a:pt x="149778" y="266034"/>
                  <a:pt x="149841" y="266034"/>
                </a:cubicBezTo>
                <a:cubicBezTo>
                  <a:pt x="149945" y="266034"/>
                  <a:pt x="150041" y="266105"/>
                  <a:pt x="150084" y="266247"/>
                </a:cubicBezTo>
                <a:cubicBezTo>
                  <a:pt x="150152" y="266440"/>
                  <a:pt x="150234" y="266524"/>
                  <a:pt x="150316" y="266524"/>
                </a:cubicBezTo>
                <a:cubicBezTo>
                  <a:pt x="150533" y="266524"/>
                  <a:pt x="150748" y="265929"/>
                  <a:pt x="150698" y="265201"/>
                </a:cubicBezTo>
                <a:cubicBezTo>
                  <a:pt x="150652" y="264678"/>
                  <a:pt x="150789" y="264269"/>
                  <a:pt x="150971" y="264269"/>
                </a:cubicBezTo>
                <a:cubicBezTo>
                  <a:pt x="150975" y="264269"/>
                  <a:pt x="150979" y="264270"/>
                  <a:pt x="150983" y="264270"/>
                </a:cubicBezTo>
                <a:cubicBezTo>
                  <a:pt x="151158" y="264270"/>
                  <a:pt x="151264" y="263800"/>
                  <a:pt x="151175" y="263177"/>
                </a:cubicBezTo>
                <a:cubicBezTo>
                  <a:pt x="151016" y="261677"/>
                  <a:pt x="151016" y="261858"/>
                  <a:pt x="150743" y="256947"/>
                </a:cubicBezTo>
                <a:cubicBezTo>
                  <a:pt x="150630" y="254627"/>
                  <a:pt x="150311" y="252126"/>
                  <a:pt x="150084" y="251444"/>
                </a:cubicBezTo>
                <a:cubicBezTo>
                  <a:pt x="149857" y="250739"/>
                  <a:pt x="149743" y="249624"/>
                  <a:pt x="149857" y="248988"/>
                </a:cubicBezTo>
                <a:cubicBezTo>
                  <a:pt x="149970" y="248351"/>
                  <a:pt x="149948" y="247714"/>
                  <a:pt x="149811" y="247555"/>
                </a:cubicBezTo>
                <a:cubicBezTo>
                  <a:pt x="149675" y="247419"/>
                  <a:pt x="149584" y="246918"/>
                  <a:pt x="149606" y="246418"/>
                </a:cubicBezTo>
                <a:cubicBezTo>
                  <a:pt x="149652" y="245531"/>
                  <a:pt x="149061" y="240597"/>
                  <a:pt x="148811" y="239824"/>
                </a:cubicBezTo>
                <a:cubicBezTo>
                  <a:pt x="148757" y="239664"/>
                  <a:pt x="148674" y="239583"/>
                  <a:pt x="148563" y="239583"/>
                </a:cubicBezTo>
                <a:cubicBezTo>
                  <a:pt x="148484" y="239583"/>
                  <a:pt x="148392" y="239624"/>
                  <a:pt x="148287" y="239710"/>
                </a:cubicBezTo>
                <a:cubicBezTo>
                  <a:pt x="148161" y="239826"/>
                  <a:pt x="148089" y="239889"/>
                  <a:pt x="148065" y="239889"/>
                </a:cubicBezTo>
                <a:cubicBezTo>
                  <a:pt x="148033" y="239889"/>
                  <a:pt x="148089" y="239776"/>
                  <a:pt x="148219" y="239528"/>
                </a:cubicBezTo>
                <a:cubicBezTo>
                  <a:pt x="148742" y="238573"/>
                  <a:pt x="148310" y="236253"/>
                  <a:pt x="145559" y="224929"/>
                </a:cubicBezTo>
                <a:cubicBezTo>
                  <a:pt x="144035" y="218698"/>
                  <a:pt x="139351" y="204122"/>
                  <a:pt x="138236" y="202189"/>
                </a:cubicBezTo>
                <a:cubicBezTo>
                  <a:pt x="137645" y="201143"/>
                  <a:pt x="137441" y="200438"/>
                  <a:pt x="137554" y="199869"/>
                </a:cubicBezTo>
                <a:cubicBezTo>
                  <a:pt x="137645" y="199415"/>
                  <a:pt x="137531" y="198960"/>
                  <a:pt x="137304" y="198823"/>
                </a:cubicBezTo>
                <a:cubicBezTo>
                  <a:pt x="137077" y="198710"/>
                  <a:pt x="136554" y="197664"/>
                  <a:pt x="136144" y="196504"/>
                </a:cubicBezTo>
                <a:cubicBezTo>
                  <a:pt x="135735" y="195344"/>
                  <a:pt x="135144" y="194048"/>
                  <a:pt x="134825" y="193616"/>
                </a:cubicBezTo>
                <a:cubicBezTo>
                  <a:pt x="134393" y="193002"/>
                  <a:pt x="134371" y="192661"/>
                  <a:pt x="134689" y="192206"/>
                </a:cubicBezTo>
                <a:cubicBezTo>
                  <a:pt x="135121" y="191592"/>
                  <a:pt x="135144" y="191456"/>
                  <a:pt x="134757" y="191342"/>
                </a:cubicBezTo>
                <a:cubicBezTo>
                  <a:pt x="134621" y="191297"/>
                  <a:pt x="133120" y="187340"/>
                  <a:pt x="131414" y="182542"/>
                </a:cubicBezTo>
                <a:cubicBezTo>
                  <a:pt x="129443" y="176990"/>
                  <a:pt x="128194" y="173832"/>
                  <a:pt x="127938" y="173832"/>
                </a:cubicBezTo>
                <a:cubicBezTo>
                  <a:pt x="127937" y="173832"/>
                  <a:pt x="127936" y="173832"/>
                  <a:pt x="127935" y="173832"/>
                </a:cubicBezTo>
                <a:cubicBezTo>
                  <a:pt x="127927" y="173833"/>
                  <a:pt x="127919" y="173833"/>
                  <a:pt x="127911" y="173833"/>
                </a:cubicBezTo>
                <a:cubicBezTo>
                  <a:pt x="127676" y="173833"/>
                  <a:pt x="127550" y="173515"/>
                  <a:pt x="127594" y="172900"/>
                </a:cubicBezTo>
                <a:cubicBezTo>
                  <a:pt x="127617" y="172309"/>
                  <a:pt x="127458" y="171808"/>
                  <a:pt x="127185" y="171627"/>
                </a:cubicBezTo>
                <a:cubicBezTo>
                  <a:pt x="126912" y="171445"/>
                  <a:pt x="126730" y="170967"/>
                  <a:pt x="126730" y="170444"/>
                </a:cubicBezTo>
                <a:cubicBezTo>
                  <a:pt x="126776" y="169353"/>
                  <a:pt x="120863" y="152866"/>
                  <a:pt x="116747" y="142610"/>
                </a:cubicBezTo>
                <a:cubicBezTo>
                  <a:pt x="116679" y="142406"/>
                  <a:pt x="116497" y="141837"/>
                  <a:pt x="116361" y="141360"/>
                </a:cubicBezTo>
                <a:cubicBezTo>
                  <a:pt x="115428" y="138131"/>
                  <a:pt x="109561" y="122122"/>
                  <a:pt x="109266" y="121940"/>
                </a:cubicBezTo>
                <a:cubicBezTo>
                  <a:pt x="109061" y="121826"/>
                  <a:pt x="109016" y="121690"/>
                  <a:pt x="109175" y="121621"/>
                </a:cubicBezTo>
                <a:cubicBezTo>
                  <a:pt x="109334" y="121576"/>
                  <a:pt x="109152" y="120666"/>
                  <a:pt x="108743" y="119620"/>
                </a:cubicBezTo>
                <a:cubicBezTo>
                  <a:pt x="108356" y="118574"/>
                  <a:pt x="106219" y="112776"/>
                  <a:pt x="104013" y="106727"/>
                </a:cubicBezTo>
                <a:cubicBezTo>
                  <a:pt x="98282" y="91014"/>
                  <a:pt x="96736" y="86807"/>
                  <a:pt x="93643" y="78484"/>
                </a:cubicBezTo>
                <a:cubicBezTo>
                  <a:pt x="92143" y="74413"/>
                  <a:pt x="89846" y="68205"/>
                  <a:pt x="88550" y="64681"/>
                </a:cubicBezTo>
                <a:cubicBezTo>
                  <a:pt x="87231" y="61156"/>
                  <a:pt x="86162" y="58291"/>
                  <a:pt x="86139" y="58291"/>
                </a:cubicBezTo>
                <a:cubicBezTo>
                  <a:pt x="86094" y="58291"/>
                  <a:pt x="84024" y="53220"/>
                  <a:pt x="83956" y="52924"/>
                </a:cubicBezTo>
                <a:cubicBezTo>
                  <a:pt x="83342" y="50537"/>
                  <a:pt x="81705" y="45761"/>
                  <a:pt x="81318" y="45306"/>
                </a:cubicBezTo>
                <a:cubicBezTo>
                  <a:pt x="81023" y="44965"/>
                  <a:pt x="80932" y="44601"/>
                  <a:pt x="81091" y="44465"/>
                </a:cubicBezTo>
                <a:cubicBezTo>
                  <a:pt x="81273" y="44283"/>
                  <a:pt x="81068" y="44033"/>
                  <a:pt x="80591" y="43760"/>
                </a:cubicBezTo>
                <a:cubicBezTo>
                  <a:pt x="80136" y="43510"/>
                  <a:pt x="79886" y="43146"/>
                  <a:pt x="79954" y="42828"/>
                </a:cubicBezTo>
                <a:cubicBezTo>
                  <a:pt x="80068" y="42350"/>
                  <a:pt x="79931" y="41645"/>
                  <a:pt x="79249" y="39144"/>
                </a:cubicBezTo>
                <a:cubicBezTo>
                  <a:pt x="79135" y="38666"/>
                  <a:pt x="78385" y="36779"/>
                  <a:pt x="77612" y="34982"/>
                </a:cubicBezTo>
                <a:cubicBezTo>
                  <a:pt x="76361" y="32049"/>
                  <a:pt x="72541" y="22089"/>
                  <a:pt x="71722" y="19701"/>
                </a:cubicBezTo>
                <a:cubicBezTo>
                  <a:pt x="71571" y="19228"/>
                  <a:pt x="71339" y="18856"/>
                  <a:pt x="71219" y="18856"/>
                </a:cubicBezTo>
                <a:cubicBezTo>
                  <a:pt x="71212" y="18856"/>
                  <a:pt x="71205" y="18857"/>
                  <a:pt x="71199" y="18860"/>
                </a:cubicBezTo>
                <a:cubicBezTo>
                  <a:pt x="71197" y="18860"/>
                  <a:pt x="71195" y="18860"/>
                  <a:pt x="71194" y="18860"/>
                </a:cubicBezTo>
                <a:cubicBezTo>
                  <a:pt x="71074" y="18860"/>
                  <a:pt x="70716" y="18163"/>
                  <a:pt x="70380" y="17245"/>
                </a:cubicBezTo>
                <a:cubicBezTo>
                  <a:pt x="69501" y="14761"/>
                  <a:pt x="68685" y="13169"/>
                  <a:pt x="68324" y="13169"/>
                </a:cubicBezTo>
                <a:cubicBezTo>
                  <a:pt x="68312" y="13169"/>
                  <a:pt x="68300" y="13171"/>
                  <a:pt x="68288" y="13175"/>
                </a:cubicBezTo>
                <a:cubicBezTo>
                  <a:pt x="68269" y="13183"/>
                  <a:pt x="68253" y="13187"/>
                  <a:pt x="68239" y="13187"/>
                </a:cubicBezTo>
                <a:cubicBezTo>
                  <a:pt x="68137" y="13187"/>
                  <a:pt x="68174" y="12977"/>
                  <a:pt x="68334" y="12697"/>
                </a:cubicBezTo>
                <a:cubicBezTo>
                  <a:pt x="68458" y="12465"/>
                  <a:pt x="68497" y="12338"/>
                  <a:pt x="68453" y="12338"/>
                </a:cubicBezTo>
                <a:cubicBezTo>
                  <a:pt x="68432" y="12338"/>
                  <a:pt x="68392" y="12366"/>
                  <a:pt x="68334" y="12424"/>
                </a:cubicBezTo>
                <a:cubicBezTo>
                  <a:pt x="68282" y="12472"/>
                  <a:pt x="68224" y="12495"/>
                  <a:pt x="68163" y="12495"/>
                </a:cubicBezTo>
                <a:cubicBezTo>
                  <a:pt x="67956" y="12495"/>
                  <a:pt x="67699" y="12238"/>
                  <a:pt x="67402" y="11765"/>
                </a:cubicBezTo>
                <a:cubicBezTo>
                  <a:pt x="67083" y="11219"/>
                  <a:pt x="66856" y="10742"/>
                  <a:pt x="66901" y="10696"/>
                </a:cubicBezTo>
                <a:cubicBezTo>
                  <a:pt x="66947" y="10651"/>
                  <a:pt x="66537" y="10469"/>
                  <a:pt x="65992" y="10287"/>
                </a:cubicBezTo>
                <a:cubicBezTo>
                  <a:pt x="65241" y="10037"/>
                  <a:pt x="64991" y="9764"/>
                  <a:pt x="64991" y="9218"/>
                </a:cubicBezTo>
                <a:cubicBezTo>
                  <a:pt x="64991" y="8819"/>
                  <a:pt x="64818" y="8613"/>
                  <a:pt x="64628" y="8613"/>
                </a:cubicBezTo>
                <a:cubicBezTo>
                  <a:pt x="64461" y="8613"/>
                  <a:pt x="64280" y="8774"/>
                  <a:pt x="64195" y="9104"/>
                </a:cubicBezTo>
                <a:cubicBezTo>
                  <a:pt x="64174" y="9168"/>
                  <a:pt x="64152" y="9199"/>
                  <a:pt x="64133" y="9199"/>
                </a:cubicBezTo>
                <a:cubicBezTo>
                  <a:pt x="64089" y="9199"/>
                  <a:pt x="64052" y="9052"/>
                  <a:pt x="64036" y="8786"/>
                </a:cubicBezTo>
                <a:cubicBezTo>
                  <a:pt x="64013" y="8399"/>
                  <a:pt x="63695" y="7876"/>
                  <a:pt x="63308" y="7626"/>
                </a:cubicBezTo>
                <a:cubicBezTo>
                  <a:pt x="62945" y="7376"/>
                  <a:pt x="62558" y="6762"/>
                  <a:pt x="62490" y="6330"/>
                </a:cubicBezTo>
                <a:cubicBezTo>
                  <a:pt x="62399" y="5853"/>
                  <a:pt x="61967" y="5170"/>
                  <a:pt x="61512" y="4761"/>
                </a:cubicBezTo>
                <a:cubicBezTo>
                  <a:pt x="60635" y="3988"/>
                  <a:pt x="60506" y="3849"/>
                  <a:pt x="60878" y="3849"/>
                </a:cubicBezTo>
                <a:cubicBezTo>
                  <a:pt x="60911" y="3849"/>
                  <a:pt x="60948" y="3850"/>
                  <a:pt x="60989" y="3851"/>
                </a:cubicBezTo>
                <a:cubicBezTo>
                  <a:pt x="60999" y="3852"/>
                  <a:pt x="61007" y="3853"/>
                  <a:pt x="61016" y="3853"/>
                </a:cubicBezTo>
                <a:cubicBezTo>
                  <a:pt x="61200" y="3853"/>
                  <a:pt x="61015" y="3611"/>
                  <a:pt x="60580" y="3306"/>
                </a:cubicBezTo>
                <a:cubicBezTo>
                  <a:pt x="60140" y="2993"/>
                  <a:pt x="59855" y="2836"/>
                  <a:pt x="59724" y="2836"/>
                </a:cubicBezTo>
                <a:cubicBezTo>
                  <a:pt x="59551" y="2836"/>
                  <a:pt x="59648" y="3112"/>
                  <a:pt x="60011" y="3670"/>
                </a:cubicBezTo>
                <a:cubicBezTo>
                  <a:pt x="60379" y="4238"/>
                  <a:pt x="60446" y="4517"/>
                  <a:pt x="60312" y="4517"/>
                </a:cubicBezTo>
                <a:cubicBezTo>
                  <a:pt x="60173" y="4517"/>
                  <a:pt x="59815" y="4215"/>
                  <a:pt x="59352" y="3624"/>
                </a:cubicBezTo>
                <a:cubicBezTo>
                  <a:pt x="58904" y="3068"/>
                  <a:pt x="58448" y="2746"/>
                  <a:pt x="58206" y="2746"/>
                </a:cubicBezTo>
                <a:cubicBezTo>
                  <a:pt x="58043" y="2746"/>
                  <a:pt x="57977" y="2894"/>
                  <a:pt x="58078" y="3215"/>
                </a:cubicBezTo>
                <a:cubicBezTo>
                  <a:pt x="58151" y="3379"/>
                  <a:pt x="58312" y="3485"/>
                  <a:pt x="58490" y="3485"/>
                </a:cubicBezTo>
                <a:cubicBezTo>
                  <a:pt x="58534" y="3485"/>
                  <a:pt x="58579" y="3478"/>
                  <a:pt x="58624" y="3465"/>
                </a:cubicBezTo>
                <a:cubicBezTo>
                  <a:pt x="58676" y="3444"/>
                  <a:pt x="58721" y="3434"/>
                  <a:pt x="58756" y="3434"/>
                </a:cubicBezTo>
                <a:cubicBezTo>
                  <a:pt x="58872" y="3434"/>
                  <a:pt x="58888" y="3545"/>
                  <a:pt x="58783" y="3738"/>
                </a:cubicBezTo>
                <a:cubicBezTo>
                  <a:pt x="58533" y="4215"/>
                  <a:pt x="58965" y="5534"/>
                  <a:pt x="59488" y="5830"/>
                </a:cubicBezTo>
                <a:cubicBezTo>
                  <a:pt x="59670" y="5944"/>
                  <a:pt x="60034" y="6398"/>
                  <a:pt x="60284" y="6876"/>
                </a:cubicBezTo>
                <a:cubicBezTo>
                  <a:pt x="60648" y="7490"/>
                  <a:pt x="60625" y="7763"/>
                  <a:pt x="60261" y="7876"/>
                </a:cubicBezTo>
                <a:cubicBezTo>
                  <a:pt x="60192" y="7900"/>
                  <a:pt x="60121" y="7911"/>
                  <a:pt x="60053" y="7911"/>
                </a:cubicBezTo>
                <a:cubicBezTo>
                  <a:pt x="59851" y="7911"/>
                  <a:pt x="59670" y="7813"/>
                  <a:pt x="59602" y="7626"/>
                </a:cubicBezTo>
                <a:cubicBezTo>
                  <a:pt x="59107" y="6390"/>
                  <a:pt x="58725" y="5882"/>
                  <a:pt x="58234" y="5882"/>
                </a:cubicBezTo>
                <a:cubicBezTo>
                  <a:pt x="58184" y="5882"/>
                  <a:pt x="58132" y="5887"/>
                  <a:pt x="58078" y="5898"/>
                </a:cubicBezTo>
                <a:cubicBezTo>
                  <a:pt x="57964" y="5919"/>
                  <a:pt x="57864" y="5929"/>
                  <a:pt x="57779" y="5929"/>
                </a:cubicBezTo>
                <a:cubicBezTo>
                  <a:pt x="57304" y="5929"/>
                  <a:pt x="57288" y="5628"/>
                  <a:pt x="57828" y="5261"/>
                </a:cubicBezTo>
                <a:cubicBezTo>
                  <a:pt x="58215" y="4988"/>
                  <a:pt x="58192" y="4852"/>
                  <a:pt x="57737" y="4534"/>
                </a:cubicBezTo>
                <a:cubicBezTo>
                  <a:pt x="57532" y="4397"/>
                  <a:pt x="57373" y="4329"/>
                  <a:pt x="57251" y="4329"/>
                </a:cubicBezTo>
                <a:cubicBezTo>
                  <a:pt x="57129" y="4329"/>
                  <a:pt x="57043" y="4397"/>
                  <a:pt x="56987" y="4534"/>
                </a:cubicBezTo>
                <a:cubicBezTo>
                  <a:pt x="56905" y="4742"/>
                  <a:pt x="56721" y="4833"/>
                  <a:pt x="56491" y="4833"/>
                </a:cubicBezTo>
                <a:cubicBezTo>
                  <a:pt x="55892" y="4833"/>
                  <a:pt x="54976" y="4215"/>
                  <a:pt x="54713" y="3442"/>
                </a:cubicBezTo>
                <a:cubicBezTo>
                  <a:pt x="54349" y="2373"/>
                  <a:pt x="52916" y="122"/>
                  <a:pt x="52530" y="8"/>
                </a:cubicBezTo>
                <a:cubicBezTo>
                  <a:pt x="52514" y="3"/>
                  <a:pt x="52498" y="1"/>
                  <a:pt x="52481" y="1"/>
                </a:cubicBezTo>
                <a:close/>
              </a:path>
            </a:pathLst>
          </a:custGeom>
          <a:solidFill>
            <a:srgbClr val="CB4D37">
              <a:alpha val="96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497;p38">
            <a:extLst>
              <a:ext uri="{FF2B5EF4-FFF2-40B4-BE49-F238E27FC236}">
                <a16:creationId xmlns:a16="http://schemas.microsoft.com/office/drawing/2014/main" id="{A7776101-05D7-44CD-9360-CB1FB434A8FD}"/>
              </a:ext>
            </a:extLst>
          </p:cNvPr>
          <p:cNvSpPr/>
          <p:nvPr/>
        </p:nvSpPr>
        <p:spPr>
          <a:xfrm flipH="1">
            <a:off x="7633882" y="-84454"/>
            <a:ext cx="1573193" cy="1868758"/>
          </a:xfrm>
          <a:custGeom>
            <a:avLst/>
            <a:gdLst/>
            <a:ahLst/>
            <a:cxnLst/>
            <a:rect l="l" t="t" r="r" b="b"/>
            <a:pathLst>
              <a:path w="97942" h="116361" extrusionOk="0">
                <a:moveTo>
                  <a:pt x="49051" y="1"/>
                </a:moveTo>
                <a:lnTo>
                  <a:pt x="48755" y="592"/>
                </a:lnTo>
                <a:cubicBezTo>
                  <a:pt x="61717" y="7323"/>
                  <a:pt x="73109" y="18511"/>
                  <a:pt x="77271" y="25651"/>
                </a:cubicBezTo>
                <a:cubicBezTo>
                  <a:pt x="81546" y="32974"/>
                  <a:pt x="86912" y="44025"/>
                  <a:pt x="88163" y="54963"/>
                </a:cubicBezTo>
                <a:cubicBezTo>
                  <a:pt x="89505" y="66583"/>
                  <a:pt x="86026" y="75793"/>
                  <a:pt x="77794" y="82296"/>
                </a:cubicBezTo>
                <a:cubicBezTo>
                  <a:pt x="71055" y="87625"/>
                  <a:pt x="63549" y="88781"/>
                  <a:pt x="55955" y="88781"/>
                </a:cubicBezTo>
                <a:cubicBezTo>
                  <a:pt x="53017" y="88781"/>
                  <a:pt x="50065" y="88608"/>
                  <a:pt x="47140" y="88436"/>
                </a:cubicBezTo>
                <a:cubicBezTo>
                  <a:pt x="44204" y="88257"/>
                  <a:pt x="41230" y="88078"/>
                  <a:pt x="38270" y="88078"/>
                </a:cubicBezTo>
                <a:cubicBezTo>
                  <a:pt x="32591" y="88078"/>
                  <a:pt x="26965" y="88738"/>
                  <a:pt x="21763" y="91324"/>
                </a:cubicBezTo>
                <a:cubicBezTo>
                  <a:pt x="14509" y="94940"/>
                  <a:pt x="4116" y="105446"/>
                  <a:pt x="0" y="116111"/>
                </a:cubicBezTo>
                <a:lnTo>
                  <a:pt x="637" y="116361"/>
                </a:lnTo>
                <a:cubicBezTo>
                  <a:pt x="4685" y="105832"/>
                  <a:pt x="14918" y="95486"/>
                  <a:pt x="22058" y="91915"/>
                </a:cubicBezTo>
                <a:cubicBezTo>
                  <a:pt x="27169" y="89390"/>
                  <a:pt x="32712" y="88750"/>
                  <a:pt x="38319" y="88750"/>
                </a:cubicBezTo>
                <a:cubicBezTo>
                  <a:pt x="41244" y="88750"/>
                  <a:pt x="44187" y="88924"/>
                  <a:pt x="47095" y="89096"/>
                </a:cubicBezTo>
                <a:cubicBezTo>
                  <a:pt x="50057" y="89273"/>
                  <a:pt x="53045" y="89451"/>
                  <a:pt x="56021" y="89451"/>
                </a:cubicBezTo>
                <a:cubicBezTo>
                  <a:pt x="63717" y="89451"/>
                  <a:pt x="71332" y="88264"/>
                  <a:pt x="78203" y="82819"/>
                </a:cubicBezTo>
                <a:cubicBezTo>
                  <a:pt x="97941" y="67197"/>
                  <a:pt x="86458" y="40091"/>
                  <a:pt x="77862" y="25310"/>
                </a:cubicBezTo>
                <a:cubicBezTo>
                  <a:pt x="73655" y="18102"/>
                  <a:pt x="62126" y="6777"/>
                  <a:pt x="49051" y="1"/>
                </a:cubicBezTo>
                <a:close/>
              </a:path>
            </a:pathLst>
          </a:custGeom>
          <a:solidFill>
            <a:srgbClr val="FFD60A"/>
          </a:solidFill>
          <a:ln>
            <a:solidFill>
              <a:srgbClr val="FFD60A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498;p38">
            <a:extLst>
              <a:ext uri="{FF2B5EF4-FFF2-40B4-BE49-F238E27FC236}">
                <a16:creationId xmlns:a16="http://schemas.microsoft.com/office/drawing/2014/main" id="{E4857949-C4B5-4318-A0CD-240320A034BA}"/>
              </a:ext>
            </a:extLst>
          </p:cNvPr>
          <p:cNvSpPr/>
          <p:nvPr/>
        </p:nvSpPr>
        <p:spPr>
          <a:xfrm>
            <a:off x="8234373" y="274769"/>
            <a:ext cx="778880" cy="743380"/>
          </a:xfrm>
          <a:custGeom>
            <a:avLst/>
            <a:gdLst/>
            <a:ahLst/>
            <a:cxnLst/>
            <a:rect l="l" t="t" r="r" b="b"/>
            <a:pathLst>
              <a:path w="16214" h="15475" extrusionOk="0">
                <a:moveTo>
                  <a:pt x="8310" y="1"/>
                </a:moveTo>
                <a:cubicBezTo>
                  <a:pt x="7065" y="1"/>
                  <a:pt x="5789" y="264"/>
                  <a:pt x="4753" y="822"/>
                </a:cubicBezTo>
                <a:cubicBezTo>
                  <a:pt x="2934" y="1799"/>
                  <a:pt x="1296" y="3323"/>
                  <a:pt x="660" y="5301"/>
                </a:cubicBezTo>
                <a:cubicBezTo>
                  <a:pt x="0" y="7280"/>
                  <a:pt x="0" y="9349"/>
                  <a:pt x="910" y="11214"/>
                </a:cubicBezTo>
                <a:cubicBezTo>
                  <a:pt x="1774" y="12988"/>
                  <a:pt x="3457" y="14466"/>
                  <a:pt x="5390" y="15102"/>
                </a:cubicBezTo>
                <a:cubicBezTo>
                  <a:pt x="6142" y="15347"/>
                  <a:pt x="7006" y="15475"/>
                  <a:pt x="7886" y="15475"/>
                </a:cubicBezTo>
                <a:cubicBezTo>
                  <a:pt x="9134" y="15475"/>
                  <a:pt x="10411" y="15217"/>
                  <a:pt x="11438" y="14670"/>
                </a:cubicBezTo>
                <a:cubicBezTo>
                  <a:pt x="13280" y="13692"/>
                  <a:pt x="14918" y="12169"/>
                  <a:pt x="15554" y="10168"/>
                </a:cubicBezTo>
                <a:cubicBezTo>
                  <a:pt x="16191" y="8189"/>
                  <a:pt x="16214" y="6143"/>
                  <a:pt x="15304" y="4255"/>
                </a:cubicBezTo>
                <a:cubicBezTo>
                  <a:pt x="14440" y="2482"/>
                  <a:pt x="12735" y="1004"/>
                  <a:pt x="10824" y="390"/>
                </a:cubicBezTo>
                <a:cubicBezTo>
                  <a:pt x="10068" y="134"/>
                  <a:pt x="9197" y="1"/>
                  <a:pt x="8310" y="1"/>
                </a:cubicBezTo>
                <a:close/>
              </a:path>
            </a:pathLst>
          </a:custGeom>
          <a:solidFill>
            <a:srgbClr val="FFD6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526;p38">
            <a:extLst>
              <a:ext uri="{FF2B5EF4-FFF2-40B4-BE49-F238E27FC236}">
                <a16:creationId xmlns:a16="http://schemas.microsoft.com/office/drawing/2014/main" id="{6EE8A433-B588-4562-A087-0FC4A92FB1DD}"/>
              </a:ext>
            </a:extLst>
          </p:cNvPr>
          <p:cNvSpPr/>
          <p:nvPr/>
        </p:nvSpPr>
        <p:spPr>
          <a:xfrm rot="-1458702">
            <a:off x="1788232" y="3873849"/>
            <a:ext cx="324284" cy="263419"/>
          </a:xfrm>
          <a:custGeom>
            <a:avLst/>
            <a:gdLst/>
            <a:ahLst/>
            <a:cxnLst/>
            <a:rect l="l" t="t" r="r" b="b"/>
            <a:pathLst>
              <a:path w="8594" h="6981" extrusionOk="0">
                <a:moveTo>
                  <a:pt x="4072" y="1"/>
                </a:moveTo>
                <a:cubicBezTo>
                  <a:pt x="3753" y="1"/>
                  <a:pt x="3430" y="41"/>
                  <a:pt x="3114" y="111"/>
                </a:cubicBezTo>
                <a:cubicBezTo>
                  <a:pt x="2750" y="179"/>
                  <a:pt x="2409" y="316"/>
                  <a:pt x="2090" y="475"/>
                </a:cubicBezTo>
                <a:cubicBezTo>
                  <a:pt x="1158" y="952"/>
                  <a:pt x="294" y="2089"/>
                  <a:pt x="180" y="3135"/>
                </a:cubicBezTo>
                <a:cubicBezTo>
                  <a:pt x="1" y="4881"/>
                  <a:pt x="1364" y="6980"/>
                  <a:pt x="3229" y="6980"/>
                </a:cubicBezTo>
                <a:cubicBezTo>
                  <a:pt x="3259" y="6980"/>
                  <a:pt x="3288" y="6980"/>
                  <a:pt x="3318" y="6978"/>
                </a:cubicBezTo>
                <a:cubicBezTo>
                  <a:pt x="5433" y="6910"/>
                  <a:pt x="8594" y="4682"/>
                  <a:pt x="7389" y="2340"/>
                </a:cubicBezTo>
                <a:cubicBezTo>
                  <a:pt x="6957" y="1544"/>
                  <a:pt x="6343" y="748"/>
                  <a:pt x="5524" y="338"/>
                </a:cubicBezTo>
                <a:cubicBezTo>
                  <a:pt x="5077" y="101"/>
                  <a:pt x="4580" y="1"/>
                  <a:pt x="4072" y="1"/>
                </a:cubicBezTo>
                <a:close/>
              </a:path>
            </a:pathLst>
          </a:custGeom>
          <a:solidFill>
            <a:srgbClr val="EAAB9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496;p38">
            <a:extLst>
              <a:ext uri="{FF2B5EF4-FFF2-40B4-BE49-F238E27FC236}">
                <a16:creationId xmlns:a16="http://schemas.microsoft.com/office/drawing/2014/main" id="{8081EFCC-2943-41C6-9213-808E0CEA70E6}"/>
              </a:ext>
            </a:extLst>
          </p:cNvPr>
          <p:cNvSpPr/>
          <p:nvPr/>
        </p:nvSpPr>
        <p:spPr>
          <a:xfrm>
            <a:off x="0" y="3870774"/>
            <a:ext cx="4070301" cy="1753010"/>
          </a:xfrm>
          <a:custGeom>
            <a:avLst/>
            <a:gdLst/>
            <a:ahLst/>
            <a:cxnLst/>
            <a:rect l="l" t="t" r="r" b="b"/>
            <a:pathLst>
              <a:path w="169755" h="73103" extrusionOk="0">
                <a:moveTo>
                  <a:pt x="115" y="0"/>
                </a:moveTo>
                <a:lnTo>
                  <a:pt x="1" y="569"/>
                </a:lnTo>
                <a:cubicBezTo>
                  <a:pt x="9688" y="2183"/>
                  <a:pt x="32633" y="7209"/>
                  <a:pt x="36749" y="18806"/>
                </a:cubicBezTo>
                <a:cubicBezTo>
                  <a:pt x="37090" y="19784"/>
                  <a:pt x="37476" y="20762"/>
                  <a:pt x="37886" y="21808"/>
                </a:cubicBezTo>
                <a:cubicBezTo>
                  <a:pt x="39432" y="25856"/>
                  <a:pt x="41206" y="30426"/>
                  <a:pt x="40774" y="34656"/>
                </a:cubicBezTo>
                <a:cubicBezTo>
                  <a:pt x="40501" y="37316"/>
                  <a:pt x="39182" y="39818"/>
                  <a:pt x="37908" y="42228"/>
                </a:cubicBezTo>
                <a:cubicBezTo>
                  <a:pt x="37158" y="43638"/>
                  <a:pt x="36385" y="45094"/>
                  <a:pt x="35816" y="46549"/>
                </a:cubicBezTo>
                <a:cubicBezTo>
                  <a:pt x="33497" y="52734"/>
                  <a:pt x="34043" y="60830"/>
                  <a:pt x="37135" y="65810"/>
                </a:cubicBezTo>
                <a:cubicBezTo>
                  <a:pt x="39091" y="68993"/>
                  <a:pt x="41456" y="72040"/>
                  <a:pt x="45435" y="72859"/>
                </a:cubicBezTo>
                <a:cubicBezTo>
                  <a:pt x="45663" y="72904"/>
                  <a:pt x="45890" y="72950"/>
                  <a:pt x="46117" y="72973"/>
                </a:cubicBezTo>
                <a:cubicBezTo>
                  <a:pt x="46741" y="73062"/>
                  <a:pt x="47380" y="73102"/>
                  <a:pt x="48029" y="73102"/>
                </a:cubicBezTo>
                <a:cubicBezTo>
                  <a:pt x="50833" y="73102"/>
                  <a:pt x="53817" y="72356"/>
                  <a:pt x="56532" y="71654"/>
                </a:cubicBezTo>
                <a:cubicBezTo>
                  <a:pt x="57078" y="71517"/>
                  <a:pt x="57578" y="71404"/>
                  <a:pt x="58079" y="71267"/>
                </a:cubicBezTo>
                <a:cubicBezTo>
                  <a:pt x="60807" y="70608"/>
                  <a:pt x="64946" y="69607"/>
                  <a:pt x="67152" y="67401"/>
                </a:cubicBezTo>
                <a:cubicBezTo>
                  <a:pt x="70199" y="64354"/>
                  <a:pt x="69517" y="58828"/>
                  <a:pt x="69244" y="57191"/>
                </a:cubicBezTo>
                <a:cubicBezTo>
                  <a:pt x="69130" y="56486"/>
                  <a:pt x="68994" y="55850"/>
                  <a:pt x="68857" y="55213"/>
                </a:cubicBezTo>
                <a:cubicBezTo>
                  <a:pt x="68130" y="51643"/>
                  <a:pt x="67675" y="49505"/>
                  <a:pt x="71359" y="46663"/>
                </a:cubicBezTo>
                <a:cubicBezTo>
                  <a:pt x="74179" y="44480"/>
                  <a:pt x="88664" y="39613"/>
                  <a:pt x="104536" y="35475"/>
                </a:cubicBezTo>
                <a:cubicBezTo>
                  <a:pt x="108880" y="34345"/>
                  <a:pt x="113226" y="33849"/>
                  <a:pt x="117508" y="33849"/>
                </a:cubicBezTo>
                <a:cubicBezTo>
                  <a:pt x="139186" y="33849"/>
                  <a:pt x="159254" y="46575"/>
                  <a:pt x="169413" y="54417"/>
                </a:cubicBezTo>
                <a:lnTo>
                  <a:pt x="169754" y="53962"/>
                </a:lnTo>
                <a:cubicBezTo>
                  <a:pt x="159424" y="45976"/>
                  <a:pt x="138981" y="33373"/>
                  <a:pt x="117169" y="33373"/>
                </a:cubicBezTo>
                <a:cubicBezTo>
                  <a:pt x="112958" y="33373"/>
                  <a:pt x="108696" y="33843"/>
                  <a:pt x="104445" y="34906"/>
                </a:cubicBezTo>
                <a:cubicBezTo>
                  <a:pt x="88209" y="38976"/>
                  <a:pt x="73951" y="43934"/>
                  <a:pt x="71018" y="46208"/>
                </a:cubicBezTo>
                <a:cubicBezTo>
                  <a:pt x="67061" y="49278"/>
                  <a:pt x="67538" y="51688"/>
                  <a:pt x="68289" y="55326"/>
                </a:cubicBezTo>
                <a:cubicBezTo>
                  <a:pt x="68425" y="55940"/>
                  <a:pt x="68562" y="56600"/>
                  <a:pt x="68675" y="57305"/>
                </a:cubicBezTo>
                <a:cubicBezTo>
                  <a:pt x="68948" y="58851"/>
                  <a:pt x="69608" y="64150"/>
                  <a:pt x="66743" y="67015"/>
                </a:cubicBezTo>
                <a:cubicBezTo>
                  <a:pt x="64650" y="69107"/>
                  <a:pt x="60603" y="70085"/>
                  <a:pt x="57942" y="70721"/>
                </a:cubicBezTo>
                <a:cubicBezTo>
                  <a:pt x="57442" y="70835"/>
                  <a:pt x="56919" y="70972"/>
                  <a:pt x="56396" y="71108"/>
                </a:cubicBezTo>
                <a:cubicBezTo>
                  <a:pt x="53704" y="71790"/>
                  <a:pt x="50716" y="72539"/>
                  <a:pt x="47959" y="72539"/>
                </a:cubicBezTo>
                <a:cubicBezTo>
                  <a:pt x="47130" y="72539"/>
                  <a:pt x="46322" y="72471"/>
                  <a:pt x="45549" y="72313"/>
                </a:cubicBezTo>
                <a:cubicBezTo>
                  <a:pt x="42001" y="71563"/>
                  <a:pt x="39796" y="69061"/>
                  <a:pt x="37613" y="65514"/>
                </a:cubicBezTo>
                <a:cubicBezTo>
                  <a:pt x="34611" y="60670"/>
                  <a:pt x="34088" y="52780"/>
                  <a:pt x="36362" y="46754"/>
                </a:cubicBezTo>
                <a:cubicBezTo>
                  <a:pt x="36908" y="45321"/>
                  <a:pt x="37658" y="43888"/>
                  <a:pt x="38409" y="42501"/>
                </a:cubicBezTo>
                <a:cubicBezTo>
                  <a:pt x="39705" y="40023"/>
                  <a:pt x="41069" y="37498"/>
                  <a:pt x="41342" y="34701"/>
                </a:cubicBezTo>
                <a:cubicBezTo>
                  <a:pt x="41797" y="30358"/>
                  <a:pt x="40000" y="25719"/>
                  <a:pt x="38409" y="21603"/>
                </a:cubicBezTo>
                <a:cubicBezTo>
                  <a:pt x="37999" y="20557"/>
                  <a:pt x="37635" y="19579"/>
                  <a:pt x="37294" y="18624"/>
                </a:cubicBezTo>
                <a:cubicBezTo>
                  <a:pt x="33065" y="6731"/>
                  <a:pt x="9870" y="1638"/>
                  <a:pt x="115" y="0"/>
                </a:cubicBezTo>
                <a:close/>
              </a:path>
            </a:pathLst>
          </a:custGeom>
          <a:solidFill>
            <a:srgbClr val="FFD60A"/>
          </a:solidFill>
          <a:ln>
            <a:solidFill>
              <a:srgbClr val="FFD60A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524;p38">
            <a:extLst>
              <a:ext uri="{FF2B5EF4-FFF2-40B4-BE49-F238E27FC236}">
                <a16:creationId xmlns:a16="http://schemas.microsoft.com/office/drawing/2014/main" id="{38545279-7673-4EC0-9BB5-47726EEF7262}"/>
              </a:ext>
            </a:extLst>
          </p:cNvPr>
          <p:cNvSpPr/>
          <p:nvPr/>
        </p:nvSpPr>
        <p:spPr>
          <a:xfrm rot="20141298">
            <a:off x="1919488" y="4256607"/>
            <a:ext cx="455522" cy="369489"/>
          </a:xfrm>
          <a:custGeom>
            <a:avLst/>
            <a:gdLst/>
            <a:ahLst/>
            <a:cxnLst/>
            <a:rect l="l" t="t" r="r" b="b"/>
            <a:pathLst>
              <a:path w="12072" h="9792" extrusionOk="0">
                <a:moveTo>
                  <a:pt x="5700" y="0"/>
                </a:moveTo>
                <a:cubicBezTo>
                  <a:pt x="5260" y="0"/>
                  <a:pt x="4816" y="53"/>
                  <a:pt x="4385" y="147"/>
                </a:cubicBezTo>
                <a:cubicBezTo>
                  <a:pt x="3885" y="261"/>
                  <a:pt x="3385" y="443"/>
                  <a:pt x="2953" y="671"/>
                </a:cubicBezTo>
                <a:cubicBezTo>
                  <a:pt x="1656" y="1330"/>
                  <a:pt x="428" y="2922"/>
                  <a:pt x="269" y="4400"/>
                </a:cubicBezTo>
                <a:cubicBezTo>
                  <a:pt x="1" y="6864"/>
                  <a:pt x="1916" y="9791"/>
                  <a:pt x="4560" y="9791"/>
                </a:cubicBezTo>
                <a:cubicBezTo>
                  <a:pt x="4600" y="9791"/>
                  <a:pt x="4640" y="9791"/>
                  <a:pt x="4681" y="9789"/>
                </a:cubicBezTo>
                <a:cubicBezTo>
                  <a:pt x="7660" y="9698"/>
                  <a:pt x="12071" y="6583"/>
                  <a:pt x="10366" y="3308"/>
                </a:cubicBezTo>
                <a:cubicBezTo>
                  <a:pt x="9775" y="2149"/>
                  <a:pt x="8910" y="1057"/>
                  <a:pt x="7751" y="466"/>
                </a:cubicBezTo>
                <a:cubicBezTo>
                  <a:pt x="7129" y="141"/>
                  <a:pt x="6420" y="0"/>
                  <a:pt x="5700" y="0"/>
                </a:cubicBezTo>
                <a:close/>
              </a:path>
            </a:pathLst>
          </a:custGeom>
          <a:solidFill>
            <a:srgbClr val="FFE87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525;p38">
            <a:extLst>
              <a:ext uri="{FF2B5EF4-FFF2-40B4-BE49-F238E27FC236}">
                <a16:creationId xmlns:a16="http://schemas.microsoft.com/office/drawing/2014/main" id="{44E7DF17-323E-4350-82EA-EA4D5DD75D8C}"/>
              </a:ext>
            </a:extLst>
          </p:cNvPr>
          <p:cNvSpPr/>
          <p:nvPr/>
        </p:nvSpPr>
        <p:spPr>
          <a:xfrm rot="20141298">
            <a:off x="1248092" y="4165078"/>
            <a:ext cx="613324" cy="510387"/>
          </a:xfrm>
          <a:custGeom>
            <a:avLst/>
            <a:gdLst/>
            <a:ahLst/>
            <a:cxnLst/>
            <a:rect l="l" t="t" r="r" b="b"/>
            <a:pathLst>
              <a:path w="16254" h="13526" extrusionOk="0">
                <a:moveTo>
                  <a:pt x="8024" y="0"/>
                </a:moveTo>
                <a:cubicBezTo>
                  <a:pt x="7636" y="0"/>
                  <a:pt x="7252" y="29"/>
                  <a:pt x="6868" y="89"/>
                </a:cubicBezTo>
                <a:cubicBezTo>
                  <a:pt x="4822" y="362"/>
                  <a:pt x="2434" y="1931"/>
                  <a:pt x="1524" y="3841"/>
                </a:cubicBezTo>
                <a:cubicBezTo>
                  <a:pt x="1" y="7093"/>
                  <a:pt x="1251" y="12027"/>
                  <a:pt x="4935" y="13164"/>
                </a:cubicBezTo>
                <a:cubicBezTo>
                  <a:pt x="5702" y="13405"/>
                  <a:pt x="6590" y="13525"/>
                  <a:pt x="7520" y="13525"/>
                </a:cubicBezTo>
                <a:cubicBezTo>
                  <a:pt x="11499" y="13525"/>
                  <a:pt x="16254" y="11336"/>
                  <a:pt x="15646" y="7115"/>
                </a:cubicBezTo>
                <a:cubicBezTo>
                  <a:pt x="15373" y="5296"/>
                  <a:pt x="14736" y="3409"/>
                  <a:pt x="13440" y="2067"/>
                </a:cubicBezTo>
                <a:cubicBezTo>
                  <a:pt x="12348" y="907"/>
                  <a:pt x="10711" y="248"/>
                  <a:pt x="9074" y="66"/>
                </a:cubicBezTo>
                <a:cubicBezTo>
                  <a:pt x="8720" y="23"/>
                  <a:pt x="8370" y="0"/>
                  <a:pt x="8024" y="0"/>
                </a:cubicBezTo>
                <a:close/>
              </a:path>
            </a:pathLst>
          </a:custGeom>
          <a:solidFill>
            <a:srgbClr val="FFD60A"/>
          </a:solidFill>
          <a:ln>
            <a:solidFill>
              <a:srgbClr val="FFD60A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1222;p60">
            <a:extLst>
              <a:ext uri="{FF2B5EF4-FFF2-40B4-BE49-F238E27FC236}">
                <a16:creationId xmlns:a16="http://schemas.microsoft.com/office/drawing/2014/main" id="{4E86EBF3-B819-4C2B-88D6-F942060D75E4}"/>
              </a:ext>
            </a:extLst>
          </p:cNvPr>
          <p:cNvSpPr/>
          <p:nvPr/>
        </p:nvSpPr>
        <p:spPr>
          <a:xfrm rot="3493442">
            <a:off x="-184752" y="1453680"/>
            <a:ext cx="2930319" cy="2820384"/>
          </a:xfrm>
          <a:custGeom>
            <a:avLst/>
            <a:gdLst/>
            <a:ahLst/>
            <a:cxnLst/>
            <a:rect l="l" t="t" r="r" b="b"/>
            <a:pathLst>
              <a:path w="164456" h="204092" extrusionOk="0">
                <a:moveTo>
                  <a:pt x="133105" y="2302"/>
                </a:moveTo>
                <a:cubicBezTo>
                  <a:pt x="133190" y="2302"/>
                  <a:pt x="133256" y="2369"/>
                  <a:pt x="133256" y="2479"/>
                </a:cubicBezTo>
                <a:cubicBezTo>
                  <a:pt x="133256" y="2607"/>
                  <a:pt x="133137" y="2755"/>
                  <a:pt x="133010" y="2755"/>
                </a:cubicBezTo>
                <a:cubicBezTo>
                  <a:pt x="133001" y="2755"/>
                  <a:pt x="132992" y="2754"/>
                  <a:pt x="132983" y="2752"/>
                </a:cubicBezTo>
                <a:cubicBezTo>
                  <a:pt x="132824" y="2752"/>
                  <a:pt x="132710" y="2707"/>
                  <a:pt x="132710" y="2639"/>
                </a:cubicBezTo>
                <a:cubicBezTo>
                  <a:pt x="132710" y="2548"/>
                  <a:pt x="132824" y="2434"/>
                  <a:pt x="132983" y="2343"/>
                </a:cubicBezTo>
                <a:cubicBezTo>
                  <a:pt x="133025" y="2315"/>
                  <a:pt x="133067" y="2302"/>
                  <a:pt x="133105" y="2302"/>
                </a:cubicBezTo>
                <a:close/>
                <a:moveTo>
                  <a:pt x="136713" y="3889"/>
                </a:moveTo>
                <a:cubicBezTo>
                  <a:pt x="136872" y="3889"/>
                  <a:pt x="137008" y="4003"/>
                  <a:pt x="137008" y="4162"/>
                </a:cubicBezTo>
                <a:cubicBezTo>
                  <a:pt x="137008" y="4321"/>
                  <a:pt x="136940" y="4435"/>
                  <a:pt x="136872" y="4435"/>
                </a:cubicBezTo>
                <a:cubicBezTo>
                  <a:pt x="136826" y="4412"/>
                  <a:pt x="136690" y="4299"/>
                  <a:pt x="136599" y="4162"/>
                </a:cubicBezTo>
                <a:cubicBezTo>
                  <a:pt x="136508" y="4003"/>
                  <a:pt x="136576" y="3889"/>
                  <a:pt x="136713" y="3889"/>
                </a:cubicBezTo>
                <a:close/>
                <a:moveTo>
                  <a:pt x="137267" y="4147"/>
                </a:moveTo>
                <a:cubicBezTo>
                  <a:pt x="137291" y="4147"/>
                  <a:pt x="137393" y="4227"/>
                  <a:pt x="137577" y="4390"/>
                </a:cubicBezTo>
                <a:cubicBezTo>
                  <a:pt x="138123" y="4822"/>
                  <a:pt x="138213" y="5231"/>
                  <a:pt x="137759" y="5231"/>
                </a:cubicBezTo>
                <a:cubicBezTo>
                  <a:pt x="137577" y="5231"/>
                  <a:pt x="137509" y="5163"/>
                  <a:pt x="137622" y="5049"/>
                </a:cubicBezTo>
                <a:cubicBezTo>
                  <a:pt x="137713" y="4958"/>
                  <a:pt x="137645" y="4685"/>
                  <a:pt x="137463" y="4435"/>
                </a:cubicBezTo>
                <a:cubicBezTo>
                  <a:pt x="137308" y="4244"/>
                  <a:pt x="137241" y="4147"/>
                  <a:pt x="137267" y="4147"/>
                </a:cubicBezTo>
                <a:close/>
                <a:moveTo>
                  <a:pt x="150446" y="12229"/>
                </a:moveTo>
                <a:cubicBezTo>
                  <a:pt x="150544" y="12229"/>
                  <a:pt x="150657" y="12286"/>
                  <a:pt x="150789" y="12394"/>
                </a:cubicBezTo>
                <a:cubicBezTo>
                  <a:pt x="151243" y="12803"/>
                  <a:pt x="151243" y="12803"/>
                  <a:pt x="150789" y="13167"/>
                </a:cubicBezTo>
                <a:cubicBezTo>
                  <a:pt x="150682" y="13249"/>
                  <a:pt x="150591" y="13293"/>
                  <a:pt x="150498" y="13293"/>
                </a:cubicBezTo>
                <a:cubicBezTo>
                  <a:pt x="150333" y="13293"/>
                  <a:pt x="150164" y="13155"/>
                  <a:pt x="149902" y="12849"/>
                </a:cubicBezTo>
                <a:cubicBezTo>
                  <a:pt x="149684" y="12595"/>
                  <a:pt x="149582" y="12428"/>
                  <a:pt x="149642" y="12428"/>
                </a:cubicBezTo>
                <a:cubicBezTo>
                  <a:pt x="149657" y="12428"/>
                  <a:pt x="149683" y="12439"/>
                  <a:pt x="149720" y="12462"/>
                </a:cubicBezTo>
                <a:cubicBezTo>
                  <a:pt x="149789" y="12505"/>
                  <a:pt x="149864" y="12525"/>
                  <a:pt x="149936" y="12525"/>
                </a:cubicBezTo>
                <a:cubicBezTo>
                  <a:pt x="150054" y="12525"/>
                  <a:pt x="150164" y="12470"/>
                  <a:pt x="150220" y="12371"/>
                </a:cubicBezTo>
                <a:cubicBezTo>
                  <a:pt x="150285" y="12275"/>
                  <a:pt x="150359" y="12229"/>
                  <a:pt x="150446" y="12229"/>
                </a:cubicBezTo>
                <a:close/>
                <a:moveTo>
                  <a:pt x="150393" y="14638"/>
                </a:moveTo>
                <a:cubicBezTo>
                  <a:pt x="150494" y="14638"/>
                  <a:pt x="150613" y="14741"/>
                  <a:pt x="150766" y="14964"/>
                </a:cubicBezTo>
                <a:cubicBezTo>
                  <a:pt x="150971" y="15259"/>
                  <a:pt x="151243" y="15509"/>
                  <a:pt x="151403" y="15509"/>
                </a:cubicBezTo>
                <a:cubicBezTo>
                  <a:pt x="151971" y="15600"/>
                  <a:pt x="152017" y="15646"/>
                  <a:pt x="151766" y="15896"/>
                </a:cubicBezTo>
                <a:cubicBezTo>
                  <a:pt x="151662" y="16001"/>
                  <a:pt x="151489" y="16056"/>
                  <a:pt x="151311" y="16056"/>
                </a:cubicBezTo>
                <a:cubicBezTo>
                  <a:pt x="151218" y="16056"/>
                  <a:pt x="151125" y="16041"/>
                  <a:pt x="151039" y="16010"/>
                </a:cubicBezTo>
                <a:cubicBezTo>
                  <a:pt x="150789" y="15896"/>
                  <a:pt x="150607" y="15646"/>
                  <a:pt x="150607" y="15441"/>
                </a:cubicBezTo>
                <a:cubicBezTo>
                  <a:pt x="150607" y="15237"/>
                  <a:pt x="150470" y="15077"/>
                  <a:pt x="150311" y="15077"/>
                </a:cubicBezTo>
                <a:cubicBezTo>
                  <a:pt x="150129" y="15055"/>
                  <a:pt x="150106" y="14941"/>
                  <a:pt x="150220" y="14759"/>
                </a:cubicBezTo>
                <a:cubicBezTo>
                  <a:pt x="150273" y="14680"/>
                  <a:pt x="150330" y="14638"/>
                  <a:pt x="150393" y="14638"/>
                </a:cubicBezTo>
                <a:close/>
                <a:moveTo>
                  <a:pt x="152501" y="17315"/>
                </a:moveTo>
                <a:cubicBezTo>
                  <a:pt x="152546" y="17315"/>
                  <a:pt x="152641" y="17344"/>
                  <a:pt x="152790" y="17397"/>
                </a:cubicBezTo>
                <a:cubicBezTo>
                  <a:pt x="153040" y="17511"/>
                  <a:pt x="153199" y="17670"/>
                  <a:pt x="153131" y="17738"/>
                </a:cubicBezTo>
                <a:cubicBezTo>
                  <a:pt x="153106" y="17762"/>
                  <a:pt x="153074" y="17774"/>
                  <a:pt x="153036" y="17774"/>
                </a:cubicBezTo>
                <a:cubicBezTo>
                  <a:pt x="152932" y="17774"/>
                  <a:pt x="152786" y="17689"/>
                  <a:pt x="152653" y="17556"/>
                </a:cubicBezTo>
                <a:cubicBezTo>
                  <a:pt x="152486" y="17388"/>
                  <a:pt x="152430" y="17315"/>
                  <a:pt x="152501" y="17315"/>
                </a:cubicBezTo>
                <a:close/>
                <a:moveTo>
                  <a:pt x="145968" y="17169"/>
                </a:moveTo>
                <a:cubicBezTo>
                  <a:pt x="146172" y="17169"/>
                  <a:pt x="146309" y="17351"/>
                  <a:pt x="146491" y="17920"/>
                </a:cubicBezTo>
                <a:cubicBezTo>
                  <a:pt x="146495" y="17924"/>
                  <a:pt x="146493" y="17926"/>
                  <a:pt x="146485" y="17926"/>
                </a:cubicBezTo>
                <a:cubicBezTo>
                  <a:pt x="146450" y="17926"/>
                  <a:pt x="146293" y="17882"/>
                  <a:pt x="146104" y="17806"/>
                </a:cubicBezTo>
                <a:cubicBezTo>
                  <a:pt x="145672" y="17624"/>
                  <a:pt x="145581" y="17169"/>
                  <a:pt x="145968" y="17169"/>
                </a:cubicBezTo>
                <a:close/>
                <a:moveTo>
                  <a:pt x="152471" y="18329"/>
                </a:moveTo>
                <a:cubicBezTo>
                  <a:pt x="152608" y="18329"/>
                  <a:pt x="152722" y="18511"/>
                  <a:pt x="152722" y="18739"/>
                </a:cubicBezTo>
                <a:cubicBezTo>
                  <a:pt x="152699" y="18966"/>
                  <a:pt x="152540" y="19148"/>
                  <a:pt x="152312" y="19148"/>
                </a:cubicBezTo>
                <a:cubicBezTo>
                  <a:pt x="152062" y="19148"/>
                  <a:pt x="151971" y="18989"/>
                  <a:pt x="152062" y="18739"/>
                </a:cubicBezTo>
                <a:cubicBezTo>
                  <a:pt x="152153" y="18488"/>
                  <a:pt x="152335" y="18329"/>
                  <a:pt x="152471" y="18329"/>
                </a:cubicBezTo>
                <a:close/>
                <a:moveTo>
                  <a:pt x="160162" y="23011"/>
                </a:moveTo>
                <a:cubicBezTo>
                  <a:pt x="160175" y="23011"/>
                  <a:pt x="160189" y="23012"/>
                  <a:pt x="160203" y="23014"/>
                </a:cubicBezTo>
                <a:cubicBezTo>
                  <a:pt x="160362" y="23014"/>
                  <a:pt x="160408" y="23127"/>
                  <a:pt x="160294" y="23264"/>
                </a:cubicBezTo>
                <a:cubicBezTo>
                  <a:pt x="160203" y="23423"/>
                  <a:pt x="160021" y="23537"/>
                  <a:pt x="159862" y="23537"/>
                </a:cubicBezTo>
                <a:cubicBezTo>
                  <a:pt x="159703" y="23537"/>
                  <a:pt x="159680" y="23423"/>
                  <a:pt x="159771" y="23264"/>
                </a:cubicBezTo>
                <a:cubicBezTo>
                  <a:pt x="159854" y="23118"/>
                  <a:pt x="160013" y="23011"/>
                  <a:pt x="160162" y="23011"/>
                </a:cubicBezTo>
                <a:close/>
                <a:moveTo>
                  <a:pt x="162838" y="22630"/>
                </a:moveTo>
                <a:cubicBezTo>
                  <a:pt x="162865" y="22630"/>
                  <a:pt x="162889" y="22636"/>
                  <a:pt x="162909" y="22650"/>
                </a:cubicBezTo>
                <a:cubicBezTo>
                  <a:pt x="163045" y="22741"/>
                  <a:pt x="162864" y="23036"/>
                  <a:pt x="162477" y="23332"/>
                </a:cubicBezTo>
                <a:cubicBezTo>
                  <a:pt x="161977" y="23719"/>
                  <a:pt x="161818" y="24037"/>
                  <a:pt x="161931" y="24401"/>
                </a:cubicBezTo>
                <a:cubicBezTo>
                  <a:pt x="162080" y="24898"/>
                  <a:pt x="161807" y="25275"/>
                  <a:pt x="161453" y="25275"/>
                </a:cubicBezTo>
                <a:cubicBezTo>
                  <a:pt x="161322" y="25275"/>
                  <a:pt x="161180" y="25223"/>
                  <a:pt x="161044" y="25106"/>
                </a:cubicBezTo>
                <a:cubicBezTo>
                  <a:pt x="160567" y="24696"/>
                  <a:pt x="160612" y="24082"/>
                  <a:pt x="161135" y="24082"/>
                </a:cubicBezTo>
                <a:cubicBezTo>
                  <a:pt x="161363" y="24082"/>
                  <a:pt x="161454" y="23946"/>
                  <a:pt x="161340" y="23764"/>
                </a:cubicBezTo>
                <a:cubicBezTo>
                  <a:pt x="161270" y="23638"/>
                  <a:pt x="161260" y="23572"/>
                  <a:pt x="161311" y="23572"/>
                </a:cubicBezTo>
                <a:cubicBezTo>
                  <a:pt x="161343" y="23572"/>
                  <a:pt x="161398" y="23598"/>
                  <a:pt x="161476" y="23650"/>
                </a:cubicBezTo>
                <a:cubicBezTo>
                  <a:pt x="161506" y="23671"/>
                  <a:pt x="161541" y="23682"/>
                  <a:pt x="161580" y="23682"/>
                </a:cubicBezTo>
                <a:cubicBezTo>
                  <a:pt x="161752" y="23682"/>
                  <a:pt x="162005" y="23487"/>
                  <a:pt x="162227" y="23173"/>
                </a:cubicBezTo>
                <a:cubicBezTo>
                  <a:pt x="162440" y="22844"/>
                  <a:pt x="162686" y="22630"/>
                  <a:pt x="162838" y="22630"/>
                </a:cubicBezTo>
                <a:close/>
                <a:moveTo>
                  <a:pt x="160005" y="24625"/>
                </a:moveTo>
                <a:cubicBezTo>
                  <a:pt x="160051" y="24625"/>
                  <a:pt x="160102" y="24756"/>
                  <a:pt x="160203" y="25015"/>
                </a:cubicBezTo>
                <a:cubicBezTo>
                  <a:pt x="160294" y="25288"/>
                  <a:pt x="160408" y="25560"/>
                  <a:pt x="160408" y="25560"/>
                </a:cubicBezTo>
                <a:cubicBezTo>
                  <a:pt x="160408" y="25583"/>
                  <a:pt x="160248" y="25583"/>
                  <a:pt x="160044" y="25583"/>
                </a:cubicBezTo>
                <a:cubicBezTo>
                  <a:pt x="159794" y="25583"/>
                  <a:pt x="159725" y="25401"/>
                  <a:pt x="159839" y="25037"/>
                </a:cubicBezTo>
                <a:cubicBezTo>
                  <a:pt x="159920" y="24762"/>
                  <a:pt x="159959" y="24625"/>
                  <a:pt x="160005" y="24625"/>
                </a:cubicBezTo>
                <a:close/>
                <a:moveTo>
                  <a:pt x="153563" y="25333"/>
                </a:moveTo>
                <a:cubicBezTo>
                  <a:pt x="153790" y="25333"/>
                  <a:pt x="153972" y="25379"/>
                  <a:pt x="153972" y="25447"/>
                </a:cubicBezTo>
                <a:cubicBezTo>
                  <a:pt x="153972" y="25492"/>
                  <a:pt x="153790" y="25674"/>
                  <a:pt x="153563" y="25879"/>
                </a:cubicBezTo>
                <a:cubicBezTo>
                  <a:pt x="153408" y="25992"/>
                  <a:pt x="153310" y="26054"/>
                  <a:pt x="153248" y="26054"/>
                </a:cubicBezTo>
                <a:cubicBezTo>
                  <a:pt x="153174" y="26054"/>
                  <a:pt x="153154" y="25964"/>
                  <a:pt x="153154" y="25765"/>
                </a:cubicBezTo>
                <a:cubicBezTo>
                  <a:pt x="153176" y="25538"/>
                  <a:pt x="153358" y="25333"/>
                  <a:pt x="153563" y="25333"/>
                </a:cubicBezTo>
                <a:close/>
                <a:moveTo>
                  <a:pt x="159705" y="31423"/>
                </a:moveTo>
                <a:cubicBezTo>
                  <a:pt x="159745" y="31423"/>
                  <a:pt x="159771" y="31519"/>
                  <a:pt x="159771" y="31700"/>
                </a:cubicBezTo>
                <a:cubicBezTo>
                  <a:pt x="159789" y="31940"/>
                  <a:pt x="159748" y="32090"/>
                  <a:pt x="159683" y="32090"/>
                </a:cubicBezTo>
                <a:cubicBezTo>
                  <a:pt x="159668" y="32090"/>
                  <a:pt x="159652" y="32081"/>
                  <a:pt x="159634" y="32064"/>
                </a:cubicBezTo>
                <a:cubicBezTo>
                  <a:pt x="159544" y="31973"/>
                  <a:pt x="159544" y="31723"/>
                  <a:pt x="159612" y="31541"/>
                </a:cubicBezTo>
                <a:cubicBezTo>
                  <a:pt x="159647" y="31462"/>
                  <a:pt x="159679" y="31423"/>
                  <a:pt x="159705" y="31423"/>
                </a:cubicBezTo>
                <a:close/>
                <a:moveTo>
                  <a:pt x="151631" y="32130"/>
                </a:moveTo>
                <a:cubicBezTo>
                  <a:pt x="151672" y="32130"/>
                  <a:pt x="151698" y="32231"/>
                  <a:pt x="151698" y="32428"/>
                </a:cubicBezTo>
                <a:cubicBezTo>
                  <a:pt x="151717" y="32648"/>
                  <a:pt x="151676" y="32795"/>
                  <a:pt x="151611" y="32795"/>
                </a:cubicBezTo>
                <a:cubicBezTo>
                  <a:pt x="151596" y="32795"/>
                  <a:pt x="151579" y="32786"/>
                  <a:pt x="151562" y="32769"/>
                </a:cubicBezTo>
                <a:cubicBezTo>
                  <a:pt x="151471" y="32678"/>
                  <a:pt x="151448" y="32451"/>
                  <a:pt x="151539" y="32246"/>
                </a:cubicBezTo>
                <a:cubicBezTo>
                  <a:pt x="151574" y="32168"/>
                  <a:pt x="151605" y="32130"/>
                  <a:pt x="151631" y="32130"/>
                </a:cubicBezTo>
                <a:close/>
                <a:moveTo>
                  <a:pt x="159057" y="39711"/>
                </a:moveTo>
                <a:cubicBezTo>
                  <a:pt x="159169" y="39711"/>
                  <a:pt x="159177" y="39861"/>
                  <a:pt x="159089" y="40160"/>
                </a:cubicBezTo>
                <a:cubicBezTo>
                  <a:pt x="158975" y="40546"/>
                  <a:pt x="159066" y="40819"/>
                  <a:pt x="159316" y="40910"/>
                </a:cubicBezTo>
                <a:cubicBezTo>
                  <a:pt x="159634" y="41024"/>
                  <a:pt x="159657" y="41137"/>
                  <a:pt x="159407" y="41433"/>
                </a:cubicBezTo>
                <a:cubicBezTo>
                  <a:pt x="159265" y="41592"/>
                  <a:pt x="159096" y="41683"/>
                  <a:pt x="158964" y="41683"/>
                </a:cubicBezTo>
                <a:cubicBezTo>
                  <a:pt x="158926" y="41683"/>
                  <a:pt x="158892" y="41675"/>
                  <a:pt x="158861" y="41660"/>
                </a:cubicBezTo>
                <a:cubicBezTo>
                  <a:pt x="158520" y="41433"/>
                  <a:pt x="158588" y="39978"/>
                  <a:pt x="158930" y="39750"/>
                </a:cubicBezTo>
                <a:cubicBezTo>
                  <a:pt x="158981" y="39724"/>
                  <a:pt x="159024" y="39711"/>
                  <a:pt x="159057" y="39711"/>
                </a:cubicBezTo>
                <a:close/>
                <a:moveTo>
                  <a:pt x="157964" y="40542"/>
                </a:moveTo>
                <a:cubicBezTo>
                  <a:pt x="158058" y="40542"/>
                  <a:pt x="158080" y="40691"/>
                  <a:pt x="158065" y="41024"/>
                </a:cubicBezTo>
                <a:cubicBezTo>
                  <a:pt x="158065" y="41365"/>
                  <a:pt x="157952" y="41888"/>
                  <a:pt x="157815" y="42183"/>
                </a:cubicBezTo>
                <a:cubicBezTo>
                  <a:pt x="157738" y="42375"/>
                  <a:pt x="157686" y="42478"/>
                  <a:pt x="157642" y="42478"/>
                </a:cubicBezTo>
                <a:cubicBezTo>
                  <a:pt x="157583" y="42478"/>
                  <a:pt x="157540" y="42285"/>
                  <a:pt x="157474" y="41865"/>
                </a:cubicBezTo>
                <a:cubicBezTo>
                  <a:pt x="157406" y="41319"/>
                  <a:pt x="157497" y="40864"/>
                  <a:pt x="157724" y="40683"/>
                </a:cubicBezTo>
                <a:cubicBezTo>
                  <a:pt x="157832" y="40591"/>
                  <a:pt x="157910" y="40542"/>
                  <a:pt x="157964" y="40542"/>
                </a:cubicBezTo>
                <a:close/>
                <a:moveTo>
                  <a:pt x="152335" y="44729"/>
                </a:moveTo>
                <a:cubicBezTo>
                  <a:pt x="153240" y="44729"/>
                  <a:pt x="153493" y="45058"/>
                  <a:pt x="152744" y="45344"/>
                </a:cubicBezTo>
                <a:cubicBezTo>
                  <a:pt x="152694" y="45359"/>
                  <a:pt x="152635" y="45367"/>
                  <a:pt x="152570" y="45367"/>
                </a:cubicBezTo>
                <a:cubicBezTo>
                  <a:pt x="152342" y="45367"/>
                  <a:pt x="152047" y="45276"/>
                  <a:pt x="151835" y="45117"/>
                </a:cubicBezTo>
                <a:cubicBezTo>
                  <a:pt x="151357" y="44776"/>
                  <a:pt x="151403" y="44753"/>
                  <a:pt x="152244" y="44730"/>
                </a:cubicBezTo>
                <a:cubicBezTo>
                  <a:pt x="152275" y="44730"/>
                  <a:pt x="152306" y="44729"/>
                  <a:pt x="152335" y="44729"/>
                </a:cubicBezTo>
                <a:close/>
                <a:moveTo>
                  <a:pt x="158161" y="45655"/>
                </a:moveTo>
                <a:cubicBezTo>
                  <a:pt x="158247" y="45655"/>
                  <a:pt x="158309" y="45710"/>
                  <a:pt x="158293" y="45822"/>
                </a:cubicBezTo>
                <a:cubicBezTo>
                  <a:pt x="158293" y="45981"/>
                  <a:pt x="158179" y="46117"/>
                  <a:pt x="158020" y="46117"/>
                </a:cubicBezTo>
                <a:cubicBezTo>
                  <a:pt x="157884" y="46117"/>
                  <a:pt x="157770" y="46049"/>
                  <a:pt x="157770" y="45981"/>
                </a:cubicBezTo>
                <a:cubicBezTo>
                  <a:pt x="157770" y="45913"/>
                  <a:pt x="157884" y="45776"/>
                  <a:pt x="158043" y="45685"/>
                </a:cubicBezTo>
                <a:cubicBezTo>
                  <a:pt x="158084" y="45665"/>
                  <a:pt x="158125" y="45655"/>
                  <a:pt x="158161" y="45655"/>
                </a:cubicBezTo>
                <a:close/>
                <a:moveTo>
                  <a:pt x="155817" y="44062"/>
                </a:moveTo>
                <a:cubicBezTo>
                  <a:pt x="156014" y="44062"/>
                  <a:pt x="156168" y="44229"/>
                  <a:pt x="156155" y="44548"/>
                </a:cubicBezTo>
                <a:cubicBezTo>
                  <a:pt x="156133" y="44730"/>
                  <a:pt x="155951" y="45094"/>
                  <a:pt x="155723" y="45390"/>
                </a:cubicBezTo>
                <a:cubicBezTo>
                  <a:pt x="155519" y="45663"/>
                  <a:pt x="155337" y="46095"/>
                  <a:pt x="155314" y="46322"/>
                </a:cubicBezTo>
                <a:cubicBezTo>
                  <a:pt x="155314" y="46518"/>
                  <a:pt x="155320" y="46615"/>
                  <a:pt x="155361" y="46615"/>
                </a:cubicBezTo>
                <a:cubicBezTo>
                  <a:pt x="155401" y="46615"/>
                  <a:pt x="155475" y="46524"/>
                  <a:pt x="155610" y="46345"/>
                </a:cubicBezTo>
                <a:cubicBezTo>
                  <a:pt x="155737" y="46171"/>
                  <a:pt x="155811" y="46086"/>
                  <a:pt x="155841" y="46086"/>
                </a:cubicBezTo>
                <a:cubicBezTo>
                  <a:pt x="155871" y="46086"/>
                  <a:pt x="155859" y="46166"/>
                  <a:pt x="155814" y="46322"/>
                </a:cubicBezTo>
                <a:cubicBezTo>
                  <a:pt x="155733" y="46615"/>
                  <a:pt x="155514" y="46755"/>
                  <a:pt x="155235" y="46755"/>
                </a:cubicBezTo>
                <a:cubicBezTo>
                  <a:pt x="154885" y="46755"/>
                  <a:pt x="154443" y="46535"/>
                  <a:pt x="154063" y="46117"/>
                </a:cubicBezTo>
                <a:cubicBezTo>
                  <a:pt x="153591" y="45599"/>
                  <a:pt x="153384" y="45275"/>
                  <a:pt x="153484" y="45275"/>
                </a:cubicBezTo>
                <a:cubicBezTo>
                  <a:pt x="153533" y="45275"/>
                  <a:pt x="153656" y="45354"/>
                  <a:pt x="153859" y="45526"/>
                </a:cubicBezTo>
                <a:cubicBezTo>
                  <a:pt x="154006" y="45653"/>
                  <a:pt x="154100" y="45721"/>
                  <a:pt x="154161" y="45721"/>
                </a:cubicBezTo>
                <a:cubicBezTo>
                  <a:pt x="154230" y="45721"/>
                  <a:pt x="154256" y="45630"/>
                  <a:pt x="154268" y="45435"/>
                </a:cubicBezTo>
                <a:cubicBezTo>
                  <a:pt x="154268" y="45208"/>
                  <a:pt x="154427" y="45003"/>
                  <a:pt x="154586" y="45003"/>
                </a:cubicBezTo>
                <a:cubicBezTo>
                  <a:pt x="154768" y="45003"/>
                  <a:pt x="155086" y="44753"/>
                  <a:pt x="155291" y="44435"/>
                </a:cubicBezTo>
                <a:cubicBezTo>
                  <a:pt x="155448" y="44183"/>
                  <a:pt x="155648" y="44062"/>
                  <a:pt x="155817" y="44062"/>
                </a:cubicBezTo>
                <a:close/>
                <a:moveTo>
                  <a:pt x="149667" y="46693"/>
                </a:moveTo>
                <a:cubicBezTo>
                  <a:pt x="149684" y="46693"/>
                  <a:pt x="149702" y="46698"/>
                  <a:pt x="149720" y="46709"/>
                </a:cubicBezTo>
                <a:cubicBezTo>
                  <a:pt x="149856" y="46777"/>
                  <a:pt x="149947" y="46936"/>
                  <a:pt x="149925" y="47072"/>
                </a:cubicBezTo>
                <a:cubicBezTo>
                  <a:pt x="149925" y="47232"/>
                  <a:pt x="149834" y="47368"/>
                  <a:pt x="149720" y="47459"/>
                </a:cubicBezTo>
                <a:cubicBezTo>
                  <a:pt x="149699" y="47470"/>
                  <a:pt x="149679" y="47475"/>
                  <a:pt x="149660" y="47475"/>
                </a:cubicBezTo>
                <a:cubicBezTo>
                  <a:pt x="149557" y="47475"/>
                  <a:pt x="149492" y="47322"/>
                  <a:pt x="149492" y="47072"/>
                </a:cubicBezTo>
                <a:cubicBezTo>
                  <a:pt x="149492" y="46842"/>
                  <a:pt x="149573" y="46693"/>
                  <a:pt x="149667" y="46693"/>
                </a:cubicBezTo>
                <a:close/>
                <a:moveTo>
                  <a:pt x="156405" y="47436"/>
                </a:moveTo>
                <a:cubicBezTo>
                  <a:pt x="156565" y="47436"/>
                  <a:pt x="156678" y="47550"/>
                  <a:pt x="156656" y="47686"/>
                </a:cubicBezTo>
                <a:cubicBezTo>
                  <a:pt x="156656" y="47823"/>
                  <a:pt x="156542" y="48005"/>
                  <a:pt x="156383" y="48118"/>
                </a:cubicBezTo>
                <a:cubicBezTo>
                  <a:pt x="156356" y="48132"/>
                  <a:pt x="156330" y="48138"/>
                  <a:pt x="156306" y="48138"/>
                </a:cubicBezTo>
                <a:cubicBezTo>
                  <a:pt x="156206" y="48138"/>
                  <a:pt x="156133" y="48029"/>
                  <a:pt x="156133" y="47846"/>
                </a:cubicBezTo>
                <a:cubicBezTo>
                  <a:pt x="156133" y="47618"/>
                  <a:pt x="156246" y="47436"/>
                  <a:pt x="156405" y="47436"/>
                </a:cubicBezTo>
                <a:close/>
                <a:moveTo>
                  <a:pt x="155241" y="47205"/>
                </a:moveTo>
                <a:cubicBezTo>
                  <a:pt x="155284" y="47205"/>
                  <a:pt x="155291" y="47381"/>
                  <a:pt x="155291" y="47755"/>
                </a:cubicBezTo>
                <a:cubicBezTo>
                  <a:pt x="155291" y="48164"/>
                  <a:pt x="155177" y="48482"/>
                  <a:pt x="155041" y="48482"/>
                </a:cubicBezTo>
                <a:cubicBezTo>
                  <a:pt x="154723" y="48482"/>
                  <a:pt x="154723" y="48278"/>
                  <a:pt x="155041" y="47550"/>
                </a:cubicBezTo>
                <a:cubicBezTo>
                  <a:pt x="155144" y="47324"/>
                  <a:pt x="155205" y="47205"/>
                  <a:pt x="155241" y="47205"/>
                </a:cubicBezTo>
                <a:close/>
                <a:moveTo>
                  <a:pt x="153762" y="47539"/>
                </a:moveTo>
                <a:cubicBezTo>
                  <a:pt x="153829" y="47539"/>
                  <a:pt x="153944" y="47630"/>
                  <a:pt x="154086" y="47800"/>
                </a:cubicBezTo>
                <a:cubicBezTo>
                  <a:pt x="154429" y="48284"/>
                  <a:pt x="154548" y="48628"/>
                  <a:pt x="154419" y="48628"/>
                </a:cubicBezTo>
                <a:cubicBezTo>
                  <a:pt x="154361" y="48628"/>
                  <a:pt x="154250" y="48556"/>
                  <a:pt x="154086" y="48391"/>
                </a:cubicBezTo>
                <a:cubicBezTo>
                  <a:pt x="153859" y="48164"/>
                  <a:pt x="153699" y="47823"/>
                  <a:pt x="153699" y="47641"/>
                </a:cubicBezTo>
                <a:cubicBezTo>
                  <a:pt x="153699" y="47572"/>
                  <a:pt x="153722" y="47539"/>
                  <a:pt x="153762" y="47539"/>
                </a:cubicBezTo>
                <a:close/>
                <a:moveTo>
                  <a:pt x="151990" y="47224"/>
                </a:moveTo>
                <a:cubicBezTo>
                  <a:pt x="152092" y="47224"/>
                  <a:pt x="152209" y="47405"/>
                  <a:pt x="152221" y="47732"/>
                </a:cubicBezTo>
                <a:cubicBezTo>
                  <a:pt x="152221" y="47877"/>
                  <a:pt x="152373" y="47985"/>
                  <a:pt x="152556" y="47985"/>
                </a:cubicBezTo>
                <a:cubicBezTo>
                  <a:pt x="152573" y="47985"/>
                  <a:pt x="152590" y="47984"/>
                  <a:pt x="152608" y="47982"/>
                </a:cubicBezTo>
                <a:cubicBezTo>
                  <a:pt x="152640" y="47976"/>
                  <a:pt x="152668" y="47973"/>
                  <a:pt x="152692" y="47973"/>
                </a:cubicBezTo>
                <a:cubicBezTo>
                  <a:pt x="152940" y="47973"/>
                  <a:pt x="152751" y="48298"/>
                  <a:pt x="152108" y="48983"/>
                </a:cubicBezTo>
                <a:cubicBezTo>
                  <a:pt x="152096" y="48994"/>
                  <a:pt x="152087" y="49000"/>
                  <a:pt x="152080" y="49000"/>
                </a:cubicBezTo>
                <a:cubicBezTo>
                  <a:pt x="152049" y="49000"/>
                  <a:pt x="152078" y="48871"/>
                  <a:pt x="152153" y="48664"/>
                </a:cubicBezTo>
                <a:cubicBezTo>
                  <a:pt x="152244" y="48414"/>
                  <a:pt x="152221" y="48187"/>
                  <a:pt x="152062" y="48187"/>
                </a:cubicBezTo>
                <a:cubicBezTo>
                  <a:pt x="151926" y="48187"/>
                  <a:pt x="151812" y="47937"/>
                  <a:pt x="151835" y="47595"/>
                </a:cubicBezTo>
                <a:cubicBezTo>
                  <a:pt x="151835" y="47342"/>
                  <a:pt x="151907" y="47224"/>
                  <a:pt x="151990" y="47224"/>
                </a:cubicBezTo>
                <a:close/>
                <a:moveTo>
                  <a:pt x="151427" y="48547"/>
                </a:moveTo>
                <a:cubicBezTo>
                  <a:pt x="151468" y="48547"/>
                  <a:pt x="151494" y="48642"/>
                  <a:pt x="151494" y="48823"/>
                </a:cubicBezTo>
                <a:cubicBezTo>
                  <a:pt x="151512" y="49058"/>
                  <a:pt x="151472" y="49192"/>
                  <a:pt x="151410" y="49192"/>
                </a:cubicBezTo>
                <a:cubicBezTo>
                  <a:pt x="151394" y="49192"/>
                  <a:pt x="151376" y="49183"/>
                  <a:pt x="151357" y="49165"/>
                </a:cubicBezTo>
                <a:cubicBezTo>
                  <a:pt x="151266" y="49096"/>
                  <a:pt x="151266" y="48846"/>
                  <a:pt x="151334" y="48664"/>
                </a:cubicBezTo>
                <a:cubicBezTo>
                  <a:pt x="151370" y="48585"/>
                  <a:pt x="151401" y="48547"/>
                  <a:pt x="151427" y="48547"/>
                </a:cubicBezTo>
                <a:close/>
                <a:moveTo>
                  <a:pt x="149791" y="48288"/>
                </a:moveTo>
                <a:cubicBezTo>
                  <a:pt x="149869" y="48288"/>
                  <a:pt x="149994" y="48357"/>
                  <a:pt x="150197" y="48482"/>
                </a:cubicBezTo>
                <a:cubicBezTo>
                  <a:pt x="150493" y="48687"/>
                  <a:pt x="150720" y="48937"/>
                  <a:pt x="150720" y="49051"/>
                </a:cubicBezTo>
                <a:cubicBezTo>
                  <a:pt x="150720" y="49165"/>
                  <a:pt x="150493" y="49255"/>
                  <a:pt x="150197" y="49255"/>
                </a:cubicBezTo>
                <a:cubicBezTo>
                  <a:pt x="149834" y="49255"/>
                  <a:pt x="149652" y="49051"/>
                  <a:pt x="149652" y="48687"/>
                </a:cubicBezTo>
                <a:cubicBezTo>
                  <a:pt x="149665" y="48413"/>
                  <a:pt x="149685" y="48288"/>
                  <a:pt x="149791" y="48288"/>
                </a:cubicBezTo>
                <a:close/>
                <a:moveTo>
                  <a:pt x="149829" y="49614"/>
                </a:moveTo>
                <a:cubicBezTo>
                  <a:pt x="149859" y="49614"/>
                  <a:pt x="149891" y="49623"/>
                  <a:pt x="149925" y="49642"/>
                </a:cubicBezTo>
                <a:cubicBezTo>
                  <a:pt x="150061" y="49733"/>
                  <a:pt x="150175" y="49847"/>
                  <a:pt x="150175" y="49915"/>
                </a:cubicBezTo>
                <a:cubicBezTo>
                  <a:pt x="150175" y="49983"/>
                  <a:pt x="150061" y="50097"/>
                  <a:pt x="149902" y="50188"/>
                </a:cubicBezTo>
                <a:cubicBezTo>
                  <a:pt x="149873" y="50207"/>
                  <a:pt x="149845" y="50216"/>
                  <a:pt x="149818" y="50216"/>
                </a:cubicBezTo>
                <a:cubicBezTo>
                  <a:pt x="149722" y="50216"/>
                  <a:pt x="149652" y="50094"/>
                  <a:pt x="149652" y="49915"/>
                </a:cubicBezTo>
                <a:cubicBezTo>
                  <a:pt x="149652" y="49736"/>
                  <a:pt x="149722" y="49614"/>
                  <a:pt x="149829" y="49614"/>
                </a:cubicBezTo>
                <a:close/>
                <a:moveTo>
                  <a:pt x="150532" y="49980"/>
                </a:moveTo>
                <a:cubicBezTo>
                  <a:pt x="150660" y="49980"/>
                  <a:pt x="150812" y="50022"/>
                  <a:pt x="150971" y="50120"/>
                </a:cubicBezTo>
                <a:cubicBezTo>
                  <a:pt x="151425" y="50415"/>
                  <a:pt x="151448" y="50461"/>
                  <a:pt x="151062" y="50688"/>
                </a:cubicBezTo>
                <a:cubicBezTo>
                  <a:pt x="150941" y="50748"/>
                  <a:pt x="150820" y="50778"/>
                  <a:pt x="150709" y="50778"/>
                </a:cubicBezTo>
                <a:cubicBezTo>
                  <a:pt x="150569" y="50778"/>
                  <a:pt x="150445" y="50731"/>
                  <a:pt x="150357" y="50643"/>
                </a:cubicBezTo>
                <a:cubicBezTo>
                  <a:pt x="150007" y="50293"/>
                  <a:pt x="150181" y="49980"/>
                  <a:pt x="150532" y="49980"/>
                </a:cubicBezTo>
                <a:close/>
                <a:moveTo>
                  <a:pt x="155595" y="49710"/>
                </a:moveTo>
                <a:cubicBezTo>
                  <a:pt x="155530" y="49710"/>
                  <a:pt x="155435" y="49728"/>
                  <a:pt x="155314" y="49756"/>
                </a:cubicBezTo>
                <a:cubicBezTo>
                  <a:pt x="155041" y="49824"/>
                  <a:pt x="154700" y="50211"/>
                  <a:pt x="154586" y="50574"/>
                </a:cubicBezTo>
                <a:lnTo>
                  <a:pt x="154382" y="51300"/>
                </a:lnTo>
                <a:lnTo>
                  <a:pt x="154382" y="51300"/>
                </a:lnTo>
                <a:cubicBezTo>
                  <a:pt x="154523" y="51187"/>
                  <a:pt x="154668" y="51051"/>
                  <a:pt x="154814" y="50893"/>
                </a:cubicBezTo>
                <a:cubicBezTo>
                  <a:pt x="155645" y="49971"/>
                  <a:pt x="155844" y="49710"/>
                  <a:pt x="155595" y="49710"/>
                </a:cubicBezTo>
                <a:close/>
                <a:moveTo>
                  <a:pt x="148460" y="50242"/>
                </a:moveTo>
                <a:cubicBezTo>
                  <a:pt x="148574" y="50242"/>
                  <a:pt x="148677" y="50406"/>
                  <a:pt x="148697" y="50620"/>
                </a:cubicBezTo>
                <a:cubicBezTo>
                  <a:pt x="148733" y="50836"/>
                  <a:pt x="148683" y="50966"/>
                  <a:pt x="148593" y="50966"/>
                </a:cubicBezTo>
                <a:cubicBezTo>
                  <a:pt x="148570" y="50966"/>
                  <a:pt x="148543" y="50957"/>
                  <a:pt x="148515" y="50938"/>
                </a:cubicBezTo>
                <a:cubicBezTo>
                  <a:pt x="148429" y="50886"/>
                  <a:pt x="148366" y="50862"/>
                  <a:pt x="148324" y="50862"/>
                </a:cubicBezTo>
                <a:cubicBezTo>
                  <a:pt x="148168" y="50862"/>
                  <a:pt x="148315" y="51193"/>
                  <a:pt x="148674" y="51552"/>
                </a:cubicBezTo>
                <a:cubicBezTo>
                  <a:pt x="149038" y="51916"/>
                  <a:pt x="149038" y="52052"/>
                  <a:pt x="148742" y="52212"/>
                </a:cubicBezTo>
                <a:cubicBezTo>
                  <a:pt x="148666" y="52257"/>
                  <a:pt x="148596" y="52280"/>
                  <a:pt x="148531" y="52280"/>
                </a:cubicBezTo>
                <a:cubicBezTo>
                  <a:pt x="148403" y="52280"/>
                  <a:pt x="148302" y="52189"/>
                  <a:pt x="148242" y="52007"/>
                </a:cubicBezTo>
                <a:cubicBezTo>
                  <a:pt x="148174" y="51780"/>
                  <a:pt x="147992" y="51598"/>
                  <a:pt x="147855" y="51598"/>
                </a:cubicBezTo>
                <a:cubicBezTo>
                  <a:pt x="147851" y="51598"/>
                  <a:pt x="147847" y="51598"/>
                  <a:pt x="147843" y="51598"/>
                </a:cubicBezTo>
                <a:cubicBezTo>
                  <a:pt x="147491" y="51598"/>
                  <a:pt x="147495" y="50596"/>
                  <a:pt x="147832" y="50461"/>
                </a:cubicBezTo>
                <a:cubicBezTo>
                  <a:pt x="148014" y="50392"/>
                  <a:pt x="148265" y="50302"/>
                  <a:pt x="148401" y="50256"/>
                </a:cubicBezTo>
                <a:cubicBezTo>
                  <a:pt x="148421" y="50246"/>
                  <a:pt x="148440" y="50242"/>
                  <a:pt x="148460" y="50242"/>
                </a:cubicBezTo>
                <a:close/>
                <a:moveTo>
                  <a:pt x="146127" y="52689"/>
                </a:moveTo>
                <a:cubicBezTo>
                  <a:pt x="146423" y="52689"/>
                  <a:pt x="146423" y="53417"/>
                  <a:pt x="146104" y="53599"/>
                </a:cubicBezTo>
                <a:cubicBezTo>
                  <a:pt x="146041" y="53630"/>
                  <a:pt x="145978" y="53647"/>
                  <a:pt x="145919" y="53647"/>
                </a:cubicBezTo>
                <a:cubicBezTo>
                  <a:pt x="145851" y="53647"/>
                  <a:pt x="145789" y="53625"/>
                  <a:pt x="145740" y="53576"/>
                </a:cubicBezTo>
                <a:cubicBezTo>
                  <a:pt x="145513" y="53349"/>
                  <a:pt x="145809" y="52689"/>
                  <a:pt x="146127" y="52689"/>
                </a:cubicBezTo>
                <a:close/>
                <a:moveTo>
                  <a:pt x="151889" y="53098"/>
                </a:moveTo>
                <a:cubicBezTo>
                  <a:pt x="151968" y="53098"/>
                  <a:pt x="152017" y="53153"/>
                  <a:pt x="152017" y="53258"/>
                </a:cubicBezTo>
                <a:cubicBezTo>
                  <a:pt x="152017" y="53417"/>
                  <a:pt x="151903" y="53599"/>
                  <a:pt x="151744" y="53690"/>
                </a:cubicBezTo>
                <a:cubicBezTo>
                  <a:pt x="151689" y="53721"/>
                  <a:pt x="151640" y="53736"/>
                  <a:pt x="151599" y="53736"/>
                </a:cubicBezTo>
                <a:cubicBezTo>
                  <a:pt x="151520" y="53736"/>
                  <a:pt x="151471" y="53681"/>
                  <a:pt x="151471" y="53576"/>
                </a:cubicBezTo>
                <a:cubicBezTo>
                  <a:pt x="151471" y="53440"/>
                  <a:pt x="151585" y="53235"/>
                  <a:pt x="151744" y="53144"/>
                </a:cubicBezTo>
                <a:cubicBezTo>
                  <a:pt x="151798" y="53113"/>
                  <a:pt x="151848" y="53098"/>
                  <a:pt x="151889" y="53098"/>
                </a:cubicBezTo>
                <a:close/>
                <a:moveTo>
                  <a:pt x="134133" y="67629"/>
                </a:moveTo>
                <a:cubicBezTo>
                  <a:pt x="134144" y="67629"/>
                  <a:pt x="134155" y="67629"/>
                  <a:pt x="134166" y="67629"/>
                </a:cubicBezTo>
                <a:cubicBezTo>
                  <a:pt x="134393" y="67652"/>
                  <a:pt x="134393" y="67698"/>
                  <a:pt x="134143" y="67789"/>
                </a:cubicBezTo>
                <a:cubicBezTo>
                  <a:pt x="133961" y="67857"/>
                  <a:pt x="133870" y="68061"/>
                  <a:pt x="133961" y="68198"/>
                </a:cubicBezTo>
                <a:cubicBezTo>
                  <a:pt x="134033" y="68313"/>
                  <a:pt x="134041" y="68374"/>
                  <a:pt x="133991" y="68374"/>
                </a:cubicBezTo>
                <a:cubicBezTo>
                  <a:pt x="133962" y="68374"/>
                  <a:pt x="133914" y="68353"/>
                  <a:pt x="133847" y="68312"/>
                </a:cubicBezTo>
                <a:cubicBezTo>
                  <a:pt x="133492" y="68089"/>
                  <a:pt x="133679" y="67629"/>
                  <a:pt x="134133" y="67629"/>
                </a:cubicBezTo>
                <a:close/>
                <a:moveTo>
                  <a:pt x="129979" y="78900"/>
                </a:moveTo>
                <a:cubicBezTo>
                  <a:pt x="130010" y="78900"/>
                  <a:pt x="130064" y="78925"/>
                  <a:pt x="130141" y="78977"/>
                </a:cubicBezTo>
                <a:cubicBezTo>
                  <a:pt x="130323" y="79090"/>
                  <a:pt x="130459" y="79409"/>
                  <a:pt x="130459" y="79704"/>
                </a:cubicBezTo>
                <a:cubicBezTo>
                  <a:pt x="130442" y="79957"/>
                  <a:pt x="130375" y="80098"/>
                  <a:pt x="130258" y="80098"/>
                </a:cubicBezTo>
                <a:cubicBezTo>
                  <a:pt x="130218" y="80098"/>
                  <a:pt x="130171" y="80081"/>
                  <a:pt x="130118" y="80045"/>
                </a:cubicBezTo>
                <a:cubicBezTo>
                  <a:pt x="130056" y="80004"/>
                  <a:pt x="130008" y="79983"/>
                  <a:pt x="129975" y="79983"/>
                </a:cubicBezTo>
                <a:cubicBezTo>
                  <a:pt x="129898" y="79983"/>
                  <a:pt x="129896" y="80090"/>
                  <a:pt x="129959" y="80295"/>
                </a:cubicBezTo>
                <a:cubicBezTo>
                  <a:pt x="130050" y="80568"/>
                  <a:pt x="130027" y="80750"/>
                  <a:pt x="129891" y="80750"/>
                </a:cubicBezTo>
                <a:cubicBezTo>
                  <a:pt x="129754" y="80750"/>
                  <a:pt x="129572" y="80978"/>
                  <a:pt x="129459" y="81296"/>
                </a:cubicBezTo>
                <a:cubicBezTo>
                  <a:pt x="129371" y="81568"/>
                  <a:pt x="129249" y="81688"/>
                  <a:pt x="129141" y="81688"/>
                </a:cubicBezTo>
                <a:cubicBezTo>
                  <a:pt x="128968" y="81688"/>
                  <a:pt x="128829" y="81384"/>
                  <a:pt x="128913" y="80909"/>
                </a:cubicBezTo>
                <a:cubicBezTo>
                  <a:pt x="128981" y="80591"/>
                  <a:pt x="129049" y="80204"/>
                  <a:pt x="129072" y="80023"/>
                </a:cubicBezTo>
                <a:cubicBezTo>
                  <a:pt x="129072" y="79863"/>
                  <a:pt x="129345" y="79659"/>
                  <a:pt x="129663" y="79568"/>
                </a:cubicBezTo>
                <a:cubicBezTo>
                  <a:pt x="130027" y="79477"/>
                  <a:pt x="130141" y="79318"/>
                  <a:pt x="130027" y="79113"/>
                </a:cubicBezTo>
                <a:cubicBezTo>
                  <a:pt x="129942" y="78971"/>
                  <a:pt x="129928" y="78900"/>
                  <a:pt x="129979" y="78900"/>
                </a:cubicBezTo>
                <a:close/>
                <a:moveTo>
                  <a:pt x="125575" y="84869"/>
                </a:moveTo>
                <a:cubicBezTo>
                  <a:pt x="125618" y="84869"/>
                  <a:pt x="125662" y="84876"/>
                  <a:pt x="125706" y="84889"/>
                </a:cubicBezTo>
                <a:cubicBezTo>
                  <a:pt x="126230" y="85116"/>
                  <a:pt x="126161" y="85457"/>
                  <a:pt x="125525" y="85617"/>
                </a:cubicBezTo>
                <a:cubicBezTo>
                  <a:pt x="125341" y="85659"/>
                  <a:pt x="125214" y="85686"/>
                  <a:pt x="125134" y="85686"/>
                </a:cubicBezTo>
                <a:cubicBezTo>
                  <a:pt x="124955" y="85686"/>
                  <a:pt x="125004" y="85553"/>
                  <a:pt x="125161" y="85162"/>
                </a:cubicBezTo>
                <a:cubicBezTo>
                  <a:pt x="125234" y="84979"/>
                  <a:pt x="125396" y="84869"/>
                  <a:pt x="125575" y="84869"/>
                </a:cubicBezTo>
                <a:close/>
                <a:moveTo>
                  <a:pt x="125136" y="86901"/>
                </a:moveTo>
                <a:cubicBezTo>
                  <a:pt x="125585" y="86901"/>
                  <a:pt x="125368" y="87565"/>
                  <a:pt x="124797" y="87777"/>
                </a:cubicBezTo>
                <a:cubicBezTo>
                  <a:pt x="124717" y="87808"/>
                  <a:pt x="124652" y="87823"/>
                  <a:pt x="124601" y="87823"/>
                </a:cubicBezTo>
                <a:cubicBezTo>
                  <a:pt x="124464" y="87823"/>
                  <a:pt x="124429" y="87708"/>
                  <a:pt x="124479" y="87459"/>
                </a:cubicBezTo>
                <a:cubicBezTo>
                  <a:pt x="124524" y="87208"/>
                  <a:pt x="124774" y="86958"/>
                  <a:pt x="125024" y="86913"/>
                </a:cubicBezTo>
                <a:cubicBezTo>
                  <a:pt x="125065" y="86905"/>
                  <a:pt x="125103" y="86901"/>
                  <a:pt x="125136" y="86901"/>
                </a:cubicBezTo>
                <a:close/>
                <a:moveTo>
                  <a:pt x="124380" y="90239"/>
                </a:moveTo>
                <a:cubicBezTo>
                  <a:pt x="124552" y="90239"/>
                  <a:pt x="124618" y="90315"/>
                  <a:pt x="124569" y="90460"/>
                </a:cubicBezTo>
                <a:cubicBezTo>
                  <a:pt x="124524" y="90619"/>
                  <a:pt x="124274" y="90801"/>
                  <a:pt x="124046" y="90847"/>
                </a:cubicBezTo>
                <a:cubicBezTo>
                  <a:pt x="123978" y="90858"/>
                  <a:pt x="123918" y="90863"/>
                  <a:pt x="123864" y="90863"/>
                </a:cubicBezTo>
                <a:cubicBezTo>
                  <a:pt x="123388" y="90863"/>
                  <a:pt x="123521" y="90442"/>
                  <a:pt x="124115" y="90278"/>
                </a:cubicBezTo>
                <a:cubicBezTo>
                  <a:pt x="124221" y="90252"/>
                  <a:pt x="124310" y="90239"/>
                  <a:pt x="124380" y="90239"/>
                </a:cubicBezTo>
                <a:close/>
                <a:moveTo>
                  <a:pt x="122728" y="93053"/>
                </a:moveTo>
                <a:cubicBezTo>
                  <a:pt x="122887" y="93053"/>
                  <a:pt x="123000" y="93166"/>
                  <a:pt x="123000" y="93325"/>
                </a:cubicBezTo>
                <a:cubicBezTo>
                  <a:pt x="123000" y="93462"/>
                  <a:pt x="122955" y="93576"/>
                  <a:pt x="122887" y="93576"/>
                </a:cubicBezTo>
                <a:cubicBezTo>
                  <a:pt x="122819" y="93576"/>
                  <a:pt x="122705" y="93462"/>
                  <a:pt x="122614" y="93303"/>
                </a:cubicBezTo>
                <a:cubicBezTo>
                  <a:pt x="122523" y="93166"/>
                  <a:pt x="122568" y="93053"/>
                  <a:pt x="122728" y="93053"/>
                </a:cubicBezTo>
                <a:close/>
                <a:moveTo>
                  <a:pt x="122182" y="94371"/>
                </a:moveTo>
                <a:cubicBezTo>
                  <a:pt x="122341" y="94371"/>
                  <a:pt x="122455" y="94485"/>
                  <a:pt x="122455" y="94644"/>
                </a:cubicBezTo>
                <a:cubicBezTo>
                  <a:pt x="122455" y="94804"/>
                  <a:pt x="122341" y="94917"/>
                  <a:pt x="122182" y="94917"/>
                </a:cubicBezTo>
                <a:cubicBezTo>
                  <a:pt x="122023" y="94894"/>
                  <a:pt x="121909" y="94781"/>
                  <a:pt x="121909" y="94644"/>
                </a:cubicBezTo>
                <a:cubicBezTo>
                  <a:pt x="121909" y="94485"/>
                  <a:pt x="122023" y="94371"/>
                  <a:pt x="122182" y="94371"/>
                </a:cubicBezTo>
                <a:close/>
                <a:moveTo>
                  <a:pt x="122441" y="96386"/>
                </a:moveTo>
                <a:cubicBezTo>
                  <a:pt x="122760" y="96386"/>
                  <a:pt x="122446" y="96919"/>
                  <a:pt x="121886" y="97259"/>
                </a:cubicBezTo>
                <a:cubicBezTo>
                  <a:pt x="121665" y="97386"/>
                  <a:pt x="121531" y="97454"/>
                  <a:pt x="121452" y="97454"/>
                </a:cubicBezTo>
                <a:cubicBezTo>
                  <a:pt x="121360" y="97454"/>
                  <a:pt x="121340" y="97363"/>
                  <a:pt x="121340" y="97168"/>
                </a:cubicBezTo>
                <a:cubicBezTo>
                  <a:pt x="121340" y="96994"/>
                  <a:pt x="121420" y="96887"/>
                  <a:pt x="121519" y="96887"/>
                </a:cubicBezTo>
                <a:cubicBezTo>
                  <a:pt x="121549" y="96887"/>
                  <a:pt x="121581" y="96897"/>
                  <a:pt x="121613" y="96918"/>
                </a:cubicBezTo>
                <a:cubicBezTo>
                  <a:pt x="121670" y="96951"/>
                  <a:pt x="121720" y="96966"/>
                  <a:pt x="121762" y="96966"/>
                </a:cubicBezTo>
                <a:cubicBezTo>
                  <a:pt x="121839" y="96966"/>
                  <a:pt x="121886" y="96915"/>
                  <a:pt x="121886" y="96827"/>
                </a:cubicBezTo>
                <a:cubicBezTo>
                  <a:pt x="121886" y="96691"/>
                  <a:pt x="122068" y="96509"/>
                  <a:pt x="122273" y="96418"/>
                </a:cubicBezTo>
                <a:cubicBezTo>
                  <a:pt x="122341" y="96396"/>
                  <a:pt x="122397" y="96386"/>
                  <a:pt x="122441" y="96386"/>
                </a:cubicBezTo>
                <a:close/>
                <a:moveTo>
                  <a:pt x="120928" y="97165"/>
                </a:moveTo>
                <a:cubicBezTo>
                  <a:pt x="121057" y="97165"/>
                  <a:pt x="121090" y="97287"/>
                  <a:pt x="121090" y="97578"/>
                </a:cubicBezTo>
                <a:cubicBezTo>
                  <a:pt x="121090" y="97873"/>
                  <a:pt x="120908" y="98124"/>
                  <a:pt x="120704" y="98124"/>
                </a:cubicBezTo>
                <a:cubicBezTo>
                  <a:pt x="120044" y="98101"/>
                  <a:pt x="119976" y="97601"/>
                  <a:pt x="120545" y="97305"/>
                </a:cubicBezTo>
                <a:cubicBezTo>
                  <a:pt x="120723" y="97216"/>
                  <a:pt x="120845" y="97165"/>
                  <a:pt x="120928" y="97165"/>
                </a:cubicBezTo>
                <a:close/>
                <a:moveTo>
                  <a:pt x="114025" y="109628"/>
                </a:moveTo>
                <a:cubicBezTo>
                  <a:pt x="114038" y="109628"/>
                  <a:pt x="114051" y="109629"/>
                  <a:pt x="114064" y="109630"/>
                </a:cubicBezTo>
                <a:cubicBezTo>
                  <a:pt x="114314" y="109630"/>
                  <a:pt x="114473" y="109789"/>
                  <a:pt x="114473" y="110017"/>
                </a:cubicBezTo>
                <a:cubicBezTo>
                  <a:pt x="114473" y="110244"/>
                  <a:pt x="114291" y="110426"/>
                  <a:pt x="114064" y="110426"/>
                </a:cubicBezTo>
                <a:cubicBezTo>
                  <a:pt x="113836" y="110403"/>
                  <a:pt x="113654" y="110244"/>
                  <a:pt x="113654" y="110017"/>
                </a:cubicBezTo>
                <a:cubicBezTo>
                  <a:pt x="113654" y="109802"/>
                  <a:pt x="113816" y="109628"/>
                  <a:pt x="114025" y="109628"/>
                </a:cubicBezTo>
                <a:close/>
                <a:moveTo>
                  <a:pt x="116745" y="111595"/>
                </a:moveTo>
                <a:cubicBezTo>
                  <a:pt x="116831" y="111595"/>
                  <a:pt x="116773" y="111729"/>
                  <a:pt x="116611" y="112040"/>
                </a:cubicBezTo>
                <a:cubicBezTo>
                  <a:pt x="116429" y="112336"/>
                  <a:pt x="116247" y="112586"/>
                  <a:pt x="116178" y="112586"/>
                </a:cubicBezTo>
                <a:cubicBezTo>
                  <a:pt x="115769" y="112586"/>
                  <a:pt x="115883" y="112018"/>
                  <a:pt x="116360" y="111767"/>
                </a:cubicBezTo>
                <a:cubicBezTo>
                  <a:pt x="116563" y="111657"/>
                  <a:pt x="116687" y="111595"/>
                  <a:pt x="116745" y="111595"/>
                </a:cubicBezTo>
                <a:close/>
                <a:moveTo>
                  <a:pt x="112813" y="112018"/>
                </a:moveTo>
                <a:cubicBezTo>
                  <a:pt x="113131" y="112018"/>
                  <a:pt x="113381" y="112200"/>
                  <a:pt x="113381" y="112427"/>
                </a:cubicBezTo>
                <a:cubicBezTo>
                  <a:pt x="113359" y="112654"/>
                  <a:pt x="113245" y="112836"/>
                  <a:pt x="113109" y="112836"/>
                </a:cubicBezTo>
                <a:cubicBezTo>
                  <a:pt x="112949" y="112836"/>
                  <a:pt x="112836" y="113064"/>
                  <a:pt x="112813" y="113382"/>
                </a:cubicBezTo>
                <a:cubicBezTo>
                  <a:pt x="112813" y="113678"/>
                  <a:pt x="112722" y="113905"/>
                  <a:pt x="112586" y="113905"/>
                </a:cubicBezTo>
                <a:cubicBezTo>
                  <a:pt x="112244" y="113905"/>
                  <a:pt x="111994" y="112859"/>
                  <a:pt x="112290" y="112677"/>
                </a:cubicBezTo>
                <a:cubicBezTo>
                  <a:pt x="112449" y="112586"/>
                  <a:pt x="112495" y="112427"/>
                  <a:pt x="112404" y="112268"/>
                </a:cubicBezTo>
                <a:cubicBezTo>
                  <a:pt x="112313" y="112131"/>
                  <a:pt x="112495" y="112018"/>
                  <a:pt x="112813" y="112018"/>
                </a:cubicBezTo>
                <a:close/>
                <a:moveTo>
                  <a:pt x="104922" y="118385"/>
                </a:moveTo>
                <a:cubicBezTo>
                  <a:pt x="105081" y="118385"/>
                  <a:pt x="105218" y="118499"/>
                  <a:pt x="105218" y="118658"/>
                </a:cubicBezTo>
                <a:cubicBezTo>
                  <a:pt x="105218" y="118794"/>
                  <a:pt x="105172" y="118908"/>
                  <a:pt x="105104" y="118908"/>
                </a:cubicBezTo>
                <a:cubicBezTo>
                  <a:pt x="105013" y="118908"/>
                  <a:pt x="104899" y="118794"/>
                  <a:pt x="104808" y="118635"/>
                </a:cubicBezTo>
                <a:cubicBezTo>
                  <a:pt x="104718" y="118499"/>
                  <a:pt x="104786" y="118385"/>
                  <a:pt x="104922" y="118385"/>
                </a:cubicBezTo>
                <a:close/>
                <a:moveTo>
                  <a:pt x="110207" y="119899"/>
                </a:moveTo>
                <a:cubicBezTo>
                  <a:pt x="110280" y="119899"/>
                  <a:pt x="110349" y="119923"/>
                  <a:pt x="110403" y="119977"/>
                </a:cubicBezTo>
                <a:cubicBezTo>
                  <a:pt x="110698" y="120272"/>
                  <a:pt x="110584" y="120591"/>
                  <a:pt x="110175" y="120591"/>
                </a:cubicBezTo>
                <a:cubicBezTo>
                  <a:pt x="109948" y="120591"/>
                  <a:pt x="109766" y="120477"/>
                  <a:pt x="109766" y="120340"/>
                </a:cubicBezTo>
                <a:cubicBezTo>
                  <a:pt x="109766" y="120089"/>
                  <a:pt x="110001" y="119899"/>
                  <a:pt x="110207" y="119899"/>
                </a:cubicBezTo>
                <a:close/>
                <a:moveTo>
                  <a:pt x="106116" y="123594"/>
                </a:moveTo>
                <a:cubicBezTo>
                  <a:pt x="106350" y="123594"/>
                  <a:pt x="106201" y="124442"/>
                  <a:pt x="105718" y="125593"/>
                </a:cubicBezTo>
                <a:cubicBezTo>
                  <a:pt x="105470" y="126173"/>
                  <a:pt x="105221" y="126583"/>
                  <a:pt x="105110" y="126583"/>
                </a:cubicBezTo>
                <a:cubicBezTo>
                  <a:pt x="105099" y="126583"/>
                  <a:pt x="105090" y="126579"/>
                  <a:pt x="105081" y="126571"/>
                </a:cubicBezTo>
                <a:cubicBezTo>
                  <a:pt x="104854" y="126367"/>
                  <a:pt x="105513" y="124093"/>
                  <a:pt x="105900" y="123729"/>
                </a:cubicBezTo>
                <a:cubicBezTo>
                  <a:pt x="105992" y="123637"/>
                  <a:pt x="106064" y="123594"/>
                  <a:pt x="106116" y="123594"/>
                </a:cubicBezTo>
                <a:close/>
                <a:moveTo>
                  <a:pt x="102671" y="128322"/>
                </a:moveTo>
                <a:cubicBezTo>
                  <a:pt x="103012" y="128322"/>
                  <a:pt x="103012" y="129118"/>
                  <a:pt x="102671" y="129641"/>
                </a:cubicBezTo>
                <a:cubicBezTo>
                  <a:pt x="102574" y="129793"/>
                  <a:pt x="102507" y="129872"/>
                  <a:pt x="102447" y="129872"/>
                </a:cubicBezTo>
                <a:cubicBezTo>
                  <a:pt x="102381" y="129872"/>
                  <a:pt x="102322" y="129776"/>
                  <a:pt x="102239" y="129573"/>
                </a:cubicBezTo>
                <a:cubicBezTo>
                  <a:pt x="102057" y="129027"/>
                  <a:pt x="102284" y="128322"/>
                  <a:pt x="102671" y="128322"/>
                </a:cubicBezTo>
                <a:close/>
                <a:moveTo>
                  <a:pt x="98896" y="128277"/>
                </a:moveTo>
                <a:cubicBezTo>
                  <a:pt x="99351" y="128277"/>
                  <a:pt x="99192" y="129777"/>
                  <a:pt x="98714" y="130164"/>
                </a:cubicBezTo>
                <a:cubicBezTo>
                  <a:pt x="98535" y="130306"/>
                  <a:pt x="98426" y="130385"/>
                  <a:pt x="98372" y="130385"/>
                </a:cubicBezTo>
                <a:cubicBezTo>
                  <a:pt x="98295" y="130385"/>
                  <a:pt x="98325" y="130228"/>
                  <a:pt x="98419" y="129868"/>
                </a:cubicBezTo>
                <a:cubicBezTo>
                  <a:pt x="98532" y="129482"/>
                  <a:pt x="98623" y="128982"/>
                  <a:pt x="98623" y="128731"/>
                </a:cubicBezTo>
                <a:cubicBezTo>
                  <a:pt x="98646" y="128481"/>
                  <a:pt x="98760" y="128277"/>
                  <a:pt x="98896" y="128277"/>
                </a:cubicBezTo>
                <a:close/>
                <a:moveTo>
                  <a:pt x="104184" y="129511"/>
                </a:moveTo>
                <a:cubicBezTo>
                  <a:pt x="104300" y="129511"/>
                  <a:pt x="104254" y="129799"/>
                  <a:pt x="103990" y="130210"/>
                </a:cubicBezTo>
                <a:cubicBezTo>
                  <a:pt x="103886" y="130366"/>
                  <a:pt x="103769" y="130469"/>
                  <a:pt x="103679" y="130469"/>
                </a:cubicBezTo>
                <a:cubicBezTo>
                  <a:pt x="103650" y="130469"/>
                  <a:pt x="103625" y="130459"/>
                  <a:pt x="103603" y="130437"/>
                </a:cubicBezTo>
                <a:cubicBezTo>
                  <a:pt x="103535" y="130369"/>
                  <a:pt x="103649" y="130073"/>
                  <a:pt x="103853" y="129800"/>
                </a:cubicBezTo>
                <a:cubicBezTo>
                  <a:pt x="104007" y="129598"/>
                  <a:pt x="104120" y="129511"/>
                  <a:pt x="104184" y="129511"/>
                </a:cubicBezTo>
                <a:close/>
                <a:moveTo>
                  <a:pt x="102989" y="132702"/>
                </a:moveTo>
                <a:cubicBezTo>
                  <a:pt x="103082" y="132702"/>
                  <a:pt x="103148" y="132810"/>
                  <a:pt x="103148" y="132984"/>
                </a:cubicBezTo>
                <a:cubicBezTo>
                  <a:pt x="103148" y="133211"/>
                  <a:pt x="103035" y="133461"/>
                  <a:pt x="102876" y="133552"/>
                </a:cubicBezTo>
                <a:cubicBezTo>
                  <a:pt x="102835" y="133575"/>
                  <a:pt x="102798" y="133587"/>
                  <a:pt x="102764" y="133587"/>
                </a:cubicBezTo>
                <a:cubicBezTo>
                  <a:pt x="102666" y="133587"/>
                  <a:pt x="102603" y="133489"/>
                  <a:pt x="102603" y="133302"/>
                </a:cubicBezTo>
                <a:cubicBezTo>
                  <a:pt x="102625" y="133075"/>
                  <a:pt x="102739" y="132825"/>
                  <a:pt x="102898" y="132734"/>
                </a:cubicBezTo>
                <a:cubicBezTo>
                  <a:pt x="102930" y="132712"/>
                  <a:pt x="102961" y="132702"/>
                  <a:pt x="102989" y="132702"/>
                </a:cubicBezTo>
                <a:close/>
                <a:moveTo>
                  <a:pt x="105855" y="133984"/>
                </a:moveTo>
                <a:cubicBezTo>
                  <a:pt x="106218" y="134007"/>
                  <a:pt x="106150" y="134712"/>
                  <a:pt x="105764" y="134962"/>
                </a:cubicBezTo>
                <a:cubicBezTo>
                  <a:pt x="105703" y="134993"/>
                  <a:pt x="105657" y="135008"/>
                  <a:pt x="105628" y="135008"/>
                </a:cubicBezTo>
                <a:cubicBezTo>
                  <a:pt x="105569" y="135008"/>
                  <a:pt x="105574" y="134947"/>
                  <a:pt x="105650" y="134826"/>
                </a:cubicBezTo>
                <a:cubicBezTo>
                  <a:pt x="105764" y="134667"/>
                  <a:pt x="105741" y="134530"/>
                  <a:pt x="105559" y="134530"/>
                </a:cubicBezTo>
                <a:cubicBezTo>
                  <a:pt x="105400" y="134530"/>
                  <a:pt x="105354" y="134394"/>
                  <a:pt x="105422" y="134257"/>
                </a:cubicBezTo>
                <a:cubicBezTo>
                  <a:pt x="105536" y="134098"/>
                  <a:pt x="105718" y="133984"/>
                  <a:pt x="105855" y="133984"/>
                </a:cubicBezTo>
                <a:close/>
                <a:moveTo>
                  <a:pt x="96122" y="137100"/>
                </a:moveTo>
                <a:cubicBezTo>
                  <a:pt x="96281" y="137100"/>
                  <a:pt x="96395" y="137282"/>
                  <a:pt x="96395" y="137509"/>
                </a:cubicBezTo>
                <a:cubicBezTo>
                  <a:pt x="96395" y="137736"/>
                  <a:pt x="96258" y="137918"/>
                  <a:pt x="96122" y="137918"/>
                </a:cubicBezTo>
                <a:cubicBezTo>
                  <a:pt x="95963" y="137918"/>
                  <a:pt x="95849" y="137736"/>
                  <a:pt x="95849" y="137509"/>
                </a:cubicBezTo>
                <a:cubicBezTo>
                  <a:pt x="95849" y="137282"/>
                  <a:pt x="95963" y="137100"/>
                  <a:pt x="96122" y="137100"/>
                </a:cubicBezTo>
                <a:close/>
                <a:moveTo>
                  <a:pt x="95440" y="141511"/>
                </a:moveTo>
                <a:cubicBezTo>
                  <a:pt x="95849" y="141511"/>
                  <a:pt x="95803" y="141989"/>
                  <a:pt x="95349" y="142125"/>
                </a:cubicBezTo>
                <a:cubicBezTo>
                  <a:pt x="95325" y="142132"/>
                  <a:pt x="95303" y="142135"/>
                  <a:pt x="95281" y="142135"/>
                </a:cubicBezTo>
                <a:cubicBezTo>
                  <a:pt x="95158" y="142135"/>
                  <a:pt x="95076" y="142027"/>
                  <a:pt x="95076" y="141852"/>
                </a:cubicBezTo>
                <a:cubicBezTo>
                  <a:pt x="95076" y="141648"/>
                  <a:pt x="95235" y="141511"/>
                  <a:pt x="95440" y="141511"/>
                </a:cubicBezTo>
                <a:close/>
                <a:moveTo>
                  <a:pt x="99252" y="144692"/>
                </a:moveTo>
                <a:cubicBezTo>
                  <a:pt x="99318" y="144692"/>
                  <a:pt x="99400" y="144738"/>
                  <a:pt x="99510" y="144809"/>
                </a:cubicBezTo>
                <a:cubicBezTo>
                  <a:pt x="99942" y="145059"/>
                  <a:pt x="99828" y="145627"/>
                  <a:pt x="99237" y="146309"/>
                </a:cubicBezTo>
                <a:lnTo>
                  <a:pt x="98691" y="146946"/>
                </a:lnTo>
                <a:lnTo>
                  <a:pt x="98873" y="145877"/>
                </a:lnTo>
                <a:cubicBezTo>
                  <a:pt x="99020" y="144981"/>
                  <a:pt x="99085" y="144692"/>
                  <a:pt x="99252" y="144692"/>
                </a:cubicBezTo>
                <a:close/>
                <a:moveTo>
                  <a:pt x="98042" y="148256"/>
                </a:moveTo>
                <a:cubicBezTo>
                  <a:pt x="98074" y="148256"/>
                  <a:pt x="98108" y="148266"/>
                  <a:pt x="98146" y="148288"/>
                </a:cubicBezTo>
                <a:cubicBezTo>
                  <a:pt x="98282" y="148379"/>
                  <a:pt x="98396" y="148561"/>
                  <a:pt x="98396" y="148720"/>
                </a:cubicBezTo>
                <a:cubicBezTo>
                  <a:pt x="98396" y="148856"/>
                  <a:pt x="98282" y="148970"/>
                  <a:pt x="98123" y="148970"/>
                </a:cubicBezTo>
                <a:cubicBezTo>
                  <a:pt x="97987" y="148970"/>
                  <a:pt x="97873" y="148765"/>
                  <a:pt x="97873" y="148538"/>
                </a:cubicBezTo>
                <a:cubicBezTo>
                  <a:pt x="97873" y="148364"/>
                  <a:pt x="97939" y="148256"/>
                  <a:pt x="98042" y="148256"/>
                </a:cubicBezTo>
                <a:close/>
                <a:moveTo>
                  <a:pt x="99309" y="151423"/>
                </a:moveTo>
                <a:cubicBezTo>
                  <a:pt x="99331" y="151423"/>
                  <a:pt x="99352" y="151424"/>
                  <a:pt x="99374" y="151426"/>
                </a:cubicBezTo>
                <a:cubicBezTo>
                  <a:pt x="99760" y="151426"/>
                  <a:pt x="99783" y="151449"/>
                  <a:pt x="99442" y="151676"/>
                </a:cubicBezTo>
                <a:cubicBezTo>
                  <a:pt x="99192" y="151812"/>
                  <a:pt x="98942" y="151926"/>
                  <a:pt x="98805" y="151926"/>
                </a:cubicBezTo>
                <a:cubicBezTo>
                  <a:pt x="98795" y="151928"/>
                  <a:pt x="98786" y="151929"/>
                  <a:pt x="98778" y="151929"/>
                </a:cubicBezTo>
                <a:cubicBezTo>
                  <a:pt x="98688" y="151929"/>
                  <a:pt x="98677" y="151822"/>
                  <a:pt x="98760" y="151676"/>
                </a:cubicBezTo>
                <a:cubicBezTo>
                  <a:pt x="98864" y="151531"/>
                  <a:pt x="99082" y="151423"/>
                  <a:pt x="99309" y="151423"/>
                </a:cubicBezTo>
                <a:close/>
                <a:moveTo>
                  <a:pt x="95065" y="152415"/>
                </a:moveTo>
                <a:cubicBezTo>
                  <a:pt x="95102" y="152415"/>
                  <a:pt x="95121" y="152448"/>
                  <a:pt x="95121" y="152517"/>
                </a:cubicBezTo>
                <a:cubicBezTo>
                  <a:pt x="95121" y="152563"/>
                  <a:pt x="94917" y="152790"/>
                  <a:pt x="94644" y="152995"/>
                </a:cubicBezTo>
                <a:cubicBezTo>
                  <a:pt x="94441" y="153144"/>
                  <a:pt x="94334" y="153223"/>
                  <a:pt x="94309" y="153223"/>
                </a:cubicBezTo>
                <a:cubicBezTo>
                  <a:pt x="94282" y="153223"/>
                  <a:pt x="94361" y="153121"/>
                  <a:pt x="94530" y="152904"/>
                </a:cubicBezTo>
                <a:cubicBezTo>
                  <a:pt x="94799" y="152588"/>
                  <a:pt x="94979" y="152415"/>
                  <a:pt x="95065" y="152415"/>
                </a:cubicBezTo>
                <a:close/>
                <a:moveTo>
                  <a:pt x="95702" y="156306"/>
                </a:moveTo>
                <a:cubicBezTo>
                  <a:pt x="95805" y="156306"/>
                  <a:pt x="95872" y="156414"/>
                  <a:pt x="95872" y="156588"/>
                </a:cubicBezTo>
                <a:cubicBezTo>
                  <a:pt x="95872" y="156815"/>
                  <a:pt x="95803" y="157020"/>
                  <a:pt x="95735" y="157020"/>
                </a:cubicBezTo>
                <a:cubicBezTo>
                  <a:pt x="95462" y="156997"/>
                  <a:pt x="95349" y="156497"/>
                  <a:pt x="95599" y="156338"/>
                </a:cubicBezTo>
                <a:cubicBezTo>
                  <a:pt x="95636" y="156316"/>
                  <a:pt x="95671" y="156306"/>
                  <a:pt x="95702" y="156306"/>
                </a:cubicBezTo>
                <a:close/>
                <a:moveTo>
                  <a:pt x="96898" y="157686"/>
                </a:moveTo>
                <a:cubicBezTo>
                  <a:pt x="96920" y="157686"/>
                  <a:pt x="96942" y="157691"/>
                  <a:pt x="96963" y="157702"/>
                </a:cubicBezTo>
                <a:cubicBezTo>
                  <a:pt x="97327" y="157952"/>
                  <a:pt x="97259" y="158293"/>
                  <a:pt x="96827" y="158453"/>
                </a:cubicBezTo>
                <a:cubicBezTo>
                  <a:pt x="96768" y="158472"/>
                  <a:pt x="96718" y="158482"/>
                  <a:pt x="96678" y="158482"/>
                </a:cubicBezTo>
                <a:cubicBezTo>
                  <a:pt x="96532" y="158482"/>
                  <a:pt x="96505" y="158351"/>
                  <a:pt x="96577" y="158066"/>
                </a:cubicBezTo>
                <a:cubicBezTo>
                  <a:pt x="96653" y="157836"/>
                  <a:pt x="96779" y="157686"/>
                  <a:pt x="96898" y="157686"/>
                </a:cubicBezTo>
                <a:close/>
                <a:moveTo>
                  <a:pt x="95788" y="157336"/>
                </a:moveTo>
                <a:cubicBezTo>
                  <a:pt x="95871" y="157336"/>
                  <a:pt x="95853" y="157551"/>
                  <a:pt x="95758" y="158043"/>
                </a:cubicBezTo>
                <a:cubicBezTo>
                  <a:pt x="95659" y="158520"/>
                  <a:pt x="95681" y="158788"/>
                  <a:pt x="95794" y="158788"/>
                </a:cubicBezTo>
                <a:cubicBezTo>
                  <a:pt x="95810" y="158788"/>
                  <a:pt x="95829" y="158782"/>
                  <a:pt x="95849" y="158771"/>
                </a:cubicBezTo>
                <a:cubicBezTo>
                  <a:pt x="95881" y="158750"/>
                  <a:pt x="95908" y="158739"/>
                  <a:pt x="95929" y="158739"/>
                </a:cubicBezTo>
                <a:cubicBezTo>
                  <a:pt x="95999" y="158739"/>
                  <a:pt x="96010" y="158847"/>
                  <a:pt x="95940" y="159021"/>
                </a:cubicBezTo>
                <a:cubicBezTo>
                  <a:pt x="95872" y="159248"/>
                  <a:pt x="95917" y="159453"/>
                  <a:pt x="96076" y="159453"/>
                </a:cubicBezTo>
                <a:cubicBezTo>
                  <a:pt x="96236" y="159453"/>
                  <a:pt x="96372" y="159521"/>
                  <a:pt x="96372" y="159612"/>
                </a:cubicBezTo>
                <a:cubicBezTo>
                  <a:pt x="96372" y="159652"/>
                  <a:pt x="96318" y="159676"/>
                  <a:pt x="96242" y="159676"/>
                </a:cubicBezTo>
                <a:cubicBezTo>
                  <a:pt x="96187" y="159676"/>
                  <a:pt x="96120" y="159664"/>
                  <a:pt x="96054" y="159635"/>
                </a:cubicBezTo>
                <a:cubicBezTo>
                  <a:pt x="96025" y="159625"/>
                  <a:pt x="95995" y="159621"/>
                  <a:pt x="95964" y="159621"/>
                </a:cubicBezTo>
                <a:cubicBezTo>
                  <a:pt x="95780" y="159621"/>
                  <a:pt x="95576" y="159791"/>
                  <a:pt x="95440" y="160044"/>
                </a:cubicBezTo>
                <a:cubicBezTo>
                  <a:pt x="95280" y="160363"/>
                  <a:pt x="95008" y="160636"/>
                  <a:pt x="94780" y="160704"/>
                </a:cubicBezTo>
                <a:cubicBezTo>
                  <a:pt x="94728" y="160724"/>
                  <a:pt x="94684" y="160735"/>
                  <a:pt x="94648" y="160735"/>
                </a:cubicBezTo>
                <a:cubicBezTo>
                  <a:pt x="94481" y="160735"/>
                  <a:pt x="94486" y="160499"/>
                  <a:pt x="94598" y="159862"/>
                </a:cubicBezTo>
                <a:cubicBezTo>
                  <a:pt x="94736" y="159225"/>
                  <a:pt x="94743" y="159005"/>
                  <a:pt x="94561" y="159005"/>
                </a:cubicBezTo>
                <a:cubicBezTo>
                  <a:pt x="94503" y="159005"/>
                  <a:pt x="94425" y="159028"/>
                  <a:pt x="94325" y="159067"/>
                </a:cubicBezTo>
                <a:cubicBezTo>
                  <a:pt x="94180" y="159123"/>
                  <a:pt x="94084" y="159154"/>
                  <a:pt x="94036" y="159154"/>
                </a:cubicBezTo>
                <a:cubicBezTo>
                  <a:pt x="93948" y="159154"/>
                  <a:pt x="94022" y="159051"/>
                  <a:pt x="94257" y="158816"/>
                </a:cubicBezTo>
                <a:cubicBezTo>
                  <a:pt x="94408" y="158652"/>
                  <a:pt x="94525" y="158572"/>
                  <a:pt x="94622" y="158572"/>
                </a:cubicBezTo>
                <a:cubicBezTo>
                  <a:pt x="94700" y="158572"/>
                  <a:pt x="94765" y="158624"/>
                  <a:pt x="94826" y="158725"/>
                </a:cubicBezTo>
                <a:cubicBezTo>
                  <a:pt x="94905" y="158853"/>
                  <a:pt x="94974" y="158925"/>
                  <a:pt x="95016" y="158925"/>
                </a:cubicBezTo>
                <a:cubicBezTo>
                  <a:pt x="95033" y="158925"/>
                  <a:pt x="95046" y="158912"/>
                  <a:pt x="95053" y="158885"/>
                </a:cubicBezTo>
                <a:cubicBezTo>
                  <a:pt x="95076" y="158816"/>
                  <a:pt x="95121" y="158521"/>
                  <a:pt x="95190" y="158248"/>
                </a:cubicBezTo>
                <a:cubicBezTo>
                  <a:pt x="95258" y="157975"/>
                  <a:pt x="95440" y="157611"/>
                  <a:pt x="95622" y="157452"/>
                </a:cubicBezTo>
                <a:cubicBezTo>
                  <a:pt x="95697" y="157376"/>
                  <a:pt x="95752" y="157336"/>
                  <a:pt x="95788" y="157336"/>
                </a:cubicBezTo>
                <a:close/>
                <a:moveTo>
                  <a:pt x="93916" y="162114"/>
                </a:moveTo>
                <a:cubicBezTo>
                  <a:pt x="94075" y="162114"/>
                  <a:pt x="94189" y="162227"/>
                  <a:pt x="94189" y="162387"/>
                </a:cubicBezTo>
                <a:cubicBezTo>
                  <a:pt x="94189" y="162546"/>
                  <a:pt x="94143" y="162659"/>
                  <a:pt x="94075" y="162659"/>
                </a:cubicBezTo>
                <a:cubicBezTo>
                  <a:pt x="94007" y="162659"/>
                  <a:pt x="93893" y="162546"/>
                  <a:pt x="93802" y="162387"/>
                </a:cubicBezTo>
                <a:cubicBezTo>
                  <a:pt x="93711" y="162227"/>
                  <a:pt x="93757" y="162114"/>
                  <a:pt x="93916" y="162114"/>
                </a:cubicBezTo>
                <a:close/>
                <a:moveTo>
                  <a:pt x="42708" y="162655"/>
                </a:moveTo>
                <a:cubicBezTo>
                  <a:pt x="42748" y="162655"/>
                  <a:pt x="42774" y="162751"/>
                  <a:pt x="42774" y="162932"/>
                </a:cubicBezTo>
                <a:cubicBezTo>
                  <a:pt x="42792" y="163172"/>
                  <a:pt x="42751" y="163322"/>
                  <a:pt x="42686" y="163322"/>
                </a:cubicBezTo>
                <a:cubicBezTo>
                  <a:pt x="42671" y="163322"/>
                  <a:pt x="42655" y="163313"/>
                  <a:pt x="42638" y="163296"/>
                </a:cubicBezTo>
                <a:cubicBezTo>
                  <a:pt x="42547" y="163205"/>
                  <a:pt x="42524" y="162978"/>
                  <a:pt x="42615" y="162773"/>
                </a:cubicBezTo>
                <a:cubicBezTo>
                  <a:pt x="42650" y="162694"/>
                  <a:pt x="42682" y="162655"/>
                  <a:pt x="42708" y="162655"/>
                </a:cubicBezTo>
                <a:close/>
                <a:moveTo>
                  <a:pt x="95371" y="163037"/>
                </a:moveTo>
                <a:cubicBezTo>
                  <a:pt x="95464" y="163037"/>
                  <a:pt x="95531" y="163145"/>
                  <a:pt x="95531" y="163319"/>
                </a:cubicBezTo>
                <a:cubicBezTo>
                  <a:pt x="95531" y="163546"/>
                  <a:pt x="95417" y="163751"/>
                  <a:pt x="95258" y="163751"/>
                </a:cubicBezTo>
                <a:cubicBezTo>
                  <a:pt x="95099" y="163751"/>
                  <a:pt x="94985" y="163637"/>
                  <a:pt x="95008" y="163478"/>
                </a:cubicBezTo>
                <a:cubicBezTo>
                  <a:pt x="95008" y="163342"/>
                  <a:pt x="95121" y="163160"/>
                  <a:pt x="95280" y="163069"/>
                </a:cubicBezTo>
                <a:cubicBezTo>
                  <a:pt x="95312" y="163047"/>
                  <a:pt x="95343" y="163037"/>
                  <a:pt x="95371" y="163037"/>
                </a:cubicBezTo>
                <a:close/>
                <a:moveTo>
                  <a:pt x="93925" y="163045"/>
                </a:moveTo>
                <a:cubicBezTo>
                  <a:pt x="94132" y="163045"/>
                  <a:pt x="94184" y="163256"/>
                  <a:pt x="94166" y="163842"/>
                </a:cubicBezTo>
                <a:cubicBezTo>
                  <a:pt x="94166" y="164365"/>
                  <a:pt x="94030" y="164842"/>
                  <a:pt x="93848" y="164933"/>
                </a:cubicBezTo>
                <a:cubicBezTo>
                  <a:pt x="93805" y="164962"/>
                  <a:pt x="93770" y="164976"/>
                  <a:pt x="93741" y="164976"/>
                </a:cubicBezTo>
                <a:cubicBezTo>
                  <a:pt x="93631" y="164976"/>
                  <a:pt x="93621" y="164765"/>
                  <a:pt x="93711" y="164297"/>
                </a:cubicBezTo>
                <a:cubicBezTo>
                  <a:pt x="93825" y="163774"/>
                  <a:pt x="93780" y="163433"/>
                  <a:pt x="93575" y="163364"/>
                </a:cubicBezTo>
                <a:cubicBezTo>
                  <a:pt x="93370" y="163296"/>
                  <a:pt x="93439" y="163205"/>
                  <a:pt x="93711" y="163091"/>
                </a:cubicBezTo>
                <a:cubicBezTo>
                  <a:pt x="93796" y="163061"/>
                  <a:pt x="93867" y="163045"/>
                  <a:pt x="93925" y="163045"/>
                </a:cubicBezTo>
                <a:close/>
                <a:moveTo>
                  <a:pt x="94962" y="164820"/>
                </a:moveTo>
                <a:cubicBezTo>
                  <a:pt x="95121" y="164820"/>
                  <a:pt x="95235" y="164933"/>
                  <a:pt x="95235" y="165093"/>
                </a:cubicBezTo>
                <a:cubicBezTo>
                  <a:pt x="95235" y="165238"/>
                  <a:pt x="95140" y="165346"/>
                  <a:pt x="95002" y="165346"/>
                </a:cubicBezTo>
                <a:cubicBezTo>
                  <a:pt x="94989" y="165346"/>
                  <a:pt x="94976" y="165345"/>
                  <a:pt x="94962" y="165343"/>
                </a:cubicBezTo>
                <a:cubicBezTo>
                  <a:pt x="94803" y="165343"/>
                  <a:pt x="94689" y="165229"/>
                  <a:pt x="94689" y="165093"/>
                </a:cubicBezTo>
                <a:cubicBezTo>
                  <a:pt x="94689" y="164933"/>
                  <a:pt x="94803" y="164820"/>
                  <a:pt x="94962" y="164820"/>
                </a:cubicBezTo>
                <a:close/>
                <a:moveTo>
                  <a:pt x="93373" y="165687"/>
                </a:moveTo>
                <a:cubicBezTo>
                  <a:pt x="93554" y="165687"/>
                  <a:pt x="93807" y="165778"/>
                  <a:pt x="94098" y="165957"/>
                </a:cubicBezTo>
                <a:cubicBezTo>
                  <a:pt x="94504" y="166215"/>
                  <a:pt x="94236" y="166564"/>
                  <a:pt x="93816" y="166564"/>
                </a:cubicBezTo>
                <a:cubicBezTo>
                  <a:pt x="93719" y="166564"/>
                  <a:pt x="93614" y="166545"/>
                  <a:pt x="93507" y="166502"/>
                </a:cubicBezTo>
                <a:cubicBezTo>
                  <a:pt x="93279" y="166411"/>
                  <a:pt x="93075" y="166161"/>
                  <a:pt x="93075" y="165979"/>
                </a:cubicBezTo>
                <a:cubicBezTo>
                  <a:pt x="93075" y="165783"/>
                  <a:pt x="93186" y="165687"/>
                  <a:pt x="93373" y="165687"/>
                </a:cubicBezTo>
                <a:close/>
                <a:moveTo>
                  <a:pt x="43836" y="166357"/>
                </a:moveTo>
                <a:cubicBezTo>
                  <a:pt x="43996" y="166357"/>
                  <a:pt x="44052" y="166513"/>
                  <a:pt x="44025" y="166844"/>
                </a:cubicBezTo>
                <a:cubicBezTo>
                  <a:pt x="43998" y="167087"/>
                  <a:pt x="43954" y="167202"/>
                  <a:pt x="43842" y="167202"/>
                </a:cubicBezTo>
                <a:cubicBezTo>
                  <a:pt x="43766" y="167202"/>
                  <a:pt x="43658" y="167149"/>
                  <a:pt x="43502" y="167048"/>
                </a:cubicBezTo>
                <a:cubicBezTo>
                  <a:pt x="43161" y="166821"/>
                  <a:pt x="43115" y="166707"/>
                  <a:pt x="43388" y="166548"/>
                </a:cubicBezTo>
                <a:cubicBezTo>
                  <a:pt x="43585" y="166423"/>
                  <a:pt x="43732" y="166357"/>
                  <a:pt x="43836" y="166357"/>
                </a:cubicBezTo>
                <a:close/>
                <a:moveTo>
                  <a:pt x="41878" y="167139"/>
                </a:moveTo>
                <a:cubicBezTo>
                  <a:pt x="41920" y="167139"/>
                  <a:pt x="41933" y="167235"/>
                  <a:pt x="41933" y="167435"/>
                </a:cubicBezTo>
                <a:cubicBezTo>
                  <a:pt x="41933" y="167708"/>
                  <a:pt x="41796" y="167958"/>
                  <a:pt x="41637" y="168072"/>
                </a:cubicBezTo>
                <a:cubicBezTo>
                  <a:pt x="41574" y="168105"/>
                  <a:pt x="41523" y="168121"/>
                  <a:pt x="41485" y="168121"/>
                </a:cubicBezTo>
                <a:cubicBezTo>
                  <a:pt x="41315" y="168121"/>
                  <a:pt x="41382" y="167816"/>
                  <a:pt x="41660" y="167389"/>
                </a:cubicBezTo>
                <a:cubicBezTo>
                  <a:pt x="41770" y="167224"/>
                  <a:pt x="41837" y="167139"/>
                  <a:pt x="41878" y="167139"/>
                </a:cubicBezTo>
                <a:close/>
                <a:moveTo>
                  <a:pt x="93912" y="167480"/>
                </a:moveTo>
                <a:cubicBezTo>
                  <a:pt x="93932" y="167480"/>
                  <a:pt x="94034" y="167611"/>
                  <a:pt x="94234" y="167867"/>
                </a:cubicBezTo>
                <a:cubicBezTo>
                  <a:pt x="94719" y="168484"/>
                  <a:pt x="94777" y="168823"/>
                  <a:pt x="94387" y="168823"/>
                </a:cubicBezTo>
                <a:cubicBezTo>
                  <a:pt x="94375" y="168823"/>
                  <a:pt x="94362" y="168823"/>
                  <a:pt x="94348" y="168822"/>
                </a:cubicBezTo>
                <a:cubicBezTo>
                  <a:pt x="94166" y="168822"/>
                  <a:pt x="94098" y="168754"/>
                  <a:pt x="94212" y="168663"/>
                </a:cubicBezTo>
                <a:cubicBezTo>
                  <a:pt x="94303" y="168572"/>
                  <a:pt x="94234" y="168231"/>
                  <a:pt x="94098" y="167912"/>
                </a:cubicBezTo>
                <a:cubicBezTo>
                  <a:pt x="93959" y="167622"/>
                  <a:pt x="93891" y="167480"/>
                  <a:pt x="93912" y="167480"/>
                </a:cubicBezTo>
                <a:close/>
                <a:moveTo>
                  <a:pt x="93065" y="168424"/>
                </a:moveTo>
                <a:cubicBezTo>
                  <a:pt x="93500" y="168424"/>
                  <a:pt x="93880" y="168903"/>
                  <a:pt x="93484" y="169140"/>
                </a:cubicBezTo>
                <a:cubicBezTo>
                  <a:pt x="93302" y="169254"/>
                  <a:pt x="93006" y="169345"/>
                  <a:pt x="92825" y="169345"/>
                </a:cubicBezTo>
                <a:cubicBezTo>
                  <a:pt x="92370" y="169345"/>
                  <a:pt x="92392" y="168640"/>
                  <a:pt x="92870" y="168458"/>
                </a:cubicBezTo>
                <a:cubicBezTo>
                  <a:pt x="92935" y="168435"/>
                  <a:pt x="93001" y="168424"/>
                  <a:pt x="93065" y="168424"/>
                </a:cubicBezTo>
                <a:close/>
                <a:moveTo>
                  <a:pt x="44502" y="168776"/>
                </a:moveTo>
                <a:cubicBezTo>
                  <a:pt x="44570" y="168776"/>
                  <a:pt x="44593" y="168958"/>
                  <a:pt x="44593" y="169186"/>
                </a:cubicBezTo>
                <a:cubicBezTo>
                  <a:pt x="44593" y="169413"/>
                  <a:pt x="44479" y="169595"/>
                  <a:pt x="44343" y="169595"/>
                </a:cubicBezTo>
                <a:cubicBezTo>
                  <a:pt x="44207" y="169572"/>
                  <a:pt x="44161" y="169413"/>
                  <a:pt x="44252" y="169163"/>
                </a:cubicBezTo>
                <a:cubicBezTo>
                  <a:pt x="44320" y="168936"/>
                  <a:pt x="44457" y="168776"/>
                  <a:pt x="44502" y="168776"/>
                </a:cubicBezTo>
                <a:close/>
                <a:moveTo>
                  <a:pt x="92056" y="168907"/>
                </a:moveTo>
                <a:cubicBezTo>
                  <a:pt x="92163" y="168907"/>
                  <a:pt x="92233" y="169030"/>
                  <a:pt x="92233" y="169209"/>
                </a:cubicBezTo>
                <a:cubicBezTo>
                  <a:pt x="92233" y="169436"/>
                  <a:pt x="92120" y="169618"/>
                  <a:pt x="91960" y="169618"/>
                </a:cubicBezTo>
                <a:cubicBezTo>
                  <a:pt x="91801" y="169618"/>
                  <a:pt x="91688" y="169504"/>
                  <a:pt x="91688" y="169368"/>
                </a:cubicBezTo>
                <a:cubicBezTo>
                  <a:pt x="91688" y="169209"/>
                  <a:pt x="91824" y="169027"/>
                  <a:pt x="91960" y="168936"/>
                </a:cubicBezTo>
                <a:cubicBezTo>
                  <a:pt x="91994" y="168916"/>
                  <a:pt x="92026" y="168907"/>
                  <a:pt x="92056" y="168907"/>
                </a:cubicBezTo>
                <a:close/>
                <a:moveTo>
                  <a:pt x="42177" y="168924"/>
                </a:moveTo>
                <a:cubicBezTo>
                  <a:pt x="42255" y="168924"/>
                  <a:pt x="42372" y="168976"/>
                  <a:pt x="42547" y="169072"/>
                </a:cubicBezTo>
                <a:cubicBezTo>
                  <a:pt x="42910" y="169254"/>
                  <a:pt x="42979" y="169390"/>
                  <a:pt x="42728" y="169550"/>
                </a:cubicBezTo>
                <a:cubicBezTo>
                  <a:pt x="42524" y="169663"/>
                  <a:pt x="42456" y="170004"/>
                  <a:pt x="42569" y="170391"/>
                </a:cubicBezTo>
                <a:cubicBezTo>
                  <a:pt x="42652" y="170710"/>
                  <a:pt x="42692" y="170864"/>
                  <a:pt x="42663" y="170864"/>
                </a:cubicBezTo>
                <a:cubicBezTo>
                  <a:pt x="42636" y="170864"/>
                  <a:pt x="42551" y="170733"/>
                  <a:pt x="42387" y="170482"/>
                </a:cubicBezTo>
                <a:cubicBezTo>
                  <a:pt x="42205" y="170186"/>
                  <a:pt x="42046" y="169663"/>
                  <a:pt x="42046" y="169368"/>
                </a:cubicBezTo>
                <a:cubicBezTo>
                  <a:pt x="42032" y="169059"/>
                  <a:pt x="42053" y="168924"/>
                  <a:pt x="42177" y="168924"/>
                </a:cubicBezTo>
                <a:close/>
                <a:moveTo>
                  <a:pt x="90816" y="169467"/>
                </a:moveTo>
                <a:cubicBezTo>
                  <a:pt x="91067" y="169467"/>
                  <a:pt x="91568" y="169749"/>
                  <a:pt x="91869" y="170141"/>
                </a:cubicBezTo>
                <a:cubicBezTo>
                  <a:pt x="92120" y="170471"/>
                  <a:pt x="92218" y="170624"/>
                  <a:pt x="92131" y="170624"/>
                </a:cubicBezTo>
                <a:cubicBezTo>
                  <a:pt x="92069" y="170624"/>
                  <a:pt x="91909" y="170544"/>
                  <a:pt x="91642" y="170391"/>
                </a:cubicBezTo>
                <a:cubicBezTo>
                  <a:pt x="91428" y="170284"/>
                  <a:pt x="91276" y="170227"/>
                  <a:pt x="91150" y="170227"/>
                </a:cubicBezTo>
                <a:cubicBezTo>
                  <a:pt x="90981" y="170227"/>
                  <a:pt x="90856" y="170329"/>
                  <a:pt x="90687" y="170550"/>
                </a:cubicBezTo>
                <a:cubicBezTo>
                  <a:pt x="90515" y="170761"/>
                  <a:pt x="90326" y="170907"/>
                  <a:pt x="90230" y="170907"/>
                </a:cubicBezTo>
                <a:cubicBezTo>
                  <a:pt x="90212" y="170907"/>
                  <a:pt x="90197" y="170902"/>
                  <a:pt x="90187" y="170891"/>
                </a:cubicBezTo>
                <a:cubicBezTo>
                  <a:pt x="90096" y="170800"/>
                  <a:pt x="90209" y="170596"/>
                  <a:pt x="90437" y="170414"/>
                </a:cubicBezTo>
                <a:cubicBezTo>
                  <a:pt x="90664" y="170232"/>
                  <a:pt x="90778" y="169936"/>
                  <a:pt x="90687" y="169709"/>
                </a:cubicBezTo>
                <a:cubicBezTo>
                  <a:pt x="90626" y="169540"/>
                  <a:pt x="90688" y="169467"/>
                  <a:pt x="90816" y="169467"/>
                </a:cubicBezTo>
                <a:close/>
                <a:moveTo>
                  <a:pt x="42109" y="170685"/>
                </a:moveTo>
                <a:cubicBezTo>
                  <a:pt x="42178" y="170685"/>
                  <a:pt x="42122" y="170761"/>
                  <a:pt x="41955" y="170914"/>
                </a:cubicBezTo>
                <a:cubicBezTo>
                  <a:pt x="41822" y="171047"/>
                  <a:pt x="41677" y="171132"/>
                  <a:pt x="41573" y="171132"/>
                </a:cubicBezTo>
                <a:cubicBezTo>
                  <a:pt x="41535" y="171132"/>
                  <a:pt x="41502" y="171120"/>
                  <a:pt x="41478" y="171096"/>
                </a:cubicBezTo>
                <a:cubicBezTo>
                  <a:pt x="41387" y="171028"/>
                  <a:pt x="41546" y="170869"/>
                  <a:pt x="41819" y="170778"/>
                </a:cubicBezTo>
                <a:cubicBezTo>
                  <a:pt x="41969" y="170716"/>
                  <a:pt x="42065" y="170685"/>
                  <a:pt x="42109" y="170685"/>
                </a:cubicBezTo>
                <a:close/>
                <a:moveTo>
                  <a:pt x="43939" y="171551"/>
                </a:moveTo>
                <a:cubicBezTo>
                  <a:pt x="44008" y="171551"/>
                  <a:pt x="44070" y="171573"/>
                  <a:pt x="44116" y="171619"/>
                </a:cubicBezTo>
                <a:cubicBezTo>
                  <a:pt x="44320" y="171846"/>
                  <a:pt x="44047" y="172529"/>
                  <a:pt x="43729" y="172529"/>
                </a:cubicBezTo>
                <a:cubicBezTo>
                  <a:pt x="43433" y="172529"/>
                  <a:pt x="43411" y="171801"/>
                  <a:pt x="43729" y="171619"/>
                </a:cubicBezTo>
                <a:cubicBezTo>
                  <a:pt x="43797" y="171573"/>
                  <a:pt x="43871" y="171551"/>
                  <a:pt x="43939" y="171551"/>
                </a:cubicBezTo>
                <a:close/>
                <a:moveTo>
                  <a:pt x="44666" y="173189"/>
                </a:moveTo>
                <a:cubicBezTo>
                  <a:pt x="44768" y="173189"/>
                  <a:pt x="44837" y="173299"/>
                  <a:pt x="44821" y="173484"/>
                </a:cubicBezTo>
                <a:cubicBezTo>
                  <a:pt x="44821" y="173711"/>
                  <a:pt x="44775" y="173893"/>
                  <a:pt x="44707" y="173893"/>
                </a:cubicBezTo>
                <a:cubicBezTo>
                  <a:pt x="44411" y="173893"/>
                  <a:pt x="44298" y="173370"/>
                  <a:pt x="44548" y="173233"/>
                </a:cubicBezTo>
                <a:cubicBezTo>
                  <a:pt x="44590" y="173203"/>
                  <a:pt x="44630" y="173189"/>
                  <a:pt x="44666" y="173189"/>
                </a:cubicBezTo>
                <a:close/>
                <a:moveTo>
                  <a:pt x="45935" y="173097"/>
                </a:moveTo>
                <a:cubicBezTo>
                  <a:pt x="46117" y="173097"/>
                  <a:pt x="45753" y="174916"/>
                  <a:pt x="45525" y="175144"/>
                </a:cubicBezTo>
                <a:cubicBezTo>
                  <a:pt x="45520" y="175149"/>
                  <a:pt x="45513" y="175152"/>
                  <a:pt x="45507" y="175152"/>
                </a:cubicBezTo>
                <a:cubicBezTo>
                  <a:pt x="45434" y="175152"/>
                  <a:pt x="45315" y="174830"/>
                  <a:pt x="45253" y="174393"/>
                </a:cubicBezTo>
                <a:cubicBezTo>
                  <a:pt x="45093" y="173597"/>
                  <a:pt x="45366" y="173097"/>
                  <a:pt x="45935" y="173097"/>
                </a:cubicBezTo>
                <a:close/>
                <a:moveTo>
                  <a:pt x="48664" y="172406"/>
                </a:moveTo>
                <a:cubicBezTo>
                  <a:pt x="48682" y="172406"/>
                  <a:pt x="48732" y="172510"/>
                  <a:pt x="48823" y="172710"/>
                </a:cubicBezTo>
                <a:cubicBezTo>
                  <a:pt x="49141" y="173415"/>
                  <a:pt x="48914" y="174211"/>
                  <a:pt x="48232" y="174780"/>
                </a:cubicBezTo>
                <a:cubicBezTo>
                  <a:pt x="47863" y="175083"/>
                  <a:pt x="47578" y="175240"/>
                  <a:pt x="47408" y="175240"/>
                </a:cubicBezTo>
                <a:cubicBezTo>
                  <a:pt x="47284" y="175240"/>
                  <a:pt x="47221" y="175157"/>
                  <a:pt x="47231" y="174984"/>
                </a:cubicBezTo>
                <a:cubicBezTo>
                  <a:pt x="47231" y="174880"/>
                  <a:pt x="47280" y="174824"/>
                  <a:pt x="47352" y="174824"/>
                </a:cubicBezTo>
                <a:cubicBezTo>
                  <a:pt x="47390" y="174824"/>
                  <a:pt x="47434" y="174840"/>
                  <a:pt x="47481" y="174871"/>
                </a:cubicBezTo>
                <a:cubicBezTo>
                  <a:pt x="47578" y="174926"/>
                  <a:pt x="47657" y="174956"/>
                  <a:pt x="47705" y="174956"/>
                </a:cubicBezTo>
                <a:cubicBezTo>
                  <a:pt x="47736" y="174956"/>
                  <a:pt x="47754" y="174943"/>
                  <a:pt x="47754" y="174916"/>
                </a:cubicBezTo>
                <a:cubicBezTo>
                  <a:pt x="47754" y="174848"/>
                  <a:pt x="47845" y="174575"/>
                  <a:pt x="47936" y="174348"/>
                </a:cubicBezTo>
                <a:cubicBezTo>
                  <a:pt x="48016" y="174124"/>
                  <a:pt x="48006" y="174023"/>
                  <a:pt x="47882" y="174023"/>
                </a:cubicBezTo>
                <a:cubicBezTo>
                  <a:pt x="47830" y="174023"/>
                  <a:pt x="47757" y="174041"/>
                  <a:pt x="47663" y="174075"/>
                </a:cubicBezTo>
                <a:cubicBezTo>
                  <a:pt x="47581" y="174104"/>
                  <a:pt x="47512" y="174120"/>
                  <a:pt x="47455" y="174120"/>
                </a:cubicBezTo>
                <a:cubicBezTo>
                  <a:pt x="47293" y="174120"/>
                  <a:pt x="47231" y="173992"/>
                  <a:pt x="47231" y="173688"/>
                </a:cubicBezTo>
                <a:cubicBezTo>
                  <a:pt x="47245" y="173381"/>
                  <a:pt x="47276" y="173254"/>
                  <a:pt x="47440" y="173254"/>
                </a:cubicBezTo>
                <a:cubicBezTo>
                  <a:pt x="47543" y="173254"/>
                  <a:pt x="47699" y="173305"/>
                  <a:pt x="47936" y="173393"/>
                </a:cubicBezTo>
                <a:cubicBezTo>
                  <a:pt x="48306" y="173537"/>
                  <a:pt x="48529" y="173624"/>
                  <a:pt x="48655" y="173624"/>
                </a:cubicBezTo>
                <a:cubicBezTo>
                  <a:pt x="48847" y="173624"/>
                  <a:pt x="48814" y="173423"/>
                  <a:pt x="48732" y="172915"/>
                </a:cubicBezTo>
                <a:cubicBezTo>
                  <a:pt x="48668" y="172572"/>
                  <a:pt x="48640" y="172406"/>
                  <a:pt x="48664" y="172406"/>
                </a:cubicBezTo>
                <a:close/>
                <a:moveTo>
                  <a:pt x="89443" y="175380"/>
                </a:moveTo>
                <a:cubicBezTo>
                  <a:pt x="89519" y="175380"/>
                  <a:pt x="89614" y="175400"/>
                  <a:pt x="89732" y="175439"/>
                </a:cubicBezTo>
                <a:cubicBezTo>
                  <a:pt x="90369" y="175598"/>
                  <a:pt x="90414" y="175940"/>
                  <a:pt x="89823" y="176144"/>
                </a:cubicBezTo>
                <a:cubicBezTo>
                  <a:pt x="89594" y="176229"/>
                  <a:pt x="89447" y="176279"/>
                  <a:pt x="89353" y="176279"/>
                </a:cubicBezTo>
                <a:cubicBezTo>
                  <a:pt x="89195" y="176279"/>
                  <a:pt x="89186" y="176137"/>
                  <a:pt x="89186" y="175780"/>
                </a:cubicBezTo>
                <a:cubicBezTo>
                  <a:pt x="89186" y="175505"/>
                  <a:pt x="89255" y="175380"/>
                  <a:pt x="89443" y="175380"/>
                </a:cubicBezTo>
                <a:close/>
                <a:moveTo>
                  <a:pt x="47481" y="176326"/>
                </a:moveTo>
                <a:cubicBezTo>
                  <a:pt x="47640" y="176349"/>
                  <a:pt x="47731" y="176440"/>
                  <a:pt x="47731" y="176576"/>
                </a:cubicBezTo>
                <a:cubicBezTo>
                  <a:pt x="47731" y="176713"/>
                  <a:pt x="47572" y="176804"/>
                  <a:pt x="47345" y="176804"/>
                </a:cubicBezTo>
                <a:cubicBezTo>
                  <a:pt x="47117" y="176804"/>
                  <a:pt x="47004" y="176690"/>
                  <a:pt x="47095" y="176553"/>
                </a:cubicBezTo>
                <a:cubicBezTo>
                  <a:pt x="47163" y="176417"/>
                  <a:pt x="47322" y="176326"/>
                  <a:pt x="47481" y="176326"/>
                </a:cubicBezTo>
                <a:close/>
                <a:moveTo>
                  <a:pt x="91278" y="177145"/>
                </a:moveTo>
                <a:cubicBezTo>
                  <a:pt x="91392" y="177145"/>
                  <a:pt x="91483" y="177372"/>
                  <a:pt x="91506" y="177690"/>
                </a:cubicBezTo>
                <a:cubicBezTo>
                  <a:pt x="91524" y="177934"/>
                  <a:pt x="91466" y="178101"/>
                  <a:pt x="91356" y="178101"/>
                </a:cubicBezTo>
                <a:cubicBezTo>
                  <a:pt x="91332" y="178101"/>
                  <a:pt x="91306" y="178093"/>
                  <a:pt x="91278" y="178077"/>
                </a:cubicBezTo>
                <a:cubicBezTo>
                  <a:pt x="90983" y="177872"/>
                  <a:pt x="90960" y="177145"/>
                  <a:pt x="91278" y="177145"/>
                </a:cubicBezTo>
                <a:close/>
                <a:moveTo>
                  <a:pt x="46728" y="177196"/>
                </a:moveTo>
                <a:cubicBezTo>
                  <a:pt x="46766" y="177196"/>
                  <a:pt x="46825" y="177271"/>
                  <a:pt x="46913" y="177418"/>
                </a:cubicBezTo>
                <a:cubicBezTo>
                  <a:pt x="47254" y="177941"/>
                  <a:pt x="47254" y="178236"/>
                  <a:pt x="46935" y="178236"/>
                </a:cubicBezTo>
                <a:cubicBezTo>
                  <a:pt x="46776" y="178214"/>
                  <a:pt x="46640" y="177941"/>
                  <a:pt x="46662" y="177600"/>
                </a:cubicBezTo>
                <a:cubicBezTo>
                  <a:pt x="46662" y="177327"/>
                  <a:pt x="46677" y="177196"/>
                  <a:pt x="46728" y="177196"/>
                </a:cubicBezTo>
                <a:close/>
                <a:moveTo>
                  <a:pt x="45186" y="177840"/>
                </a:moveTo>
                <a:cubicBezTo>
                  <a:pt x="45301" y="177840"/>
                  <a:pt x="45432" y="177851"/>
                  <a:pt x="45571" y="177872"/>
                </a:cubicBezTo>
                <a:cubicBezTo>
                  <a:pt x="46416" y="177996"/>
                  <a:pt x="46644" y="178362"/>
                  <a:pt x="46003" y="178362"/>
                </a:cubicBezTo>
                <a:cubicBezTo>
                  <a:pt x="45937" y="178362"/>
                  <a:pt x="45861" y="178358"/>
                  <a:pt x="45776" y="178350"/>
                </a:cubicBezTo>
                <a:cubicBezTo>
                  <a:pt x="44821" y="178236"/>
                  <a:pt x="44775" y="178214"/>
                  <a:pt x="44775" y="177963"/>
                </a:cubicBezTo>
                <a:cubicBezTo>
                  <a:pt x="44775" y="177886"/>
                  <a:pt x="44943" y="177840"/>
                  <a:pt x="45186" y="177840"/>
                </a:cubicBezTo>
                <a:close/>
                <a:moveTo>
                  <a:pt x="88945" y="177781"/>
                </a:moveTo>
                <a:cubicBezTo>
                  <a:pt x="89050" y="177781"/>
                  <a:pt x="89155" y="177895"/>
                  <a:pt x="89323" y="178123"/>
                </a:cubicBezTo>
                <a:cubicBezTo>
                  <a:pt x="89614" y="178527"/>
                  <a:pt x="89721" y="178713"/>
                  <a:pt x="89644" y="178713"/>
                </a:cubicBezTo>
                <a:cubicBezTo>
                  <a:pt x="89613" y="178713"/>
                  <a:pt x="89551" y="178682"/>
                  <a:pt x="89459" y="178623"/>
                </a:cubicBezTo>
                <a:cubicBezTo>
                  <a:pt x="89398" y="178588"/>
                  <a:pt x="89340" y="178570"/>
                  <a:pt x="89289" y="178570"/>
                </a:cubicBezTo>
                <a:cubicBezTo>
                  <a:pt x="89208" y="178570"/>
                  <a:pt x="89146" y="178616"/>
                  <a:pt x="89118" y="178714"/>
                </a:cubicBezTo>
                <a:cubicBezTo>
                  <a:pt x="89083" y="178796"/>
                  <a:pt x="89016" y="178836"/>
                  <a:pt x="88929" y="178836"/>
                </a:cubicBezTo>
                <a:cubicBezTo>
                  <a:pt x="88849" y="178836"/>
                  <a:pt x="88750" y="178802"/>
                  <a:pt x="88640" y="178737"/>
                </a:cubicBezTo>
                <a:cubicBezTo>
                  <a:pt x="88322" y="178532"/>
                  <a:pt x="88322" y="178418"/>
                  <a:pt x="88618" y="178054"/>
                </a:cubicBezTo>
                <a:cubicBezTo>
                  <a:pt x="88757" y="177872"/>
                  <a:pt x="88851" y="177781"/>
                  <a:pt x="88945" y="177781"/>
                </a:cubicBezTo>
                <a:close/>
                <a:moveTo>
                  <a:pt x="91028" y="178486"/>
                </a:moveTo>
                <a:cubicBezTo>
                  <a:pt x="91187" y="178486"/>
                  <a:pt x="91301" y="178600"/>
                  <a:pt x="91301" y="178759"/>
                </a:cubicBezTo>
                <a:cubicBezTo>
                  <a:pt x="91301" y="178896"/>
                  <a:pt x="91187" y="179009"/>
                  <a:pt x="91028" y="179009"/>
                </a:cubicBezTo>
                <a:cubicBezTo>
                  <a:pt x="90869" y="179009"/>
                  <a:pt x="90755" y="178896"/>
                  <a:pt x="90755" y="178737"/>
                </a:cubicBezTo>
                <a:cubicBezTo>
                  <a:pt x="90755" y="178600"/>
                  <a:pt x="90892" y="178486"/>
                  <a:pt x="91028" y="178486"/>
                </a:cubicBezTo>
                <a:close/>
                <a:moveTo>
                  <a:pt x="90414" y="179282"/>
                </a:moveTo>
                <a:cubicBezTo>
                  <a:pt x="90801" y="179305"/>
                  <a:pt x="90755" y="179419"/>
                  <a:pt x="90209" y="179919"/>
                </a:cubicBezTo>
                <a:cubicBezTo>
                  <a:pt x="89874" y="180233"/>
                  <a:pt x="89559" y="180470"/>
                  <a:pt x="89475" y="180470"/>
                </a:cubicBezTo>
                <a:cubicBezTo>
                  <a:pt x="89468" y="180470"/>
                  <a:pt x="89463" y="180468"/>
                  <a:pt x="89459" y="180465"/>
                </a:cubicBezTo>
                <a:cubicBezTo>
                  <a:pt x="89209" y="180260"/>
                  <a:pt x="90005" y="179282"/>
                  <a:pt x="90414" y="179282"/>
                </a:cubicBezTo>
                <a:close/>
                <a:moveTo>
                  <a:pt x="91222" y="179935"/>
                </a:moveTo>
                <a:cubicBezTo>
                  <a:pt x="91247" y="179935"/>
                  <a:pt x="91273" y="179945"/>
                  <a:pt x="91301" y="179964"/>
                </a:cubicBezTo>
                <a:cubicBezTo>
                  <a:pt x="91437" y="180055"/>
                  <a:pt x="91574" y="180283"/>
                  <a:pt x="91551" y="180487"/>
                </a:cubicBezTo>
                <a:cubicBezTo>
                  <a:pt x="91551" y="180692"/>
                  <a:pt x="91437" y="180942"/>
                  <a:pt x="91278" y="181033"/>
                </a:cubicBezTo>
                <a:cubicBezTo>
                  <a:pt x="91255" y="181047"/>
                  <a:pt x="91233" y="181053"/>
                  <a:pt x="91212" y="181053"/>
                </a:cubicBezTo>
                <a:cubicBezTo>
                  <a:pt x="91094" y="181053"/>
                  <a:pt x="91028" y="180836"/>
                  <a:pt x="91028" y="180487"/>
                </a:cubicBezTo>
                <a:cubicBezTo>
                  <a:pt x="91028" y="180149"/>
                  <a:pt x="91106" y="179935"/>
                  <a:pt x="91222" y="179935"/>
                </a:cubicBezTo>
                <a:close/>
                <a:moveTo>
                  <a:pt x="92347" y="181715"/>
                </a:moveTo>
                <a:cubicBezTo>
                  <a:pt x="92506" y="181715"/>
                  <a:pt x="92620" y="181784"/>
                  <a:pt x="92620" y="181852"/>
                </a:cubicBezTo>
                <a:cubicBezTo>
                  <a:pt x="92620" y="181897"/>
                  <a:pt x="92506" y="182034"/>
                  <a:pt x="92347" y="182125"/>
                </a:cubicBezTo>
                <a:cubicBezTo>
                  <a:pt x="92304" y="182153"/>
                  <a:pt x="92261" y="182166"/>
                  <a:pt x="92223" y="182166"/>
                </a:cubicBezTo>
                <a:cubicBezTo>
                  <a:pt x="92138" y="182166"/>
                  <a:pt x="92074" y="182105"/>
                  <a:pt x="92074" y="182011"/>
                </a:cubicBezTo>
                <a:cubicBezTo>
                  <a:pt x="92074" y="181852"/>
                  <a:pt x="92211" y="181715"/>
                  <a:pt x="92347" y="181715"/>
                </a:cubicBezTo>
                <a:close/>
                <a:moveTo>
                  <a:pt x="103558" y="119977"/>
                </a:moveTo>
                <a:cubicBezTo>
                  <a:pt x="104035" y="119977"/>
                  <a:pt x="104126" y="120159"/>
                  <a:pt x="104126" y="121023"/>
                </a:cubicBezTo>
                <a:cubicBezTo>
                  <a:pt x="104104" y="121591"/>
                  <a:pt x="103944" y="122205"/>
                  <a:pt x="103740" y="122364"/>
                </a:cubicBezTo>
                <a:cubicBezTo>
                  <a:pt x="103605" y="122469"/>
                  <a:pt x="103451" y="122534"/>
                  <a:pt x="103335" y="122534"/>
                </a:cubicBezTo>
                <a:cubicBezTo>
                  <a:pt x="103275" y="122534"/>
                  <a:pt x="103225" y="122517"/>
                  <a:pt x="103194" y="122478"/>
                </a:cubicBezTo>
                <a:cubicBezTo>
                  <a:pt x="103159" y="122434"/>
                  <a:pt x="103127" y="122414"/>
                  <a:pt x="103101" y="122414"/>
                </a:cubicBezTo>
                <a:cubicBezTo>
                  <a:pt x="103060" y="122414"/>
                  <a:pt x="103035" y="122463"/>
                  <a:pt x="103035" y="122546"/>
                </a:cubicBezTo>
                <a:cubicBezTo>
                  <a:pt x="103035" y="122705"/>
                  <a:pt x="103148" y="122933"/>
                  <a:pt x="103285" y="123092"/>
                </a:cubicBezTo>
                <a:cubicBezTo>
                  <a:pt x="103558" y="123365"/>
                  <a:pt x="102671" y="127413"/>
                  <a:pt x="102125" y="128368"/>
                </a:cubicBezTo>
                <a:cubicBezTo>
                  <a:pt x="101989" y="128618"/>
                  <a:pt x="101875" y="129004"/>
                  <a:pt x="101875" y="129232"/>
                </a:cubicBezTo>
                <a:cubicBezTo>
                  <a:pt x="101875" y="129482"/>
                  <a:pt x="101716" y="129914"/>
                  <a:pt x="101534" y="130255"/>
                </a:cubicBezTo>
                <a:cubicBezTo>
                  <a:pt x="101352" y="130573"/>
                  <a:pt x="101193" y="131005"/>
                  <a:pt x="101170" y="131256"/>
                </a:cubicBezTo>
                <a:cubicBezTo>
                  <a:pt x="101147" y="131460"/>
                  <a:pt x="101011" y="131961"/>
                  <a:pt x="100897" y="132324"/>
                </a:cubicBezTo>
                <a:cubicBezTo>
                  <a:pt x="100778" y="132658"/>
                  <a:pt x="100727" y="132817"/>
                  <a:pt x="100762" y="132817"/>
                </a:cubicBezTo>
                <a:cubicBezTo>
                  <a:pt x="100794" y="132817"/>
                  <a:pt x="100895" y="132687"/>
                  <a:pt x="101079" y="132438"/>
                </a:cubicBezTo>
                <a:cubicBezTo>
                  <a:pt x="101270" y="132213"/>
                  <a:pt x="101461" y="132080"/>
                  <a:pt x="101601" y="132080"/>
                </a:cubicBezTo>
                <a:cubicBezTo>
                  <a:pt x="101645" y="132080"/>
                  <a:pt x="101683" y="132093"/>
                  <a:pt x="101716" y="132120"/>
                </a:cubicBezTo>
                <a:cubicBezTo>
                  <a:pt x="101951" y="132376"/>
                  <a:pt x="101303" y="133775"/>
                  <a:pt x="100979" y="133775"/>
                </a:cubicBezTo>
                <a:cubicBezTo>
                  <a:pt x="100958" y="133775"/>
                  <a:pt x="100938" y="133769"/>
                  <a:pt x="100920" y="133757"/>
                </a:cubicBezTo>
                <a:cubicBezTo>
                  <a:pt x="100881" y="133733"/>
                  <a:pt x="100839" y="133721"/>
                  <a:pt x="100796" y="133721"/>
                </a:cubicBezTo>
                <a:cubicBezTo>
                  <a:pt x="100517" y="133721"/>
                  <a:pt x="100192" y="134200"/>
                  <a:pt x="100192" y="134712"/>
                </a:cubicBezTo>
                <a:cubicBezTo>
                  <a:pt x="100192" y="134887"/>
                  <a:pt x="100206" y="134973"/>
                  <a:pt x="100260" y="134973"/>
                </a:cubicBezTo>
                <a:cubicBezTo>
                  <a:pt x="100304" y="134973"/>
                  <a:pt x="100375" y="134916"/>
                  <a:pt x="100488" y="134803"/>
                </a:cubicBezTo>
                <a:cubicBezTo>
                  <a:pt x="100691" y="134609"/>
                  <a:pt x="100839" y="134507"/>
                  <a:pt x="100942" y="134507"/>
                </a:cubicBezTo>
                <a:cubicBezTo>
                  <a:pt x="101104" y="134507"/>
                  <a:pt x="101152" y="134760"/>
                  <a:pt x="101125" y="135303"/>
                </a:cubicBezTo>
                <a:cubicBezTo>
                  <a:pt x="101102" y="135735"/>
                  <a:pt x="101011" y="136076"/>
                  <a:pt x="100897" y="136076"/>
                </a:cubicBezTo>
                <a:cubicBezTo>
                  <a:pt x="100806" y="136076"/>
                  <a:pt x="100693" y="136304"/>
                  <a:pt x="100693" y="136554"/>
                </a:cubicBezTo>
                <a:cubicBezTo>
                  <a:pt x="100680" y="136767"/>
                  <a:pt x="100661" y="136869"/>
                  <a:pt x="100615" y="136869"/>
                </a:cubicBezTo>
                <a:cubicBezTo>
                  <a:pt x="100578" y="136869"/>
                  <a:pt x="100524" y="136801"/>
                  <a:pt x="100442" y="136668"/>
                </a:cubicBezTo>
                <a:cubicBezTo>
                  <a:pt x="100361" y="136505"/>
                  <a:pt x="100210" y="136424"/>
                  <a:pt x="100073" y="136424"/>
                </a:cubicBezTo>
                <a:cubicBezTo>
                  <a:pt x="100018" y="136424"/>
                  <a:pt x="99965" y="136437"/>
                  <a:pt x="99919" y="136463"/>
                </a:cubicBezTo>
                <a:cubicBezTo>
                  <a:pt x="99873" y="136490"/>
                  <a:pt x="99828" y="136503"/>
                  <a:pt x="99788" y="136503"/>
                </a:cubicBezTo>
                <a:cubicBezTo>
                  <a:pt x="99690" y="136503"/>
                  <a:pt x="99617" y="136426"/>
                  <a:pt x="99601" y="136281"/>
                </a:cubicBezTo>
                <a:cubicBezTo>
                  <a:pt x="99599" y="136220"/>
                  <a:pt x="99589" y="136192"/>
                  <a:pt x="99573" y="136192"/>
                </a:cubicBezTo>
                <a:cubicBezTo>
                  <a:pt x="99420" y="136192"/>
                  <a:pt x="98710" y="138686"/>
                  <a:pt x="98669" y="139487"/>
                </a:cubicBezTo>
                <a:cubicBezTo>
                  <a:pt x="98646" y="140033"/>
                  <a:pt x="98487" y="140352"/>
                  <a:pt x="98259" y="140352"/>
                </a:cubicBezTo>
                <a:cubicBezTo>
                  <a:pt x="98055" y="140352"/>
                  <a:pt x="97941" y="140511"/>
                  <a:pt x="98032" y="140738"/>
                </a:cubicBezTo>
                <a:cubicBezTo>
                  <a:pt x="98100" y="140943"/>
                  <a:pt x="97987" y="141420"/>
                  <a:pt x="97759" y="141875"/>
                </a:cubicBezTo>
                <a:cubicBezTo>
                  <a:pt x="97395" y="142557"/>
                  <a:pt x="97395" y="142648"/>
                  <a:pt x="97759" y="142921"/>
                </a:cubicBezTo>
                <a:cubicBezTo>
                  <a:pt x="98206" y="143271"/>
                  <a:pt x="98304" y="143737"/>
                  <a:pt x="97997" y="143737"/>
                </a:cubicBezTo>
                <a:cubicBezTo>
                  <a:pt x="97944" y="143737"/>
                  <a:pt x="97880" y="143724"/>
                  <a:pt x="97805" y="143694"/>
                </a:cubicBezTo>
                <a:cubicBezTo>
                  <a:pt x="97732" y="143667"/>
                  <a:pt x="97671" y="143652"/>
                  <a:pt x="97619" y="143652"/>
                </a:cubicBezTo>
                <a:cubicBezTo>
                  <a:pt x="97459" y="143652"/>
                  <a:pt x="97390" y="143789"/>
                  <a:pt x="97373" y="144081"/>
                </a:cubicBezTo>
                <a:cubicBezTo>
                  <a:pt x="97373" y="144399"/>
                  <a:pt x="97509" y="144649"/>
                  <a:pt x="97668" y="144649"/>
                </a:cubicBezTo>
                <a:cubicBezTo>
                  <a:pt x="98168" y="144672"/>
                  <a:pt x="97623" y="146378"/>
                  <a:pt x="96918" y="146946"/>
                </a:cubicBezTo>
                <a:cubicBezTo>
                  <a:pt x="96554" y="147242"/>
                  <a:pt x="96258" y="147583"/>
                  <a:pt x="96258" y="147697"/>
                </a:cubicBezTo>
                <a:cubicBezTo>
                  <a:pt x="96258" y="147810"/>
                  <a:pt x="96008" y="148424"/>
                  <a:pt x="95690" y="149084"/>
                </a:cubicBezTo>
                <a:cubicBezTo>
                  <a:pt x="95371" y="149743"/>
                  <a:pt x="95144" y="150357"/>
                  <a:pt x="95167" y="150471"/>
                </a:cubicBezTo>
                <a:cubicBezTo>
                  <a:pt x="95258" y="150789"/>
                  <a:pt x="94826" y="151699"/>
                  <a:pt x="94371" y="152199"/>
                </a:cubicBezTo>
                <a:cubicBezTo>
                  <a:pt x="94121" y="152495"/>
                  <a:pt x="94030" y="152949"/>
                  <a:pt x="94121" y="153541"/>
                </a:cubicBezTo>
                <a:cubicBezTo>
                  <a:pt x="94212" y="154109"/>
                  <a:pt x="94121" y="154609"/>
                  <a:pt x="93871" y="154951"/>
                </a:cubicBezTo>
                <a:cubicBezTo>
                  <a:pt x="93529" y="155405"/>
                  <a:pt x="93529" y="155542"/>
                  <a:pt x="93916" y="156179"/>
                </a:cubicBezTo>
                <a:cubicBezTo>
                  <a:pt x="94162" y="156554"/>
                  <a:pt x="94268" y="156724"/>
                  <a:pt x="94225" y="156724"/>
                </a:cubicBezTo>
                <a:cubicBezTo>
                  <a:pt x="94193" y="156724"/>
                  <a:pt x="94076" y="156627"/>
                  <a:pt x="93871" y="156451"/>
                </a:cubicBezTo>
                <a:cubicBezTo>
                  <a:pt x="93657" y="156279"/>
                  <a:pt x="93539" y="156183"/>
                  <a:pt x="93490" y="156183"/>
                </a:cubicBezTo>
                <a:cubicBezTo>
                  <a:pt x="93429" y="156183"/>
                  <a:pt x="93474" y="156329"/>
                  <a:pt x="93575" y="156656"/>
                </a:cubicBezTo>
                <a:cubicBezTo>
                  <a:pt x="93689" y="157065"/>
                  <a:pt x="93598" y="157520"/>
                  <a:pt x="93302" y="157952"/>
                </a:cubicBezTo>
                <a:cubicBezTo>
                  <a:pt x="92984" y="158430"/>
                  <a:pt x="92938" y="158725"/>
                  <a:pt x="93166" y="158998"/>
                </a:cubicBezTo>
                <a:cubicBezTo>
                  <a:pt x="93393" y="159271"/>
                  <a:pt x="93302" y="159476"/>
                  <a:pt x="92847" y="159771"/>
                </a:cubicBezTo>
                <a:cubicBezTo>
                  <a:pt x="92506" y="159999"/>
                  <a:pt x="92324" y="160204"/>
                  <a:pt x="92483" y="160204"/>
                </a:cubicBezTo>
                <a:cubicBezTo>
                  <a:pt x="92620" y="160204"/>
                  <a:pt x="92552" y="160317"/>
                  <a:pt x="92324" y="160476"/>
                </a:cubicBezTo>
                <a:cubicBezTo>
                  <a:pt x="91983" y="160704"/>
                  <a:pt x="91983" y="160727"/>
                  <a:pt x="92392" y="160727"/>
                </a:cubicBezTo>
                <a:cubicBezTo>
                  <a:pt x="92665" y="160749"/>
                  <a:pt x="92870" y="160863"/>
                  <a:pt x="92870" y="161022"/>
                </a:cubicBezTo>
                <a:cubicBezTo>
                  <a:pt x="92870" y="161159"/>
                  <a:pt x="92734" y="161272"/>
                  <a:pt x="92574" y="161272"/>
                </a:cubicBezTo>
                <a:cubicBezTo>
                  <a:pt x="92392" y="161272"/>
                  <a:pt x="92324" y="161636"/>
                  <a:pt x="92415" y="162227"/>
                </a:cubicBezTo>
                <a:cubicBezTo>
                  <a:pt x="92506" y="162773"/>
                  <a:pt x="92461" y="163160"/>
                  <a:pt x="92302" y="163160"/>
                </a:cubicBezTo>
                <a:cubicBezTo>
                  <a:pt x="92142" y="163160"/>
                  <a:pt x="92029" y="162910"/>
                  <a:pt x="92029" y="162568"/>
                </a:cubicBezTo>
                <a:cubicBezTo>
                  <a:pt x="92029" y="162306"/>
                  <a:pt x="91982" y="162136"/>
                  <a:pt x="91915" y="162136"/>
                </a:cubicBezTo>
                <a:cubicBezTo>
                  <a:pt x="91900" y="162136"/>
                  <a:pt x="91885" y="162143"/>
                  <a:pt x="91869" y="162159"/>
                </a:cubicBezTo>
                <a:cubicBezTo>
                  <a:pt x="91710" y="162318"/>
                  <a:pt x="91619" y="162773"/>
                  <a:pt x="91506" y="164001"/>
                </a:cubicBezTo>
                <a:cubicBezTo>
                  <a:pt x="91483" y="164228"/>
                  <a:pt x="91324" y="164615"/>
                  <a:pt x="91142" y="164797"/>
                </a:cubicBezTo>
                <a:cubicBezTo>
                  <a:pt x="90736" y="165203"/>
                  <a:pt x="90550" y="166795"/>
                  <a:pt x="90870" y="166795"/>
                </a:cubicBezTo>
                <a:cubicBezTo>
                  <a:pt x="90890" y="166795"/>
                  <a:pt x="90913" y="166789"/>
                  <a:pt x="90937" y="166775"/>
                </a:cubicBezTo>
                <a:cubicBezTo>
                  <a:pt x="90998" y="166740"/>
                  <a:pt x="91050" y="166722"/>
                  <a:pt x="91089" y="166722"/>
                </a:cubicBezTo>
                <a:cubicBezTo>
                  <a:pt x="91153" y="166722"/>
                  <a:pt x="91187" y="166768"/>
                  <a:pt x="91187" y="166866"/>
                </a:cubicBezTo>
                <a:cubicBezTo>
                  <a:pt x="91187" y="167025"/>
                  <a:pt x="91005" y="167185"/>
                  <a:pt x="90778" y="167276"/>
                </a:cubicBezTo>
                <a:cubicBezTo>
                  <a:pt x="90551" y="167367"/>
                  <a:pt x="90369" y="167548"/>
                  <a:pt x="90369" y="167730"/>
                </a:cubicBezTo>
                <a:cubicBezTo>
                  <a:pt x="90353" y="167824"/>
                  <a:pt x="90412" y="167886"/>
                  <a:pt x="90495" y="167886"/>
                </a:cubicBezTo>
                <a:cubicBezTo>
                  <a:pt x="90533" y="167886"/>
                  <a:pt x="90576" y="167873"/>
                  <a:pt x="90619" y="167844"/>
                </a:cubicBezTo>
                <a:cubicBezTo>
                  <a:pt x="90654" y="167827"/>
                  <a:pt x="90688" y="167818"/>
                  <a:pt x="90721" y="167818"/>
                </a:cubicBezTo>
                <a:cubicBezTo>
                  <a:pt x="90816" y="167818"/>
                  <a:pt x="90892" y="167891"/>
                  <a:pt x="90892" y="168026"/>
                </a:cubicBezTo>
                <a:cubicBezTo>
                  <a:pt x="90892" y="168146"/>
                  <a:pt x="90907" y="168208"/>
                  <a:pt x="90946" y="168208"/>
                </a:cubicBezTo>
                <a:cubicBezTo>
                  <a:pt x="90988" y="168208"/>
                  <a:pt x="91058" y="168135"/>
                  <a:pt x="91165" y="167981"/>
                </a:cubicBezTo>
                <a:cubicBezTo>
                  <a:pt x="91264" y="167838"/>
                  <a:pt x="91346" y="167767"/>
                  <a:pt x="91393" y="167767"/>
                </a:cubicBezTo>
                <a:cubicBezTo>
                  <a:pt x="91421" y="167767"/>
                  <a:pt x="91437" y="167793"/>
                  <a:pt x="91437" y="167844"/>
                </a:cubicBezTo>
                <a:cubicBezTo>
                  <a:pt x="91437" y="168231"/>
                  <a:pt x="91005" y="168845"/>
                  <a:pt x="90755" y="168845"/>
                </a:cubicBezTo>
                <a:cubicBezTo>
                  <a:pt x="90642" y="168845"/>
                  <a:pt x="90460" y="168685"/>
                  <a:pt x="90323" y="168481"/>
                </a:cubicBezTo>
                <a:cubicBezTo>
                  <a:pt x="90240" y="168338"/>
                  <a:pt x="90182" y="168270"/>
                  <a:pt x="90145" y="168270"/>
                </a:cubicBezTo>
                <a:cubicBezTo>
                  <a:pt x="90111" y="168270"/>
                  <a:pt x="90096" y="168327"/>
                  <a:pt x="90096" y="168435"/>
                </a:cubicBezTo>
                <a:cubicBezTo>
                  <a:pt x="90096" y="168617"/>
                  <a:pt x="90209" y="168822"/>
                  <a:pt x="90346" y="168913"/>
                </a:cubicBezTo>
                <a:cubicBezTo>
                  <a:pt x="90617" y="169094"/>
                  <a:pt x="90126" y="170664"/>
                  <a:pt x="89785" y="170664"/>
                </a:cubicBezTo>
                <a:cubicBezTo>
                  <a:pt x="89782" y="170664"/>
                  <a:pt x="89780" y="170664"/>
                  <a:pt x="89777" y="170664"/>
                </a:cubicBezTo>
                <a:cubicBezTo>
                  <a:pt x="89459" y="170664"/>
                  <a:pt x="89732" y="172847"/>
                  <a:pt x="90096" y="173324"/>
                </a:cubicBezTo>
                <a:cubicBezTo>
                  <a:pt x="90346" y="173620"/>
                  <a:pt x="90346" y="173734"/>
                  <a:pt x="90096" y="173825"/>
                </a:cubicBezTo>
                <a:cubicBezTo>
                  <a:pt x="89914" y="173870"/>
                  <a:pt x="89846" y="174143"/>
                  <a:pt x="89937" y="174370"/>
                </a:cubicBezTo>
                <a:cubicBezTo>
                  <a:pt x="90016" y="174576"/>
                  <a:pt x="89996" y="174683"/>
                  <a:pt x="89877" y="174683"/>
                </a:cubicBezTo>
                <a:cubicBezTo>
                  <a:pt x="89825" y="174683"/>
                  <a:pt x="89754" y="174662"/>
                  <a:pt x="89664" y="174621"/>
                </a:cubicBezTo>
                <a:cubicBezTo>
                  <a:pt x="89609" y="174599"/>
                  <a:pt x="89557" y="174589"/>
                  <a:pt x="89508" y="174589"/>
                </a:cubicBezTo>
                <a:cubicBezTo>
                  <a:pt x="89292" y="174589"/>
                  <a:pt x="89125" y="174799"/>
                  <a:pt x="88959" y="175280"/>
                </a:cubicBezTo>
                <a:cubicBezTo>
                  <a:pt x="88622" y="176171"/>
                  <a:pt x="88561" y="176752"/>
                  <a:pt x="88777" y="176752"/>
                </a:cubicBezTo>
                <a:cubicBezTo>
                  <a:pt x="88808" y="176752"/>
                  <a:pt x="88846" y="176739"/>
                  <a:pt x="88891" y="176713"/>
                </a:cubicBezTo>
                <a:cubicBezTo>
                  <a:pt x="88932" y="176685"/>
                  <a:pt x="88980" y="176672"/>
                  <a:pt x="89030" y="176672"/>
                </a:cubicBezTo>
                <a:cubicBezTo>
                  <a:pt x="89141" y="176672"/>
                  <a:pt x="89259" y="176739"/>
                  <a:pt x="89323" y="176849"/>
                </a:cubicBezTo>
                <a:cubicBezTo>
                  <a:pt x="89414" y="177008"/>
                  <a:pt x="89300" y="177122"/>
                  <a:pt x="89072" y="177122"/>
                </a:cubicBezTo>
                <a:cubicBezTo>
                  <a:pt x="88549" y="177122"/>
                  <a:pt x="88072" y="177986"/>
                  <a:pt x="88140" y="178782"/>
                </a:cubicBezTo>
                <a:cubicBezTo>
                  <a:pt x="88161" y="179077"/>
                  <a:pt x="88085" y="179333"/>
                  <a:pt x="87965" y="179333"/>
                </a:cubicBezTo>
                <a:cubicBezTo>
                  <a:pt x="87955" y="179333"/>
                  <a:pt x="87946" y="179331"/>
                  <a:pt x="87935" y="179328"/>
                </a:cubicBezTo>
                <a:cubicBezTo>
                  <a:pt x="87930" y="179327"/>
                  <a:pt x="87925" y="179327"/>
                  <a:pt x="87920" y="179327"/>
                </a:cubicBezTo>
                <a:cubicBezTo>
                  <a:pt x="87769" y="179327"/>
                  <a:pt x="87662" y="179660"/>
                  <a:pt x="87640" y="180078"/>
                </a:cubicBezTo>
                <a:cubicBezTo>
                  <a:pt x="87640" y="180533"/>
                  <a:pt x="87776" y="180874"/>
                  <a:pt x="88004" y="180874"/>
                </a:cubicBezTo>
                <a:cubicBezTo>
                  <a:pt x="88208" y="180874"/>
                  <a:pt x="88277" y="180760"/>
                  <a:pt x="88186" y="180601"/>
                </a:cubicBezTo>
                <a:cubicBezTo>
                  <a:pt x="88095" y="180465"/>
                  <a:pt x="88277" y="180351"/>
                  <a:pt x="88618" y="180351"/>
                </a:cubicBezTo>
                <a:cubicBezTo>
                  <a:pt x="89118" y="180351"/>
                  <a:pt x="89186" y="180465"/>
                  <a:pt x="89027" y="181147"/>
                </a:cubicBezTo>
                <a:cubicBezTo>
                  <a:pt x="88891" y="181738"/>
                  <a:pt x="88959" y="182011"/>
                  <a:pt x="89254" y="182125"/>
                </a:cubicBezTo>
                <a:cubicBezTo>
                  <a:pt x="89732" y="182307"/>
                  <a:pt x="89800" y="182761"/>
                  <a:pt x="89368" y="182761"/>
                </a:cubicBezTo>
                <a:cubicBezTo>
                  <a:pt x="88913" y="182761"/>
                  <a:pt x="88299" y="182034"/>
                  <a:pt x="88504" y="181806"/>
                </a:cubicBezTo>
                <a:cubicBezTo>
                  <a:pt x="88575" y="181735"/>
                  <a:pt x="88531" y="181700"/>
                  <a:pt x="88404" y="181700"/>
                </a:cubicBezTo>
                <a:cubicBezTo>
                  <a:pt x="88328" y="181700"/>
                  <a:pt x="88223" y="181713"/>
                  <a:pt x="88095" y="181738"/>
                </a:cubicBezTo>
                <a:cubicBezTo>
                  <a:pt x="87982" y="181771"/>
                  <a:pt x="87884" y="181787"/>
                  <a:pt x="87803" y="181787"/>
                </a:cubicBezTo>
                <a:cubicBezTo>
                  <a:pt x="87606" y="181787"/>
                  <a:pt x="87503" y="181695"/>
                  <a:pt x="87503" y="181534"/>
                </a:cubicBezTo>
                <a:cubicBezTo>
                  <a:pt x="87503" y="181362"/>
                  <a:pt x="87387" y="181281"/>
                  <a:pt x="87183" y="181281"/>
                </a:cubicBezTo>
                <a:cubicBezTo>
                  <a:pt x="87117" y="181281"/>
                  <a:pt x="87041" y="181289"/>
                  <a:pt x="86958" y="181306"/>
                </a:cubicBezTo>
                <a:cubicBezTo>
                  <a:pt x="86867" y="181332"/>
                  <a:pt x="86785" y="181345"/>
                  <a:pt x="86715" y="181345"/>
                </a:cubicBezTo>
                <a:cubicBezTo>
                  <a:pt x="86539" y="181345"/>
                  <a:pt x="86435" y="181264"/>
                  <a:pt x="86435" y="181101"/>
                </a:cubicBezTo>
                <a:cubicBezTo>
                  <a:pt x="86435" y="180974"/>
                  <a:pt x="86524" y="180902"/>
                  <a:pt x="86656" y="180902"/>
                </a:cubicBezTo>
                <a:cubicBezTo>
                  <a:pt x="86712" y="180902"/>
                  <a:pt x="86776" y="180915"/>
                  <a:pt x="86844" y="180942"/>
                </a:cubicBezTo>
                <a:cubicBezTo>
                  <a:pt x="86927" y="180976"/>
                  <a:pt x="87005" y="180991"/>
                  <a:pt x="87069" y="180991"/>
                </a:cubicBezTo>
                <a:cubicBezTo>
                  <a:pt x="87180" y="180991"/>
                  <a:pt x="87253" y="180946"/>
                  <a:pt x="87253" y="180874"/>
                </a:cubicBezTo>
                <a:cubicBezTo>
                  <a:pt x="87253" y="180738"/>
                  <a:pt x="87117" y="180578"/>
                  <a:pt x="86958" y="180533"/>
                </a:cubicBezTo>
                <a:cubicBezTo>
                  <a:pt x="86798" y="180465"/>
                  <a:pt x="86594" y="179919"/>
                  <a:pt x="86526" y="179305"/>
                </a:cubicBezTo>
                <a:cubicBezTo>
                  <a:pt x="86462" y="178711"/>
                  <a:pt x="86319" y="178275"/>
                  <a:pt x="86189" y="178275"/>
                </a:cubicBezTo>
                <a:cubicBezTo>
                  <a:pt x="86180" y="178275"/>
                  <a:pt x="86171" y="178277"/>
                  <a:pt x="86162" y="178282"/>
                </a:cubicBezTo>
                <a:cubicBezTo>
                  <a:pt x="86127" y="178310"/>
                  <a:pt x="86088" y="178322"/>
                  <a:pt x="86047" y="178322"/>
                </a:cubicBezTo>
                <a:cubicBezTo>
                  <a:pt x="85955" y="178322"/>
                  <a:pt x="85854" y="178256"/>
                  <a:pt x="85775" y="178145"/>
                </a:cubicBezTo>
                <a:cubicBezTo>
                  <a:pt x="85750" y="178100"/>
                  <a:pt x="85711" y="178079"/>
                  <a:pt x="85663" y="178079"/>
                </a:cubicBezTo>
                <a:cubicBezTo>
                  <a:pt x="85540" y="178079"/>
                  <a:pt x="85351" y="178219"/>
                  <a:pt x="85138" y="178464"/>
                </a:cubicBezTo>
                <a:cubicBezTo>
                  <a:pt x="84890" y="178765"/>
                  <a:pt x="84739" y="178900"/>
                  <a:pt x="84587" y="178900"/>
                </a:cubicBezTo>
                <a:cubicBezTo>
                  <a:pt x="84474" y="178900"/>
                  <a:pt x="84361" y="178826"/>
                  <a:pt x="84206" y="178691"/>
                </a:cubicBezTo>
                <a:cubicBezTo>
                  <a:pt x="83660" y="178236"/>
                  <a:pt x="83660" y="177600"/>
                  <a:pt x="84183" y="177418"/>
                </a:cubicBezTo>
                <a:cubicBezTo>
                  <a:pt x="84456" y="177327"/>
                  <a:pt x="84524" y="177077"/>
                  <a:pt x="84434" y="176644"/>
                </a:cubicBezTo>
                <a:cubicBezTo>
                  <a:pt x="84365" y="176326"/>
                  <a:pt x="84434" y="175962"/>
                  <a:pt x="84593" y="175871"/>
                </a:cubicBezTo>
                <a:cubicBezTo>
                  <a:pt x="84641" y="175839"/>
                  <a:pt x="84692" y="175824"/>
                  <a:pt x="84738" y="175824"/>
                </a:cubicBezTo>
                <a:cubicBezTo>
                  <a:pt x="84822" y="175824"/>
                  <a:pt x="84888" y="175874"/>
                  <a:pt x="84888" y="175962"/>
                </a:cubicBezTo>
                <a:cubicBezTo>
                  <a:pt x="84866" y="176121"/>
                  <a:pt x="84979" y="176258"/>
                  <a:pt x="85138" y="176258"/>
                </a:cubicBezTo>
                <a:cubicBezTo>
                  <a:pt x="85275" y="176258"/>
                  <a:pt x="85298" y="176008"/>
                  <a:pt x="85161" y="175644"/>
                </a:cubicBezTo>
                <a:cubicBezTo>
                  <a:pt x="85052" y="175339"/>
                  <a:pt x="84818" y="175097"/>
                  <a:pt x="84659" y="175097"/>
                </a:cubicBezTo>
                <a:cubicBezTo>
                  <a:pt x="84652" y="175097"/>
                  <a:pt x="84645" y="175097"/>
                  <a:pt x="84638" y="175098"/>
                </a:cubicBezTo>
                <a:cubicBezTo>
                  <a:pt x="84609" y="175108"/>
                  <a:pt x="84579" y="175112"/>
                  <a:pt x="84549" y="175112"/>
                </a:cubicBezTo>
                <a:cubicBezTo>
                  <a:pt x="84440" y="175112"/>
                  <a:pt x="84338" y="175051"/>
                  <a:pt x="84320" y="174962"/>
                </a:cubicBezTo>
                <a:cubicBezTo>
                  <a:pt x="84320" y="174848"/>
                  <a:pt x="84274" y="174552"/>
                  <a:pt x="84229" y="174302"/>
                </a:cubicBezTo>
                <a:cubicBezTo>
                  <a:pt x="84186" y="174047"/>
                  <a:pt x="84263" y="173891"/>
                  <a:pt x="84423" y="173891"/>
                </a:cubicBezTo>
                <a:cubicBezTo>
                  <a:pt x="84434" y="173891"/>
                  <a:pt x="84445" y="173891"/>
                  <a:pt x="84456" y="173893"/>
                </a:cubicBezTo>
                <a:cubicBezTo>
                  <a:pt x="84477" y="173898"/>
                  <a:pt x="84497" y="173901"/>
                  <a:pt x="84516" y="173901"/>
                </a:cubicBezTo>
                <a:cubicBezTo>
                  <a:pt x="84662" y="173901"/>
                  <a:pt x="84747" y="173751"/>
                  <a:pt x="84706" y="173529"/>
                </a:cubicBezTo>
                <a:cubicBezTo>
                  <a:pt x="84661" y="173256"/>
                  <a:pt x="84797" y="173006"/>
                  <a:pt x="85047" y="172915"/>
                </a:cubicBezTo>
                <a:cubicBezTo>
                  <a:pt x="85275" y="172847"/>
                  <a:pt x="85457" y="172597"/>
                  <a:pt x="85457" y="172369"/>
                </a:cubicBezTo>
                <a:cubicBezTo>
                  <a:pt x="85457" y="172142"/>
                  <a:pt x="85684" y="171960"/>
                  <a:pt x="85957" y="171960"/>
                </a:cubicBezTo>
                <a:cubicBezTo>
                  <a:pt x="86253" y="171960"/>
                  <a:pt x="86617" y="171778"/>
                  <a:pt x="86844" y="171528"/>
                </a:cubicBezTo>
                <a:cubicBezTo>
                  <a:pt x="87058" y="171268"/>
                  <a:pt x="87118" y="171162"/>
                  <a:pt x="86975" y="171162"/>
                </a:cubicBezTo>
                <a:cubicBezTo>
                  <a:pt x="86906" y="171162"/>
                  <a:pt x="86788" y="171188"/>
                  <a:pt x="86617" y="171232"/>
                </a:cubicBezTo>
                <a:cubicBezTo>
                  <a:pt x="86456" y="171272"/>
                  <a:pt x="86343" y="171297"/>
                  <a:pt x="86273" y="171297"/>
                </a:cubicBezTo>
                <a:cubicBezTo>
                  <a:pt x="86104" y="171297"/>
                  <a:pt x="86184" y="171156"/>
                  <a:pt x="86457" y="170755"/>
                </a:cubicBezTo>
                <a:cubicBezTo>
                  <a:pt x="86685" y="170414"/>
                  <a:pt x="86844" y="169822"/>
                  <a:pt x="86821" y="169504"/>
                </a:cubicBezTo>
                <a:cubicBezTo>
                  <a:pt x="86798" y="169163"/>
                  <a:pt x="86798" y="168685"/>
                  <a:pt x="86821" y="168481"/>
                </a:cubicBezTo>
                <a:cubicBezTo>
                  <a:pt x="86844" y="168299"/>
                  <a:pt x="86861" y="168208"/>
                  <a:pt x="86901" y="168208"/>
                </a:cubicBezTo>
                <a:cubicBezTo>
                  <a:pt x="86941" y="168208"/>
                  <a:pt x="87003" y="168299"/>
                  <a:pt x="87117" y="168481"/>
                </a:cubicBezTo>
                <a:cubicBezTo>
                  <a:pt x="87178" y="168581"/>
                  <a:pt x="87227" y="168634"/>
                  <a:pt x="87265" y="168634"/>
                </a:cubicBezTo>
                <a:cubicBezTo>
                  <a:pt x="87340" y="168634"/>
                  <a:pt x="87375" y="168432"/>
                  <a:pt x="87390" y="167981"/>
                </a:cubicBezTo>
                <a:cubicBezTo>
                  <a:pt x="87410" y="167541"/>
                  <a:pt x="87500" y="167259"/>
                  <a:pt x="87630" y="167259"/>
                </a:cubicBezTo>
                <a:cubicBezTo>
                  <a:pt x="87647" y="167259"/>
                  <a:pt x="87666" y="167265"/>
                  <a:pt x="87685" y="167276"/>
                </a:cubicBezTo>
                <a:cubicBezTo>
                  <a:pt x="87732" y="167307"/>
                  <a:pt x="87779" y="167322"/>
                  <a:pt x="87820" y="167322"/>
                </a:cubicBezTo>
                <a:cubicBezTo>
                  <a:pt x="87899" y="167322"/>
                  <a:pt x="87958" y="167266"/>
                  <a:pt x="87958" y="167162"/>
                </a:cubicBezTo>
                <a:cubicBezTo>
                  <a:pt x="87958" y="167003"/>
                  <a:pt x="88208" y="166889"/>
                  <a:pt x="88527" y="166889"/>
                </a:cubicBezTo>
                <a:cubicBezTo>
                  <a:pt x="89004" y="166889"/>
                  <a:pt x="89072" y="166775"/>
                  <a:pt x="88981" y="165957"/>
                </a:cubicBezTo>
                <a:cubicBezTo>
                  <a:pt x="88936" y="165434"/>
                  <a:pt x="88981" y="165002"/>
                  <a:pt x="89095" y="165002"/>
                </a:cubicBezTo>
                <a:cubicBezTo>
                  <a:pt x="89209" y="165002"/>
                  <a:pt x="89323" y="164865"/>
                  <a:pt x="89323" y="164729"/>
                </a:cubicBezTo>
                <a:cubicBezTo>
                  <a:pt x="89323" y="164611"/>
                  <a:pt x="89261" y="164543"/>
                  <a:pt x="89173" y="164543"/>
                </a:cubicBezTo>
                <a:cubicBezTo>
                  <a:pt x="89142" y="164543"/>
                  <a:pt x="89108" y="164552"/>
                  <a:pt x="89072" y="164570"/>
                </a:cubicBezTo>
                <a:cubicBezTo>
                  <a:pt x="89040" y="164591"/>
                  <a:pt x="89007" y="164601"/>
                  <a:pt x="88974" y="164601"/>
                </a:cubicBezTo>
                <a:cubicBezTo>
                  <a:pt x="88865" y="164601"/>
                  <a:pt x="88756" y="164494"/>
                  <a:pt x="88686" y="164319"/>
                </a:cubicBezTo>
                <a:cubicBezTo>
                  <a:pt x="88595" y="164092"/>
                  <a:pt x="88618" y="163910"/>
                  <a:pt x="88731" y="163910"/>
                </a:cubicBezTo>
                <a:cubicBezTo>
                  <a:pt x="88734" y="163910"/>
                  <a:pt x="88736" y="163910"/>
                  <a:pt x="88738" y="163910"/>
                </a:cubicBezTo>
                <a:cubicBezTo>
                  <a:pt x="89105" y="163910"/>
                  <a:pt x="89889" y="162090"/>
                  <a:pt x="89618" y="161909"/>
                </a:cubicBezTo>
                <a:cubicBezTo>
                  <a:pt x="89459" y="161818"/>
                  <a:pt x="89527" y="161568"/>
                  <a:pt x="89777" y="161340"/>
                </a:cubicBezTo>
                <a:cubicBezTo>
                  <a:pt x="90028" y="161090"/>
                  <a:pt x="90141" y="160613"/>
                  <a:pt x="90073" y="160022"/>
                </a:cubicBezTo>
                <a:cubicBezTo>
                  <a:pt x="90005" y="159339"/>
                  <a:pt x="90073" y="159089"/>
                  <a:pt x="90369" y="159089"/>
                </a:cubicBezTo>
                <a:cubicBezTo>
                  <a:pt x="90573" y="159089"/>
                  <a:pt x="90755" y="158862"/>
                  <a:pt x="90755" y="158612"/>
                </a:cubicBezTo>
                <a:cubicBezTo>
                  <a:pt x="90755" y="157756"/>
                  <a:pt x="91358" y="156780"/>
                  <a:pt x="91827" y="156780"/>
                </a:cubicBezTo>
                <a:cubicBezTo>
                  <a:pt x="91857" y="156780"/>
                  <a:pt x="91886" y="156784"/>
                  <a:pt x="91915" y="156793"/>
                </a:cubicBezTo>
                <a:cubicBezTo>
                  <a:pt x="91978" y="156807"/>
                  <a:pt x="92036" y="156814"/>
                  <a:pt x="92089" y="156814"/>
                </a:cubicBezTo>
                <a:cubicBezTo>
                  <a:pt x="92280" y="156814"/>
                  <a:pt x="92392" y="156716"/>
                  <a:pt x="92392" y="156520"/>
                </a:cubicBezTo>
                <a:cubicBezTo>
                  <a:pt x="92392" y="156346"/>
                  <a:pt x="92339" y="156238"/>
                  <a:pt x="92253" y="156238"/>
                </a:cubicBezTo>
                <a:cubicBezTo>
                  <a:pt x="92227" y="156238"/>
                  <a:pt x="92197" y="156248"/>
                  <a:pt x="92165" y="156269"/>
                </a:cubicBezTo>
                <a:cubicBezTo>
                  <a:pt x="92135" y="156288"/>
                  <a:pt x="92104" y="156297"/>
                  <a:pt x="92072" y="156297"/>
                </a:cubicBezTo>
                <a:cubicBezTo>
                  <a:pt x="91801" y="156297"/>
                  <a:pt x="91529" y="155641"/>
                  <a:pt x="91733" y="155314"/>
                </a:cubicBezTo>
                <a:cubicBezTo>
                  <a:pt x="91792" y="155226"/>
                  <a:pt x="91888" y="155176"/>
                  <a:pt x="91986" y="155176"/>
                </a:cubicBezTo>
                <a:cubicBezTo>
                  <a:pt x="92040" y="155176"/>
                  <a:pt x="92094" y="155191"/>
                  <a:pt x="92142" y="155223"/>
                </a:cubicBezTo>
                <a:cubicBezTo>
                  <a:pt x="92204" y="155264"/>
                  <a:pt x="92253" y="155283"/>
                  <a:pt x="92291" y="155283"/>
                </a:cubicBezTo>
                <a:cubicBezTo>
                  <a:pt x="92464" y="155283"/>
                  <a:pt x="92395" y="154908"/>
                  <a:pt x="92097" y="154609"/>
                </a:cubicBezTo>
                <a:cubicBezTo>
                  <a:pt x="91915" y="154405"/>
                  <a:pt x="91915" y="154268"/>
                  <a:pt x="92120" y="154155"/>
                </a:cubicBezTo>
                <a:cubicBezTo>
                  <a:pt x="92279" y="154064"/>
                  <a:pt x="92415" y="153723"/>
                  <a:pt x="92438" y="153450"/>
                </a:cubicBezTo>
                <a:cubicBezTo>
                  <a:pt x="92438" y="153154"/>
                  <a:pt x="92620" y="152859"/>
                  <a:pt x="92825" y="152768"/>
                </a:cubicBezTo>
                <a:cubicBezTo>
                  <a:pt x="93052" y="152699"/>
                  <a:pt x="93234" y="152335"/>
                  <a:pt x="93234" y="151972"/>
                </a:cubicBezTo>
                <a:cubicBezTo>
                  <a:pt x="93234" y="151631"/>
                  <a:pt x="93370" y="151335"/>
                  <a:pt x="93552" y="151335"/>
                </a:cubicBezTo>
                <a:cubicBezTo>
                  <a:pt x="93559" y="151336"/>
                  <a:pt x="93566" y="151336"/>
                  <a:pt x="93573" y="151336"/>
                </a:cubicBezTo>
                <a:cubicBezTo>
                  <a:pt x="93737" y="151336"/>
                  <a:pt x="93776" y="151069"/>
                  <a:pt x="93689" y="150675"/>
                </a:cubicBezTo>
                <a:cubicBezTo>
                  <a:pt x="93501" y="149966"/>
                  <a:pt x="93907" y="148758"/>
                  <a:pt x="94256" y="148758"/>
                </a:cubicBezTo>
                <a:cubicBezTo>
                  <a:pt x="94287" y="148758"/>
                  <a:pt x="94318" y="148768"/>
                  <a:pt x="94348" y="148788"/>
                </a:cubicBezTo>
                <a:cubicBezTo>
                  <a:pt x="94415" y="148826"/>
                  <a:pt x="94477" y="148844"/>
                  <a:pt x="94527" y="148844"/>
                </a:cubicBezTo>
                <a:cubicBezTo>
                  <a:pt x="94597" y="148844"/>
                  <a:pt x="94644" y="148809"/>
                  <a:pt x="94644" y="148743"/>
                </a:cubicBezTo>
                <a:cubicBezTo>
                  <a:pt x="94644" y="148606"/>
                  <a:pt x="94712" y="148242"/>
                  <a:pt x="94803" y="147878"/>
                </a:cubicBezTo>
                <a:cubicBezTo>
                  <a:pt x="94904" y="147524"/>
                  <a:pt x="94905" y="147370"/>
                  <a:pt x="94787" y="147370"/>
                </a:cubicBezTo>
                <a:cubicBezTo>
                  <a:pt x="94747" y="147370"/>
                  <a:pt x="94691" y="147389"/>
                  <a:pt x="94621" y="147424"/>
                </a:cubicBezTo>
                <a:cubicBezTo>
                  <a:pt x="94560" y="147457"/>
                  <a:pt x="94519" y="147473"/>
                  <a:pt x="94499" y="147473"/>
                </a:cubicBezTo>
                <a:cubicBezTo>
                  <a:pt x="94452" y="147473"/>
                  <a:pt x="94520" y="147386"/>
                  <a:pt x="94712" y="147242"/>
                </a:cubicBezTo>
                <a:cubicBezTo>
                  <a:pt x="95212" y="146832"/>
                  <a:pt x="95371" y="146241"/>
                  <a:pt x="94939" y="146241"/>
                </a:cubicBezTo>
                <a:cubicBezTo>
                  <a:pt x="94666" y="146241"/>
                  <a:pt x="95326" y="144217"/>
                  <a:pt x="95781" y="143694"/>
                </a:cubicBezTo>
                <a:cubicBezTo>
                  <a:pt x="95917" y="143512"/>
                  <a:pt x="95963" y="143308"/>
                  <a:pt x="95872" y="143217"/>
                </a:cubicBezTo>
                <a:cubicBezTo>
                  <a:pt x="95811" y="143156"/>
                  <a:pt x="95862" y="143116"/>
                  <a:pt x="95983" y="143116"/>
                </a:cubicBezTo>
                <a:cubicBezTo>
                  <a:pt x="96044" y="143116"/>
                  <a:pt x="96122" y="143126"/>
                  <a:pt x="96213" y="143149"/>
                </a:cubicBezTo>
                <a:cubicBezTo>
                  <a:pt x="96273" y="143159"/>
                  <a:pt x="96326" y="143165"/>
                  <a:pt x="96375" y="143165"/>
                </a:cubicBezTo>
                <a:cubicBezTo>
                  <a:pt x="96639" y="143165"/>
                  <a:pt x="96739" y="142996"/>
                  <a:pt x="96759" y="142535"/>
                </a:cubicBezTo>
                <a:cubicBezTo>
                  <a:pt x="96773" y="142292"/>
                  <a:pt x="96760" y="142157"/>
                  <a:pt x="96732" y="142157"/>
                </a:cubicBezTo>
                <a:cubicBezTo>
                  <a:pt x="96715" y="142157"/>
                  <a:pt x="96693" y="142205"/>
                  <a:pt x="96668" y="142307"/>
                </a:cubicBezTo>
                <a:cubicBezTo>
                  <a:pt x="96599" y="142557"/>
                  <a:pt x="96417" y="142762"/>
                  <a:pt x="96281" y="142762"/>
                </a:cubicBezTo>
                <a:cubicBezTo>
                  <a:pt x="95985" y="142762"/>
                  <a:pt x="96122" y="142489"/>
                  <a:pt x="96963" y="141352"/>
                </a:cubicBezTo>
                <a:cubicBezTo>
                  <a:pt x="97441" y="140715"/>
                  <a:pt x="97463" y="140533"/>
                  <a:pt x="97145" y="140352"/>
                </a:cubicBezTo>
                <a:cubicBezTo>
                  <a:pt x="97013" y="140263"/>
                  <a:pt x="96843" y="140213"/>
                  <a:pt x="96702" y="140213"/>
                </a:cubicBezTo>
                <a:cubicBezTo>
                  <a:pt x="96625" y="140213"/>
                  <a:pt x="96557" y="140228"/>
                  <a:pt x="96508" y="140261"/>
                </a:cubicBezTo>
                <a:cubicBezTo>
                  <a:pt x="96467" y="140288"/>
                  <a:pt x="96433" y="140301"/>
                  <a:pt x="96411" y="140301"/>
                </a:cubicBezTo>
                <a:cubicBezTo>
                  <a:pt x="96359" y="140301"/>
                  <a:pt x="96361" y="140235"/>
                  <a:pt x="96440" y="140124"/>
                </a:cubicBezTo>
                <a:cubicBezTo>
                  <a:pt x="96504" y="140013"/>
                  <a:pt x="96668" y="139957"/>
                  <a:pt x="96862" y="139957"/>
                </a:cubicBezTo>
                <a:cubicBezTo>
                  <a:pt x="96945" y="139957"/>
                  <a:pt x="97034" y="139967"/>
                  <a:pt x="97122" y="139988"/>
                </a:cubicBezTo>
                <a:cubicBezTo>
                  <a:pt x="97196" y="140007"/>
                  <a:pt x="97262" y="140017"/>
                  <a:pt x="97324" y="140017"/>
                </a:cubicBezTo>
                <a:cubicBezTo>
                  <a:pt x="97547" y="140017"/>
                  <a:pt x="97693" y="139882"/>
                  <a:pt x="97782" y="139578"/>
                </a:cubicBezTo>
                <a:cubicBezTo>
                  <a:pt x="97873" y="139237"/>
                  <a:pt x="97805" y="139010"/>
                  <a:pt x="97623" y="139010"/>
                </a:cubicBezTo>
                <a:cubicBezTo>
                  <a:pt x="97395" y="138987"/>
                  <a:pt x="97395" y="138919"/>
                  <a:pt x="97623" y="138783"/>
                </a:cubicBezTo>
                <a:cubicBezTo>
                  <a:pt x="97805" y="138669"/>
                  <a:pt x="98032" y="138055"/>
                  <a:pt x="98123" y="137395"/>
                </a:cubicBezTo>
                <a:cubicBezTo>
                  <a:pt x="98199" y="136827"/>
                  <a:pt x="98196" y="136464"/>
                  <a:pt x="98153" y="136464"/>
                </a:cubicBezTo>
                <a:cubicBezTo>
                  <a:pt x="98144" y="136464"/>
                  <a:pt x="98134" y="136478"/>
                  <a:pt x="98123" y="136509"/>
                </a:cubicBezTo>
                <a:cubicBezTo>
                  <a:pt x="98041" y="136673"/>
                  <a:pt x="97942" y="136746"/>
                  <a:pt x="97846" y="136746"/>
                </a:cubicBezTo>
                <a:cubicBezTo>
                  <a:pt x="97651" y="136746"/>
                  <a:pt x="97471" y="136437"/>
                  <a:pt x="97486" y="135963"/>
                </a:cubicBezTo>
                <a:cubicBezTo>
                  <a:pt x="97486" y="135691"/>
                  <a:pt x="97501" y="135559"/>
                  <a:pt x="97556" y="135559"/>
                </a:cubicBezTo>
                <a:cubicBezTo>
                  <a:pt x="97597" y="135559"/>
                  <a:pt x="97661" y="135634"/>
                  <a:pt x="97759" y="135781"/>
                </a:cubicBezTo>
                <a:cubicBezTo>
                  <a:pt x="97857" y="135918"/>
                  <a:pt x="97917" y="135988"/>
                  <a:pt x="97945" y="135988"/>
                </a:cubicBezTo>
                <a:cubicBezTo>
                  <a:pt x="97981" y="135988"/>
                  <a:pt x="97960" y="135867"/>
                  <a:pt x="97896" y="135622"/>
                </a:cubicBezTo>
                <a:cubicBezTo>
                  <a:pt x="97691" y="134894"/>
                  <a:pt x="98259" y="133643"/>
                  <a:pt x="98760" y="133643"/>
                </a:cubicBezTo>
                <a:cubicBezTo>
                  <a:pt x="99010" y="133643"/>
                  <a:pt x="99101" y="133484"/>
                  <a:pt x="98987" y="133143"/>
                </a:cubicBezTo>
                <a:cubicBezTo>
                  <a:pt x="98873" y="132756"/>
                  <a:pt x="98987" y="132597"/>
                  <a:pt x="99419" y="132484"/>
                </a:cubicBezTo>
                <a:cubicBezTo>
                  <a:pt x="99897" y="132370"/>
                  <a:pt x="99988" y="132188"/>
                  <a:pt x="99851" y="131619"/>
                </a:cubicBezTo>
                <a:cubicBezTo>
                  <a:pt x="99760" y="131253"/>
                  <a:pt x="99757" y="131063"/>
                  <a:pt x="99854" y="131063"/>
                </a:cubicBezTo>
                <a:cubicBezTo>
                  <a:pt x="99878" y="131063"/>
                  <a:pt x="99907" y="131074"/>
                  <a:pt x="99942" y="131096"/>
                </a:cubicBezTo>
                <a:cubicBezTo>
                  <a:pt x="99993" y="131129"/>
                  <a:pt x="100036" y="131145"/>
                  <a:pt x="100073" y="131145"/>
                </a:cubicBezTo>
                <a:cubicBezTo>
                  <a:pt x="100316" y="131145"/>
                  <a:pt x="100250" y="130454"/>
                  <a:pt x="99874" y="129505"/>
                </a:cubicBezTo>
                <a:cubicBezTo>
                  <a:pt x="99593" y="128812"/>
                  <a:pt x="99544" y="128643"/>
                  <a:pt x="99763" y="128643"/>
                </a:cubicBezTo>
                <a:cubicBezTo>
                  <a:pt x="99810" y="128643"/>
                  <a:pt x="99870" y="128651"/>
                  <a:pt x="99942" y="128663"/>
                </a:cubicBezTo>
                <a:cubicBezTo>
                  <a:pt x="99986" y="128671"/>
                  <a:pt x="100026" y="128676"/>
                  <a:pt x="100061" y="128676"/>
                </a:cubicBezTo>
                <a:cubicBezTo>
                  <a:pt x="100320" y="128676"/>
                  <a:pt x="100366" y="128432"/>
                  <a:pt x="100306" y="127572"/>
                </a:cubicBezTo>
                <a:cubicBezTo>
                  <a:pt x="100238" y="126821"/>
                  <a:pt x="100329" y="126389"/>
                  <a:pt x="100511" y="126389"/>
                </a:cubicBezTo>
                <a:cubicBezTo>
                  <a:pt x="100693" y="126389"/>
                  <a:pt x="100829" y="126185"/>
                  <a:pt x="100829" y="125934"/>
                </a:cubicBezTo>
                <a:cubicBezTo>
                  <a:pt x="100849" y="125288"/>
                  <a:pt x="101357" y="124406"/>
                  <a:pt x="101643" y="124406"/>
                </a:cubicBezTo>
                <a:cubicBezTo>
                  <a:pt x="101689" y="124406"/>
                  <a:pt x="101730" y="124429"/>
                  <a:pt x="101761" y="124479"/>
                </a:cubicBezTo>
                <a:cubicBezTo>
                  <a:pt x="101825" y="124585"/>
                  <a:pt x="101894" y="124642"/>
                  <a:pt x="101977" y="124642"/>
                </a:cubicBezTo>
                <a:cubicBezTo>
                  <a:pt x="102071" y="124642"/>
                  <a:pt x="102184" y="124568"/>
                  <a:pt x="102330" y="124411"/>
                </a:cubicBezTo>
                <a:cubicBezTo>
                  <a:pt x="102777" y="123983"/>
                  <a:pt x="102825" y="123755"/>
                  <a:pt x="102474" y="123755"/>
                </a:cubicBezTo>
                <a:cubicBezTo>
                  <a:pt x="102414" y="123755"/>
                  <a:pt x="102344" y="123761"/>
                  <a:pt x="102262" y="123774"/>
                </a:cubicBezTo>
                <a:cubicBezTo>
                  <a:pt x="102189" y="123786"/>
                  <a:pt x="102126" y="123794"/>
                  <a:pt x="102073" y="123794"/>
                </a:cubicBezTo>
                <a:cubicBezTo>
                  <a:pt x="101723" y="123794"/>
                  <a:pt x="101773" y="123484"/>
                  <a:pt x="102148" y="122182"/>
                </a:cubicBezTo>
                <a:cubicBezTo>
                  <a:pt x="102353" y="121546"/>
                  <a:pt x="102671" y="121045"/>
                  <a:pt x="102876" y="121045"/>
                </a:cubicBezTo>
                <a:cubicBezTo>
                  <a:pt x="103103" y="121045"/>
                  <a:pt x="103194" y="120841"/>
                  <a:pt x="103103" y="120500"/>
                </a:cubicBezTo>
                <a:cubicBezTo>
                  <a:pt x="103012" y="120090"/>
                  <a:pt x="103126" y="119977"/>
                  <a:pt x="103558" y="119977"/>
                </a:cubicBezTo>
                <a:close/>
                <a:moveTo>
                  <a:pt x="42445" y="181299"/>
                </a:moveTo>
                <a:cubicBezTo>
                  <a:pt x="42559" y="181299"/>
                  <a:pt x="42585" y="181547"/>
                  <a:pt x="42569" y="182170"/>
                </a:cubicBezTo>
                <a:cubicBezTo>
                  <a:pt x="42569" y="182761"/>
                  <a:pt x="42456" y="183307"/>
                  <a:pt x="42319" y="183375"/>
                </a:cubicBezTo>
                <a:cubicBezTo>
                  <a:pt x="42289" y="183394"/>
                  <a:pt x="42258" y="183403"/>
                  <a:pt x="42227" y="183403"/>
                </a:cubicBezTo>
                <a:cubicBezTo>
                  <a:pt x="41950" y="183403"/>
                  <a:pt x="41646" y="182727"/>
                  <a:pt x="41728" y="182216"/>
                </a:cubicBezTo>
                <a:cubicBezTo>
                  <a:pt x="41773" y="182011"/>
                  <a:pt x="42001" y="181647"/>
                  <a:pt x="42205" y="181465"/>
                </a:cubicBezTo>
                <a:cubicBezTo>
                  <a:pt x="42311" y="181360"/>
                  <a:pt x="42389" y="181299"/>
                  <a:pt x="42445" y="181299"/>
                </a:cubicBezTo>
                <a:close/>
                <a:moveTo>
                  <a:pt x="44457" y="183034"/>
                </a:moveTo>
                <a:cubicBezTo>
                  <a:pt x="44593" y="183034"/>
                  <a:pt x="44707" y="183103"/>
                  <a:pt x="44707" y="183148"/>
                </a:cubicBezTo>
                <a:cubicBezTo>
                  <a:pt x="44707" y="183216"/>
                  <a:pt x="44593" y="183353"/>
                  <a:pt x="44434" y="183444"/>
                </a:cubicBezTo>
                <a:cubicBezTo>
                  <a:pt x="44392" y="183471"/>
                  <a:pt x="44351" y="183484"/>
                  <a:pt x="44313" y="183484"/>
                </a:cubicBezTo>
                <a:cubicBezTo>
                  <a:pt x="44229" y="183484"/>
                  <a:pt x="44168" y="183418"/>
                  <a:pt x="44184" y="183307"/>
                </a:cubicBezTo>
                <a:cubicBezTo>
                  <a:pt x="44184" y="183171"/>
                  <a:pt x="44298" y="183034"/>
                  <a:pt x="44457" y="183034"/>
                </a:cubicBezTo>
                <a:close/>
                <a:moveTo>
                  <a:pt x="89463" y="183902"/>
                </a:moveTo>
                <a:cubicBezTo>
                  <a:pt x="89508" y="183902"/>
                  <a:pt x="89601" y="183970"/>
                  <a:pt x="89755" y="184103"/>
                </a:cubicBezTo>
                <a:cubicBezTo>
                  <a:pt x="90232" y="184512"/>
                  <a:pt x="90278" y="184672"/>
                  <a:pt x="89914" y="184672"/>
                </a:cubicBezTo>
                <a:cubicBezTo>
                  <a:pt x="89777" y="184672"/>
                  <a:pt x="89595" y="184467"/>
                  <a:pt x="89505" y="184217"/>
                </a:cubicBezTo>
                <a:cubicBezTo>
                  <a:pt x="89429" y="184004"/>
                  <a:pt x="89409" y="183902"/>
                  <a:pt x="89463" y="183902"/>
                </a:cubicBezTo>
                <a:close/>
                <a:moveTo>
                  <a:pt x="47140" y="185615"/>
                </a:moveTo>
                <a:cubicBezTo>
                  <a:pt x="47291" y="185615"/>
                  <a:pt x="47367" y="185713"/>
                  <a:pt x="47367" y="185900"/>
                </a:cubicBezTo>
                <a:cubicBezTo>
                  <a:pt x="47367" y="186068"/>
                  <a:pt x="47280" y="186162"/>
                  <a:pt x="47133" y="186162"/>
                </a:cubicBezTo>
                <a:cubicBezTo>
                  <a:pt x="47081" y="186162"/>
                  <a:pt x="47023" y="186150"/>
                  <a:pt x="46958" y="186127"/>
                </a:cubicBezTo>
                <a:cubicBezTo>
                  <a:pt x="46731" y="186036"/>
                  <a:pt x="46549" y="185922"/>
                  <a:pt x="46549" y="185877"/>
                </a:cubicBezTo>
                <a:cubicBezTo>
                  <a:pt x="46549" y="185831"/>
                  <a:pt x="46731" y="185740"/>
                  <a:pt x="46958" y="185649"/>
                </a:cubicBezTo>
                <a:cubicBezTo>
                  <a:pt x="47027" y="185626"/>
                  <a:pt x="47088" y="185615"/>
                  <a:pt x="47140" y="185615"/>
                </a:cubicBezTo>
                <a:close/>
                <a:moveTo>
                  <a:pt x="84695" y="189203"/>
                </a:moveTo>
                <a:cubicBezTo>
                  <a:pt x="84778" y="189203"/>
                  <a:pt x="84883" y="189233"/>
                  <a:pt x="84979" y="189288"/>
                </a:cubicBezTo>
                <a:cubicBezTo>
                  <a:pt x="85275" y="189475"/>
                  <a:pt x="85326" y="189608"/>
                  <a:pt x="85175" y="189608"/>
                </a:cubicBezTo>
                <a:cubicBezTo>
                  <a:pt x="85106" y="189608"/>
                  <a:pt x="84993" y="189580"/>
                  <a:pt x="84843" y="189515"/>
                </a:cubicBezTo>
                <a:cubicBezTo>
                  <a:pt x="84615" y="189424"/>
                  <a:pt x="84502" y="189311"/>
                  <a:pt x="84570" y="189242"/>
                </a:cubicBezTo>
                <a:cubicBezTo>
                  <a:pt x="84597" y="189215"/>
                  <a:pt x="84641" y="189203"/>
                  <a:pt x="84695" y="189203"/>
                </a:cubicBezTo>
                <a:close/>
                <a:moveTo>
                  <a:pt x="45844" y="189765"/>
                </a:moveTo>
                <a:cubicBezTo>
                  <a:pt x="46071" y="189765"/>
                  <a:pt x="46253" y="189902"/>
                  <a:pt x="46253" y="190038"/>
                </a:cubicBezTo>
                <a:cubicBezTo>
                  <a:pt x="46253" y="190197"/>
                  <a:pt x="46071" y="190311"/>
                  <a:pt x="45821" y="190311"/>
                </a:cubicBezTo>
                <a:cubicBezTo>
                  <a:pt x="45594" y="190311"/>
                  <a:pt x="45412" y="190175"/>
                  <a:pt x="45435" y="190038"/>
                </a:cubicBezTo>
                <a:cubicBezTo>
                  <a:pt x="45435" y="189879"/>
                  <a:pt x="45616" y="189765"/>
                  <a:pt x="45844" y="189765"/>
                </a:cubicBezTo>
                <a:close/>
                <a:moveTo>
                  <a:pt x="44308" y="190966"/>
                </a:moveTo>
                <a:cubicBezTo>
                  <a:pt x="44346" y="190966"/>
                  <a:pt x="44388" y="190975"/>
                  <a:pt x="44434" y="190993"/>
                </a:cubicBezTo>
                <a:cubicBezTo>
                  <a:pt x="44639" y="191062"/>
                  <a:pt x="44798" y="191289"/>
                  <a:pt x="44798" y="191516"/>
                </a:cubicBezTo>
                <a:cubicBezTo>
                  <a:pt x="44798" y="191744"/>
                  <a:pt x="44639" y="191903"/>
                  <a:pt x="44434" y="191903"/>
                </a:cubicBezTo>
                <a:cubicBezTo>
                  <a:pt x="44229" y="191903"/>
                  <a:pt x="44070" y="191653"/>
                  <a:pt x="44070" y="191380"/>
                </a:cubicBezTo>
                <a:cubicBezTo>
                  <a:pt x="44070" y="191108"/>
                  <a:pt x="44157" y="190966"/>
                  <a:pt x="44308" y="190966"/>
                </a:cubicBezTo>
                <a:close/>
                <a:moveTo>
                  <a:pt x="44069" y="192170"/>
                </a:moveTo>
                <a:cubicBezTo>
                  <a:pt x="44117" y="192170"/>
                  <a:pt x="44224" y="192249"/>
                  <a:pt x="44411" y="192403"/>
                </a:cubicBezTo>
                <a:cubicBezTo>
                  <a:pt x="44597" y="192572"/>
                  <a:pt x="44845" y="192665"/>
                  <a:pt x="45063" y="192665"/>
                </a:cubicBezTo>
                <a:cubicBezTo>
                  <a:pt x="45139" y="192665"/>
                  <a:pt x="45211" y="192654"/>
                  <a:pt x="45275" y="192631"/>
                </a:cubicBezTo>
                <a:cubicBezTo>
                  <a:pt x="45347" y="192602"/>
                  <a:pt x="45414" y="192589"/>
                  <a:pt x="45472" y="192589"/>
                </a:cubicBezTo>
                <a:cubicBezTo>
                  <a:pt x="45599" y="192589"/>
                  <a:pt x="45685" y="192651"/>
                  <a:pt x="45685" y="192744"/>
                </a:cubicBezTo>
                <a:cubicBezTo>
                  <a:pt x="45667" y="192867"/>
                  <a:pt x="45474" y="192949"/>
                  <a:pt x="45199" y="192949"/>
                </a:cubicBezTo>
                <a:cubicBezTo>
                  <a:pt x="45117" y="192949"/>
                  <a:pt x="45028" y="192942"/>
                  <a:pt x="44934" y="192926"/>
                </a:cubicBezTo>
                <a:cubicBezTo>
                  <a:pt x="44525" y="192881"/>
                  <a:pt x="44161" y="192676"/>
                  <a:pt x="44093" y="192449"/>
                </a:cubicBezTo>
                <a:cubicBezTo>
                  <a:pt x="44034" y="192261"/>
                  <a:pt x="44018" y="192170"/>
                  <a:pt x="44069" y="192170"/>
                </a:cubicBezTo>
                <a:close/>
                <a:moveTo>
                  <a:pt x="66244" y="193085"/>
                </a:moveTo>
                <a:cubicBezTo>
                  <a:pt x="66299" y="193085"/>
                  <a:pt x="66354" y="193100"/>
                  <a:pt x="66401" y="193131"/>
                </a:cubicBezTo>
                <a:cubicBezTo>
                  <a:pt x="66744" y="193345"/>
                  <a:pt x="66682" y="193519"/>
                  <a:pt x="66293" y="193519"/>
                </a:cubicBezTo>
                <a:cubicBezTo>
                  <a:pt x="66269" y="193519"/>
                  <a:pt x="66245" y="193519"/>
                  <a:pt x="66219" y="193517"/>
                </a:cubicBezTo>
                <a:cubicBezTo>
                  <a:pt x="65991" y="193517"/>
                  <a:pt x="65878" y="193404"/>
                  <a:pt x="65969" y="193245"/>
                </a:cubicBezTo>
                <a:cubicBezTo>
                  <a:pt x="66028" y="193140"/>
                  <a:pt x="66137" y="193085"/>
                  <a:pt x="66244" y="193085"/>
                </a:cubicBezTo>
                <a:close/>
                <a:moveTo>
                  <a:pt x="67697" y="193267"/>
                </a:moveTo>
                <a:cubicBezTo>
                  <a:pt x="67856" y="193267"/>
                  <a:pt x="67993" y="193381"/>
                  <a:pt x="67993" y="193540"/>
                </a:cubicBezTo>
                <a:cubicBezTo>
                  <a:pt x="67993" y="193699"/>
                  <a:pt x="67924" y="193813"/>
                  <a:pt x="67856" y="193813"/>
                </a:cubicBezTo>
                <a:cubicBezTo>
                  <a:pt x="67788" y="193813"/>
                  <a:pt x="67674" y="193677"/>
                  <a:pt x="67583" y="193540"/>
                </a:cubicBezTo>
                <a:cubicBezTo>
                  <a:pt x="67492" y="193381"/>
                  <a:pt x="67560" y="193267"/>
                  <a:pt x="67697" y="193267"/>
                </a:cubicBezTo>
                <a:close/>
                <a:moveTo>
                  <a:pt x="43893" y="194681"/>
                </a:moveTo>
                <a:cubicBezTo>
                  <a:pt x="43971" y="194681"/>
                  <a:pt x="44025" y="194743"/>
                  <a:pt x="44025" y="194836"/>
                </a:cubicBezTo>
                <a:cubicBezTo>
                  <a:pt x="44025" y="194996"/>
                  <a:pt x="43911" y="195132"/>
                  <a:pt x="43752" y="195132"/>
                </a:cubicBezTo>
                <a:cubicBezTo>
                  <a:pt x="43615" y="195132"/>
                  <a:pt x="43502" y="195064"/>
                  <a:pt x="43502" y="195018"/>
                </a:cubicBezTo>
                <a:cubicBezTo>
                  <a:pt x="43502" y="194950"/>
                  <a:pt x="43615" y="194814"/>
                  <a:pt x="43775" y="194723"/>
                </a:cubicBezTo>
                <a:cubicBezTo>
                  <a:pt x="43817" y="194694"/>
                  <a:pt x="43858" y="194681"/>
                  <a:pt x="43893" y="194681"/>
                </a:cubicBezTo>
                <a:close/>
                <a:moveTo>
                  <a:pt x="45710" y="195535"/>
                </a:moveTo>
                <a:cubicBezTo>
                  <a:pt x="45804" y="195535"/>
                  <a:pt x="45917" y="195593"/>
                  <a:pt x="46049" y="195700"/>
                </a:cubicBezTo>
                <a:cubicBezTo>
                  <a:pt x="46503" y="196087"/>
                  <a:pt x="46526" y="196405"/>
                  <a:pt x="46117" y="196656"/>
                </a:cubicBezTo>
                <a:cubicBezTo>
                  <a:pt x="46048" y="196698"/>
                  <a:pt x="45996" y="196719"/>
                  <a:pt x="45963" y="196719"/>
                </a:cubicBezTo>
                <a:cubicBezTo>
                  <a:pt x="45909" y="196719"/>
                  <a:pt x="45910" y="196664"/>
                  <a:pt x="45980" y="196565"/>
                </a:cubicBezTo>
                <a:cubicBezTo>
                  <a:pt x="46071" y="196405"/>
                  <a:pt x="45958" y="196224"/>
                  <a:pt x="45730" y="196133"/>
                </a:cubicBezTo>
                <a:cubicBezTo>
                  <a:pt x="45503" y="196042"/>
                  <a:pt x="45412" y="195837"/>
                  <a:pt x="45503" y="195678"/>
                </a:cubicBezTo>
                <a:cubicBezTo>
                  <a:pt x="45556" y="195581"/>
                  <a:pt x="45625" y="195535"/>
                  <a:pt x="45710" y="195535"/>
                </a:cubicBezTo>
                <a:close/>
                <a:moveTo>
                  <a:pt x="45366" y="196224"/>
                </a:moveTo>
                <a:cubicBezTo>
                  <a:pt x="45525" y="196224"/>
                  <a:pt x="45639" y="196337"/>
                  <a:pt x="45639" y="196496"/>
                </a:cubicBezTo>
                <a:cubicBezTo>
                  <a:pt x="45616" y="196656"/>
                  <a:pt x="45503" y="196769"/>
                  <a:pt x="45366" y="196769"/>
                </a:cubicBezTo>
                <a:cubicBezTo>
                  <a:pt x="45207" y="196747"/>
                  <a:pt x="45093" y="196633"/>
                  <a:pt x="45093" y="196496"/>
                </a:cubicBezTo>
                <a:cubicBezTo>
                  <a:pt x="45093" y="196337"/>
                  <a:pt x="45207" y="196224"/>
                  <a:pt x="45366" y="196224"/>
                </a:cubicBezTo>
                <a:close/>
                <a:moveTo>
                  <a:pt x="80841" y="196928"/>
                </a:moveTo>
                <a:cubicBezTo>
                  <a:pt x="81000" y="196928"/>
                  <a:pt x="81136" y="197065"/>
                  <a:pt x="81136" y="197201"/>
                </a:cubicBezTo>
                <a:cubicBezTo>
                  <a:pt x="81136" y="197361"/>
                  <a:pt x="81068" y="197474"/>
                  <a:pt x="81000" y="197474"/>
                </a:cubicBezTo>
                <a:cubicBezTo>
                  <a:pt x="80932" y="197474"/>
                  <a:pt x="80795" y="197361"/>
                  <a:pt x="80704" y="197201"/>
                </a:cubicBezTo>
                <a:cubicBezTo>
                  <a:pt x="80636" y="197065"/>
                  <a:pt x="80681" y="196928"/>
                  <a:pt x="80841" y="196928"/>
                </a:cubicBezTo>
                <a:close/>
                <a:moveTo>
                  <a:pt x="61466" y="198316"/>
                </a:moveTo>
                <a:cubicBezTo>
                  <a:pt x="61603" y="198316"/>
                  <a:pt x="61739" y="198452"/>
                  <a:pt x="61739" y="198588"/>
                </a:cubicBezTo>
                <a:cubicBezTo>
                  <a:pt x="61739" y="198748"/>
                  <a:pt x="61694" y="198861"/>
                  <a:pt x="61625" y="198861"/>
                </a:cubicBezTo>
                <a:cubicBezTo>
                  <a:pt x="61534" y="198861"/>
                  <a:pt x="61421" y="198725"/>
                  <a:pt x="61330" y="198588"/>
                </a:cubicBezTo>
                <a:cubicBezTo>
                  <a:pt x="61239" y="198429"/>
                  <a:pt x="61307" y="198316"/>
                  <a:pt x="61466" y="198316"/>
                </a:cubicBezTo>
                <a:close/>
                <a:moveTo>
                  <a:pt x="45156" y="199748"/>
                </a:moveTo>
                <a:cubicBezTo>
                  <a:pt x="45264" y="199748"/>
                  <a:pt x="45311" y="199835"/>
                  <a:pt x="45275" y="199976"/>
                </a:cubicBezTo>
                <a:cubicBezTo>
                  <a:pt x="45212" y="200144"/>
                  <a:pt x="45071" y="200274"/>
                  <a:pt x="44960" y="200274"/>
                </a:cubicBezTo>
                <a:cubicBezTo>
                  <a:pt x="44951" y="200274"/>
                  <a:pt x="44943" y="200273"/>
                  <a:pt x="44934" y="200271"/>
                </a:cubicBezTo>
                <a:cubicBezTo>
                  <a:pt x="44616" y="200226"/>
                  <a:pt x="44684" y="199885"/>
                  <a:pt x="45048" y="199771"/>
                </a:cubicBezTo>
                <a:cubicBezTo>
                  <a:pt x="45089" y="199756"/>
                  <a:pt x="45125" y="199748"/>
                  <a:pt x="45156" y="199748"/>
                </a:cubicBezTo>
                <a:close/>
                <a:moveTo>
                  <a:pt x="47818" y="199824"/>
                </a:moveTo>
                <a:cubicBezTo>
                  <a:pt x="47879" y="199824"/>
                  <a:pt x="47980" y="199892"/>
                  <a:pt x="48141" y="200021"/>
                </a:cubicBezTo>
                <a:cubicBezTo>
                  <a:pt x="48368" y="200226"/>
                  <a:pt x="48527" y="200385"/>
                  <a:pt x="48527" y="200430"/>
                </a:cubicBezTo>
                <a:cubicBezTo>
                  <a:pt x="48527" y="200453"/>
                  <a:pt x="48368" y="200476"/>
                  <a:pt x="48141" y="200476"/>
                </a:cubicBezTo>
                <a:cubicBezTo>
                  <a:pt x="47890" y="200476"/>
                  <a:pt x="47731" y="200317"/>
                  <a:pt x="47731" y="200089"/>
                </a:cubicBezTo>
                <a:cubicBezTo>
                  <a:pt x="47731" y="199909"/>
                  <a:pt x="47750" y="199824"/>
                  <a:pt x="47818" y="199824"/>
                </a:cubicBezTo>
                <a:close/>
                <a:moveTo>
                  <a:pt x="50628" y="202226"/>
                </a:moveTo>
                <a:cubicBezTo>
                  <a:pt x="50849" y="202226"/>
                  <a:pt x="51188" y="202534"/>
                  <a:pt x="51188" y="202795"/>
                </a:cubicBezTo>
                <a:cubicBezTo>
                  <a:pt x="51188" y="202878"/>
                  <a:pt x="51155" y="202919"/>
                  <a:pt x="51095" y="202919"/>
                </a:cubicBezTo>
                <a:cubicBezTo>
                  <a:pt x="51024" y="202919"/>
                  <a:pt x="50914" y="202861"/>
                  <a:pt x="50778" y="202750"/>
                </a:cubicBezTo>
                <a:cubicBezTo>
                  <a:pt x="50551" y="202545"/>
                  <a:pt x="50437" y="202341"/>
                  <a:pt x="50506" y="202272"/>
                </a:cubicBezTo>
                <a:cubicBezTo>
                  <a:pt x="50538" y="202240"/>
                  <a:pt x="50580" y="202226"/>
                  <a:pt x="50628" y="202226"/>
                </a:cubicBezTo>
                <a:close/>
                <a:moveTo>
                  <a:pt x="126422" y="0"/>
                </a:moveTo>
                <a:cubicBezTo>
                  <a:pt x="126360" y="0"/>
                  <a:pt x="126274" y="25"/>
                  <a:pt x="126161" y="69"/>
                </a:cubicBezTo>
                <a:cubicBezTo>
                  <a:pt x="125911" y="160"/>
                  <a:pt x="125456" y="228"/>
                  <a:pt x="125183" y="228"/>
                </a:cubicBezTo>
                <a:cubicBezTo>
                  <a:pt x="124911" y="228"/>
                  <a:pt x="124660" y="365"/>
                  <a:pt x="124660" y="501"/>
                </a:cubicBezTo>
                <a:cubicBezTo>
                  <a:pt x="124660" y="660"/>
                  <a:pt x="124547" y="933"/>
                  <a:pt x="124388" y="1115"/>
                </a:cubicBezTo>
                <a:cubicBezTo>
                  <a:pt x="124251" y="1274"/>
                  <a:pt x="123751" y="1911"/>
                  <a:pt x="123296" y="2502"/>
                </a:cubicBezTo>
                <a:cubicBezTo>
                  <a:pt x="122841" y="3071"/>
                  <a:pt x="122364" y="3685"/>
                  <a:pt x="122250" y="3844"/>
                </a:cubicBezTo>
                <a:cubicBezTo>
                  <a:pt x="121818" y="4367"/>
                  <a:pt x="118771" y="8324"/>
                  <a:pt x="118384" y="8869"/>
                </a:cubicBezTo>
                <a:cubicBezTo>
                  <a:pt x="117884" y="9552"/>
                  <a:pt x="115474" y="12712"/>
                  <a:pt x="114996" y="13281"/>
                </a:cubicBezTo>
                <a:cubicBezTo>
                  <a:pt x="114814" y="13508"/>
                  <a:pt x="114064" y="14463"/>
                  <a:pt x="113336" y="15418"/>
                </a:cubicBezTo>
                <a:cubicBezTo>
                  <a:pt x="112586" y="16396"/>
                  <a:pt x="111835" y="17260"/>
                  <a:pt x="111630" y="17374"/>
                </a:cubicBezTo>
                <a:cubicBezTo>
                  <a:pt x="111449" y="17488"/>
                  <a:pt x="111289" y="17761"/>
                  <a:pt x="111289" y="17965"/>
                </a:cubicBezTo>
                <a:cubicBezTo>
                  <a:pt x="111289" y="18170"/>
                  <a:pt x="111107" y="18443"/>
                  <a:pt x="110926" y="18557"/>
                </a:cubicBezTo>
                <a:cubicBezTo>
                  <a:pt x="110721" y="18670"/>
                  <a:pt x="110266" y="19125"/>
                  <a:pt x="109902" y="19580"/>
                </a:cubicBezTo>
                <a:cubicBezTo>
                  <a:pt x="109538" y="20035"/>
                  <a:pt x="107901" y="21877"/>
                  <a:pt x="106287" y="23650"/>
                </a:cubicBezTo>
                <a:cubicBezTo>
                  <a:pt x="104695" y="25424"/>
                  <a:pt x="103353" y="26993"/>
                  <a:pt x="103353" y="27130"/>
                </a:cubicBezTo>
                <a:cubicBezTo>
                  <a:pt x="103353" y="27243"/>
                  <a:pt x="102762" y="27948"/>
                  <a:pt x="102057" y="28676"/>
                </a:cubicBezTo>
                <a:cubicBezTo>
                  <a:pt x="99783" y="31064"/>
                  <a:pt x="98055" y="33042"/>
                  <a:pt x="97714" y="33679"/>
                </a:cubicBezTo>
                <a:cubicBezTo>
                  <a:pt x="97532" y="33997"/>
                  <a:pt x="97191" y="34361"/>
                  <a:pt x="96963" y="34429"/>
                </a:cubicBezTo>
                <a:cubicBezTo>
                  <a:pt x="96736" y="34520"/>
                  <a:pt x="96554" y="34747"/>
                  <a:pt x="96554" y="34975"/>
                </a:cubicBezTo>
                <a:cubicBezTo>
                  <a:pt x="96554" y="35202"/>
                  <a:pt x="96395" y="35475"/>
                  <a:pt x="96190" y="35589"/>
                </a:cubicBezTo>
                <a:cubicBezTo>
                  <a:pt x="95985" y="35702"/>
                  <a:pt x="95462" y="36294"/>
                  <a:pt x="95030" y="36862"/>
                </a:cubicBezTo>
                <a:cubicBezTo>
                  <a:pt x="94598" y="37453"/>
                  <a:pt x="94098" y="38067"/>
                  <a:pt x="93939" y="38204"/>
                </a:cubicBezTo>
                <a:cubicBezTo>
                  <a:pt x="93780" y="38340"/>
                  <a:pt x="93279" y="38954"/>
                  <a:pt x="92847" y="39546"/>
                </a:cubicBezTo>
                <a:cubicBezTo>
                  <a:pt x="92438" y="40114"/>
                  <a:pt x="91437" y="41228"/>
                  <a:pt x="90687" y="41933"/>
                </a:cubicBezTo>
                <a:cubicBezTo>
                  <a:pt x="89937" y="42661"/>
                  <a:pt x="89072" y="43639"/>
                  <a:pt x="88800" y="44025"/>
                </a:cubicBezTo>
                <a:lnTo>
                  <a:pt x="88277" y="44776"/>
                </a:lnTo>
                <a:lnTo>
                  <a:pt x="86503" y="42866"/>
                </a:lnTo>
                <a:cubicBezTo>
                  <a:pt x="85525" y="41797"/>
                  <a:pt x="84524" y="40933"/>
                  <a:pt x="84274" y="40910"/>
                </a:cubicBezTo>
                <a:cubicBezTo>
                  <a:pt x="84024" y="40910"/>
                  <a:pt x="83751" y="40637"/>
                  <a:pt x="83683" y="40273"/>
                </a:cubicBezTo>
                <a:cubicBezTo>
                  <a:pt x="83592" y="39932"/>
                  <a:pt x="83206" y="39455"/>
                  <a:pt x="82819" y="39250"/>
                </a:cubicBezTo>
                <a:cubicBezTo>
                  <a:pt x="82432" y="39045"/>
                  <a:pt x="82000" y="38704"/>
                  <a:pt x="81887" y="38522"/>
                </a:cubicBezTo>
                <a:cubicBezTo>
                  <a:pt x="81773" y="38340"/>
                  <a:pt x="81500" y="38204"/>
                  <a:pt x="81273" y="38181"/>
                </a:cubicBezTo>
                <a:cubicBezTo>
                  <a:pt x="81045" y="38181"/>
                  <a:pt x="80681" y="37954"/>
                  <a:pt x="80431" y="37635"/>
                </a:cubicBezTo>
                <a:cubicBezTo>
                  <a:pt x="80158" y="37340"/>
                  <a:pt x="79817" y="37090"/>
                  <a:pt x="79635" y="37090"/>
                </a:cubicBezTo>
                <a:cubicBezTo>
                  <a:pt x="79453" y="37090"/>
                  <a:pt x="79317" y="36976"/>
                  <a:pt x="79317" y="36839"/>
                </a:cubicBezTo>
                <a:cubicBezTo>
                  <a:pt x="79317" y="36726"/>
                  <a:pt x="78612" y="36248"/>
                  <a:pt x="77771" y="35839"/>
                </a:cubicBezTo>
                <a:cubicBezTo>
                  <a:pt x="76929" y="35430"/>
                  <a:pt x="75838" y="34793"/>
                  <a:pt x="75383" y="34452"/>
                </a:cubicBezTo>
                <a:cubicBezTo>
                  <a:pt x="74928" y="34111"/>
                  <a:pt x="74269" y="33792"/>
                  <a:pt x="73973" y="33792"/>
                </a:cubicBezTo>
                <a:cubicBezTo>
                  <a:pt x="73655" y="33792"/>
                  <a:pt x="73109" y="33588"/>
                  <a:pt x="72768" y="33383"/>
                </a:cubicBezTo>
                <a:cubicBezTo>
                  <a:pt x="72517" y="33205"/>
                  <a:pt x="72357" y="33114"/>
                  <a:pt x="72213" y="33114"/>
                </a:cubicBezTo>
                <a:cubicBezTo>
                  <a:pt x="72045" y="33114"/>
                  <a:pt x="71899" y="33239"/>
                  <a:pt x="71654" y="33497"/>
                </a:cubicBezTo>
                <a:cubicBezTo>
                  <a:pt x="71381" y="33792"/>
                  <a:pt x="71017" y="34020"/>
                  <a:pt x="70812" y="34020"/>
                </a:cubicBezTo>
                <a:cubicBezTo>
                  <a:pt x="70608" y="34020"/>
                  <a:pt x="70448" y="34133"/>
                  <a:pt x="70448" y="34293"/>
                </a:cubicBezTo>
                <a:cubicBezTo>
                  <a:pt x="70448" y="34588"/>
                  <a:pt x="69562" y="35907"/>
                  <a:pt x="67674" y="38386"/>
                </a:cubicBezTo>
                <a:cubicBezTo>
                  <a:pt x="67106" y="39113"/>
                  <a:pt x="66719" y="39864"/>
                  <a:pt x="66810" y="40069"/>
                </a:cubicBezTo>
                <a:cubicBezTo>
                  <a:pt x="66878" y="40296"/>
                  <a:pt x="66423" y="41183"/>
                  <a:pt x="65764" y="42115"/>
                </a:cubicBezTo>
                <a:cubicBezTo>
                  <a:pt x="64309" y="44162"/>
                  <a:pt x="60534" y="49665"/>
                  <a:pt x="59260" y="51643"/>
                </a:cubicBezTo>
                <a:cubicBezTo>
                  <a:pt x="58737" y="52439"/>
                  <a:pt x="57964" y="53599"/>
                  <a:pt x="57555" y="54167"/>
                </a:cubicBezTo>
                <a:cubicBezTo>
                  <a:pt x="56873" y="55122"/>
                  <a:pt x="54098" y="59602"/>
                  <a:pt x="52893" y="61649"/>
                </a:cubicBezTo>
                <a:cubicBezTo>
                  <a:pt x="51370" y="64218"/>
                  <a:pt x="50642" y="65446"/>
                  <a:pt x="50415" y="65810"/>
                </a:cubicBezTo>
                <a:cubicBezTo>
                  <a:pt x="50278" y="66015"/>
                  <a:pt x="49869" y="66720"/>
                  <a:pt x="49528" y="67402"/>
                </a:cubicBezTo>
                <a:cubicBezTo>
                  <a:pt x="49187" y="68061"/>
                  <a:pt x="48823" y="68675"/>
                  <a:pt x="48709" y="68744"/>
                </a:cubicBezTo>
                <a:cubicBezTo>
                  <a:pt x="48595" y="68812"/>
                  <a:pt x="47959" y="69903"/>
                  <a:pt x="47322" y="71154"/>
                </a:cubicBezTo>
                <a:cubicBezTo>
                  <a:pt x="46662" y="72382"/>
                  <a:pt x="44889" y="75566"/>
                  <a:pt x="43365" y="78226"/>
                </a:cubicBezTo>
                <a:cubicBezTo>
                  <a:pt x="41864" y="80864"/>
                  <a:pt x="39863" y="84411"/>
                  <a:pt x="38954" y="86094"/>
                </a:cubicBezTo>
                <a:cubicBezTo>
                  <a:pt x="38021" y="87800"/>
                  <a:pt x="36520" y="90551"/>
                  <a:pt x="35588" y="92257"/>
                </a:cubicBezTo>
                <a:cubicBezTo>
                  <a:pt x="32632" y="97646"/>
                  <a:pt x="22353" y="118112"/>
                  <a:pt x="22353" y="118612"/>
                </a:cubicBezTo>
                <a:cubicBezTo>
                  <a:pt x="22353" y="118680"/>
                  <a:pt x="21944" y="119613"/>
                  <a:pt x="21421" y="120682"/>
                </a:cubicBezTo>
                <a:cubicBezTo>
                  <a:pt x="20898" y="121728"/>
                  <a:pt x="20011" y="123683"/>
                  <a:pt x="19443" y="125025"/>
                </a:cubicBezTo>
                <a:cubicBezTo>
                  <a:pt x="18874" y="126344"/>
                  <a:pt x="18124" y="128027"/>
                  <a:pt x="17783" y="128754"/>
                </a:cubicBezTo>
                <a:cubicBezTo>
                  <a:pt x="16759" y="130960"/>
                  <a:pt x="15804" y="133211"/>
                  <a:pt x="15008" y="135303"/>
                </a:cubicBezTo>
                <a:cubicBezTo>
                  <a:pt x="14576" y="136395"/>
                  <a:pt x="14076" y="137691"/>
                  <a:pt x="13871" y="138123"/>
                </a:cubicBezTo>
                <a:cubicBezTo>
                  <a:pt x="13485" y="138987"/>
                  <a:pt x="11120" y="145150"/>
                  <a:pt x="10188" y="147765"/>
                </a:cubicBezTo>
                <a:cubicBezTo>
                  <a:pt x="9869" y="148652"/>
                  <a:pt x="9233" y="150403"/>
                  <a:pt x="8755" y="151653"/>
                </a:cubicBezTo>
                <a:cubicBezTo>
                  <a:pt x="8300" y="152904"/>
                  <a:pt x="7391" y="155565"/>
                  <a:pt x="6777" y="157543"/>
                </a:cubicBezTo>
                <a:cubicBezTo>
                  <a:pt x="6140" y="159544"/>
                  <a:pt x="5549" y="161340"/>
                  <a:pt x="5458" y="161545"/>
                </a:cubicBezTo>
                <a:cubicBezTo>
                  <a:pt x="5387" y="161714"/>
                  <a:pt x="5387" y="161796"/>
                  <a:pt x="5461" y="161796"/>
                </a:cubicBezTo>
                <a:cubicBezTo>
                  <a:pt x="5507" y="161796"/>
                  <a:pt x="5581" y="161765"/>
                  <a:pt x="5685" y="161704"/>
                </a:cubicBezTo>
                <a:cubicBezTo>
                  <a:pt x="5771" y="161654"/>
                  <a:pt x="5827" y="161629"/>
                  <a:pt x="5855" y="161629"/>
                </a:cubicBezTo>
                <a:cubicBezTo>
                  <a:pt x="5917" y="161629"/>
                  <a:pt x="5843" y="161750"/>
                  <a:pt x="5640" y="162000"/>
                </a:cubicBezTo>
                <a:cubicBezTo>
                  <a:pt x="4707" y="163046"/>
                  <a:pt x="1797" y="174530"/>
                  <a:pt x="842" y="180897"/>
                </a:cubicBezTo>
                <a:cubicBezTo>
                  <a:pt x="46" y="186377"/>
                  <a:pt x="0" y="189947"/>
                  <a:pt x="728" y="191971"/>
                </a:cubicBezTo>
                <a:cubicBezTo>
                  <a:pt x="1023" y="192790"/>
                  <a:pt x="1455" y="193631"/>
                  <a:pt x="1637" y="193790"/>
                </a:cubicBezTo>
                <a:cubicBezTo>
                  <a:pt x="1842" y="193972"/>
                  <a:pt x="2251" y="194768"/>
                  <a:pt x="2570" y="195587"/>
                </a:cubicBezTo>
                <a:cubicBezTo>
                  <a:pt x="3025" y="196724"/>
                  <a:pt x="3297" y="197065"/>
                  <a:pt x="3729" y="197088"/>
                </a:cubicBezTo>
                <a:cubicBezTo>
                  <a:pt x="4139" y="197088"/>
                  <a:pt x="4207" y="197156"/>
                  <a:pt x="3957" y="197315"/>
                </a:cubicBezTo>
                <a:cubicBezTo>
                  <a:pt x="3502" y="197588"/>
                  <a:pt x="3752" y="197770"/>
                  <a:pt x="7277" y="199657"/>
                </a:cubicBezTo>
                <a:cubicBezTo>
                  <a:pt x="7776" y="199931"/>
                  <a:pt x="8300" y="200067"/>
                  <a:pt x="8966" y="200067"/>
                </a:cubicBezTo>
                <a:cubicBezTo>
                  <a:pt x="9574" y="200067"/>
                  <a:pt x="10300" y="199953"/>
                  <a:pt x="11234" y="199725"/>
                </a:cubicBezTo>
                <a:cubicBezTo>
                  <a:pt x="12098" y="199498"/>
                  <a:pt x="12985" y="199339"/>
                  <a:pt x="13212" y="199339"/>
                </a:cubicBezTo>
                <a:cubicBezTo>
                  <a:pt x="13599" y="199339"/>
                  <a:pt x="14463" y="198748"/>
                  <a:pt x="16077" y="197338"/>
                </a:cubicBezTo>
                <a:cubicBezTo>
                  <a:pt x="16487" y="196997"/>
                  <a:pt x="17032" y="196701"/>
                  <a:pt x="17282" y="196678"/>
                </a:cubicBezTo>
                <a:cubicBezTo>
                  <a:pt x="18078" y="196678"/>
                  <a:pt x="19716" y="195314"/>
                  <a:pt x="21035" y="193586"/>
                </a:cubicBezTo>
                <a:cubicBezTo>
                  <a:pt x="21694" y="192699"/>
                  <a:pt x="22263" y="191880"/>
                  <a:pt x="22263" y="191744"/>
                </a:cubicBezTo>
                <a:cubicBezTo>
                  <a:pt x="22263" y="191630"/>
                  <a:pt x="22740" y="191062"/>
                  <a:pt x="23354" y="190448"/>
                </a:cubicBezTo>
                <a:cubicBezTo>
                  <a:pt x="24241" y="189561"/>
                  <a:pt x="26924" y="184945"/>
                  <a:pt x="26947" y="184285"/>
                </a:cubicBezTo>
                <a:cubicBezTo>
                  <a:pt x="26947" y="184194"/>
                  <a:pt x="27311" y="183580"/>
                  <a:pt x="27766" y="182921"/>
                </a:cubicBezTo>
                <a:cubicBezTo>
                  <a:pt x="28220" y="182261"/>
                  <a:pt x="28584" y="181670"/>
                  <a:pt x="28584" y="181602"/>
                </a:cubicBezTo>
                <a:cubicBezTo>
                  <a:pt x="28584" y="181511"/>
                  <a:pt x="28857" y="180897"/>
                  <a:pt x="29198" y="180192"/>
                </a:cubicBezTo>
                <a:cubicBezTo>
                  <a:pt x="29517" y="179510"/>
                  <a:pt x="29812" y="178873"/>
                  <a:pt x="29812" y="178805"/>
                </a:cubicBezTo>
                <a:cubicBezTo>
                  <a:pt x="29858" y="178646"/>
                  <a:pt x="31086" y="176076"/>
                  <a:pt x="31359" y="175598"/>
                </a:cubicBezTo>
                <a:cubicBezTo>
                  <a:pt x="31518" y="175371"/>
                  <a:pt x="31677" y="175030"/>
                  <a:pt x="31768" y="174803"/>
                </a:cubicBezTo>
                <a:cubicBezTo>
                  <a:pt x="31859" y="174575"/>
                  <a:pt x="32041" y="174234"/>
                  <a:pt x="32177" y="174007"/>
                </a:cubicBezTo>
                <a:cubicBezTo>
                  <a:pt x="32314" y="173779"/>
                  <a:pt x="32814" y="172847"/>
                  <a:pt x="33246" y="171960"/>
                </a:cubicBezTo>
                <a:cubicBezTo>
                  <a:pt x="33701" y="171050"/>
                  <a:pt x="34201" y="170232"/>
                  <a:pt x="34360" y="170141"/>
                </a:cubicBezTo>
                <a:cubicBezTo>
                  <a:pt x="34519" y="170027"/>
                  <a:pt x="34656" y="169663"/>
                  <a:pt x="34656" y="169299"/>
                </a:cubicBezTo>
                <a:cubicBezTo>
                  <a:pt x="34656" y="168936"/>
                  <a:pt x="34769" y="168640"/>
                  <a:pt x="34906" y="168640"/>
                </a:cubicBezTo>
                <a:cubicBezTo>
                  <a:pt x="34907" y="168640"/>
                  <a:pt x="34909" y="168640"/>
                  <a:pt x="34910" y="168640"/>
                </a:cubicBezTo>
                <a:cubicBezTo>
                  <a:pt x="35100" y="168640"/>
                  <a:pt x="35890" y="167216"/>
                  <a:pt x="36702" y="165434"/>
                </a:cubicBezTo>
                <a:cubicBezTo>
                  <a:pt x="36862" y="165093"/>
                  <a:pt x="37066" y="164706"/>
                  <a:pt x="37157" y="164638"/>
                </a:cubicBezTo>
                <a:cubicBezTo>
                  <a:pt x="37453" y="164365"/>
                  <a:pt x="39067" y="160931"/>
                  <a:pt x="39067" y="160545"/>
                </a:cubicBezTo>
                <a:cubicBezTo>
                  <a:pt x="39067" y="160317"/>
                  <a:pt x="39181" y="160113"/>
                  <a:pt x="39295" y="160067"/>
                </a:cubicBezTo>
                <a:cubicBezTo>
                  <a:pt x="39431" y="159999"/>
                  <a:pt x="40409" y="158225"/>
                  <a:pt x="41501" y="156088"/>
                </a:cubicBezTo>
                <a:cubicBezTo>
                  <a:pt x="42569" y="153950"/>
                  <a:pt x="43615" y="151903"/>
                  <a:pt x="43820" y="151540"/>
                </a:cubicBezTo>
                <a:cubicBezTo>
                  <a:pt x="44843" y="149766"/>
                  <a:pt x="45389" y="148606"/>
                  <a:pt x="45389" y="148220"/>
                </a:cubicBezTo>
                <a:cubicBezTo>
                  <a:pt x="45389" y="147992"/>
                  <a:pt x="45525" y="147742"/>
                  <a:pt x="45707" y="147628"/>
                </a:cubicBezTo>
                <a:cubicBezTo>
                  <a:pt x="45736" y="147611"/>
                  <a:pt x="45762" y="147602"/>
                  <a:pt x="45784" y="147602"/>
                </a:cubicBezTo>
                <a:cubicBezTo>
                  <a:pt x="46108" y="147602"/>
                  <a:pt x="45678" y="149514"/>
                  <a:pt x="44252" y="154496"/>
                </a:cubicBezTo>
                <a:cubicBezTo>
                  <a:pt x="42638" y="160067"/>
                  <a:pt x="42001" y="162750"/>
                  <a:pt x="41523" y="165979"/>
                </a:cubicBezTo>
                <a:cubicBezTo>
                  <a:pt x="41432" y="166480"/>
                  <a:pt x="41250" y="167458"/>
                  <a:pt x="41114" y="168094"/>
                </a:cubicBezTo>
                <a:cubicBezTo>
                  <a:pt x="40887" y="169027"/>
                  <a:pt x="40909" y="169390"/>
                  <a:pt x="41273" y="169959"/>
                </a:cubicBezTo>
                <a:cubicBezTo>
                  <a:pt x="41551" y="170403"/>
                  <a:pt x="41617" y="170576"/>
                  <a:pt x="41461" y="170576"/>
                </a:cubicBezTo>
                <a:cubicBezTo>
                  <a:pt x="41425" y="170576"/>
                  <a:pt x="41378" y="170567"/>
                  <a:pt x="41319" y="170550"/>
                </a:cubicBezTo>
                <a:cubicBezTo>
                  <a:pt x="41301" y="170547"/>
                  <a:pt x="41284" y="170545"/>
                  <a:pt x="41267" y="170545"/>
                </a:cubicBezTo>
                <a:cubicBezTo>
                  <a:pt x="41046" y="170545"/>
                  <a:pt x="40904" y="170826"/>
                  <a:pt x="40841" y="171460"/>
                </a:cubicBezTo>
                <a:cubicBezTo>
                  <a:pt x="40789" y="172114"/>
                  <a:pt x="40631" y="172467"/>
                  <a:pt x="40476" y="172467"/>
                </a:cubicBezTo>
                <a:cubicBezTo>
                  <a:pt x="40362" y="172467"/>
                  <a:pt x="40249" y="172275"/>
                  <a:pt x="40182" y="171869"/>
                </a:cubicBezTo>
                <a:cubicBezTo>
                  <a:pt x="40144" y="171692"/>
                  <a:pt x="40115" y="171603"/>
                  <a:pt x="40091" y="171603"/>
                </a:cubicBezTo>
                <a:cubicBezTo>
                  <a:pt x="40057" y="171603"/>
                  <a:pt x="40036" y="171789"/>
                  <a:pt x="40022" y="172165"/>
                </a:cubicBezTo>
                <a:cubicBezTo>
                  <a:pt x="40008" y="172702"/>
                  <a:pt x="40012" y="172906"/>
                  <a:pt x="40165" y="172906"/>
                </a:cubicBezTo>
                <a:cubicBezTo>
                  <a:pt x="40245" y="172906"/>
                  <a:pt x="40366" y="172850"/>
                  <a:pt x="40545" y="172756"/>
                </a:cubicBezTo>
                <a:cubicBezTo>
                  <a:pt x="40751" y="172645"/>
                  <a:pt x="40978" y="172579"/>
                  <a:pt x="41143" y="172579"/>
                </a:cubicBezTo>
                <a:cubicBezTo>
                  <a:pt x="41216" y="172579"/>
                  <a:pt x="41277" y="172592"/>
                  <a:pt x="41319" y="172619"/>
                </a:cubicBezTo>
                <a:cubicBezTo>
                  <a:pt x="41341" y="172634"/>
                  <a:pt x="41361" y="172641"/>
                  <a:pt x="41378" y="172641"/>
                </a:cubicBezTo>
                <a:cubicBezTo>
                  <a:pt x="41466" y="172641"/>
                  <a:pt x="41486" y="172458"/>
                  <a:pt x="41410" y="172210"/>
                </a:cubicBezTo>
                <a:cubicBezTo>
                  <a:pt x="41324" y="171852"/>
                  <a:pt x="41341" y="171711"/>
                  <a:pt x="41528" y="171711"/>
                </a:cubicBezTo>
                <a:cubicBezTo>
                  <a:pt x="41590" y="171711"/>
                  <a:pt x="41671" y="171727"/>
                  <a:pt x="41773" y="171755"/>
                </a:cubicBezTo>
                <a:cubicBezTo>
                  <a:pt x="42114" y="171824"/>
                  <a:pt x="42274" y="172074"/>
                  <a:pt x="42205" y="172460"/>
                </a:cubicBezTo>
                <a:cubicBezTo>
                  <a:pt x="42183" y="172779"/>
                  <a:pt x="42274" y="173052"/>
                  <a:pt x="42433" y="173052"/>
                </a:cubicBezTo>
                <a:cubicBezTo>
                  <a:pt x="42592" y="173052"/>
                  <a:pt x="42638" y="172938"/>
                  <a:pt x="42547" y="172801"/>
                </a:cubicBezTo>
                <a:cubicBezTo>
                  <a:pt x="42442" y="172628"/>
                  <a:pt x="42480" y="172543"/>
                  <a:pt x="42610" y="172543"/>
                </a:cubicBezTo>
                <a:cubicBezTo>
                  <a:pt x="42736" y="172543"/>
                  <a:pt x="42949" y="172622"/>
                  <a:pt x="43206" y="172779"/>
                </a:cubicBezTo>
                <a:cubicBezTo>
                  <a:pt x="43502" y="172983"/>
                  <a:pt x="43524" y="173120"/>
                  <a:pt x="43274" y="173256"/>
                </a:cubicBezTo>
                <a:cubicBezTo>
                  <a:pt x="43070" y="173393"/>
                  <a:pt x="43047" y="173597"/>
                  <a:pt x="43206" y="173870"/>
                </a:cubicBezTo>
                <a:cubicBezTo>
                  <a:pt x="43342" y="174098"/>
                  <a:pt x="43320" y="174416"/>
                  <a:pt x="43138" y="174598"/>
                </a:cubicBezTo>
                <a:cubicBezTo>
                  <a:pt x="42910" y="174871"/>
                  <a:pt x="42933" y="174962"/>
                  <a:pt x="43206" y="174984"/>
                </a:cubicBezTo>
                <a:cubicBezTo>
                  <a:pt x="43433" y="174984"/>
                  <a:pt x="43820" y="175030"/>
                  <a:pt x="44116" y="175053"/>
                </a:cubicBezTo>
                <a:cubicBezTo>
                  <a:pt x="44434" y="175075"/>
                  <a:pt x="44639" y="175235"/>
                  <a:pt x="44616" y="175439"/>
                </a:cubicBezTo>
                <a:cubicBezTo>
                  <a:pt x="44524" y="176524"/>
                  <a:pt x="44486" y="176978"/>
                  <a:pt x="44417" y="176978"/>
                </a:cubicBezTo>
                <a:cubicBezTo>
                  <a:pt x="44367" y="176978"/>
                  <a:pt x="44300" y="176729"/>
                  <a:pt x="44184" y="176303"/>
                </a:cubicBezTo>
                <a:cubicBezTo>
                  <a:pt x="44044" y="175801"/>
                  <a:pt x="43965" y="175581"/>
                  <a:pt x="43856" y="175581"/>
                </a:cubicBezTo>
                <a:cubicBezTo>
                  <a:pt x="43787" y="175581"/>
                  <a:pt x="43707" y="175668"/>
                  <a:pt x="43593" y="175826"/>
                </a:cubicBezTo>
                <a:cubicBezTo>
                  <a:pt x="43388" y="176076"/>
                  <a:pt x="43024" y="176281"/>
                  <a:pt x="42774" y="176281"/>
                </a:cubicBezTo>
                <a:cubicBezTo>
                  <a:pt x="42501" y="176281"/>
                  <a:pt x="42410" y="176394"/>
                  <a:pt x="42547" y="176599"/>
                </a:cubicBezTo>
                <a:cubicBezTo>
                  <a:pt x="42638" y="176781"/>
                  <a:pt x="42706" y="177167"/>
                  <a:pt x="42660" y="177418"/>
                </a:cubicBezTo>
                <a:cubicBezTo>
                  <a:pt x="42615" y="177668"/>
                  <a:pt x="42706" y="177895"/>
                  <a:pt x="42865" y="177895"/>
                </a:cubicBezTo>
                <a:cubicBezTo>
                  <a:pt x="43024" y="177895"/>
                  <a:pt x="43297" y="178214"/>
                  <a:pt x="43456" y="178577"/>
                </a:cubicBezTo>
                <a:cubicBezTo>
                  <a:pt x="43599" y="178883"/>
                  <a:pt x="43796" y="179134"/>
                  <a:pt x="43901" y="179134"/>
                </a:cubicBezTo>
                <a:cubicBezTo>
                  <a:pt x="43913" y="179134"/>
                  <a:pt x="43924" y="179130"/>
                  <a:pt x="43934" y="179123"/>
                </a:cubicBezTo>
                <a:cubicBezTo>
                  <a:pt x="43940" y="179118"/>
                  <a:pt x="43947" y="179116"/>
                  <a:pt x="43954" y="179116"/>
                </a:cubicBezTo>
                <a:cubicBezTo>
                  <a:pt x="44037" y="179116"/>
                  <a:pt x="44116" y="179507"/>
                  <a:pt x="44116" y="180055"/>
                </a:cubicBezTo>
                <a:cubicBezTo>
                  <a:pt x="44138" y="180647"/>
                  <a:pt x="44025" y="181192"/>
                  <a:pt x="43843" y="181306"/>
                </a:cubicBezTo>
                <a:cubicBezTo>
                  <a:pt x="43802" y="181334"/>
                  <a:pt x="43768" y="181347"/>
                  <a:pt x="43741" y="181347"/>
                </a:cubicBezTo>
                <a:cubicBezTo>
                  <a:pt x="43636" y="181347"/>
                  <a:pt x="43647" y="181133"/>
                  <a:pt x="43775" y="180715"/>
                </a:cubicBezTo>
                <a:cubicBezTo>
                  <a:pt x="43890" y="180277"/>
                  <a:pt x="43941" y="180087"/>
                  <a:pt x="43868" y="180087"/>
                </a:cubicBezTo>
                <a:cubicBezTo>
                  <a:pt x="43812" y="180087"/>
                  <a:pt x="43683" y="180199"/>
                  <a:pt x="43456" y="180397"/>
                </a:cubicBezTo>
                <a:cubicBezTo>
                  <a:pt x="43212" y="180609"/>
                  <a:pt x="43077" y="180722"/>
                  <a:pt x="42986" y="180722"/>
                </a:cubicBezTo>
                <a:cubicBezTo>
                  <a:pt x="42882" y="180722"/>
                  <a:pt x="42836" y="180575"/>
                  <a:pt x="42751" y="180260"/>
                </a:cubicBezTo>
                <a:cubicBezTo>
                  <a:pt x="42664" y="179950"/>
                  <a:pt x="42611" y="179802"/>
                  <a:pt x="42529" y="179802"/>
                </a:cubicBezTo>
                <a:cubicBezTo>
                  <a:pt x="42461" y="179802"/>
                  <a:pt x="42373" y="179905"/>
                  <a:pt x="42228" y="180101"/>
                </a:cubicBezTo>
                <a:cubicBezTo>
                  <a:pt x="42067" y="180309"/>
                  <a:pt x="41964" y="180411"/>
                  <a:pt x="41833" y="180411"/>
                </a:cubicBezTo>
                <a:cubicBezTo>
                  <a:pt x="41706" y="180411"/>
                  <a:pt x="41554" y="180314"/>
                  <a:pt x="41296" y="180124"/>
                </a:cubicBezTo>
                <a:cubicBezTo>
                  <a:pt x="41109" y="179995"/>
                  <a:pt x="40964" y="179939"/>
                  <a:pt x="40867" y="179939"/>
                </a:cubicBezTo>
                <a:cubicBezTo>
                  <a:pt x="40619" y="179939"/>
                  <a:pt x="40674" y="180297"/>
                  <a:pt x="41114" y="180738"/>
                </a:cubicBezTo>
                <a:cubicBezTo>
                  <a:pt x="41501" y="181170"/>
                  <a:pt x="41637" y="182216"/>
                  <a:pt x="41319" y="182534"/>
                </a:cubicBezTo>
                <a:cubicBezTo>
                  <a:pt x="41281" y="182572"/>
                  <a:pt x="41230" y="182590"/>
                  <a:pt x="41172" y="182590"/>
                </a:cubicBezTo>
                <a:cubicBezTo>
                  <a:pt x="41056" y="182590"/>
                  <a:pt x="40909" y="182519"/>
                  <a:pt x="40773" y="182398"/>
                </a:cubicBezTo>
                <a:cubicBezTo>
                  <a:pt x="40680" y="182313"/>
                  <a:pt x="40608" y="182267"/>
                  <a:pt x="40554" y="182267"/>
                </a:cubicBezTo>
                <a:cubicBezTo>
                  <a:pt x="40449" y="182267"/>
                  <a:pt x="40409" y="182439"/>
                  <a:pt x="40409" y="182830"/>
                </a:cubicBezTo>
                <a:cubicBezTo>
                  <a:pt x="40409" y="183182"/>
                  <a:pt x="40493" y="183417"/>
                  <a:pt x="40619" y="183417"/>
                </a:cubicBezTo>
                <a:cubicBezTo>
                  <a:pt x="40639" y="183417"/>
                  <a:pt x="40660" y="183411"/>
                  <a:pt x="40682" y="183398"/>
                </a:cubicBezTo>
                <a:cubicBezTo>
                  <a:pt x="40717" y="183375"/>
                  <a:pt x="40754" y="183364"/>
                  <a:pt x="40792" y="183364"/>
                </a:cubicBezTo>
                <a:cubicBezTo>
                  <a:pt x="40905" y="183364"/>
                  <a:pt x="41023" y="183462"/>
                  <a:pt x="41091" y="183648"/>
                </a:cubicBezTo>
                <a:cubicBezTo>
                  <a:pt x="41166" y="183836"/>
                  <a:pt x="41288" y="183962"/>
                  <a:pt x="41392" y="183962"/>
                </a:cubicBezTo>
                <a:cubicBezTo>
                  <a:pt x="41414" y="183962"/>
                  <a:pt x="41435" y="183956"/>
                  <a:pt x="41455" y="183944"/>
                </a:cubicBezTo>
                <a:cubicBezTo>
                  <a:pt x="41467" y="183937"/>
                  <a:pt x="41478" y="183934"/>
                  <a:pt x="41487" y="183934"/>
                </a:cubicBezTo>
                <a:cubicBezTo>
                  <a:pt x="41572" y="183934"/>
                  <a:pt x="41582" y="184191"/>
                  <a:pt x="41501" y="184558"/>
                </a:cubicBezTo>
                <a:cubicBezTo>
                  <a:pt x="41451" y="184854"/>
                  <a:pt x="41378" y="185019"/>
                  <a:pt x="41316" y="185019"/>
                </a:cubicBezTo>
                <a:cubicBezTo>
                  <a:pt x="41292" y="185019"/>
                  <a:pt x="41269" y="184995"/>
                  <a:pt x="41250" y="184945"/>
                </a:cubicBezTo>
                <a:cubicBezTo>
                  <a:pt x="41173" y="184698"/>
                  <a:pt x="41094" y="184582"/>
                  <a:pt x="41021" y="184582"/>
                </a:cubicBezTo>
                <a:cubicBezTo>
                  <a:pt x="40877" y="184582"/>
                  <a:pt x="40757" y="185026"/>
                  <a:pt x="40727" y="185809"/>
                </a:cubicBezTo>
                <a:cubicBezTo>
                  <a:pt x="40711" y="186541"/>
                  <a:pt x="40731" y="186823"/>
                  <a:pt x="40868" y="186823"/>
                </a:cubicBezTo>
                <a:cubicBezTo>
                  <a:pt x="40918" y="186823"/>
                  <a:pt x="40983" y="186785"/>
                  <a:pt x="41068" y="186718"/>
                </a:cubicBezTo>
                <a:cubicBezTo>
                  <a:pt x="41205" y="186597"/>
                  <a:pt x="41362" y="186536"/>
                  <a:pt x="41478" y="186536"/>
                </a:cubicBezTo>
                <a:cubicBezTo>
                  <a:pt x="41536" y="186536"/>
                  <a:pt x="41584" y="186551"/>
                  <a:pt x="41614" y="186582"/>
                </a:cubicBezTo>
                <a:cubicBezTo>
                  <a:pt x="41910" y="186877"/>
                  <a:pt x="41887" y="187969"/>
                  <a:pt x="41614" y="188151"/>
                </a:cubicBezTo>
                <a:cubicBezTo>
                  <a:pt x="41273" y="188356"/>
                  <a:pt x="42683" y="190016"/>
                  <a:pt x="43206" y="190016"/>
                </a:cubicBezTo>
                <a:cubicBezTo>
                  <a:pt x="43411" y="190016"/>
                  <a:pt x="43547" y="190197"/>
                  <a:pt x="43547" y="190425"/>
                </a:cubicBezTo>
                <a:cubicBezTo>
                  <a:pt x="43547" y="190652"/>
                  <a:pt x="43547" y="190902"/>
                  <a:pt x="43547" y="191016"/>
                </a:cubicBezTo>
                <a:cubicBezTo>
                  <a:pt x="43547" y="191153"/>
                  <a:pt x="43433" y="191221"/>
                  <a:pt x="43274" y="191221"/>
                </a:cubicBezTo>
                <a:cubicBezTo>
                  <a:pt x="43138" y="191221"/>
                  <a:pt x="42956" y="191312"/>
                  <a:pt x="42842" y="191425"/>
                </a:cubicBezTo>
                <a:cubicBezTo>
                  <a:pt x="42728" y="191539"/>
                  <a:pt x="42865" y="191630"/>
                  <a:pt x="43161" y="191630"/>
                </a:cubicBezTo>
                <a:cubicBezTo>
                  <a:pt x="43593" y="191630"/>
                  <a:pt x="43593" y="191676"/>
                  <a:pt x="43251" y="191880"/>
                </a:cubicBezTo>
                <a:cubicBezTo>
                  <a:pt x="43024" y="192039"/>
                  <a:pt x="42933" y="192153"/>
                  <a:pt x="43070" y="192153"/>
                </a:cubicBezTo>
                <a:cubicBezTo>
                  <a:pt x="43206" y="192153"/>
                  <a:pt x="43115" y="192380"/>
                  <a:pt x="42819" y="192699"/>
                </a:cubicBezTo>
                <a:cubicBezTo>
                  <a:pt x="42547" y="192994"/>
                  <a:pt x="42456" y="193245"/>
                  <a:pt x="42569" y="193245"/>
                </a:cubicBezTo>
                <a:cubicBezTo>
                  <a:pt x="42706" y="193245"/>
                  <a:pt x="42638" y="193358"/>
                  <a:pt x="42433" y="193472"/>
                </a:cubicBezTo>
                <a:cubicBezTo>
                  <a:pt x="42160" y="193654"/>
                  <a:pt x="42137" y="193813"/>
                  <a:pt x="42342" y="194086"/>
                </a:cubicBezTo>
                <a:cubicBezTo>
                  <a:pt x="42563" y="194348"/>
                  <a:pt x="42535" y="194431"/>
                  <a:pt x="42116" y="194431"/>
                </a:cubicBezTo>
                <a:cubicBezTo>
                  <a:pt x="42062" y="194431"/>
                  <a:pt x="42001" y="194430"/>
                  <a:pt x="41933" y="194427"/>
                </a:cubicBezTo>
                <a:cubicBezTo>
                  <a:pt x="41455" y="194427"/>
                  <a:pt x="41182" y="194586"/>
                  <a:pt x="41182" y="194836"/>
                </a:cubicBezTo>
                <a:cubicBezTo>
                  <a:pt x="41182" y="195064"/>
                  <a:pt x="41239" y="195172"/>
                  <a:pt x="41446" y="195172"/>
                </a:cubicBezTo>
                <a:cubicBezTo>
                  <a:pt x="41610" y="195172"/>
                  <a:pt x="41871" y="195104"/>
                  <a:pt x="42274" y="194973"/>
                </a:cubicBezTo>
                <a:lnTo>
                  <a:pt x="42797" y="194791"/>
                </a:lnTo>
                <a:lnTo>
                  <a:pt x="42251" y="195246"/>
                </a:lnTo>
                <a:cubicBezTo>
                  <a:pt x="42024" y="195438"/>
                  <a:pt x="41917" y="195550"/>
                  <a:pt x="41963" y="195550"/>
                </a:cubicBezTo>
                <a:cubicBezTo>
                  <a:pt x="41977" y="195550"/>
                  <a:pt x="42004" y="195540"/>
                  <a:pt x="42046" y="195519"/>
                </a:cubicBezTo>
                <a:cubicBezTo>
                  <a:pt x="42077" y="195505"/>
                  <a:pt x="42115" y="195499"/>
                  <a:pt x="42158" y="195499"/>
                </a:cubicBezTo>
                <a:cubicBezTo>
                  <a:pt x="42339" y="195499"/>
                  <a:pt x="42609" y="195612"/>
                  <a:pt x="42774" y="195814"/>
                </a:cubicBezTo>
                <a:cubicBezTo>
                  <a:pt x="42971" y="196028"/>
                  <a:pt x="43239" y="196134"/>
                  <a:pt x="43570" y="196134"/>
                </a:cubicBezTo>
                <a:cubicBezTo>
                  <a:pt x="43697" y="196134"/>
                  <a:pt x="43834" y="196119"/>
                  <a:pt x="43979" y="196087"/>
                </a:cubicBezTo>
                <a:cubicBezTo>
                  <a:pt x="44190" y="196038"/>
                  <a:pt x="44342" y="196008"/>
                  <a:pt x="44448" y="196008"/>
                </a:cubicBezTo>
                <a:cubicBezTo>
                  <a:pt x="44684" y="196008"/>
                  <a:pt x="44687" y="196156"/>
                  <a:pt x="44593" y="196565"/>
                </a:cubicBezTo>
                <a:cubicBezTo>
                  <a:pt x="44525" y="196997"/>
                  <a:pt x="44684" y="197542"/>
                  <a:pt x="45048" y="198043"/>
                </a:cubicBezTo>
                <a:cubicBezTo>
                  <a:pt x="45412" y="198543"/>
                  <a:pt x="45571" y="198998"/>
                  <a:pt x="45435" y="199202"/>
                </a:cubicBezTo>
                <a:cubicBezTo>
                  <a:pt x="45381" y="199301"/>
                  <a:pt x="45331" y="199353"/>
                  <a:pt x="45280" y="199353"/>
                </a:cubicBezTo>
                <a:cubicBezTo>
                  <a:pt x="45202" y="199353"/>
                  <a:pt x="45122" y="199228"/>
                  <a:pt x="45025" y="198952"/>
                </a:cubicBezTo>
                <a:cubicBezTo>
                  <a:pt x="44912" y="198634"/>
                  <a:pt x="44616" y="198361"/>
                  <a:pt x="44366" y="198361"/>
                </a:cubicBezTo>
                <a:cubicBezTo>
                  <a:pt x="44002" y="198361"/>
                  <a:pt x="43979" y="198429"/>
                  <a:pt x="44229" y="198748"/>
                </a:cubicBezTo>
                <a:cubicBezTo>
                  <a:pt x="44411" y="198952"/>
                  <a:pt x="44457" y="199384"/>
                  <a:pt x="44366" y="199703"/>
                </a:cubicBezTo>
                <a:cubicBezTo>
                  <a:pt x="44275" y="200021"/>
                  <a:pt x="44366" y="200430"/>
                  <a:pt x="44593" y="200681"/>
                </a:cubicBezTo>
                <a:cubicBezTo>
                  <a:pt x="44855" y="200931"/>
                  <a:pt x="45067" y="201062"/>
                  <a:pt x="45167" y="201062"/>
                </a:cubicBezTo>
                <a:cubicBezTo>
                  <a:pt x="45258" y="201062"/>
                  <a:pt x="45257" y="200953"/>
                  <a:pt x="45116" y="200726"/>
                </a:cubicBezTo>
                <a:cubicBezTo>
                  <a:pt x="45049" y="200605"/>
                  <a:pt x="45053" y="200539"/>
                  <a:pt x="45144" y="200539"/>
                </a:cubicBezTo>
                <a:cubicBezTo>
                  <a:pt x="45206" y="200539"/>
                  <a:pt x="45309" y="200570"/>
                  <a:pt x="45457" y="200635"/>
                </a:cubicBezTo>
                <a:cubicBezTo>
                  <a:pt x="46018" y="200878"/>
                  <a:pt x="46549" y="201029"/>
                  <a:pt x="46753" y="201029"/>
                </a:cubicBezTo>
                <a:cubicBezTo>
                  <a:pt x="46855" y="201029"/>
                  <a:pt x="46875" y="200991"/>
                  <a:pt x="46776" y="200908"/>
                </a:cubicBezTo>
                <a:cubicBezTo>
                  <a:pt x="46640" y="200771"/>
                  <a:pt x="46344" y="200385"/>
                  <a:pt x="46162" y="200044"/>
                </a:cubicBezTo>
                <a:cubicBezTo>
                  <a:pt x="45935" y="199619"/>
                  <a:pt x="45989" y="199421"/>
                  <a:pt x="46173" y="199421"/>
                </a:cubicBezTo>
                <a:cubicBezTo>
                  <a:pt x="46392" y="199421"/>
                  <a:pt x="46795" y="199705"/>
                  <a:pt x="47117" y="200226"/>
                </a:cubicBezTo>
                <a:cubicBezTo>
                  <a:pt x="47754" y="201249"/>
                  <a:pt x="48072" y="201545"/>
                  <a:pt x="48664" y="201704"/>
                </a:cubicBezTo>
                <a:cubicBezTo>
                  <a:pt x="49073" y="201818"/>
                  <a:pt x="49050" y="201863"/>
                  <a:pt x="48504" y="201886"/>
                </a:cubicBezTo>
                <a:lnTo>
                  <a:pt x="47845" y="201908"/>
                </a:lnTo>
                <a:lnTo>
                  <a:pt x="48459" y="202341"/>
                </a:lnTo>
                <a:cubicBezTo>
                  <a:pt x="48722" y="202528"/>
                  <a:pt x="49077" y="202654"/>
                  <a:pt x="49308" y="202654"/>
                </a:cubicBezTo>
                <a:cubicBezTo>
                  <a:pt x="49357" y="202654"/>
                  <a:pt x="49401" y="202648"/>
                  <a:pt x="49437" y="202636"/>
                </a:cubicBezTo>
                <a:cubicBezTo>
                  <a:pt x="49472" y="202626"/>
                  <a:pt x="49507" y="202620"/>
                  <a:pt x="49540" y="202620"/>
                </a:cubicBezTo>
                <a:cubicBezTo>
                  <a:pt x="49725" y="202620"/>
                  <a:pt x="49883" y="202773"/>
                  <a:pt x="49960" y="203023"/>
                </a:cubicBezTo>
                <a:cubicBezTo>
                  <a:pt x="50061" y="203326"/>
                  <a:pt x="50187" y="203455"/>
                  <a:pt x="50449" y="203455"/>
                </a:cubicBezTo>
                <a:cubicBezTo>
                  <a:pt x="50541" y="203455"/>
                  <a:pt x="50649" y="203439"/>
                  <a:pt x="50778" y="203409"/>
                </a:cubicBezTo>
                <a:cubicBezTo>
                  <a:pt x="50952" y="203365"/>
                  <a:pt x="51118" y="203345"/>
                  <a:pt x="51264" y="203345"/>
                </a:cubicBezTo>
                <a:cubicBezTo>
                  <a:pt x="51788" y="203345"/>
                  <a:pt x="52074" y="203598"/>
                  <a:pt x="51665" y="203864"/>
                </a:cubicBezTo>
                <a:cubicBezTo>
                  <a:pt x="51370" y="204046"/>
                  <a:pt x="51392" y="204092"/>
                  <a:pt x="51756" y="204092"/>
                </a:cubicBezTo>
                <a:cubicBezTo>
                  <a:pt x="52006" y="204092"/>
                  <a:pt x="52552" y="203773"/>
                  <a:pt x="53007" y="203364"/>
                </a:cubicBezTo>
                <a:cubicBezTo>
                  <a:pt x="53407" y="203006"/>
                  <a:pt x="53925" y="202745"/>
                  <a:pt x="54198" y="202745"/>
                </a:cubicBezTo>
                <a:cubicBezTo>
                  <a:pt x="54219" y="202745"/>
                  <a:pt x="54239" y="202747"/>
                  <a:pt x="54258" y="202750"/>
                </a:cubicBezTo>
                <a:cubicBezTo>
                  <a:pt x="54283" y="202754"/>
                  <a:pt x="54308" y="202756"/>
                  <a:pt x="54333" y="202756"/>
                </a:cubicBezTo>
                <a:cubicBezTo>
                  <a:pt x="54580" y="202756"/>
                  <a:pt x="54816" y="202557"/>
                  <a:pt x="54940" y="202227"/>
                </a:cubicBezTo>
                <a:cubicBezTo>
                  <a:pt x="55051" y="201950"/>
                  <a:pt x="55161" y="201763"/>
                  <a:pt x="55211" y="201763"/>
                </a:cubicBezTo>
                <a:cubicBezTo>
                  <a:pt x="55223" y="201763"/>
                  <a:pt x="55231" y="201773"/>
                  <a:pt x="55235" y="201795"/>
                </a:cubicBezTo>
                <a:cubicBezTo>
                  <a:pt x="55235" y="201831"/>
                  <a:pt x="55286" y="201849"/>
                  <a:pt x="55371" y="201849"/>
                </a:cubicBezTo>
                <a:cubicBezTo>
                  <a:pt x="55497" y="201849"/>
                  <a:pt x="55699" y="201808"/>
                  <a:pt x="55918" y="201727"/>
                </a:cubicBezTo>
                <a:cubicBezTo>
                  <a:pt x="56126" y="201652"/>
                  <a:pt x="56270" y="201610"/>
                  <a:pt x="56369" y="201610"/>
                </a:cubicBezTo>
                <a:cubicBezTo>
                  <a:pt x="56541" y="201610"/>
                  <a:pt x="56577" y="201734"/>
                  <a:pt x="56577" y="202022"/>
                </a:cubicBezTo>
                <a:cubicBezTo>
                  <a:pt x="56577" y="202277"/>
                  <a:pt x="56601" y="202397"/>
                  <a:pt x="56681" y="202397"/>
                </a:cubicBezTo>
                <a:cubicBezTo>
                  <a:pt x="56737" y="202397"/>
                  <a:pt x="56820" y="202339"/>
                  <a:pt x="56941" y="202227"/>
                </a:cubicBezTo>
                <a:cubicBezTo>
                  <a:pt x="57146" y="202022"/>
                  <a:pt x="57259" y="201727"/>
                  <a:pt x="57191" y="201545"/>
                </a:cubicBezTo>
                <a:cubicBezTo>
                  <a:pt x="57129" y="201336"/>
                  <a:pt x="57314" y="201223"/>
                  <a:pt x="57765" y="201223"/>
                </a:cubicBezTo>
                <a:cubicBezTo>
                  <a:pt x="57807" y="201223"/>
                  <a:pt x="57850" y="201224"/>
                  <a:pt x="57896" y="201226"/>
                </a:cubicBezTo>
                <a:cubicBezTo>
                  <a:pt x="58351" y="201226"/>
                  <a:pt x="58783" y="201113"/>
                  <a:pt x="58897" y="200953"/>
                </a:cubicBezTo>
                <a:cubicBezTo>
                  <a:pt x="58988" y="200817"/>
                  <a:pt x="58919" y="200681"/>
                  <a:pt x="58783" y="200681"/>
                </a:cubicBezTo>
                <a:cubicBezTo>
                  <a:pt x="58624" y="200681"/>
                  <a:pt x="58487" y="200567"/>
                  <a:pt x="58487" y="200408"/>
                </a:cubicBezTo>
                <a:cubicBezTo>
                  <a:pt x="58487" y="200296"/>
                  <a:pt x="58543" y="200241"/>
                  <a:pt x="58623" y="200241"/>
                </a:cubicBezTo>
                <a:cubicBezTo>
                  <a:pt x="58658" y="200241"/>
                  <a:pt x="58696" y="200251"/>
                  <a:pt x="58737" y="200271"/>
                </a:cubicBezTo>
                <a:cubicBezTo>
                  <a:pt x="58784" y="200302"/>
                  <a:pt x="58834" y="200318"/>
                  <a:pt x="58880" y="200318"/>
                </a:cubicBezTo>
                <a:cubicBezTo>
                  <a:pt x="58970" y="200318"/>
                  <a:pt x="59049" y="200262"/>
                  <a:pt x="59078" y="200158"/>
                </a:cubicBezTo>
                <a:cubicBezTo>
                  <a:pt x="59092" y="200109"/>
                  <a:pt x="59131" y="200086"/>
                  <a:pt x="59187" y="200086"/>
                </a:cubicBezTo>
                <a:cubicBezTo>
                  <a:pt x="59317" y="200086"/>
                  <a:pt x="59539" y="200209"/>
                  <a:pt x="59761" y="200430"/>
                </a:cubicBezTo>
                <a:cubicBezTo>
                  <a:pt x="60006" y="200660"/>
                  <a:pt x="60205" y="200783"/>
                  <a:pt x="60297" y="200783"/>
                </a:cubicBezTo>
                <a:cubicBezTo>
                  <a:pt x="60332" y="200783"/>
                  <a:pt x="60352" y="200764"/>
                  <a:pt x="60352" y="200726"/>
                </a:cubicBezTo>
                <a:cubicBezTo>
                  <a:pt x="60375" y="200567"/>
                  <a:pt x="60557" y="200453"/>
                  <a:pt x="60784" y="200453"/>
                </a:cubicBezTo>
                <a:cubicBezTo>
                  <a:pt x="61011" y="200453"/>
                  <a:pt x="61284" y="200226"/>
                  <a:pt x="61352" y="199930"/>
                </a:cubicBezTo>
                <a:cubicBezTo>
                  <a:pt x="61443" y="199657"/>
                  <a:pt x="61671" y="199362"/>
                  <a:pt x="61875" y="199271"/>
                </a:cubicBezTo>
                <a:cubicBezTo>
                  <a:pt x="61932" y="199248"/>
                  <a:pt x="61979" y="199237"/>
                  <a:pt x="62016" y="199237"/>
                </a:cubicBezTo>
                <a:cubicBezTo>
                  <a:pt x="62127" y="199237"/>
                  <a:pt x="62148" y="199339"/>
                  <a:pt x="62080" y="199544"/>
                </a:cubicBezTo>
                <a:cubicBezTo>
                  <a:pt x="61989" y="199771"/>
                  <a:pt x="62057" y="199930"/>
                  <a:pt x="62239" y="199930"/>
                </a:cubicBezTo>
                <a:cubicBezTo>
                  <a:pt x="62399" y="199930"/>
                  <a:pt x="62535" y="199771"/>
                  <a:pt x="62535" y="199521"/>
                </a:cubicBezTo>
                <a:cubicBezTo>
                  <a:pt x="62535" y="199308"/>
                  <a:pt x="62615" y="199155"/>
                  <a:pt x="62718" y="199155"/>
                </a:cubicBezTo>
                <a:cubicBezTo>
                  <a:pt x="62725" y="199155"/>
                  <a:pt x="62732" y="199156"/>
                  <a:pt x="62740" y="199157"/>
                </a:cubicBezTo>
                <a:cubicBezTo>
                  <a:pt x="62853" y="199157"/>
                  <a:pt x="62990" y="199157"/>
                  <a:pt x="63081" y="199134"/>
                </a:cubicBezTo>
                <a:cubicBezTo>
                  <a:pt x="63317" y="199038"/>
                  <a:pt x="63569" y="198992"/>
                  <a:pt x="63768" y="198992"/>
                </a:cubicBezTo>
                <a:cubicBezTo>
                  <a:pt x="63991" y="198992"/>
                  <a:pt x="64149" y="199049"/>
                  <a:pt x="64149" y="199157"/>
                </a:cubicBezTo>
                <a:cubicBezTo>
                  <a:pt x="64149" y="199316"/>
                  <a:pt x="64263" y="199430"/>
                  <a:pt x="64422" y="199430"/>
                </a:cubicBezTo>
                <a:cubicBezTo>
                  <a:pt x="64559" y="199430"/>
                  <a:pt x="64536" y="199202"/>
                  <a:pt x="64354" y="198884"/>
                </a:cubicBezTo>
                <a:cubicBezTo>
                  <a:pt x="64104" y="198475"/>
                  <a:pt x="64104" y="198225"/>
                  <a:pt x="64354" y="197815"/>
                </a:cubicBezTo>
                <a:cubicBezTo>
                  <a:pt x="64627" y="197383"/>
                  <a:pt x="64627" y="197270"/>
                  <a:pt x="64309" y="197156"/>
                </a:cubicBezTo>
                <a:cubicBezTo>
                  <a:pt x="63877" y="196974"/>
                  <a:pt x="63763" y="195905"/>
                  <a:pt x="64195" y="195905"/>
                </a:cubicBezTo>
                <a:cubicBezTo>
                  <a:pt x="64354" y="195905"/>
                  <a:pt x="64468" y="196042"/>
                  <a:pt x="64468" y="196224"/>
                </a:cubicBezTo>
                <a:cubicBezTo>
                  <a:pt x="64468" y="196293"/>
                  <a:pt x="64498" y="196326"/>
                  <a:pt x="64551" y="196326"/>
                </a:cubicBezTo>
                <a:cubicBezTo>
                  <a:pt x="64635" y="196326"/>
                  <a:pt x="64777" y="196241"/>
                  <a:pt x="64945" y="196087"/>
                </a:cubicBezTo>
                <a:cubicBezTo>
                  <a:pt x="65256" y="195823"/>
                  <a:pt x="65473" y="195692"/>
                  <a:pt x="65612" y="195692"/>
                </a:cubicBezTo>
                <a:cubicBezTo>
                  <a:pt x="65748" y="195692"/>
                  <a:pt x="65810" y="195817"/>
                  <a:pt x="65810" y="196064"/>
                </a:cubicBezTo>
                <a:cubicBezTo>
                  <a:pt x="65793" y="196244"/>
                  <a:pt x="65706" y="196330"/>
                  <a:pt x="65548" y="196330"/>
                </a:cubicBezTo>
                <a:cubicBezTo>
                  <a:pt x="65487" y="196330"/>
                  <a:pt x="65415" y="196317"/>
                  <a:pt x="65332" y="196292"/>
                </a:cubicBezTo>
                <a:cubicBezTo>
                  <a:pt x="65180" y="196250"/>
                  <a:pt x="65082" y="196226"/>
                  <a:pt x="65036" y="196226"/>
                </a:cubicBezTo>
                <a:cubicBezTo>
                  <a:pt x="64959" y="196226"/>
                  <a:pt x="65035" y="196294"/>
                  <a:pt x="65264" y="196451"/>
                </a:cubicBezTo>
                <a:cubicBezTo>
                  <a:pt x="65476" y="196635"/>
                  <a:pt x="65556" y="196713"/>
                  <a:pt x="65499" y="196713"/>
                </a:cubicBezTo>
                <a:cubicBezTo>
                  <a:pt x="65464" y="196713"/>
                  <a:pt x="65378" y="196684"/>
                  <a:pt x="65241" y="196633"/>
                </a:cubicBezTo>
                <a:cubicBezTo>
                  <a:pt x="65110" y="196594"/>
                  <a:pt x="64994" y="196576"/>
                  <a:pt x="64897" y="196576"/>
                </a:cubicBezTo>
                <a:cubicBezTo>
                  <a:pt x="64541" y="196576"/>
                  <a:pt x="64437" y="196821"/>
                  <a:pt x="64741" y="197179"/>
                </a:cubicBezTo>
                <a:cubicBezTo>
                  <a:pt x="64923" y="197412"/>
                  <a:pt x="65079" y="197528"/>
                  <a:pt x="65211" y="197528"/>
                </a:cubicBezTo>
                <a:cubicBezTo>
                  <a:pt x="65375" y="197528"/>
                  <a:pt x="65504" y="197349"/>
                  <a:pt x="65605" y="196997"/>
                </a:cubicBezTo>
                <a:cubicBezTo>
                  <a:pt x="65673" y="196701"/>
                  <a:pt x="65969" y="196474"/>
                  <a:pt x="66287" y="196474"/>
                </a:cubicBezTo>
                <a:cubicBezTo>
                  <a:pt x="66605" y="196474"/>
                  <a:pt x="66810" y="196292"/>
                  <a:pt x="66787" y="195996"/>
                </a:cubicBezTo>
                <a:cubicBezTo>
                  <a:pt x="66767" y="195734"/>
                  <a:pt x="66890" y="195579"/>
                  <a:pt x="67140" y="195579"/>
                </a:cubicBezTo>
                <a:cubicBezTo>
                  <a:pt x="67172" y="195579"/>
                  <a:pt x="67206" y="195582"/>
                  <a:pt x="67242" y="195587"/>
                </a:cubicBezTo>
                <a:cubicBezTo>
                  <a:pt x="67267" y="195589"/>
                  <a:pt x="67291" y="195590"/>
                  <a:pt x="67313" y="195590"/>
                </a:cubicBezTo>
                <a:cubicBezTo>
                  <a:pt x="67559" y="195590"/>
                  <a:pt x="67667" y="195477"/>
                  <a:pt x="67583" y="195268"/>
                </a:cubicBezTo>
                <a:cubicBezTo>
                  <a:pt x="67453" y="194859"/>
                  <a:pt x="67977" y="194207"/>
                  <a:pt x="68309" y="194207"/>
                </a:cubicBezTo>
                <a:cubicBezTo>
                  <a:pt x="68383" y="194207"/>
                  <a:pt x="68447" y="194239"/>
                  <a:pt x="68493" y="194313"/>
                </a:cubicBezTo>
                <a:cubicBezTo>
                  <a:pt x="68573" y="194441"/>
                  <a:pt x="68731" y="194513"/>
                  <a:pt x="68904" y="194513"/>
                </a:cubicBezTo>
                <a:cubicBezTo>
                  <a:pt x="68978" y="194513"/>
                  <a:pt x="69055" y="194500"/>
                  <a:pt x="69130" y="194473"/>
                </a:cubicBezTo>
                <a:cubicBezTo>
                  <a:pt x="69241" y="194431"/>
                  <a:pt x="69323" y="194408"/>
                  <a:pt x="69379" y="194408"/>
                </a:cubicBezTo>
                <a:cubicBezTo>
                  <a:pt x="69504" y="194408"/>
                  <a:pt x="69497" y="194523"/>
                  <a:pt x="69402" y="194791"/>
                </a:cubicBezTo>
                <a:cubicBezTo>
                  <a:pt x="69317" y="195022"/>
                  <a:pt x="69284" y="195136"/>
                  <a:pt x="69331" y="195136"/>
                </a:cubicBezTo>
                <a:cubicBezTo>
                  <a:pt x="69372" y="195136"/>
                  <a:pt x="69473" y="195051"/>
                  <a:pt x="69653" y="194882"/>
                </a:cubicBezTo>
                <a:cubicBezTo>
                  <a:pt x="69880" y="194677"/>
                  <a:pt x="69971" y="194450"/>
                  <a:pt x="69834" y="194404"/>
                </a:cubicBezTo>
                <a:cubicBezTo>
                  <a:pt x="69698" y="194359"/>
                  <a:pt x="69584" y="194131"/>
                  <a:pt x="69584" y="193927"/>
                </a:cubicBezTo>
                <a:cubicBezTo>
                  <a:pt x="69596" y="193694"/>
                  <a:pt x="69787" y="193574"/>
                  <a:pt x="69998" y="193574"/>
                </a:cubicBezTo>
                <a:cubicBezTo>
                  <a:pt x="70198" y="193574"/>
                  <a:pt x="70417" y="193682"/>
                  <a:pt x="70517" y="193904"/>
                </a:cubicBezTo>
                <a:cubicBezTo>
                  <a:pt x="70545" y="193969"/>
                  <a:pt x="70563" y="193999"/>
                  <a:pt x="70571" y="193999"/>
                </a:cubicBezTo>
                <a:cubicBezTo>
                  <a:pt x="70589" y="193999"/>
                  <a:pt x="70563" y="193857"/>
                  <a:pt x="70517" y="193608"/>
                </a:cubicBezTo>
                <a:cubicBezTo>
                  <a:pt x="70421" y="193227"/>
                  <a:pt x="70415" y="193079"/>
                  <a:pt x="70575" y="193079"/>
                </a:cubicBezTo>
                <a:cubicBezTo>
                  <a:pt x="70644" y="193079"/>
                  <a:pt x="70744" y="193106"/>
                  <a:pt x="70881" y="193154"/>
                </a:cubicBezTo>
                <a:cubicBezTo>
                  <a:pt x="70985" y="193190"/>
                  <a:pt x="71076" y="193209"/>
                  <a:pt x="71155" y="193209"/>
                </a:cubicBezTo>
                <a:cubicBezTo>
                  <a:pt x="71369" y="193209"/>
                  <a:pt x="71496" y="193072"/>
                  <a:pt x="71563" y="192790"/>
                </a:cubicBezTo>
                <a:cubicBezTo>
                  <a:pt x="71656" y="192442"/>
                  <a:pt x="71569" y="192236"/>
                  <a:pt x="71435" y="192236"/>
                </a:cubicBezTo>
                <a:cubicBezTo>
                  <a:pt x="71341" y="192236"/>
                  <a:pt x="71224" y="192337"/>
                  <a:pt x="71131" y="192562"/>
                </a:cubicBezTo>
                <a:cubicBezTo>
                  <a:pt x="71081" y="192674"/>
                  <a:pt x="71045" y="192731"/>
                  <a:pt x="71019" y="192731"/>
                </a:cubicBezTo>
                <a:cubicBezTo>
                  <a:pt x="70997" y="192731"/>
                  <a:pt x="70982" y="192691"/>
                  <a:pt x="70971" y="192608"/>
                </a:cubicBezTo>
                <a:cubicBezTo>
                  <a:pt x="70971" y="192426"/>
                  <a:pt x="71199" y="192108"/>
                  <a:pt x="71517" y="191812"/>
                </a:cubicBezTo>
                <a:cubicBezTo>
                  <a:pt x="72013" y="191378"/>
                  <a:pt x="72283" y="190158"/>
                  <a:pt x="71938" y="190158"/>
                </a:cubicBezTo>
                <a:cubicBezTo>
                  <a:pt x="71902" y="190158"/>
                  <a:pt x="71861" y="190170"/>
                  <a:pt x="71813" y="190197"/>
                </a:cubicBezTo>
                <a:cubicBezTo>
                  <a:pt x="71787" y="190215"/>
                  <a:pt x="71757" y="190223"/>
                  <a:pt x="71725" y="190223"/>
                </a:cubicBezTo>
                <a:cubicBezTo>
                  <a:pt x="71585" y="190223"/>
                  <a:pt x="71396" y="190069"/>
                  <a:pt x="71267" y="189811"/>
                </a:cubicBezTo>
                <a:cubicBezTo>
                  <a:pt x="71056" y="189402"/>
                  <a:pt x="71106" y="189168"/>
                  <a:pt x="71332" y="189168"/>
                </a:cubicBezTo>
                <a:cubicBezTo>
                  <a:pt x="71471" y="189168"/>
                  <a:pt x="71676" y="189257"/>
                  <a:pt x="71927" y="189447"/>
                </a:cubicBezTo>
                <a:cubicBezTo>
                  <a:pt x="72290" y="189743"/>
                  <a:pt x="72427" y="190129"/>
                  <a:pt x="72381" y="190948"/>
                </a:cubicBezTo>
                <a:lnTo>
                  <a:pt x="72336" y="192062"/>
                </a:lnTo>
                <a:lnTo>
                  <a:pt x="72336" y="192062"/>
                </a:lnTo>
                <a:lnTo>
                  <a:pt x="73109" y="191153"/>
                </a:lnTo>
                <a:cubicBezTo>
                  <a:pt x="73655" y="190516"/>
                  <a:pt x="73814" y="190129"/>
                  <a:pt x="73632" y="189925"/>
                </a:cubicBezTo>
                <a:cubicBezTo>
                  <a:pt x="73473" y="189743"/>
                  <a:pt x="73450" y="189447"/>
                  <a:pt x="73564" y="189265"/>
                </a:cubicBezTo>
                <a:cubicBezTo>
                  <a:pt x="73620" y="189172"/>
                  <a:pt x="73672" y="189125"/>
                  <a:pt x="73726" y="189125"/>
                </a:cubicBezTo>
                <a:cubicBezTo>
                  <a:pt x="73805" y="189125"/>
                  <a:pt x="73888" y="189223"/>
                  <a:pt x="73996" y="189424"/>
                </a:cubicBezTo>
                <a:cubicBezTo>
                  <a:pt x="74112" y="189630"/>
                  <a:pt x="74205" y="189727"/>
                  <a:pt x="74319" y="189727"/>
                </a:cubicBezTo>
                <a:cubicBezTo>
                  <a:pt x="74406" y="189727"/>
                  <a:pt x="74504" y="189669"/>
                  <a:pt x="74633" y="189561"/>
                </a:cubicBezTo>
                <a:cubicBezTo>
                  <a:pt x="74765" y="189466"/>
                  <a:pt x="74862" y="189415"/>
                  <a:pt x="74940" y="189415"/>
                </a:cubicBezTo>
                <a:cubicBezTo>
                  <a:pt x="75049" y="189415"/>
                  <a:pt x="75121" y="189517"/>
                  <a:pt x="75201" y="189743"/>
                </a:cubicBezTo>
                <a:cubicBezTo>
                  <a:pt x="75292" y="190038"/>
                  <a:pt x="75610" y="190607"/>
                  <a:pt x="75906" y="191062"/>
                </a:cubicBezTo>
                <a:cubicBezTo>
                  <a:pt x="76497" y="191926"/>
                  <a:pt x="76998" y="192767"/>
                  <a:pt x="77293" y="193358"/>
                </a:cubicBezTo>
                <a:cubicBezTo>
                  <a:pt x="77407" y="193563"/>
                  <a:pt x="77884" y="194086"/>
                  <a:pt x="78385" y="194564"/>
                </a:cubicBezTo>
                <a:cubicBezTo>
                  <a:pt x="78976" y="195087"/>
                  <a:pt x="79226" y="195519"/>
                  <a:pt x="79112" y="195791"/>
                </a:cubicBezTo>
                <a:cubicBezTo>
                  <a:pt x="78999" y="196087"/>
                  <a:pt x="79272" y="196519"/>
                  <a:pt x="79954" y="197110"/>
                </a:cubicBezTo>
                <a:cubicBezTo>
                  <a:pt x="80457" y="197553"/>
                  <a:pt x="80711" y="197854"/>
                  <a:pt x="80589" y="197854"/>
                </a:cubicBezTo>
                <a:cubicBezTo>
                  <a:pt x="80573" y="197854"/>
                  <a:pt x="80551" y="197848"/>
                  <a:pt x="80522" y="197838"/>
                </a:cubicBezTo>
                <a:cubicBezTo>
                  <a:pt x="80426" y="197801"/>
                  <a:pt x="80342" y="197783"/>
                  <a:pt x="80272" y="197783"/>
                </a:cubicBezTo>
                <a:cubicBezTo>
                  <a:pt x="80127" y="197783"/>
                  <a:pt x="80045" y="197859"/>
                  <a:pt x="80045" y="197997"/>
                </a:cubicBezTo>
                <a:cubicBezTo>
                  <a:pt x="80045" y="198129"/>
                  <a:pt x="80139" y="198195"/>
                  <a:pt x="80339" y="198195"/>
                </a:cubicBezTo>
                <a:cubicBezTo>
                  <a:pt x="80450" y="198195"/>
                  <a:pt x="80594" y="198174"/>
                  <a:pt x="80772" y="198134"/>
                </a:cubicBezTo>
                <a:cubicBezTo>
                  <a:pt x="81500" y="197952"/>
                  <a:pt x="82205" y="197406"/>
                  <a:pt x="82205" y="196974"/>
                </a:cubicBezTo>
                <a:cubicBezTo>
                  <a:pt x="82228" y="196815"/>
                  <a:pt x="82296" y="196678"/>
                  <a:pt x="82410" y="196610"/>
                </a:cubicBezTo>
                <a:cubicBezTo>
                  <a:pt x="82495" y="196559"/>
                  <a:pt x="82478" y="196533"/>
                  <a:pt x="82406" y="196533"/>
                </a:cubicBezTo>
                <a:cubicBezTo>
                  <a:pt x="82383" y="196533"/>
                  <a:pt x="82353" y="196536"/>
                  <a:pt x="82319" y="196542"/>
                </a:cubicBezTo>
                <a:cubicBezTo>
                  <a:pt x="82304" y="196545"/>
                  <a:pt x="82290" y="196547"/>
                  <a:pt x="82277" y="196547"/>
                </a:cubicBezTo>
                <a:cubicBezTo>
                  <a:pt x="82120" y="196547"/>
                  <a:pt x="82023" y="196309"/>
                  <a:pt x="82023" y="195973"/>
                </a:cubicBezTo>
                <a:cubicBezTo>
                  <a:pt x="82023" y="195610"/>
                  <a:pt x="82137" y="195337"/>
                  <a:pt x="82250" y="195337"/>
                </a:cubicBezTo>
                <a:cubicBezTo>
                  <a:pt x="82387" y="195337"/>
                  <a:pt x="82501" y="195064"/>
                  <a:pt x="82501" y="194723"/>
                </a:cubicBezTo>
                <a:lnTo>
                  <a:pt x="82523" y="194109"/>
                </a:lnTo>
                <a:lnTo>
                  <a:pt x="82773" y="194745"/>
                </a:lnTo>
                <a:cubicBezTo>
                  <a:pt x="82899" y="195081"/>
                  <a:pt x="82991" y="195227"/>
                  <a:pt x="83121" y="195227"/>
                </a:cubicBezTo>
                <a:cubicBezTo>
                  <a:pt x="83204" y="195227"/>
                  <a:pt x="83301" y="195169"/>
                  <a:pt x="83433" y="195064"/>
                </a:cubicBezTo>
                <a:cubicBezTo>
                  <a:pt x="83660" y="194882"/>
                  <a:pt x="83774" y="194654"/>
                  <a:pt x="83706" y="194518"/>
                </a:cubicBezTo>
                <a:cubicBezTo>
                  <a:pt x="83638" y="194404"/>
                  <a:pt x="83706" y="194222"/>
                  <a:pt x="83842" y="194131"/>
                </a:cubicBezTo>
                <a:cubicBezTo>
                  <a:pt x="83863" y="194120"/>
                  <a:pt x="83882" y="194114"/>
                  <a:pt x="83901" y="194114"/>
                </a:cubicBezTo>
                <a:cubicBezTo>
                  <a:pt x="84029" y="194114"/>
                  <a:pt x="84115" y="194375"/>
                  <a:pt x="84115" y="194791"/>
                </a:cubicBezTo>
                <a:cubicBezTo>
                  <a:pt x="84115" y="195382"/>
                  <a:pt x="84229" y="195610"/>
                  <a:pt x="84570" y="195610"/>
                </a:cubicBezTo>
                <a:cubicBezTo>
                  <a:pt x="84603" y="195612"/>
                  <a:pt x="84634" y="195613"/>
                  <a:pt x="84662" y="195613"/>
                </a:cubicBezTo>
                <a:cubicBezTo>
                  <a:pt x="84917" y="195613"/>
                  <a:pt x="84932" y="195517"/>
                  <a:pt x="84706" y="195291"/>
                </a:cubicBezTo>
                <a:cubicBezTo>
                  <a:pt x="84291" y="194876"/>
                  <a:pt x="84293" y="194063"/>
                  <a:pt x="84642" y="194063"/>
                </a:cubicBezTo>
                <a:cubicBezTo>
                  <a:pt x="84676" y="194063"/>
                  <a:pt x="84712" y="194070"/>
                  <a:pt x="84752" y="194086"/>
                </a:cubicBezTo>
                <a:cubicBezTo>
                  <a:pt x="84799" y="194105"/>
                  <a:pt x="84854" y="194114"/>
                  <a:pt x="84913" y="194114"/>
                </a:cubicBezTo>
                <a:cubicBezTo>
                  <a:pt x="85136" y="194114"/>
                  <a:pt x="85423" y="193984"/>
                  <a:pt x="85639" y="193768"/>
                </a:cubicBezTo>
                <a:cubicBezTo>
                  <a:pt x="85888" y="193557"/>
                  <a:pt x="86185" y="193411"/>
                  <a:pt x="86395" y="193411"/>
                </a:cubicBezTo>
                <a:cubicBezTo>
                  <a:pt x="86434" y="193411"/>
                  <a:pt x="86471" y="193416"/>
                  <a:pt x="86503" y="193427"/>
                </a:cubicBezTo>
                <a:cubicBezTo>
                  <a:pt x="86543" y="193441"/>
                  <a:pt x="86579" y="193449"/>
                  <a:pt x="86609" y="193449"/>
                </a:cubicBezTo>
                <a:cubicBezTo>
                  <a:pt x="86763" y="193449"/>
                  <a:pt x="86776" y="193247"/>
                  <a:pt x="86662" y="192790"/>
                </a:cubicBezTo>
                <a:cubicBezTo>
                  <a:pt x="86544" y="192334"/>
                  <a:pt x="86538" y="192166"/>
                  <a:pt x="86683" y="192166"/>
                </a:cubicBezTo>
                <a:cubicBezTo>
                  <a:pt x="86734" y="192166"/>
                  <a:pt x="86802" y="192186"/>
                  <a:pt x="86889" y="192221"/>
                </a:cubicBezTo>
                <a:cubicBezTo>
                  <a:pt x="86927" y="192236"/>
                  <a:pt x="86964" y="192243"/>
                  <a:pt x="86999" y="192243"/>
                </a:cubicBezTo>
                <a:cubicBezTo>
                  <a:pt x="87457" y="192243"/>
                  <a:pt x="87721" y="191090"/>
                  <a:pt x="87299" y="190584"/>
                </a:cubicBezTo>
                <a:cubicBezTo>
                  <a:pt x="87094" y="190311"/>
                  <a:pt x="87140" y="190129"/>
                  <a:pt x="87526" y="189856"/>
                </a:cubicBezTo>
                <a:cubicBezTo>
                  <a:pt x="87822" y="189652"/>
                  <a:pt x="88254" y="189493"/>
                  <a:pt x="88504" y="189493"/>
                </a:cubicBezTo>
                <a:cubicBezTo>
                  <a:pt x="88754" y="189493"/>
                  <a:pt x="89050" y="189220"/>
                  <a:pt x="89163" y="188879"/>
                </a:cubicBezTo>
                <a:cubicBezTo>
                  <a:pt x="89253" y="188611"/>
                  <a:pt x="89313" y="188479"/>
                  <a:pt x="89365" y="188479"/>
                </a:cubicBezTo>
                <a:cubicBezTo>
                  <a:pt x="89406" y="188479"/>
                  <a:pt x="89442" y="188560"/>
                  <a:pt x="89482" y="188719"/>
                </a:cubicBezTo>
                <a:cubicBezTo>
                  <a:pt x="89537" y="188940"/>
                  <a:pt x="89712" y="189057"/>
                  <a:pt x="89994" y="189057"/>
                </a:cubicBezTo>
                <a:cubicBezTo>
                  <a:pt x="90060" y="189057"/>
                  <a:pt x="90132" y="189051"/>
                  <a:pt x="90209" y="189038"/>
                </a:cubicBezTo>
                <a:cubicBezTo>
                  <a:pt x="90732" y="188947"/>
                  <a:pt x="90846" y="188788"/>
                  <a:pt x="90823" y="188083"/>
                </a:cubicBezTo>
                <a:cubicBezTo>
                  <a:pt x="90801" y="187378"/>
                  <a:pt x="90892" y="187241"/>
                  <a:pt x="91460" y="187241"/>
                </a:cubicBezTo>
                <a:cubicBezTo>
                  <a:pt x="91960" y="187241"/>
                  <a:pt x="92165" y="187059"/>
                  <a:pt x="92233" y="186673"/>
                </a:cubicBezTo>
                <a:cubicBezTo>
                  <a:pt x="92288" y="186275"/>
                  <a:pt x="92399" y="186150"/>
                  <a:pt x="92969" y="186150"/>
                </a:cubicBezTo>
                <a:cubicBezTo>
                  <a:pt x="93116" y="186150"/>
                  <a:pt x="93293" y="186159"/>
                  <a:pt x="93507" y="186172"/>
                </a:cubicBezTo>
                <a:cubicBezTo>
                  <a:pt x="93784" y="186194"/>
                  <a:pt x="93998" y="186209"/>
                  <a:pt x="94162" y="186209"/>
                </a:cubicBezTo>
                <a:cubicBezTo>
                  <a:pt x="94697" y="186209"/>
                  <a:pt x="94707" y="186049"/>
                  <a:pt x="94689" y="185422"/>
                </a:cubicBezTo>
                <a:cubicBezTo>
                  <a:pt x="94666" y="184945"/>
                  <a:pt x="94530" y="184444"/>
                  <a:pt x="94416" y="184262"/>
                </a:cubicBezTo>
                <a:cubicBezTo>
                  <a:pt x="94280" y="184103"/>
                  <a:pt x="94143" y="183580"/>
                  <a:pt x="94098" y="183125"/>
                </a:cubicBezTo>
                <a:cubicBezTo>
                  <a:pt x="94053" y="182648"/>
                  <a:pt x="93825" y="182034"/>
                  <a:pt x="93598" y="181784"/>
                </a:cubicBezTo>
                <a:cubicBezTo>
                  <a:pt x="93370" y="181511"/>
                  <a:pt x="93166" y="181147"/>
                  <a:pt x="93166" y="180965"/>
                </a:cubicBezTo>
                <a:cubicBezTo>
                  <a:pt x="93166" y="180806"/>
                  <a:pt x="93029" y="180647"/>
                  <a:pt x="92847" y="180647"/>
                </a:cubicBezTo>
                <a:cubicBezTo>
                  <a:pt x="92665" y="180647"/>
                  <a:pt x="92620" y="180578"/>
                  <a:pt x="92711" y="180465"/>
                </a:cubicBezTo>
                <a:cubicBezTo>
                  <a:pt x="92746" y="180433"/>
                  <a:pt x="92790" y="180419"/>
                  <a:pt x="92842" y="180419"/>
                </a:cubicBezTo>
                <a:cubicBezTo>
                  <a:pt x="93158" y="180419"/>
                  <a:pt x="93712" y="180957"/>
                  <a:pt x="93575" y="181192"/>
                </a:cubicBezTo>
                <a:cubicBezTo>
                  <a:pt x="93484" y="181329"/>
                  <a:pt x="93529" y="181511"/>
                  <a:pt x="93689" y="181602"/>
                </a:cubicBezTo>
                <a:cubicBezTo>
                  <a:pt x="93718" y="181619"/>
                  <a:pt x="93746" y="181627"/>
                  <a:pt x="93773" y="181627"/>
                </a:cubicBezTo>
                <a:cubicBezTo>
                  <a:pt x="93886" y="181627"/>
                  <a:pt x="93962" y="181470"/>
                  <a:pt x="93962" y="181192"/>
                </a:cubicBezTo>
                <a:cubicBezTo>
                  <a:pt x="93962" y="180882"/>
                  <a:pt x="94049" y="180733"/>
                  <a:pt x="94213" y="180733"/>
                </a:cubicBezTo>
                <a:cubicBezTo>
                  <a:pt x="94254" y="180733"/>
                  <a:pt x="94299" y="180742"/>
                  <a:pt x="94348" y="180760"/>
                </a:cubicBezTo>
                <a:cubicBezTo>
                  <a:pt x="94401" y="180782"/>
                  <a:pt x="94455" y="180792"/>
                  <a:pt x="94506" y="180792"/>
                </a:cubicBezTo>
                <a:cubicBezTo>
                  <a:pt x="94675" y="180792"/>
                  <a:pt x="94824" y="180684"/>
                  <a:pt x="94894" y="180510"/>
                </a:cubicBezTo>
                <a:cubicBezTo>
                  <a:pt x="94956" y="180338"/>
                  <a:pt x="94954" y="180252"/>
                  <a:pt x="94881" y="180252"/>
                </a:cubicBezTo>
                <a:cubicBezTo>
                  <a:pt x="94847" y="180252"/>
                  <a:pt x="94799" y="180270"/>
                  <a:pt x="94735" y="180306"/>
                </a:cubicBezTo>
                <a:cubicBezTo>
                  <a:pt x="94677" y="180338"/>
                  <a:pt x="94630" y="180353"/>
                  <a:pt x="94596" y="180353"/>
                </a:cubicBezTo>
                <a:cubicBezTo>
                  <a:pt x="94508" y="180353"/>
                  <a:pt x="94500" y="180251"/>
                  <a:pt x="94598" y="180055"/>
                </a:cubicBezTo>
                <a:cubicBezTo>
                  <a:pt x="94689" y="179828"/>
                  <a:pt x="94644" y="179532"/>
                  <a:pt x="94507" y="179441"/>
                </a:cubicBezTo>
                <a:cubicBezTo>
                  <a:pt x="94325" y="179328"/>
                  <a:pt x="94280" y="179100"/>
                  <a:pt x="94371" y="178896"/>
                </a:cubicBezTo>
                <a:cubicBezTo>
                  <a:pt x="94439" y="178691"/>
                  <a:pt x="94394" y="178464"/>
                  <a:pt x="94257" y="178373"/>
                </a:cubicBezTo>
                <a:cubicBezTo>
                  <a:pt x="94215" y="178345"/>
                  <a:pt x="94176" y="178332"/>
                  <a:pt x="94140" y="178332"/>
                </a:cubicBezTo>
                <a:cubicBezTo>
                  <a:pt x="94060" y="178332"/>
                  <a:pt x="94000" y="178399"/>
                  <a:pt x="93984" y="178509"/>
                </a:cubicBezTo>
                <a:cubicBezTo>
                  <a:pt x="93984" y="178646"/>
                  <a:pt x="93780" y="178782"/>
                  <a:pt x="93552" y="178782"/>
                </a:cubicBezTo>
                <a:cubicBezTo>
                  <a:pt x="93188" y="178782"/>
                  <a:pt x="93188" y="178714"/>
                  <a:pt x="93461" y="178373"/>
                </a:cubicBezTo>
                <a:cubicBezTo>
                  <a:pt x="93643" y="178145"/>
                  <a:pt x="93666" y="177963"/>
                  <a:pt x="93507" y="177963"/>
                </a:cubicBezTo>
                <a:cubicBezTo>
                  <a:pt x="93348" y="177963"/>
                  <a:pt x="93302" y="177690"/>
                  <a:pt x="93370" y="177372"/>
                </a:cubicBezTo>
                <a:lnTo>
                  <a:pt x="93507" y="176758"/>
                </a:lnTo>
                <a:lnTo>
                  <a:pt x="93507" y="176758"/>
                </a:lnTo>
                <a:lnTo>
                  <a:pt x="93166" y="177372"/>
                </a:lnTo>
                <a:cubicBezTo>
                  <a:pt x="92967" y="177745"/>
                  <a:pt x="92592" y="177948"/>
                  <a:pt x="92292" y="177948"/>
                </a:cubicBezTo>
                <a:cubicBezTo>
                  <a:pt x="92043" y="177948"/>
                  <a:pt x="91847" y="177808"/>
                  <a:pt x="91847" y="177509"/>
                </a:cubicBezTo>
                <a:cubicBezTo>
                  <a:pt x="91847" y="177304"/>
                  <a:pt x="91936" y="177202"/>
                  <a:pt x="92096" y="177202"/>
                </a:cubicBezTo>
                <a:cubicBezTo>
                  <a:pt x="92149" y="177202"/>
                  <a:pt x="92211" y="177213"/>
                  <a:pt x="92279" y="177236"/>
                </a:cubicBezTo>
                <a:cubicBezTo>
                  <a:pt x="92358" y="177269"/>
                  <a:pt x="92431" y="177285"/>
                  <a:pt x="92495" y="177285"/>
                </a:cubicBezTo>
                <a:cubicBezTo>
                  <a:pt x="92873" y="177285"/>
                  <a:pt x="92980" y="176743"/>
                  <a:pt x="92688" y="175985"/>
                </a:cubicBezTo>
                <a:cubicBezTo>
                  <a:pt x="92479" y="175416"/>
                  <a:pt x="92624" y="175025"/>
                  <a:pt x="92890" y="175025"/>
                </a:cubicBezTo>
                <a:cubicBezTo>
                  <a:pt x="93028" y="175025"/>
                  <a:pt x="93199" y="175130"/>
                  <a:pt x="93370" y="175371"/>
                </a:cubicBezTo>
                <a:cubicBezTo>
                  <a:pt x="93513" y="175579"/>
                  <a:pt x="93612" y="175683"/>
                  <a:pt x="93704" y="175683"/>
                </a:cubicBezTo>
                <a:cubicBezTo>
                  <a:pt x="93773" y="175683"/>
                  <a:pt x="93838" y="175624"/>
                  <a:pt x="93916" y="175507"/>
                </a:cubicBezTo>
                <a:cubicBezTo>
                  <a:pt x="94030" y="175326"/>
                  <a:pt x="94007" y="175144"/>
                  <a:pt x="93825" y="175075"/>
                </a:cubicBezTo>
                <a:cubicBezTo>
                  <a:pt x="93370" y="174916"/>
                  <a:pt x="93393" y="174484"/>
                  <a:pt x="93871" y="174484"/>
                </a:cubicBezTo>
                <a:cubicBezTo>
                  <a:pt x="94075" y="174484"/>
                  <a:pt x="94325" y="174325"/>
                  <a:pt x="94416" y="174075"/>
                </a:cubicBezTo>
                <a:cubicBezTo>
                  <a:pt x="94527" y="173814"/>
                  <a:pt x="94456" y="173690"/>
                  <a:pt x="94291" y="173690"/>
                </a:cubicBezTo>
                <a:cubicBezTo>
                  <a:pt x="94082" y="173690"/>
                  <a:pt x="93723" y="173888"/>
                  <a:pt x="93393" y="174257"/>
                </a:cubicBezTo>
                <a:cubicBezTo>
                  <a:pt x="93149" y="174537"/>
                  <a:pt x="93010" y="174674"/>
                  <a:pt x="92888" y="174674"/>
                </a:cubicBezTo>
                <a:cubicBezTo>
                  <a:pt x="92782" y="174674"/>
                  <a:pt x="92689" y="174571"/>
                  <a:pt x="92552" y="174370"/>
                </a:cubicBezTo>
                <a:cubicBezTo>
                  <a:pt x="92370" y="174098"/>
                  <a:pt x="92006" y="173916"/>
                  <a:pt x="91733" y="173916"/>
                </a:cubicBezTo>
                <a:cubicBezTo>
                  <a:pt x="91278" y="173916"/>
                  <a:pt x="91278" y="173938"/>
                  <a:pt x="91710" y="174211"/>
                </a:cubicBezTo>
                <a:cubicBezTo>
                  <a:pt x="91960" y="174370"/>
                  <a:pt x="92165" y="174621"/>
                  <a:pt x="92165" y="174757"/>
                </a:cubicBezTo>
                <a:cubicBezTo>
                  <a:pt x="92165" y="174840"/>
                  <a:pt x="92106" y="174890"/>
                  <a:pt x="92018" y="174890"/>
                </a:cubicBezTo>
                <a:cubicBezTo>
                  <a:pt x="91962" y="174890"/>
                  <a:pt x="91895" y="174870"/>
                  <a:pt x="91824" y="174825"/>
                </a:cubicBezTo>
                <a:cubicBezTo>
                  <a:pt x="91755" y="174784"/>
                  <a:pt x="91707" y="174763"/>
                  <a:pt x="91681" y="174763"/>
                </a:cubicBezTo>
                <a:cubicBezTo>
                  <a:pt x="91622" y="174763"/>
                  <a:pt x="91680" y="174870"/>
                  <a:pt x="91869" y="175075"/>
                </a:cubicBezTo>
                <a:cubicBezTo>
                  <a:pt x="92142" y="175439"/>
                  <a:pt x="92165" y="175621"/>
                  <a:pt x="91915" y="175871"/>
                </a:cubicBezTo>
                <a:cubicBezTo>
                  <a:pt x="91819" y="175967"/>
                  <a:pt x="91751" y="176019"/>
                  <a:pt x="91705" y="176019"/>
                </a:cubicBezTo>
                <a:cubicBezTo>
                  <a:pt x="91642" y="176019"/>
                  <a:pt x="91619" y="175922"/>
                  <a:pt x="91619" y="175712"/>
                </a:cubicBezTo>
                <a:cubicBezTo>
                  <a:pt x="91619" y="175462"/>
                  <a:pt x="91506" y="175257"/>
                  <a:pt x="91346" y="175257"/>
                </a:cubicBezTo>
                <a:cubicBezTo>
                  <a:pt x="91210" y="175257"/>
                  <a:pt x="91074" y="175485"/>
                  <a:pt x="91074" y="175780"/>
                </a:cubicBezTo>
                <a:cubicBezTo>
                  <a:pt x="91074" y="176053"/>
                  <a:pt x="90960" y="176372"/>
                  <a:pt x="90846" y="176440"/>
                </a:cubicBezTo>
                <a:cubicBezTo>
                  <a:pt x="90818" y="176456"/>
                  <a:pt x="90792" y="176464"/>
                  <a:pt x="90769" y="176464"/>
                </a:cubicBezTo>
                <a:cubicBezTo>
                  <a:pt x="90534" y="176464"/>
                  <a:pt x="90579" y="175676"/>
                  <a:pt x="90869" y="175303"/>
                </a:cubicBezTo>
                <a:cubicBezTo>
                  <a:pt x="91028" y="175121"/>
                  <a:pt x="91187" y="174643"/>
                  <a:pt x="91233" y="174211"/>
                </a:cubicBezTo>
                <a:cubicBezTo>
                  <a:pt x="91324" y="173552"/>
                  <a:pt x="91233" y="173415"/>
                  <a:pt x="90687" y="173256"/>
                </a:cubicBezTo>
                <a:cubicBezTo>
                  <a:pt x="90255" y="173143"/>
                  <a:pt x="90096" y="172938"/>
                  <a:pt x="90187" y="172665"/>
                </a:cubicBezTo>
                <a:cubicBezTo>
                  <a:pt x="90278" y="172438"/>
                  <a:pt x="90209" y="172096"/>
                  <a:pt x="90028" y="171846"/>
                </a:cubicBezTo>
                <a:cubicBezTo>
                  <a:pt x="89846" y="171619"/>
                  <a:pt x="89800" y="171369"/>
                  <a:pt x="89914" y="171255"/>
                </a:cubicBezTo>
                <a:cubicBezTo>
                  <a:pt x="89929" y="171240"/>
                  <a:pt x="89951" y="171232"/>
                  <a:pt x="89976" y="171232"/>
                </a:cubicBezTo>
                <a:cubicBezTo>
                  <a:pt x="90139" y="171232"/>
                  <a:pt x="90490" y="171528"/>
                  <a:pt x="90823" y="171960"/>
                </a:cubicBezTo>
                <a:cubicBezTo>
                  <a:pt x="91211" y="172437"/>
                  <a:pt x="91433" y="172641"/>
                  <a:pt x="91610" y="172641"/>
                </a:cubicBezTo>
                <a:cubicBezTo>
                  <a:pt x="91703" y="172641"/>
                  <a:pt x="91783" y="172585"/>
                  <a:pt x="91869" y="172483"/>
                </a:cubicBezTo>
                <a:cubicBezTo>
                  <a:pt x="92029" y="172278"/>
                  <a:pt x="92097" y="172028"/>
                  <a:pt x="92006" y="171937"/>
                </a:cubicBezTo>
                <a:cubicBezTo>
                  <a:pt x="91761" y="171692"/>
                  <a:pt x="92150" y="171447"/>
                  <a:pt x="92524" y="171447"/>
                </a:cubicBezTo>
                <a:cubicBezTo>
                  <a:pt x="92670" y="171447"/>
                  <a:pt x="92813" y="171484"/>
                  <a:pt x="92916" y="171573"/>
                </a:cubicBezTo>
                <a:cubicBezTo>
                  <a:pt x="92989" y="171635"/>
                  <a:pt x="93061" y="171662"/>
                  <a:pt x="93128" y="171662"/>
                </a:cubicBezTo>
                <a:cubicBezTo>
                  <a:pt x="93436" y="171662"/>
                  <a:pt x="93644" y="171087"/>
                  <a:pt x="93439" y="170527"/>
                </a:cubicBezTo>
                <a:cubicBezTo>
                  <a:pt x="93356" y="170314"/>
                  <a:pt x="93369" y="170207"/>
                  <a:pt x="93485" y="170207"/>
                </a:cubicBezTo>
                <a:cubicBezTo>
                  <a:pt x="93530" y="170207"/>
                  <a:pt x="93590" y="170223"/>
                  <a:pt x="93666" y="170255"/>
                </a:cubicBezTo>
                <a:cubicBezTo>
                  <a:pt x="93722" y="170275"/>
                  <a:pt x="93769" y="170285"/>
                  <a:pt x="93809" y="170285"/>
                </a:cubicBezTo>
                <a:cubicBezTo>
                  <a:pt x="93948" y="170285"/>
                  <a:pt x="93987" y="170161"/>
                  <a:pt x="93916" y="169913"/>
                </a:cubicBezTo>
                <a:cubicBezTo>
                  <a:pt x="93848" y="169641"/>
                  <a:pt x="93939" y="169322"/>
                  <a:pt x="94075" y="169231"/>
                </a:cubicBezTo>
                <a:cubicBezTo>
                  <a:pt x="94121" y="169202"/>
                  <a:pt x="94159" y="169188"/>
                  <a:pt x="94187" y="169188"/>
                </a:cubicBezTo>
                <a:cubicBezTo>
                  <a:pt x="94270" y="169188"/>
                  <a:pt x="94274" y="169312"/>
                  <a:pt x="94189" y="169550"/>
                </a:cubicBezTo>
                <a:cubicBezTo>
                  <a:pt x="94120" y="169708"/>
                  <a:pt x="94106" y="169788"/>
                  <a:pt x="94158" y="169788"/>
                </a:cubicBezTo>
                <a:cubicBezTo>
                  <a:pt x="94225" y="169788"/>
                  <a:pt x="94403" y="169651"/>
                  <a:pt x="94712" y="169368"/>
                </a:cubicBezTo>
                <a:cubicBezTo>
                  <a:pt x="95099" y="169027"/>
                  <a:pt x="95303" y="168640"/>
                  <a:pt x="95167" y="168549"/>
                </a:cubicBezTo>
                <a:cubicBezTo>
                  <a:pt x="95030" y="168481"/>
                  <a:pt x="94803" y="168003"/>
                  <a:pt x="94689" y="167548"/>
                </a:cubicBezTo>
                <a:cubicBezTo>
                  <a:pt x="94554" y="167085"/>
                  <a:pt x="94534" y="166818"/>
                  <a:pt x="94628" y="166818"/>
                </a:cubicBezTo>
                <a:cubicBezTo>
                  <a:pt x="94645" y="166818"/>
                  <a:pt x="94665" y="166826"/>
                  <a:pt x="94689" y="166844"/>
                </a:cubicBezTo>
                <a:cubicBezTo>
                  <a:pt x="94848" y="166935"/>
                  <a:pt x="94962" y="167185"/>
                  <a:pt x="94962" y="167435"/>
                </a:cubicBezTo>
                <a:cubicBezTo>
                  <a:pt x="94962" y="167609"/>
                  <a:pt x="94973" y="167700"/>
                  <a:pt x="95003" y="167700"/>
                </a:cubicBezTo>
                <a:cubicBezTo>
                  <a:pt x="95037" y="167700"/>
                  <a:pt x="95095" y="167592"/>
                  <a:pt x="95190" y="167367"/>
                </a:cubicBezTo>
                <a:cubicBezTo>
                  <a:pt x="95349" y="166980"/>
                  <a:pt x="95280" y="166684"/>
                  <a:pt x="94917" y="166321"/>
                </a:cubicBezTo>
                <a:cubicBezTo>
                  <a:pt x="94511" y="165929"/>
                  <a:pt x="94364" y="165704"/>
                  <a:pt x="94475" y="165704"/>
                </a:cubicBezTo>
                <a:cubicBezTo>
                  <a:pt x="94538" y="165704"/>
                  <a:pt x="94686" y="165777"/>
                  <a:pt x="94917" y="165934"/>
                </a:cubicBezTo>
                <a:cubicBezTo>
                  <a:pt x="95098" y="166045"/>
                  <a:pt x="95234" y="166102"/>
                  <a:pt x="95361" y="166102"/>
                </a:cubicBezTo>
                <a:cubicBezTo>
                  <a:pt x="95522" y="166102"/>
                  <a:pt x="95669" y="166011"/>
                  <a:pt x="95872" y="165820"/>
                </a:cubicBezTo>
                <a:cubicBezTo>
                  <a:pt x="96167" y="165525"/>
                  <a:pt x="96213" y="165365"/>
                  <a:pt x="96008" y="165365"/>
                </a:cubicBezTo>
                <a:cubicBezTo>
                  <a:pt x="95462" y="165365"/>
                  <a:pt x="94985" y="164456"/>
                  <a:pt x="95303" y="164069"/>
                </a:cubicBezTo>
                <a:cubicBezTo>
                  <a:pt x="95495" y="163849"/>
                  <a:pt x="95670" y="163746"/>
                  <a:pt x="95794" y="163746"/>
                </a:cubicBezTo>
                <a:cubicBezTo>
                  <a:pt x="95964" y="163746"/>
                  <a:pt x="96036" y="163941"/>
                  <a:pt x="95917" y="164297"/>
                </a:cubicBezTo>
                <a:cubicBezTo>
                  <a:pt x="95781" y="164706"/>
                  <a:pt x="95872" y="164820"/>
                  <a:pt x="96258" y="164842"/>
                </a:cubicBezTo>
                <a:cubicBezTo>
                  <a:pt x="96850" y="164842"/>
                  <a:pt x="97191" y="165434"/>
                  <a:pt x="96940" y="166048"/>
                </a:cubicBezTo>
                <a:cubicBezTo>
                  <a:pt x="96850" y="166275"/>
                  <a:pt x="96940" y="166457"/>
                  <a:pt x="97122" y="166457"/>
                </a:cubicBezTo>
                <a:cubicBezTo>
                  <a:pt x="97304" y="166457"/>
                  <a:pt x="97395" y="166366"/>
                  <a:pt x="97304" y="166275"/>
                </a:cubicBezTo>
                <a:cubicBezTo>
                  <a:pt x="97191" y="166184"/>
                  <a:pt x="97236" y="165957"/>
                  <a:pt x="97373" y="165775"/>
                </a:cubicBezTo>
                <a:cubicBezTo>
                  <a:pt x="97554" y="165570"/>
                  <a:pt x="97463" y="165275"/>
                  <a:pt x="97100" y="164888"/>
                </a:cubicBezTo>
                <a:cubicBezTo>
                  <a:pt x="96622" y="164342"/>
                  <a:pt x="96599" y="164297"/>
                  <a:pt x="97054" y="164297"/>
                </a:cubicBezTo>
                <a:cubicBezTo>
                  <a:pt x="97327" y="164297"/>
                  <a:pt x="97168" y="164115"/>
                  <a:pt x="96668" y="163887"/>
                </a:cubicBezTo>
                <a:cubicBezTo>
                  <a:pt x="95652" y="163440"/>
                  <a:pt x="95544" y="162885"/>
                  <a:pt x="96326" y="162885"/>
                </a:cubicBezTo>
                <a:cubicBezTo>
                  <a:pt x="96420" y="162885"/>
                  <a:pt x="96526" y="162893"/>
                  <a:pt x="96645" y="162910"/>
                </a:cubicBezTo>
                <a:cubicBezTo>
                  <a:pt x="96656" y="162911"/>
                  <a:pt x="96667" y="162911"/>
                  <a:pt x="96677" y="162911"/>
                </a:cubicBezTo>
                <a:cubicBezTo>
                  <a:pt x="97058" y="162911"/>
                  <a:pt x="97112" y="162125"/>
                  <a:pt x="96736" y="161727"/>
                </a:cubicBezTo>
                <a:cubicBezTo>
                  <a:pt x="96372" y="161363"/>
                  <a:pt x="96372" y="161318"/>
                  <a:pt x="96713" y="161318"/>
                </a:cubicBezTo>
                <a:cubicBezTo>
                  <a:pt x="96726" y="161319"/>
                  <a:pt x="96739" y="161320"/>
                  <a:pt x="96752" y="161320"/>
                </a:cubicBezTo>
                <a:cubicBezTo>
                  <a:pt x="96966" y="161320"/>
                  <a:pt x="97173" y="161146"/>
                  <a:pt x="97259" y="160931"/>
                </a:cubicBezTo>
                <a:cubicBezTo>
                  <a:pt x="97438" y="160507"/>
                  <a:pt x="97477" y="160329"/>
                  <a:pt x="97368" y="160329"/>
                </a:cubicBezTo>
                <a:cubicBezTo>
                  <a:pt x="97324" y="160329"/>
                  <a:pt x="97258" y="160357"/>
                  <a:pt x="97168" y="160408"/>
                </a:cubicBezTo>
                <a:cubicBezTo>
                  <a:pt x="97131" y="160429"/>
                  <a:pt x="97096" y="160440"/>
                  <a:pt x="97065" y="160440"/>
                </a:cubicBezTo>
                <a:cubicBezTo>
                  <a:pt x="96963" y="160440"/>
                  <a:pt x="96900" y="160332"/>
                  <a:pt x="96918" y="160158"/>
                </a:cubicBezTo>
                <a:cubicBezTo>
                  <a:pt x="96918" y="159931"/>
                  <a:pt x="97009" y="159680"/>
                  <a:pt x="97145" y="159612"/>
                </a:cubicBezTo>
                <a:cubicBezTo>
                  <a:pt x="97463" y="159408"/>
                  <a:pt x="97486" y="157861"/>
                  <a:pt x="97168" y="157247"/>
                </a:cubicBezTo>
                <a:cubicBezTo>
                  <a:pt x="97009" y="156929"/>
                  <a:pt x="97009" y="156770"/>
                  <a:pt x="97213" y="156770"/>
                </a:cubicBezTo>
                <a:cubicBezTo>
                  <a:pt x="97373" y="156770"/>
                  <a:pt x="97486" y="156906"/>
                  <a:pt x="97486" y="157088"/>
                </a:cubicBezTo>
                <a:cubicBezTo>
                  <a:pt x="97486" y="157216"/>
                  <a:pt x="97509" y="157287"/>
                  <a:pt x="97553" y="157287"/>
                </a:cubicBezTo>
                <a:cubicBezTo>
                  <a:pt x="97572" y="157287"/>
                  <a:pt x="97596" y="157274"/>
                  <a:pt x="97623" y="157247"/>
                </a:cubicBezTo>
                <a:cubicBezTo>
                  <a:pt x="97714" y="157179"/>
                  <a:pt x="97645" y="156770"/>
                  <a:pt x="97486" y="156338"/>
                </a:cubicBezTo>
                <a:cubicBezTo>
                  <a:pt x="97259" y="155724"/>
                  <a:pt x="97282" y="155496"/>
                  <a:pt x="97600" y="155269"/>
                </a:cubicBezTo>
                <a:cubicBezTo>
                  <a:pt x="97918" y="155042"/>
                  <a:pt x="97941" y="154882"/>
                  <a:pt x="97714" y="154655"/>
                </a:cubicBezTo>
                <a:cubicBezTo>
                  <a:pt x="97486" y="154405"/>
                  <a:pt x="97554" y="154337"/>
                  <a:pt x="97987" y="154337"/>
                </a:cubicBezTo>
                <a:cubicBezTo>
                  <a:pt x="98022" y="154338"/>
                  <a:pt x="98055" y="154339"/>
                  <a:pt x="98085" y="154339"/>
                </a:cubicBezTo>
                <a:cubicBezTo>
                  <a:pt x="98435" y="154339"/>
                  <a:pt x="98521" y="154218"/>
                  <a:pt x="98396" y="153905"/>
                </a:cubicBezTo>
                <a:cubicBezTo>
                  <a:pt x="98305" y="153632"/>
                  <a:pt x="98487" y="153291"/>
                  <a:pt x="98896" y="152995"/>
                </a:cubicBezTo>
                <a:cubicBezTo>
                  <a:pt x="99533" y="152517"/>
                  <a:pt x="99533" y="152495"/>
                  <a:pt x="99033" y="152472"/>
                </a:cubicBezTo>
                <a:cubicBezTo>
                  <a:pt x="98532" y="152449"/>
                  <a:pt x="98555" y="152426"/>
                  <a:pt x="99146" y="152085"/>
                </a:cubicBezTo>
                <a:cubicBezTo>
                  <a:pt x="99422" y="151947"/>
                  <a:pt x="99750" y="151849"/>
                  <a:pt x="99982" y="151849"/>
                </a:cubicBezTo>
                <a:cubicBezTo>
                  <a:pt x="100056" y="151849"/>
                  <a:pt x="100120" y="151859"/>
                  <a:pt x="100170" y="151881"/>
                </a:cubicBezTo>
                <a:cubicBezTo>
                  <a:pt x="100229" y="151901"/>
                  <a:pt x="100283" y="151911"/>
                  <a:pt x="100329" y="151911"/>
                </a:cubicBezTo>
                <a:cubicBezTo>
                  <a:pt x="100442" y="151911"/>
                  <a:pt x="100511" y="151850"/>
                  <a:pt x="100511" y="151722"/>
                </a:cubicBezTo>
                <a:cubicBezTo>
                  <a:pt x="100511" y="151562"/>
                  <a:pt x="100397" y="151426"/>
                  <a:pt x="100261" y="151426"/>
                </a:cubicBezTo>
                <a:cubicBezTo>
                  <a:pt x="100101" y="151426"/>
                  <a:pt x="99988" y="151153"/>
                  <a:pt x="99988" y="150857"/>
                </a:cubicBezTo>
                <a:cubicBezTo>
                  <a:pt x="99988" y="150565"/>
                  <a:pt x="99962" y="150435"/>
                  <a:pt x="99875" y="150435"/>
                </a:cubicBezTo>
                <a:cubicBezTo>
                  <a:pt x="99819" y="150435"/>
                  <a:pt x="99739" y="150487"/>
                  <a:pt x="99624" y="150585"/>
                </a:cubicBezTo>
                <a:cubicBezTo>
                  <a:pt x="99522" y="150663"/>
                  <a:pt x="99450" y="150706"/>
                  <a:pt x="99404" y="150706"/>
                </a:cubicBezTo>
                <a:cubicBezTo>
                  <a:pt x="99316" y="150706"/>
                  <a:pt x="99322" y="150548"/>
                  <a:pt x="99396" y="150175"/>
                </a:cubicBezTo>
                <a:cubicBezTo>
                  <a:pt x="99462" y="149810"/>
                  <a:pt x="99504" y="149647"/>
                  <a:pt x="99610" y="149647"/>
                </a:cubicBezTo>
                <a:cubicBezTo>
                  <a:pt x="99689" y="149647"/>
                  <a:pt x="99803" y="149737"/>
                  <a:pt x="99988" y="149902"/>
                </a:cubicBezTo>
                <a:cubicBezTo>
                  <a:pt x="100152" y="150057"/>
                  <a:pt x="100265" y="150143"/>
                  <a:pt x="100378" y="150143"/>
                </a:cubicBezTo>
                <a:cubicBezTo>
                  <a:pt x="100547" y="150143"/>
                  <a:pt x="100716" y="149952"/>
                  <a:pt x="101056" y="149516"/>
                </a:cubicBezTo>
                <a:cubicBezTo>
                  <a:pt x="101398" y="149061"/>
                  <a:pt x="101602" y="148629"/>
                  <a:pt x="101511" y="148538"/>
                </a:cubicBezTo>
                <a:cubicBezTo>
                  <a:pt x="101492" y="148519"/>
                  <a:pt x="101467" y="148510"/>
                  <a:pt x="101438" y="148510"/>
                </a:cubicBezTo>
                <a:cubicBezTo>
                  <a:pt x="101326" y="148510"/>
                  <a:pt x="101150" y="148640"/>
                  <a:pt x="100988" y="148856"/>
                </a:cubicBezTo>
                <a:cubicBezTo>
                  <a:pt x="100828" y="149080"/>
                  <a:pt x="100738" y="149199"/>
                  <a:pt x="100672" y="149199"/>
                </a:cubicBezTo>
                <a:cubicBezTo>
                  <a:pt x="100596" y="149199"/>
                  <a:pt x="100550" y="149046"/>
                  <a:pt x="100465" y="148720"/>
                </a:cubicBezTo>
                <a:cubicBezTo>
                  <a:pt x="100238" y="147810"/>
                  <a:pt x="100238" y="147788"/>
                  <a:pt x="100624" y="147788"/>
                </a:cubicBezTo>
                <a:cubicBezTo>
                  <a:pt x="100806" y="147765"/>
                  <a:pt x="100920" y="147583"/>
                  <a:pt x="100874" y="147378"/>
                </a:cubicBezTo>
                <a:cubicBezTo>
                  <a:pt x="100852" y="147174"/>
                  <a:pt x="101034" y="146855"/>
                  <a:pt x="101284" y="146651"/>
                </a:cubicBezTo>
                <a:cubicBezTo>
                  <a:pt x="101534" y="146469"/>
                  <a:pt x="101602" y="146309"/>
                  <a:pt x="101420" y="146309"/>
                </a:cubicBezTo>
                <a:cubicBezTo>
                  <a:pt x="100715" y="146309"/>
                  <a:pt x="101170" y="145786"/>
                  <a:pt x="102057" y="145627"/>
                </a:cubicBezTo>
                <a:cubicBezTo>
                  <a:pt x="103148" y="145423"/>
                  <a:pt x="103399" y="145150"/>
                  <a:pt x="103035" y="144513"/>
                </a:cubicBezTo>
                <a:cubicBezTo>
                  <a:pt x="102920" y="144315"/>
                  <a:pt x="102853" y="144212"/>
                  <a:pt x="102814" y="144212"/>
                </a:cubicBezTo>
                <a:cubicBezTo>
                  <a:pt x="102769" y="144212"/>
                  <a:pt x="102762" y="144354"/>
                  <a:pt x="102762" y="144649"/>
                </a:cubicBezTo>
                <a:cubicBezTo>
                  <a:pt x="102762" y="145057"/>
                  <a:pt x="102646" y="145183"/>
                  <a:pt x="102146" y="145183"/>
                </a:cubicBezTo>
                <a:cubicBezTo>
                  <a:pt x="102060" y="145183"/>
                  <a:pt x="101963" y="145179"/>
                  <a:pt x="101852" y="145172"/>
                </a:cubicBezTo>
                <a:cubicBezTo>
                  <a:pt x="100965" y="145104"/>
                  <a:pt x="100965" y="145104"/>
                  <a:pt x="101056" y="143899"/>
                </a:cubicBezTo>
                <a:cubicBezTo>
                  <a:pt x="101125" y="143240"/>
                  <a:pt x="101329" y="142603"/>
                  <a:pt x="101534" y="142489"/>
                </a:cubicBezTo>
                <a:cubicBezTo>
                  <a:pt x="101761" y="142375"/>
                  <a:pt x="101989" y="141807"/>
                  <a:pt x="102102" y="141216"/>
                </a:cubicBezTo>
                <a:cubicBezTo>
                  <a:pt x="102216" y="140647"/>
                  <a:pt x="102466" y="140124"/>
                  <a:pt x="102671" y="140033"/>
                </a:cubicBezTo>
                <a:cubicBezTo>
                  <a:pt x="102876" y="139965"/>
                  <a:pt x="103126" y="139465"/>
                  <a:pt x="103239" y="138964"/>
                </a:cubicBezTo>
                <a:cubicBezTo>
                  <a:pt x="103330" y="138441"/>
                  <a:pt x="103512" y="138009"/>
                  <a:pt x="103603" y="138009"/>
                </a:cubicBezTo>
                <a:cubicBezTo>
                  <a:pt x="103694" y="137987"/>
                  <a:pt x="103785" y="137577"/>
                  <a:pt x="103785" y="137077"/>
                </a:cubicBezTo>
                <a:cubicBezTo>
                  <a:pt x="103817" y="136096"/>
                  <a:pt x="104443" y="135291"/>
                  <a:pt x="104890" y="135291"/>
                </a:cubicBezTo>
                <a:cubicBezTo>
                  <a:pt x="105086" y="135291"/>
                  <a:pt x="105247" y="135444"/>
                  <a:pt x="105309" y="135804"/>
                </a:cubicBezTo>
                <a:cubicBezTo>
                  <a:pt x="105332" y="135917"/>
                  <a:pt x="105367" y="135975"/>
                  <a:pt x="105421" y="135975"/>
                </a:cubicBezTo>
                <a:cubicBezTo>
                  <a:pt x="105529" y="135975"/>
                  <a:pt x="105711" y="135743"/>
                  <a:pt x="106014" y="135258"/>
                </a:cubicBezTo>
                <a:cubicBezTo>
                  <a:pt x="106719" y="134098"/>
                  <a:pt x="106787" y="133734"/>
                  <a:pt x="106309" y="133734"/>
                </a:cubicBezTo>
                <a:cubicBezTo>
                  <a:pt x="106105" y="133712"/>
                  <a:pt x="106196" y="133552"/>
                  <a:pt x="106469" y="133325"/>
                </a:cubicBezTo>
                <a:cubicBezTo>
                  <a:pt x="106878" y="133029"/>
                  <a:pt x="106946" y="132734"/>
                  <a:pt x="106832" y="131801"/>
                </a:cubicBezTo>
                <a:cubicBezTo>
                  <a:pt x="106741" y="131165"/>
                  <a:pt x="106628" y="130323"/>
                  <a:pt x="106582" y="129891"/>
                </a:cubicBezTo>
                <a:cubicBezTo>
                  <a:pt x="106514" y="129482"/>
                  <a:pt x="106582" y="129164"/>
                  <a:pt x="106719" y="129164"/>
                </a:cubicBezTo>
                <a:cubicBezTo>
                  <a:pt x="106855" y="129164"/>
                  <a:pt x="106969" y="129004"/>
                  <a:pt x="106969" y="128800"/>
                </a:cubicBezTo>
                <a:cubicBezTo>
                  <a:pt x="106969" y="128595"/>
                  <a:pt x="107128" y="128368"/>
                  <a:pt x="107333" y="128277"/>
                </a:cubicBezTo>
                <a:cubicBezTo>
                  <a:pt x="107583" y="128186"/>
                  <a:pt x="107674" y="127708"/>
                  <a:pt x="107651" y="126753"/>
                </a:cubicBezTo>
                <a:cubicBezTo>
                  <a:pt x="107613" y="125825"/>
                  <a:pt x="107654" y="125512"/>
                  <a:pt x="107866" y="125512"/>
                </a:cubicBezTo>
                <a:cubicBezTo>
                  <a:pt x="107908" y="125512"/>
                  <a:pt x="107958" y="125525"/>
                  <a:pt x="108015" y="125548"/>
                </a:cubicBezTo>
                <a:cubicBezTo>
                  <a:pt x="108126" y="125593"/>
                  <a:pt x="108240" y="125613"/>
                  <a:pt x="108345" y="125613"/>
                </a:cubicBezTo>
                <a:cubicBezTo>
                  <a:pt x="108711" y="125613"/>
                  <a:pt x="108970" y="125373"/>
                  <a:pt x="108652" y="125161"/>
                </a:cubicBezTo>
                <a:cubicBezTo>
                  <a:pt x="108242" y="124911"/>
                  <a:pt x="108583" y="124138"/>
                  <a:pt x="109220" y="123933"/>
                </a:cubicBezTo>
                <a:cubicBezTo>
                  <a:pt x="109834" y="123751"/>
                  <a:pt x="109857" y="123046"/>
                  <a:pt x="109288" y="122592"/>
                </a:cubicBezTo>
                <a:cubicBezTo>
                  <a:pt x="108970" y="122364"/>
                  <a:pt x="108947" y="122205"/>
                  <a:pt x="109175" y="122069"/>
                </a:cubicBezTo>
                <a:cubicBezTo>
                  <a:pt x="109235" y="122038"/>
                  <a:pt x="109291" y="122023"/>
                  <a:pt x="109338" y="122023"/>
                </a:cubicBezTo>
                <a:cubicBezTo>
                  <a:pt x="109432" y="122023"/>
                  <a:pt x="109493" y="122084"/>
                  <a:pt x="109493" y="122205"/>
                </a:cubicBezTo>
                <a:cubicBezTo>
                  <a:pt x="109493" y="122320"/>
                  <a:pt x="109539" y="122381"/>
                  <a:pt x="109612" y="122381"/>
                </a:cubicBezTo>
                <a:cubicBezTo>
                  <a:pt x="109655" y="122381"/>
                  <a:pt x="109707" y="122361"/>
                  <a:pt x="109766" y="122319"/>
                </a:cubicBezTo>
                <a:cubicBezTo>
                  <a:pt x="109925" y="122228"/>
                  <a:pt x="109993" y="121978"/>
                  <a:pt x="109925" y="121773"/>
                </a:cubicBezTo>
                <a:cubicBezTo>
                  <a:pt x="109834" y="121568"/>
                  <a:pt x="109902" y="121409"/>
                  <a:pt x="110039" y="121409"/>
                </a:cubicBezTo>
                <a:cubicBezTo>
                  <a:pt x="110334" y="121409"/>
                  <a:pt x="111312" y="119385"/>
                  <a:pt x="111403" y="118589"/>
                </a:cubicBezTo>
                <a:cubicBezTo>
                  <a:pt x="111540" y="117066"/>
                  <a:pt x="111630" y="116134"/>
                  <a:pt x="111676" y="115906"/>
                </a:cubicBezTo>
                <a:cubicBezTo>
                  <a:pt x="111682" y="115859"/>
                  <a:pt x="111704" y="115839"/>
                  <a:pt x="111739" y="115839"/>
                </a:cubicBezTo>
                <a:cubicBezTo>
                  <a:pt x="111973" y="115839"/>
                  <a:pt x="112767" y="116800"/>
                  <a:pt x="112767" y="117157"/>
                </a:cubicBezTo>
                <a:cubicBezTo>
                  <a:pt x="112767" y="117293"/>
                  <a:pt x="112785" y="117362"/>
                  <a:pt x="112824" y="117362"/>
                </a:cubicBezTo>
                <a:cubicBezTo>
                  <a:pt x="112864" y="117362"/>
                  <a:pt x="112927" y="117293"/>
                  <a:pt x="113018" y="117157"/>
                </a:cubicBezTo>
                <a:cubicBezTo>
                  <a:pt x="113177" y="116884"/>
                  <a:pt x="112995" y="116520"/>
                  <a:pt x="112358" y="115883"/>
                </a:cubicBezTo>
                <a:cubicBezTo>
                  <a:pt x="111540" y="115042"/>
                  <a:pt x="111517" y="114951"/>
                  <a:pt x="111972" y="114701"/>
                </a:cubicBezTo>
                <a:cubicBezTo>
                  <a:pt x="112100" y="114637"/>
                  <a:pt x="112197" y="114599"/>
                  <a:pt x="112274" y="114599"/>
                </a:cubicBezTo>
                <a:cubicBezTo>
                  <a:pt x="112442" y="114599"/>
                  <a:pt x="112515" y="114778"/>
                  <a:pt x="112608" y="115247"/>
                </a:cubicBezTo>
                <a:cubicBezTo>
                  <a:pt x="112699" y="115732"/>
                  <a:pt x="112982" y="116096"/>
                  <a:pt x="113168" y="116096"/>
                </a:cubicBezTo>
                <a:cubicBezTo>
                  <a:pt x="113260" y="116096"/>
                  <a:pt x="113328" y="116005"/>
                  <a:pt x="113336" y="115792"/>
                </a:cubicBezTo>
                <a:cubicBezTo>
                  <a:pt x="113336" y="115633"/>
                  <a:pt x="113222" y="115520"/>
                  <a:pt x="113063" y="115520"/>
                </a:cubicBezTo>
                <a:cubicBezTo>
                  <a:pt x="112927" y="115520"/>
                  <a:pt x="112790" y="115383"/>
                  <a:pt x="112790" y="115224"/>
                </a:cubicBezTo>
                <a:cubicBezTo>
                  <a:pt x="112805" y="115119"/>
                  <a:pt x="112859" y="115064"/>
                  <a:pt x="112933" y="115064"/>
                </a:cubicBezTo>
                <a:cubicBezTo>
                  <a:pt x="112972" y="115064"/>
                  <a:pt x="113016" y="115079"/>
                  <a:pt x="113063" y="115110"/>
                </a:cubicBezTo>
                <a:cubicBezTo>
                  <a:pt x="113087" y="115124"/>
                  <a:pt x="113110" y="115130"/>
                  <a:pt x="113131" y="115130"/>
                </a:cubicBezTo>
                <a:cubicBezTo>
                  <a:pt x="113254" y="115130"/>
                  <a:pt x="113336" y="114923"/>
                  <a:pt x="113336" y="114633"/>
                </a:cubicBezTo>
                <a:cubicBezTo>
                  <a:pt x="113359" y="114269"/>
                  <a:pt x="113541" y="113905"/>
                  <a:pt x="113791" y="113814"/>
                </a:cubicBezTo>
                <a:cubicBezTo>
                  <a:pt x="113878" y="113781"/>
                  <a:pt x="113946" y="113763"/>
                  <a:pt x="113999" y="113763"/>
                </a:cubicBezTo>
                <a:cubicBezTo>
                  <a:pt x="114165" y="113763"/>
                  <a:pt x="114162" y="113949"/>
                  <a:pt x="114041" y="114451"/>
                </a:cubicBezTo>
                <a:cubicBezTo>
                  <a:pt x="113950" y="114906"/>
                  <a:pt x="113995" y="115247"/>
                  <a:pt x="114155" y="115269"/>
                </a:cubicBezTo>
                <a:cubicBezTo>
                  <a:pt x="114291" y="115269"/>
                  <a:pt x="114337" y="115588"/>
                  <a:pt x="114268" y="115997"/>
                </a:cubicBezTo>
                <a:cubicBezTo>
                  <a:pt x="114185" y="116376"/>
                  <a:pt x="114152" y="116558"/>
                  <a:pt x="114174" y="116558"/>
                </a:cubicBezTo>
                <a:cubicBezTo>
                  <a:pt x="114195" y="116558"/>
                  <a:pt x="114262" y="116405"/>
                  <a:pt x="114382" y="116111"/>
                </a:cubicBezTo>
                <a:cubicBezTo>
                  <a:pt x="114541" y="115792"/>
                  <a:pt x="114587" y="115383"/>
                  <a:pt x="114518" y="115247"/>
                </a:cubicBezTo>
                <a:cubicBezTo>
                  <a:pt x="114435" y="115122"/>
                  <a:pt x="114466" y="115016"/>
                  <a:pt x="114593" y="115016"/>
                </a:cubicBezTo>
                <a:cubicBezTo>
                  <a:pt x="114605" y="115016"/>
                  <a:pt x="114618" y="115017"/>
                  <a:pt x="114632" y="115019"/>
                </a:cubicBezTo>
                <a:cubicBezTo>
                  <a:pt x="114769" y="115019"/>
                  <a:pt x="114951" y="114815"/>
                  <a:pt x="115041" y="114587"/>
                </a:cubicBezTo>
                <a:cubicBezTo>
                  <a:pt x="115111" y="114413"/>
                  <a:pt x="115101" y="114306"/>
                  <a:pt x="115031" y="114306"/>
                </a:cubicBezTo>
                <a:cubicBezTo>
                  <a:pt x="115009" y="114306"/>
                  <a:pt x="114982" y="114316"/>
                  <a:pt x="114951" y="114337"/>
                </a:cubicBezTo>
                <a:cubicBezTo>
                  <a:pt x="114914" y="114358"/>
                  <a:pt x="114879" y="114368"/>
                  <a:pt x="114848" y="114368"/>
                </a:cubicBezTo>
                <a:cubicBezTo>
                  <a:pt x="114745" y="114368"/>
                  <a:pt x="114678" y="114257"/>
                  <a:pt x="114678" y="114064"/>
                </a:cubicBezTo>
                <a:cubicBezTo>
                  <a:pt x="114678" y="113863"/>
                  <a:pt x="114802" y="113715"/>
                  <a:pt x="114941" y="113715"/>
                </a:cubicBezTo>
                <a:cubicBezTo>
                  <a:pt x="114959" y="113715"/>
                  <a:pt x="114978" y="113718"/>
                  <a:pt x="114996" y="113723"/>
                </a:cubicBezTo>
                <a:cubicBezTo>
                  <a:pt x="115026" y="113729"/>
                  <a:pt x="115054" y="113732"/>
                  <a:pt x="115081" y="113732"/>
                </a:cubicBezTo>
                <a:cubicBezTo>
                  <a:pt x="115450" y="113732"/>
                  <a:pt x="115580" y="113191"/>
                  <a:pt x="115178" y="113064"/>
                </a:cubicBezTo>
                <a:cubicBezTo>
                  <a:pt x="115078" y="113026"/>
                  <a:pt x="115067" y="113009"/>
                  <a:pt x="115135" y="113009"/>
                </a:cubicBezTo>
                <a:cubicBezTo>
                  <a:pt x="115190" y="113009"/>
                  <a:pt x="115297" y="113020"/>
                  <a:pt x="115451" y="113041"/>
                </a:cubicBezTo>
                <a:cubicBezTo>
                  <a:pt x="115503" y="113050"/>
                  <a:pt x="115557" y="113055"/>
                  <a:pt x="115613" y="113055"/>
                </a:cubicBezTo>
                <a:cubicBezTo>
                  <a:pt x="115961" y="113055"/>
                  <a:pt x="116351" y="112868"/>
                  <a:pt x="116724" y="112495"/>
                </a:cubicBezTo>
                <a:cubicBezTo>
                  <a:pt x="117452" y="111790"/>
                  <a:pt x="117588" y="111108"/>
                  <a:pt x="117134" y="110449"/>
                </a:cubicBezTo>
                <a:cubicBezTo>
                  <a:pt x="117038" y="110315"/>
                  <a:pt x="116974" y="110245"/>
                  <a:pt x="116940" y="110245"/>
                </a:cubicBezTo>
                <a:cubicBezTo>
                  <a:pt x="116892" y="110245"/>
                  <a:pt x="116899" y="110377"/>
                  <a:pt x="116952" y="110653"/>
                </a:cubicBezTo>
                <a:cubicBezTo>
                  <a:pt x="117039" y="111041"/>
                  <a:pt x="117037" y="111229"/>
                  <a:pt x="116931" y="111229"/>
                </a:cubicBezTo>
                <a:cubicBezTo>
                  <a:pt x="116844" y="111229"/>
                  <a:pt x="116687" y="111103"/>
                  <a:pt x="116451" y="110858"/>
                </a:cubicBezTo>
                <a:cubicBezTo>
                  <a:pt x="116224" y="110630"/>
                  <a:pt x="116110" y="110312"/>
                  <a:pt x="116224" y="110153"/>
                </a:cubicBezTo>
                <a:cubicBezTo>
                  <a:pt x="116326" y="109979"/>
                  <a:pt x="116567" y="109897"/>
                  <a:pt x="116813" y="109897"/>
                </a:cubicBezTo>
                <a:cubicBezTo>
                  <a:pt x="117114" y="109897"/>
                  <a:pt x="117422" y="110019"/>
                  <a:pt x="117497" y="110244"/>
                </a:cubicBezTo>
                <a:cubicBezTo>
                  <a:pt x="117547" y="110377"/>
                  <a:pt x="117634" y="110462"/>
                  <a:pt x="117712" y="110462"/>
                </a:cubicBezTo>
                <a:cubicBezTo>
                  <a:pt x="117741" y="110462"/>
                  <a:pt x="117769" y="110450"/>
                  <a:pt x="117793" y="110426"/>
                </a:cubicBezTo>
                <a:cubicBezTo>
                  <a:pt x="117907" y="110335"/>
                  <a:pt x="117793" y="110039"/>
                  <a:pt x="117566" y="109812"/>
                </a:cubicBezTo>
                <a:cubicBezTo>
                  <a:pt x="117293" y="109562"/>
                  <a:pt x="117247" y="109380"/>
                  <a:pt x="117452" y="109380"/>
                </a:cubicBezTo>
                <a:cubicBezTo>
                  <a:pt x="117634" y="109380"/>
                  <a:pt x="117702" y="109221"/>
                  <a:pt x="117611" y="108993"/>
                </a:cubicBezTo>
                <a:cubicBezTo>
                  <a:pt x="117520" y="108720"/>
                  <a:pt x="117657" y="108584"/>
                  <a:pt x="117998" y="108584"/>
                </a:cubicBezTo>
                <a:cubicBezTo>
                  <a:pt x="118011" y="108584"/>
                  <a:pt x="118025" y="108585"/>
                  <a:pt x="118038" y="108585"/>
                </a:cubicBezTo>
                <a:cubicBezTo>
                  <a:pt x="118615" y="108585"/>
                  <a:pt x="118690" y="108101"/>
                  <a:pt x="118134" y="107879"/>
                </a:cubicBezTo>
                <a:cubicBezTo>
                  <a:pt x="117929" y="107788"/>
                  <a:pt x="117816" y="107561"/>
                  <a:pt x="117884" y="107379"/>
                </a:cubicBezTo>
                <a:cubicBezTo>
                  <a:pt x="118059" y="106980"/>
                  <a:pt x="117743" y="106671"/>
                  <a:pt x="117334" y="106671"/>
                </a:cubicBezTo>
                <a:cubicBezTo>
                  <a:pt x="117160" y="106671"/>
                  <a:pt x="116969" y="106727"/>
                  <a:pt x="116792" y="106856"/>
                </a:cubicBezTo>
                <a:cubicBezTo>
                  <a:pt x="116520" y="107038"/>
                  <a:pt x="116429" y="107220"/>
                  <a:pt x="116611" y="107220"/>
                </a:cubicBezTo>
                <a:cubicBezTo>
                  <a:pt x="116815" y="107220"/>
                  <a:pt x="116724" y="107561"/>
                  <a:pt x="116360" y="108175"/>
                </a:cubicBezTo>
                <a:cubicBezTo>
                  <a:pt x="116082" y="108633"/>
                  <a:pt x="115960" y="108969"/>
                  <a:pt x="116041" y="108969"/>
                </a:cubicBezTo>
                <a:cubicBezTo>
                  <a:pt x="116052" y="108969"/>
                  <a:pt x="116068" y="108962"/>
                  <a:pt x="116088" y="108948"/>
                </a:cubicBezTo>
                <a:cubicBezTo>
                  <a:pt x="116139" y="108919"/>
                  <a:pt x="116182" y="108905"/>
                  <a:pt x="116219" y="108905"/>
                </a:cubicBezTo>
                <a:cubicBezTo>
                  <a:pt x="116527" y="108905"/>
                  <a:pt x="116352" y="109831"/>
                  <a:pt x="115906" y="110176"/>
                </a:cubicBezTo>
                <a:cubicBezTo>
                  <a:pt x="115732" y="110320"/>
                  <a:pt x="115628" y="110399"/>
                  <a:pt x="115576" y="110399"/>
                </a:cubicBezTo>
                <a:cubicBezTo>
                  <a:pt x="115506" y="110399"/>
                  <a:pt x="115531" y="110253"/>
                  <a:pt x="115610" y="109926"/>
                </a:cubicBezTo>
                <a:cubicBezTo>
                  <a:pt x="115698" y="109603"/>
                  <a:pt x="115720" y="109460"/>
                  <a:pt x="115657" y="109460"/>
                </a:cubicBezTo>
                <a:cubicBezTo>
                  <a:pt x="115623" y="109460"/>
                  <a:pt x="115562" y="109504"/>
                  <a:pt x="115474" y="109584"/>
                </a:cubicBezTo>
                <a:cubicBezTo>
                  <a:pt x="115294" y="109764"/>
                  <a:pt x="115161" y="109860"/>
                  <a:pt x="115064" y="109860"/>
                </a:cubicBezTo>
                <a:cubicBezTo>
                  <a:pt x="114878" y="109860"/>
                  <a:pt x="114830" y="109505"/>
                  <a:pt x="114860" y="108698"/>
                </a:cubicBezTo>
                <a:cubicBezTo>
                  <a:pt x="114881" y="108048"/>
                  <a:pt x="115006" y="107626"/>
                  <a:pt x="115155" y="107626"/>
                </a:cubicBezTo>
                <a:cubicBezTo>
                  <a:pt x="115163" y="107626"/>
                  <a:pt x="115170" y="107627"/>
                  <a:pt x="115178" y="107629"/>
                </a:cubicBezTo>
                <a:cubicBezTo>
                  <a:pt x="115189" y="107634"/>
                  <a:pt x="115201" y="107636"/>
                  <a:pt x="115213" y="107636"/>
                </a:cubicBezTo>
                <a:cubicBezTo>
                  <a:pt x="115541" y="107636"/>
                  <a:pt x="116406" y="105966"/>
                  <a:pt x="116406" y="105287"/>
                </a:cubicBezTo>
                <a:cubicBezTo>
                  <a:pt x="116406" y="105082"/>
                  <a:pt x="116292" y="104786"/>
                  <a:pt x="116133" y="104627"/>
                </a:cubicBezTo>
                <a:cubicBezTo>
                  <a:pt x="115974" y="104468"/>
                  <a:pt x="116065" y="104150"/>
                  <a:pt x="116429" y="103786"/>
                </a:cubicBezTo>
                <a:cubicBezTo>
                  <a:pt x="116724" y="103445"/>
                  <a:pt x="116974" y="102899"/>
                  <a:pt x="116974" y="102512"/>
                </a:cubicBezTo>
                <a:cubicBezTo>
                  <a:pt x="116974" y="102103"/>
                  <a:pt x="117247" y="101671"/>
                  <a:pt x="117634" y="101421"/>
                </a:cubicBezTo>
                <a:cubicBezTo>
                  <a:pt x="118248" y="101034"/>
                  <a:pt x="118271" y="100966"/>
                  <a:pt x="117929" y="100284"/>
                </a:cubicBezTo>
                <a:cubicBezTo>
                  <a:pt x="117634" y="99670"/>
                  <a:pt x="117634" y="99533"/>
                  <a:pt x="117952" y="99351"/>
                </a:cubicBezTo>
                <a:cubicBezTo>
                  <a:pt x="118180" y="99238"/>
                  <a:pt x="118407" y="99147"/>
                  <a:pt x="118498" y="99147"/>
                </a:cubicBezTo>
                <a:cubicBezTo>
                  <a:pt x="118502" y="99148"/>
                  <a:pt x="118507" y="99149"/>
                  <a:pt x="118514" y="99149"/>
                </a:cubicBezTo>
                <a:cubicBezTo>
                  <a:pt x="118623" y="99149"/>
                  <a:pt x="119098" y="98976"/>
                  <a:pt x="119612" y="98783"/>
                </a:cubicBezTo>
                <a:cubicBezTo>
                  <a:pt x="120077" y="98592"/>
                  <a:pt x="120385" y="98492"/>
                  <a:pt x="120557" y="98492"/>
                </a:cubicBezTo>
                <a:cubicBezTo>
                  <a:pt x="120815" y="98492"/>
                  <a:pt x="120772" y="98715"/>
                  <a:pt x="120499" y="99192"/>
                </a:cubicBezTo>
                <a:cubicBezTo>
                  <a:pt x="120294" y="99602"/>
                  <a:pt x="120272" y="99875"/>
                  <a:pt x="120476" y="100079"/>
                </a:cubicBezTo>
                <a:cubicBezTo>
                  <a:pt x="120545" y="100156"/>
                  <a:pt x="120606" y="100194"/>
                  <a:pt x="120664" y="100194"/>
                </a:cubicBezTo>
                <a:cubicBezTo>
                  <a:pt x="120761" y="100194"/>
                  <a:pt x="120846" y="100088"/>
                  <a:pt x="120931" y="99875"/>
                </a:cubicBezTo>
                <a:cubicBezTo>
                  <a:pt x="121249" y="98919"/>
                  <a:pt x="121659" y="98237"/>
                  <a:pt x="122318" y="97464"/>
                </a:cubicBezTo>
                <a:cubicBezTo>
                  <a:pt x="123000" y="96691"/>
                  <a:pt x="123160" y="96100"/>
                  <a:pt x="122728" y="95941"/>
                </a:cubicBezTo>
                <a:cubicBezTo>
                  <a:pt x="122591" y="95895"/>
                  <a:pt x="122546" y="95577"/>
                  <a:pt x="122614" y="95236"/>
                </a:cubicBezTo>
                <a:cubicBezTo>
                  <a:pt x="122734" y="94856"/>
                  <a:pt x="122907" y="94704"/>
                  <a:pt x="123225" y="94704"/>
                </a:cubicBezTo>
                <a:cubicBezTo>
                  <a:pt x="123269" y="94704"/>
                  <a:pt x="123315" y="94707"/>
                  <a:pt x="123364" y="94713"/>
                </a:cubicBezTo>
                <a:cubicBezTo>
                  <a:pt x="123441" y="94724"/>
                  <a:pt x="123508" y="94730"/>
                  <a:pt x="123566" y="94730"/>
                </a:cubicBezTo>
                <a:cubicBezTo>
                  <a:pt x="123854" y="94730"/>
                  <a:pt x="123933" y="94575"/>
                  <a:pt x="123933" y="94121"/>
                </a:cubicBezTo>
                <a:cubicBezTo>
                  <a:pt x="123933" y="93735"/>
                  <a:pt x="124069" y="93303"/>
                  <a:pt x="124274" y="93098"/>
                </a:cubicBezTo>
                <a:cubicBezTo>
                  <a:pt x="124456" y="92916"/>
                  <a:pt x="124524" y="92575"/>
                  <a:pt x="124456" y="92370"/>
                </a:cubicBezTo>
                <a:cubicBezTo>
                  <a:pt x="124365" y="92143"/>
                  <a:pt x="124456" y="91984"/>
                  <a:pt x="124683" y="91984"/>
                </a:cubicBezTo>
                <a:cubicBezTo>
                  <a:pt x="124956" y="91961"/>
                  <a:pt x="124956" y="91893"/>
                  <a:pt x="124638" y="91688"/>
                </a:cubicBezTo>
                <a:cubicBezTo>
                  <a:pt x="124342" y="91461"/>
                  <a:pt x="124319" y="91370"/>
                  <a:pt x="124592" y="91256"/>
                </a:cubicBezTo>
                <a:cubicBezTo>
                  <a:pt x="124774" y="91188"/>
                  <a:pt x="124933" y="90756"/>
                  <a:pt x="124933" y="90324"/>
                </a:cubicBezTo>
                <a:cubicBezTo>
                  <a:pt x="124952" y="89923"/>
                  <a:pt x="125019" y="89683"/>
                  <a:pt x="125148" y="89683"/>
                </a:cubicBezTo>
                <a:cubicBezTo>
                  <a:pt x="125173" y="89683"/>
                  <a:pt x="125200" y="89691"/>
                  <a:pt x="125229" y="89710"/>
                </a:cubicBezTo>
                <a:cubicBezTo>
                  <a:pt x="125262" y="89733"/>
                  <a:pt x="125295" y="89744"/>
                  <a:pt x="125329" y="89744"/>
                </a:cubicBezTo>
                <a:cubicBezTo>
                  <a:pt x="125459" y="89744"/>
                  <a:pt x="125589" y="89581"/>
                  <a:pt x="125661" y="89346"/>
                </a:cubicBezTo>
                <a:cubicBezTo>
                  <a:pt x="125729" y="89028"/>
                  <a:pt x="125934" y="88755"/>
                  <a:pt x="126116" y="88755"/>
                </a:cubicBezTo>
                <a:cubicBezTo>
                  <a:pt x="126275" y="88732"/>
                  <a:pt x="126139" y="88618"/>
                  <a:pt x="125797" y="88482"/>
                </a:cubicBezTo>
                <a:cubicBezTo>
                  <a:pt x="125479" y="88345"/>
                  <a:pt x="125274" y="88118"/>
                  <a:pt x="125343" y="87959"/>
                </a:cubicBezTo>
                <a:cubicBezTo>
                  <a:pt x="125401" y="87871"/>
                  <a:pt x="125536" y="87821"/>
                  <a:pt x="125685" y="87821"/>
                </a:cubicBezTo>
                <a:cubicBezTo>
                  <a:pt x="125767" y="87821"/>
                  <a:pt x="125853" y="87836"/>
                  <a:pt x="125934" y="87868"/>
                </a:cubicBezTo>
                <a:cubicBezTo>
                  <a:pt x="126024" y="87902"/>
                  <a:pt x="126095" y="87920"/>
                  <a:pt x="126148" y="87920"/>
                </a:cubicBezTo>
                <a:cubicBezTo>
                  <a:pt x="126312" y="87920"/>
                  <a:pt x="126321" y="87750"/>
                  <a:pt x="126252" y="87322"/>
                </a:cubicBezTo>
                <a:cubicBezTo>
                  <a:pt x="126193" y="87006"/>
                  <a:pt x="126237" y="86759"/>
                  <a:pt x="126324" y="86759"/>
                </a:cubicBezTo>
                <a:cubicBezTo>
                  <a:pt x="126337" y="86759"/>
                  <a:pt x="126351" y="86764"/>
                  <a:pt x="126366" y="86776"/>
                </a:cubicBezTo>
                <a:cubicBezTo>
                  <a:pt x="126380" y="86784"/>
                  <a:pt x="126393" y="86788"/>
                  <a:pt x="126406" y="86788"/>
                </a:cubicBezTo>
                <a:cubicBezTo>
                  <a:pt x="126505" y="86788"/>
                  <a:pt x="126593" y="86574"/>
                  <a:pt x="126593" y="86253"/>
                </a:cubicBezTo>
                <a:cubicBezTo>
                  <a:pt x="126616" y="85889"/>
                  <a:pt x="126730" y="85503"/>
                  <a:pt x="126889" y="85412"/>
                </a:cubicBezTo>
                <a:cubicBezTo>
                  <a:pt x="127025" y="85321"/>
                  <a:pt x="127162" y="85025"/>
                  <a:pt x="127162" y="84752"/>
                </a:cubicBezTo>
                <a:cubicBezTo>
                  <a:pt x="127162" y="84334"/>
                  <a:pt x="127458" y="83984"/>
                  <a:pt x="127687" y="83984"/>
                </a:cubicBezTo>
                <a:cubicBezTo>
                  <a:pt x="127782" y="83984"/>
                  <a:pt x="127866" y="84044"/>
                  <a:pt x="127912" y="84184"/>
                </a:cubicBezTo>
                <a:cubicBezTo>
                  <a:pt x="127958" y="84343"/>
                  <a:pt x="128253" y="84502"/>
                  <a:pt x="128526" y="84502"/>
                </a:cubicBezTo>
                <a:cubicBezTo>
                  <a:pt x="128936" y="84502"/>
                  <a:pt x="129027" y="84389"/>
                  <a:pt x="128913" y="83979"/>
                </a:cubicBezTo>
                <a:cubicBezTo>
                  <a:pt x="128833" y="83676"/>
                  <a:pt x="128843" y="83552"/>
                  <a:pt x="129020" y="83552"/>
                </a:cubicBezTo>
                <a:cubicBezTo>
                  <a:pt x="129096" y="83552"/>
                  <a:pt x="129202" y="83575"/>
                  <a:pt x="129345" y="83615"/>
                </a:cubicBezTo>
                <a:cubicBezTo>
                  <a:pt x="129470" y="83647"/>
                  <a:pt x="129570" y="83662"/>
                  <a:pt x="129645" y="83662"/>
                </a:cubicBezTo>
                <a:cubicBezTo>
                  <a:pt x="129789" y="83662"/>
                  <a:pt x="129837" y="83606"/>
                  <a:pt x="129777" y="83502"/>
                </a:cubicBezTo>
                <a:cubicBezTo>
                  <a:pt x="129529" y="83095"/>
                  <a:pt x="130356" y="81569"/>
                  <a:pt x="130835" y="81569"/>
                </a:cubicBezTo>
                <a:cubicBezTo>
                  <a:pt x="130839" y="81569"/>
                  <a:pt x="130842" y="81569"/>
                  <a:pt x="130846" y="81569"/>
                </a:cubicBezTo>
                <a:cubicBezTo>
                  <a:pt x="131119" y="81569"/>
                  <a:pt x="131164" y="81751"/>
                  <a:pt x="131050" y="82251"/>
                </a:cubicBezTo>
                <a:cubicBezTo>
                  <a:pt x="130948" y="82642"/>
                  <a:pt x="130948" y="82804"/>
                  <a:pt x="131097" y="82804"/>
                </a:cubicBezTo>
                <a:cubicBezTo>
                  <a:pt x="131147" y="82804"/>
                  <a:pt x="131214" y="82786"/>
                  <a:pt x="131301" y="82751"/>
                </a:cubicBezTo>
                <a:cubicBezTo>
                  <a:pt x="131528" y="82660"/>
                  <a:pt x="131664" y="82433"/>
                  <a:pt x="131573" y="82228"/>
                </a:cubicBezTo>
                <a:cubicBezTo>
                  <a:pt x="131482" y="82024"/>
                  <a:pt x="131619" y="81774"/>
                  <a:pt x="131869" y="81683"/>
                </a:cubicBezTo>
                <a:cubicBezTo>
                  <a:pt x="132392" y="81478"/>
                  <a:pt x="132460" y="80250"/>
                  <a:pt x="131937" y="80250"/>
                </a:cubicBezTo>
                <a:cubicBezTo>
                  <a:pt x="131664" y="80227"/>
                  <a:pt x="131596" y="80045"/>
                  <a:pt x="131687" y="79704"/>
                </a:cubicBezTo>
                <a:cubicBezTo>
                  <a:pt x="131788" y="79356"/>
                  <a:pt x="131896" y="79185"/>
                  <a:pt x="132005" y="79185"/>
                </a:cubicBezTo>
                <a:cubicBezTo>
                  <a:pt x="132168" y="79185"/>
                  <a:pt x="132334" y="79562"/>
                  <a:pt x="132483" y="80295"/>
                </a:cubicBezTo>
                <a:lnTo>
                  <a:pt x="132733" y="81455"/>
                </a:lnTo>
                <a:lnTo>
                  <a:pt x="132961" y="79772"/>
                </a:lnTo>
                <a:cubicBezTo>
                  <a:pt x="133074" y="78863"/>
                  <a:pt x="133302" y="78112"/>
                  <a:pt x="133438" y="78112"/>
                </a:cubicBezTo>
                <a:cubicBezTo>
                  <a:pt x="133575" y="78112"/>
                  <a:pt x="133688" y="77931"/>
                  <a:pt x="133711" y="77703"/>
                </a:cubicBezTo>
                <a:cubicBezTo>
                  <a:pt x="133711" y="77476"/>
                  <a:pt x="133984" y="77271"/>
                  <a:pt x="134302" y="77271"/>
                </a:cubicBezTo>
                <a:cubicBezTo>
                  <a:pt x="134689" y="77248"/>
                  <a:pt x="134757" y="77203"/>
                  <a:pt x="134484" y="77135"/>
                </a:cubicBezTo>
                <a:cubicBezTo>
                  <a:pt x="133961" y="76998"/>
                  <a:pt x="133916" y="74883"/>
                  <a:pt x="134439" y="74883"/>
                </a:cubicBezTo>
                <a:cubicBezTo>
                  <a:pt x="134598" y="74883"/>
                  <a:pt x="134893" y="74520"/>
                  <a:pt x="135075" y="74087"/>
                </a:cubicBezTo>
                <a:cubicBezTo>
                  <a:pt x="135257" y="73655"/>
                  <a:pt x="135530" y="73292"/>
                  <a:pt x="135667" y="73292"/>
                </a:cubicBezTo>
                <a:cubicBezTo>
                  <a:pt x="135803" y="73292"/>
                  <a:pt x="135849" y="72950"/>
                  <a:pt x="135758" y="72541"/>
                </a:cubicBezTo>
                <a:cubicBezTo>
                  <a:pt x="135683" y="72211"/>
                  <a:pt x="135667" y="72049"/>
                  <a:pt x="135717" y="72049"/>
                </a:cubicBezTo>
                <a:cubicBezTo>
                  <a:pt x="135743" y="72049"/>
                  <a:pt x="135787" y="72092"/>
                  <a:pt x="135849" y="72177"/>
                </a:cubicBezTo>
                <a:cubicBezTo>
                  <a:pt x="135909" y="72257"/>
                  <a:pt x="135961" y="72300"/>
                  <a:pt x="136008" y="72300"/>
                </a:cubicBezTo>
                <a:cubicBezTo>
                  <a:pt x="136122" y="72300"/>
                  <a:pt x="136207" y="72051"/>
                  <a:pt x="136303" y="71472"/>
                </a:cubicBezTo>
                <a:cubicBezTo>
                  <a:pt x="136417" y="70881"/>
                  <a:pt x="136690" y="70313"/>
                  <a:pt x="136895" y="70222"/>
                </a:cubicBezTo>
                <a:cubicBezTo>
                  <a:pt x="137122" y="70153"/>
                  <a:pt x="137281" y="69858"/>
                  <a:pt x="137281" y="69539"/>
                </a:cubicBezTo>
                <a:cubicBezTo>
                  <a:pt x="137281" y="69198"/>
                  <a:pt x="137486" y="69016"/>
                  <a:pt x="137781" y="69016"/>
                </a:cubicBezTo>
                <a:cubicBezTo>
                  <a:pt x="138418" y="69016"/>
                  <a:pt x="138918" y="68493"/>
                  <a:pt x="138918" y="67766"/>
                </a:cubicBezTo>
                <a:cubicBezTo>
                  <a:pt x="138918" y="67425"/>
                  <a:pt x="139078" y="67129"/>
                  <a:pt x="139259" y="67061"/>
                </a:cubicBezTo>
                <a:cubicBezTo>
                  <a:pt x="139441" y="66993"/>
                  <a:pt x="139760" y="66379"/>
                  <a:pt x="139987" y="65696"/>
                </a:cubicBezTo>
                <a:cubicBezTo>
                  <a:pt x="140293" y="64736"/>
                  <a:pt x="140473" y="64467"/>
                  <a:pt x="140929" y="64467"/>
                </a:cubicBezTo>
                <a:cubicBezTo>
                  <a:pt x="140948" y="64467"/>
                  <a:pt x="140968" y="64468"/>
                  <a:pt x="140988" y="64468"/>
                </a:cubicBezTo>
                <a:cubicBezTo>
                  <a:pt x="141352" y="64468"/>
                  <a:pt x="141784" y="64196"/>
                  <a:pt x="142057" y="63809"/>
                </a:cubicBezTo>
                <a:cubicBezTo>
                  <a:pt x="142426" y="63255"/>
                  <a:pt x="142547" y="62958"/>
                  <a:pt x="142419" y="62958"/>
                </a:cubicBezTo>
                <a:cubicBezTo>
                  <a:pt x="142342" y="62958"/>
                  <a:pt x="142176" y="63064"/>
                  <a:pt x="141920" y="63286"/>
                </a:cubicBezTo>
                <a:cubicBezTo>
                  <a:pt x="141686" y="63496"/>
                  <a:pt x="141555" y="63605"/>
                  <a:pt x="141504" y="63605"/>
                </a:cubicBezTo>
                <a:cubicBezTo>
                  <a:pt x="141455" y="63605"/>
                  <a:pt x="141479" y="63508"/>
                  <a:pt x="141556" y="63309"/>
                </a:cubicBezTo>
                <a:cubicBezTo>
                  <a:pt x="141647" y="63059"/>
                  <a:pt x="141806" y="62854"/>
                  <a:pt x="141897" y="62854"/>
                </a:cubicBezTo>
                <a:cubicBezTo>
                  <a:pt x="142011" y="62831"/>
                  <a:pt x="142466" y="62808"/>
                  <a:pt x="142943" y="62763"/>
                </a:cubicBezTo>
                <a:cubicBezTo>
                  <a:pt x="143055" y="62754"/>
                  <a:pt x="143155" y="62749"/>
                  <a:pt x="143243" y="62749"/>
                </a:cubicBezTo>
                <a:cubicBezTo>
                  <a:pt x="143584" y="62749"/>
                  <a:pt x="143739" y="62818"/>
                  <a:pt x="143648" y="62945"/>
                </a:cubicBezTo>
                <a:cubicBezTo>
                  <a:pt x="143576" y="63053"/>
                  <a:pt x="143618" y="63118"/>
                  <a:pt x="143729" y="63118"/>
                </a:cubicBezTo>
                <a:cubicBezTo>
                  <a:pt x="143758" y="63118"/>
                  <a:pt x="143792" y="63114"/>
                  <a:pt x="143830" y="63104"/>
                </a:cubicBezTo>
                <a:cubicBezTo>
                  <a:pt x="144035" y="63036"/>
                  <a:pt x="144240" y="62831"/>
                  <a:pt x="144308" y="62627"/>
                </a:cubicBezTo>
                <a:cubicBezTo>
                  <a:pt x="144369" y="62489"/>
                  <a:pt x="144348" y="62413"/>
                  <a:pt x="144272" y="62413"/>
                </a:cubicBezTo>
                <a:cubicBezTo>
                  <a:pt x="144235" y="62413"/>
                  <a:pt x="144185" y="62430"/>
                  <a:pt x="144126" y="62467"/>
                </a:cubicBezTo>
                <a:cubicBezTo>
                  <a:pt x="144071" y="62506"/>
                  <a:pt x="144020" y="62524"/>
                  <a:pt x="143975" y="62524"/>
                </a:cubicBezTo>
                <a:cubicBezTo>
                  <a:pt x="143889" y="62524"/>
                  <a:pt x="143830" y="62458"/>
                  <a:pt x="143830" y="62354"/>
                </a:cubicBezTo>
                <a:cubicBezTo>
                  <a:pt x="143830" y="62226"/>
                  <a:pt x="143774" y="62154"/>
                  <a:pt x="143686" y="62154"/>
                </a:cubicBezTo>
                <a:cubicBezTo>
                  <a:pt x="143648" y="62154"/>
                  <a:pt x="143605" y="62167"/>
                  <a:pt x="143557" y="62194"/>
                </a:cubicBezTo>
                <a:cubicBezTo>
                  <a:pt x="143496" y="62230"/>
                  <a:pt x="143441" y="62248"/>
                  <a:pt x="143398" y="62248"/>
                </a:cubicBezTo>
                <a:cubicBezTo>
                  <a:pt x="143327" y="62248"/>
                  <a:pt x="143284" y="62201"/>
                  <a:pt x="143284" y="62104"/>
                </a:cubicBezTo>
                <a:cubicBezTo>
                  <a:pt x="143307" y="61967"/>
                  <a:pt x="143239" y="61626"/>
                  <a:pt x="143148" y="61353"/>
                </a:cubicBezTo>
                <a:cubicBezTo>
                  <a:pt x="143087" y="61133"/>
                  <a:pt x="143065" y="61025"/>
                  <a:pt x="143094" y="61025"/>
                </a:cubicBezTo>
                <a:cubicBezTo>
                  <a:pt x="143118" y="61025"/>
                  <a:pt x="143179" y="61105"/>
                  <a:pt x="143284" y="61262"/>
                </a:cubicBezTo>
                <a:cubicBezTo>
                  <a:pt x="143385" y="61405"/>
                  <a:pt x="143467" y="61485"/>
                  <a:pt x="143520" y="61485"/>
                </a:cubicBezTo>
                <a:cubicBezTo>
                  <a:pt x="143551" y="61485"/>
                  <a:pt x="143572" y="61458"/>
                  <a:pt x="143580" y="61399"/>
                </a:cubicBezTo>
                <a:cubicBezTo>
                  <a:pt x="143580" y="61327"/>
                  <a:pt x="143599" y="61292"/>
                  <a:pt x="143629" y="61292"/>
                </a:cubicBezTo>
                <a:cubicBezTo>
                  <a:pt x="143667" y="61292"/>
                  <a:pt x="143722" y="61344"/>
                  <a:pt x="143785" y="61444"/>
                </a:cubicBezTo>
                <a:cubicBezTo>
                  <a:pt x="143876" y="61603"/>
                  <a:pt x="144240" y="61831"/>
                  <a:pt x="144581" y="61922"/>
                </a:cubicBezTo>
                <a:cubicBezTo>
                  <a:pt x="144747" y="61977"/>
                  <a:pt x="144872" y="62008"/>
                  <a:pt x="144964" y="62008"/>
                </a:cubicBezTo>
                <a:cubicBezTo>
                  <a:pt x="145137" y="62008"/>
                  <a:pt x="145195" y="61901"/>
                  <a:pt x="145195" y="61649"/>
                </a:cubicBezTo>
                <a:cubicBezTo>
                  <a:pt x="145181" y="61447"/>
                  <a:pt x="145152" y="61349"/>
                  <a:pt x="145102" y="61349"/>
                </a:cubicBezTo>
                <a:cubicBezTo>
                  <a:pt x="145068" y="61349"/>
                  <a:pt x="145023" y="61396"/>
                  <a:pt x="144967" y="61490"/>
                </a:cubicBezTo>
                <a:cubicBezTo>
                  <a:pt x="144897" y="61600"/>
                  <a:pt x="144822" y="61657"/>
                  <a:pt x="144719" y="61657"/>
                </a:cubicBezTo>
                <a:cubicBezTo>
                  <a:pt x="144589" y="61657"/>
                  <a:pt x="144415" y="61566"/>
                  <a:pt x="144149" y="61376"/>
                </a:cubicBezTo>
                <a:lnTo>
                  <a:pt x="143535" y="60967"/>
                </a:lnTo>
                <a:lnTo>
                  <a:pt x="144149" y="60444"/>
                </a:lnTo>
                <a:cubicBezTo>
                  <a:pt x="144410" y="60228"/>
                  <a:pt x="144641" y="60117"/>
                  <a:pt x="144826" y="60117"/>
                </a:cubicBezTo>
                <a:cubicBezTo>
                  <a:pt x="144914" y="60117"/>
                  <a:pt x="144992" y="60142"/>
                  <a:pt x="145058" y="60193"/>
                </a:cubicBezTo>
                <a:cubicBezTo>
                  <a:pt x="145141" y="60276"/>
                  <a:pt x="145254" y="60316"/>
                  <a:pt x="145376" y="60316"/>
                </a:cubicBezTo>
                <a:cubicBezTo>
                  <a:pt x="145488" y="60316"/>
                  <a:pt x="145608" y="60282"/>
                  <a:pt x="145718" y="60216"/>
                </a:cubicBezTo>
                <a:cubicBezTo>
                  <a:pt x="146218" y="59920"/>
                  <a:pt x="146013" y="59670"/>
                  <a:pt x="145240" y="59602"/>
                </a:cubicBezTo>
                <a:cubicBezTo>
                  <a:pt x="144944" y="59579"/>
                  <a:pt x="144672" y="59488"/>
                  <a:pt x="144649" y="59397"/>
                </a:cubicBezTo>
                <a:cubicBezTo>
                  <a:pt x="144649" y="59329"/>
                  <a:pt x="144603" y="59056"/>
                  <a:pt x="144558" y="58806"/>
                </a:cubicBezTo>
                <a:cubicBezTo>
                  <a:pt x="144508" y="58575"/>
                  <a:pt x="144555" y="58464"/>
                  <a:pt x="144706" y="58464"/>
                </a:cubicBezTo>
                <a:cubicBezTo>
                  <a:pt x="144763" y="58464"/>
                  <a:pt x="144835" y="58480"/>
                  <a:pt x="144922" y="58511"/>
                </a:cubicBezTo>
                <a:cubicBezTo>
                  <a:pt x="145021" y="58544"/>
                  <a:pt x="145090" y="58561"/>
                  <a:pt x="145127" y="58561"/>
                </a:cubicBezTo>
                <a:cubicBezTo>
                  <a:pt x="145217" y="58561"/>
                  <a:pt x="145121" y="58457"/>
                  <a:pt x="144831" y="58215"/>
                </a:cubicBezTo>
                <a:cubicBezTo>
                  <a:pt x="144558" y="57988"/>
                  <a:pt x="144376" y="57783"/>
                  <a:pt x="144444" y="57760"/>
                </a:cubicBezTo>
                <a:cubicBezTo>
                  <a:pt x="144490" y="57760"/>
                  <a:pt x="144876" y="57715"/>
                  <a:pt x="145263" y="57692"/>
                </a:cubicBezTo>
                <a:cubicBezTo>
                  <a:pt x="145991" y="57647"/>
                  <a:pt x="146877" y="56987"/>
                  <a:pt x="146877" y="56510"/>
                </a:cubicBezTo>
                <a:cubicBezTo>
                  <a:pt x="146877" y="56282"/>
                  <a:pt x="147469" y="55941"/>
                  <a:pt x="147832" y="55941"/>
                </a:cubicBezTo>
                <a:cubicBezTo>
                  <a:pt x="148105" y="55941"/>
                  <a:pt x="147901" y="56714"/>
                  <a:pt x="147582" y="56851"/>
                </a:cubicBezTo>
                <a:cubicBezTo>
                  <a:pt x="147332" y="56964"/>
                  <a:pt x="147332" y="57033"/>
                  <a:pt x="147560" y="57169"/>
                </a:cubicBezTo>
                <a:cubicBezTo>
                  <a:pt x="147741" y="57237"/>
                  <a:pt x="147810" y="57510"/>
                  <a:pt x="147719" y="57737"/>
                </a:cubicBezTo>
                <a:cubicBezTo>
                  <a:pt x="147640" y="57926"/>
                  <a:pt x="147638" y="58028"/>
                  <a:pt x="147718" y="58028"/>
                </a:cubicBezTo>
                <a:cubicBezTo>
                  <a:pt x="147755" y="58028"/>
                  <a:pt x="147808" y="58007"/>
                  <a:pt x="147878" y="57965"/>
                </a:cubicBezTo>
                <a:cubicBezTo>
                  <a:pt x="148060" y="57874"/>
                  <a:pt x="148196" y="57624"/>
                  <a:pt x="148196" y="57396"/>
                </a:cubicBezTo>
                <a:cubicBezTo>
                  <a:pt x="148196" y="57200"/>
                  <a:pt x="148266" y="57102"/>
                  <a:pt x="148363" y="57102"/>
                </a:cubicBezTo>
                <a:cubicBezTo>
                  <a:pt x="148389" y="57102"/>
                  <a:pt x="148417" y="57109"/>
                  <a:pt x="148446" y="57123"/>
                </a:cubicBezTo>
                <a:cubicBezTo>
                  <a:pt x="148478" y="57145"/>
                  <a:pt x="148512" y="57155"/>
                  <a:pt x="148545" y="57155"/>
                </a:cubicBezTo>
                <a:cubicBezTo>
                  <a:pt x="148654" y="57155"/>
                  <a:pt x="148763" y="57047"/>
                  <a:pt x="148833" y="56873"/>
                </a:cubicBezTo>
                <a:cubicBezTo>
                  <a:pt x="148924" y="56646"/>
                  <a:pt x="148856" y="56487"/>
                  <a:pt x="148628" y="56487"/>
                </a:cubicBezTo>
                <a:cubicBezTo>
                  <a:pt x="148378" y="56487"/>
                  <a:pt x="148310" y="56305"/>
                  <a:pt x="148424" y="55918"/>
                </a:cubicBezTo>
                <a:cubicBezTo>
                  <a:pt x="148498" y="55657"/>
                  <a:pt x="148546" y="55532"/>
                  <a:pt x="148607" y="55532"/>
                </a:cubicBezTo>
                <a:cubicBezTo>
                  <a:pt x="148658" y="55532"/>
                  <a:pt x="148718" y="55617"/>
                  <a:pt x="148810" y="55782"/>
                </a:cubicBezTo>
                <a:cubicBezTo>
                  <a:pt x="148921" y="55982"/>
                  <a:pt x="149080" y="56077"/>
                  <a:pt x="149225" y="56077"/>
                </a:cubicBezTo>
                <a:cubicBezTo>
                  <a:pt x="149409" y="56077"/>
                  <a:pt x="149571" y="55925"/>
                  <a:pt x="149583" y="55645"/>
                </a:cubicBezTo>
                <a:cubicBezTo>
                  <a:pt x="149583" y="55557"/>
                  <a:pt x="149536" y="55507"/>
                  <a:pt x="149460" y="55507"/>
                </a:cubicBezTo>
                <a:cubicBezTo>
                  <a:pt x="149418" y="55507"/>
                  <a:pt x="149367" y="55522"/>
                  <a:pt x="149311" y="55554"/>
                </a:cubicBezTo>
                <a:cubicBezTo>
                  <a:pt x="149289" y="55567"/>
                  <a:pt x="149268" y="55573"/>
                  <a:pt x="149248" y="55573"/>
                </a:cubicBezTo>
                <a:cubicBezTo>
                  <a:pt x="149123" y="55573"/>
                  <a:pt x="149038" y="55327"/>
                  <a:pt x="149038" y="54895"/>
                </a:cubicBezTo>
                <a:cubicBezTo>
                  <a:pt x="149060" y="54440"/>
                  <a:pt x="149174" y="54076"/>
                  <a:pt x="149333" y="54076"/>
                </a:cubicBezTo>
                <a:cubicBezTo>
                  <a:pt x="149470" y="54076"/>
                  <a:pt x="149583" y="54304"/>
                  <a:pt x="149583" y="54577"/>
                </a:cubicBezTo>
                <a:cubicBezTo>
                  <a:pt x="149583" y="54872"/>
                  <a:pt x="149743" y="55145"/>
                  <a:pt x="149970" y="55236"/>
                </a:cubicBezTo>
                <a:cubicBezTo>
                  <a:pt x="150058" y="55271"/>
                  <a:pt x="150138" y="55289"/>
                  <a:pt x="150205" y="55289"/>
                </a:cubicBezTo>
                <a:cubicBezTo>
                  <a:pt x="150311" y="55289"/>
                  <a:pt x="150379" y="55243"/>
                  <a:pt x="150379" y="55145"/>
                </a:cubicBezTo>
                <a:cubicBezTo>
                  <a:pt x="150379" y="54982"/>
                  <a:pt x="150525" y="54906"/>
                  <a:pt x="150700" y="54906"/>
                </a:cubicBezTo>
                <a:cubicBezTo>
                  <a:pt x="150917" y="54906"/>
                  <a:pt x="151178" y="55022"/>
                  <a:pt x="151266" y="55236"/>
                </a:cubicBezTo>
                <a:cubicBezTo>
                  <a:pt x="151294" y="55320"/>
                  <a:pt x="151322" y="55362"/>
                  <a:pt x="151347" y="55362"/>
                </a:cubicBezTo>
                <a:cubicBezTo>
                  <a:pt x="151383" y="55362"/>
                  <a:pt x="151412" y="55274"/>
                  <a:pt x="151425" y="55100"/>
                </a:cubicBezTo>
                <a:cubicBezTo>
                  <a:pt x="151448" y="54804"/>
                  <a:pt x="151243" y="54645"/>
                  <a:pt x="150811" y="54645"/>
                </a:cubicBezTo>
                <a:cubicBezTo>
                  <a:pt x="150402" y="54622"/>
                  <a:pt x="150129" y="54440"/>
                  <a:pt x="150038" y="54099"/>
                </a:cubicBezTo>
                <a:cubicBezTo>
                  <a:pt x="149970" y="53781"/>
                  <a:pt x="149993" y="53553"/>
                  <a:pt x="150106" y="53553"/>
                </a:cubicBezTo>
                <a:cubicBezTo>
                  <a:pt x="150197" y="53553"/>
                  <a:pt x="150288" y="53121"/>
                  <a:pt x="150266" y="52598"/>
                </a:cubicBezTo>
                <a:cubicBezTo>
                  <a:pt x="150266" y="52052"/>
                  <a:pt x="150362" y="51766"/>
                  <a:pt x="150534" y="51766"/>
                </a:cubicBezTo>
                <a:cubicBezTo>
                  <a:pt x="150663" y="51766"/>
                  <a:pt x="150834" y="51926"/>
                  <a:pt x="151039" y="52257"/>
                </a:cubicBezTo>
                <a:cubicBezTo>
                  <a:pt x="151221" y="52576"/>
                  <a:pt x="151175" y="52826"/>
                  <a:pt x="150834" y="53144"/>
                </a:cubicBezTo>
                <a:cubicBezTo>
                  <a:pt x="150493" y="53485"/>
                  <a:pt x="150448" y="53712"/>
                  <a:pt x="150675" y="53963"/>
                </a:cubicBezTo>
                <a:cubicBezTo>
                  <a:pt x="150858" y="54186"/>
                  <a:pt x="151069" y="54294"/>
                  <a:pt x="151288" y="54294"/>
                </a:cubicBezTo>
                <a:cubicBezTo>
                  <a:pt x="151693" y="54294"/>
                  <a:pt x="152124" y="53921"/>
                  <a:pt x="152449" y="53212"/>
                </a:cubicBezTo>
                <a:cubicBezTo>
                  <a:pt x="152858" y="52325"/>
                  <a:pt x="152858" y="52143"/>
                  <a:pt x="152540" y="51939"/>
                </a:cubicBezTo>
                <a:cubicBezTo>
                  <a:pt x="152199" y="51734"/>
                  <a:pt x="152199" y="51666"/>
                  <a:pt x="152540" y="51370"/>
                </a:cubicBezTo>
                <a:cubicBezTo>
                  <a:pt x="152676" y="51234"/>
                  <a:pt x="152778" y="51166"/>
                  <a:pt x="152855" y="51166"/>
                </a:cubicBezTo>
                <a:cubicBezTo>
                  <a:pt x="152932" y="51166"/>
                  <a:pt x="152983" y="51234"/>
                  <a:pt x="153017" y="51370"/>
                </a:cubicBezTo>
                <a:cubicBezTo>
                  <a:pt x="153104" y="51597"/>
                  <a:pt x="153272" y="51707"/>
                  <a:pt x="153491" y="51707"/>
                </a:cubicBezTo>
                <a:cubicBezTo>
                  <a:pt x="153737" y="51707"/>
                  <a:pt x="154048" y="51568"/>
                  <a:pt x="154381" y="51301"/>
                </a:cubicBezTo>
                <a:lnTo>
                  <a:pt x="154381" y="51301"/>
                </a:lnTo>
                <a:lnTo>
                  <a:pt x="154382" y="51302"/>
                </a:lnTo>
                <a:lnTo>
                  <a:pt x="154382" y="51300"/>
                </a:lnTo>
                <a:lnTo>
                  <a:pt x="154382" y="51300"/>
                </a:lnTo>
                <a:cubicBezTo>
                  <a:pt x="154382" y="51300"/>
                  <a:pt x="154381" y="51301"/>
                  <a:pt x="154381" y="51301"/>
                </a:cubicBezTo>
                <a:lnTo>
                  <a:pt x="154381" y="51301"/>
                </a:lnTo>
                <a:lnTo>
                  <a:pt x="154154" y="50643"/>
                </a:lnTo>
                <a:cubicBezTo>
                  <a:pt x="153995" y="50188"/>
                  <a:pt x="154018" y="49938"/>
                  <a:pt x="154268" y="49778"/>
                </a:cubicBezTo>
                <a:cubicBezTo>
                  <a:pt x="154541" y="49642"/>
                  <a:pt x="154495" y="49483"/>
                  <a:pt x="154086" y="49142"/>
                </a:cubicBezTo>
                <a:cubicBezTo>
                  <a:pt x="153859" y="48949"/>
                  <a:pt x="153752" y="48838"/>
                  <a:pt x="153798" y="48838"/>
                </a:cubicBezTo>
                <a:cubicBezTo>
                  <a:pt x="153812" y="48838"/>
                  <a:pt x="153839" y="48848"/>
                  <a:pt x="153881" y="48869"/>
                </a:cubicBezTo>
                <a:cubicBezTo>
                  <a:pt x="154238" y="49057"/>
                  <a:pt x="154543" y="49151"/>
                  <a:pt x="154785" y="49151"/>
                </a:cubicBezTo>
                <a:cubicBezTo>
                  <a:pt x="155098" y="49151"/>
                  <a:pt x="155305" y="48995"/>
                  <a:pt x="155382" y="48687"/>
                </a:cubicBezTo>
                <a:cubicBezTo>
                  <a:pt x="155454" y="48452"/>
                  <a:pt x="155584" y="48318"/>
                  <a:pt x="155725" y="48318"/>
                </a:cubicBezTo>
                <a:cubicBezTo>
                  <a:pt x="155762" y="48318"/>
                  <a:pt x="155799" y="48327"/>
                  <a:pt x="155837" y="48346"/>
                </a:cubicBezTo>
                <a:cubicBezTo>
                  <a:pt x="155996" y="48460"/>
                  <a:pt x="156064" y="48732"/>
                  <a:pt x="155996" y="48937"/>
                </a:cubicBezTo>
                <a:cubicBezTo>
                  <a:pt x="155928" y="49142"/>
                  <a:pt x="155951" y="49324"/>
                  <a:pt x="156064" y="49324"/>
                </a:cubicBezTo>
                <a:cubicBezTo>
                  <a:pt x="156178" y="49324"/>
                  <a:pt x="156428" y="48892"/>
                  <a:pt x="156656" y="48369"/>
                </a:cubicBezTo>
                <a:cubicBezTo>
                  <a:pt x="156883" y="47800"/>
                  <a:pt x="157201" y="47436"/>
                  <a:pt x="157520" y="47436"/>
                </a:cubicBezTo>
                <a:cubicBezTo>
                  <a:pt x="157770" y="47436"/>
                  <a:pt x="157997" y="47277"/>
                  <a:pt x="157997" y="47095"/>
                </a:cubicBezTo>
                <a:cubicBezTo>
                  <a:pt x="157997" y="46913"/>
                  <a:pt x="158247" y="46572"/>
                  <a:pt x="158543" y="46299"/>
                </a:cubicBezTo>
                <a:cubicBezTo>
                  <a:pt x="158861" y="46049"/>
                  <a:pt x="159089" y="45708"/>
                  <a:pt x="159111" y="45503"/>
                </a:cubicBezTo>
                <a:cubicBezTo>
                  <a:pt x="159111" y="45299"/>
                  <a:pt x="158884" y="44958"/>
                  <a:pt x="158566" y="44685"/>
                </a:cubicBezTo>
                <a:cubicBezTo>
                  <a:pt x="157702" y="43934"/>
                  <a:pt x="157974" y="43025"/>
                  <a:pt x="159089" y="42957"/>
                </a:cubicBezTo>
                <a:cubicBezTo>
                  <a:pt x="159136" y="42954"/>
                  <a:pt x="159179" y="42953"/>
                  <a:pt x="159219" y="42953"/>
                </a:cubicBezTo>
                <a:cubicBezTo>
                  <a:pt x="159604" y="42953"/>
                  <a:pt x="159665" y="43059"/>
                  <a:pt x="159521" y="43389"/>
                </a:cubicBezTo>
                <a:cubicBezTo>
                  <a:pt x="159407" y="43639"/>
                  <a:pt x="159271" y="44048"/>
                  <a:pt x="159202" y="44366"/>
                </a:cubicBezTo>
                <a:cubicBezTo>
                  <a:pt x="159161" y="44565"/>
                  <a:pt x="159148" y="44667"/>
                  <a:pt x="159179" y="44667"/>
                </a:cubicBezTo>
                <a:cubicBezTo>
                  <a:pt x="159216" y="44667"/>
                  <a:pt x="159314" y="44525"/>
                  <a:pt x="159498" y="44230"/>
                </a:cubicBezTo>
                <a:cubicBezTo>
                  <a:pt x="159725" y="43889"/>
                  <a:pt x="159930" y="43366"/>
                  <a:pt x="159930" y="43116"/>
                </a:cubicBezTo>
                <a:cubicBezTo>
                  <a:pt x="159953" y="42866"/>
                  <a:pt x="160089" y="42570"/>
                  <a:pt x="160271" y="42456"/>
                </a:cubicBezTo>
                <a:cubicBezTo>
                  <a:pt x="160336" y="42416"/>
                  <a:pt x="160384" y="42395"/>
                  <a:pt x="160413" y="42395"/>
                </a:cubicBezTo>
                <a:cubicBezTo>
                  <a:pt x="160465" y="42395"/>
                  <a:pt x="160458" y="42461"/>
                  <a:pt x="160385" y="42593"/>
                </a:cubicBezTo>
                <a:cubicBezTo>
                  <a:pt x="160271" y="42797"/>
                  <a:pt x="160339" y="42911"/>
                  <a:pt x="160612" y="42911"/>
                </a:cubicBezTo>
                <a:cubicBezTo>
                  <a:pt x="160953" y="42911"/>
                  <a:pt x="160976" y="42820"/>
                  <a:pt x="160749" y="42365"/>
                </a:cubicBezTo>
                <a:cubicBezTo>
                  <a:pt x="160544" y="41979"/>
                  <a:pt x="160544" y="41683"/>
                  <a:pt x="160726" y="41478"/>
                </a:cubicBezTo>
                <a:cubicBezTo>
                  <a:pt x="160908" y="41274"/>
                  <a:pt x="160908" y="41024"/>
                  <a:pt x="160771" y="40751"/>
                </a:cubicBezTo>
                <a:cubicBezTo>
                  <a:pt x="160658" y="40569"/>
                  <a:pt x="160590" y="40478"/>
                  <a:pt x="160518" y="40478"/>
                </a:cubicBezTo>
                <a:cubicBezTo>
                  <a:pt x="160447" y="40478"/>
                  <a:pt x="160374" y="40569"/>
                  <a:pt x="160248" y="40751"/>
                </a:cubicBezTo>
                <a:cubicBezTo>
                  <a:pt x="160152" y="40886"/>
                  <a:pt x="160088" y="40956"/>
                  <a:pt x="160046" y="40956"/>
                </a:cubicBezTo>
                <a:cubicBezTo>
                  <a:pt x="159991" y="40956"/>
                  <a:pt x="159976" y="40830"/>
                  <a:pt x="159976" y="40569"/>
                </a:cubicBezTo>
                <a:cubicBezTo>
                  <a:pt x="159976" y="40250"/>
                  <a:pt x="160112" y="39955"/>
                  <a:pt x="160226" y="39909"/>
                </a:cubicBezTo>
                <a:cubicBezTo>
                  <a:pt x="160362" y="39864"/>
                  <a:pt x="160521" y="39409"/>
                  <a:pt x="160590" y="38932"/>
                </a:cubicBezTo>
                <a:cubicBezTo>
                  <a:pt x="160658" y="38431"/>
                  <a:pt x="160862" y="37931"/>
                  <a:pt x="161044" y="37817"/>
                </a:cubicBezTo>
                <a:cubicBezTo>
                  <a:pt x="161317" y="37658"/>
                  <a:pt x="161317" y="37544"/>
                  <a:pt x="161113" y="37408"/>
                </a:cubicBezTo>
                <a:cubicBezTo>
                  <a:pt x="160953" y="37317"/>
                  <a:pt x="160908" y="37090"/>
                  <a:pt x="160999" y="36930"/>
                </a:cubicBezTo>
                <a:cubicBezTo>
                  <a:pt x="161067" y="36822"/>
                  <a:pt x="161078" y="36770"/>
                  <a:pt x="161032" y="36770"/>
                </a:cubicBezTo>
                <a:cubicBezTo>
                  <a:pt x="161002" y="36770"/>
                  <a:pt x="160945" y="36794"/>
                  <a:pt x="160862" y="36839"/>
                </a:cubicBezTo>
                <a:cubicBezTo>
                  <a:pt x="160681" y="36930"/>
                  <a:pt x="160612" y="37135"/>
                  <a:pt x="160681" y="37272"/>
                </a:cubicBezTo>
                <a:cubicBezTo>
                  <a:pt x="160739" y="37360"/>
                  <a:pt x="160713" y="37410"/>
                  <a:pt x="160625" y="37410"/>
                </a:cubicBezTo>
                <a:cubicBezTo>
                  <a:pt x="160577" y="37410"/>
                  <a:pt x="160511" y="37395"/>
                  <a:pt x="160430" y="37363"/>
                </a:cubicBezTo>
                <a:cubicBezTo>
                  <a:pt x="160364" y="37336"/>
                  <a:pt x="160302" y="37323"/>
                  <a:pt x="160246" y="37323"/>
                </a:cubicBezTo>
                <a:cubicBezTo>
                  <a:pt x="160112" y="37323"/>
                  <a:pt x="160021" y="37399"/>
                  <a:pt x="160021" y="37544"/>
                </a:cubicBezTo>
                <a:cubicBezTo>
                  <a:pt x="160021" y="37678"/>
                  <a:pt x="159995" y="37747"/>
                  <a:pt x="159936" y="37747"/>
                </a:cubicBezTo>
                <a:cubicBezTo>
                  <a:pt x="159884" y="37747"/>
                  <a:pt x="159808" y="37695"/>
                  <a:pt x="159703" y="37590"/>
                </a:cubicBezTo>
                <a:cubicBezTo>
                  <a:pt x="159362" y="37226"/>
                  <a:pt x="159589" y="36703"/>
                  <a:pt x="160112" y="36703"/>
                </a:cubicBezTo>
                <a:cubicBezTo>
                  <a:pt x="160294" y="36703"/>
                  <a:pt x="160681" y="36498"/>
                  <a:pt x="160953" y="36203"/>
                </a:cubicBezTo>
                <a:cubicBezTo>
                  <a:pt x="161408" y="35725"/>
                  <a:pt x="161408" y="35680"/>
                  <a:pt x="160931" y="35430"/>
                </a:cubicBezTo>
                <a:cubicBezTo>
                  <a:pt x="160499" y="35179"/>
                  <a:pt x="160499" y="35134"/>
                  <a:pt x="161135" y="34998"/>
                </a:cubicBezTo>
                <a:cubicBezTo>
                  <a:pt x="161381" y="34948"/>
                  <a:pt x="161745" y="34911"/>
                  <a:pt x="162031" y="34911"/>
                </a:cubicBezTo>
                <a:cubicBezTo>
                  <a:pt x="162142" y="34911"/>
                  <a:pt x="162242" y="34917"/>
                  <a:pt x="162318" y="34929"/>
                </a:cubicBezTo>
                <a:cubicBezTo>
                  <a:pt x="162351" y="34934"/>
                  <a:pt x="162384" y="34937"/>
                  <a:pt x="162417" y="34937"/>
                </a:cubicBezTo>
                <a:cubicBezTo>
                  <a:pt x="162673" y="34937"/>
                  <a:pt x="162894" y="34782"/>
                  <a:pt x="162955" y="34520"/>
                </a:cubicBezTo>
                <a:cubicBezTo>
                  <a:pt x="163001" y="34270"/>
                  <a:pt x="162973" y="34159"/>
                  <a:pt x="162825" y="34159"/>
                </a:cubicBezTo>
                <a:cubicBezTo>
                  <a:pt x="162757" y="34159"/>
                  <a:pt x="162666" y="34182"/>
                  <a:pt x="162545" y="34224"/>
                </a:cubicBezTo>
                <a:cubicBezTo>
                  <a:pt x="162447" y="34259"/>
                  <a:pt x="162376" y="34278"/>
                  <a:pt x="162334" y="34278"/>
                </a:cubicBezTo>
                <a:cubicBezTo>
                  <a:pt x="162213" y="34278"/>
                  <a:pt x="162337" y="34120"/>
                  <a:pt x="162727" y="33747"/>
                </a:cubicBezTo>
                <a:cubicBezTo>
                  <a:pt x="163341" y="33156"/>
                  <a:pt x="164114" y="32087"/>
                  <a:pt x="164114" y="31814"/>
                </a:cubicBezTo>
                <a:cubicBezTo>
                  <a:pt x="164114" y="31746"/>
                  <a:pt x="163887" y="31655"/>
                  <a:pt x="163568" y="31564"/>
                </a:cubicBezTo>
                <a:cubicBezTo>
                  <a:pt x="163478" y="31536"/>
                  <a:pt x="163388" y="31524"/>
                  <a:pt x="163302" y="31524"/>
                </a:cubicBezTo>
                <a:cubicBezTo>
                  <a:pt x="162895" y="31524"/>
                  <a:pt x="162609" y="31796"/>
                  <a:pt x="163023" y="31928"/>
                </a:cubicBezTo>
                <a:cubicBezTo>
                  <a:pt x="163227" y="31996"/>
                  <a:pt x="163205" y="32178"/>
                  <a:pt x="162955" y="32496"/>
                </a:cubicBezTo>
                <a:cubicBezTo>
                  <a:pt x="162788" y="32710"/>
                  <a:pt x="162690" y="32812"/>
                  <a:pt x="162569" y="32812"/>
                </a:cubicBezTo>
                <a:cubicBezTo>
                  <a:pt x="162459" y="32812"/>
                  <a:pt x="162330" y="32727"/>
                  <a:pt x="162113" y="32564"/>
                </a:cubicBezTo>
                <a:cubicBezTo>
                  <a:pt x="161681" y="32223"/>
                  <a:pt x="161636" y="32064"/>
                  <a:pt x="161908" y="31564"/>
                </a:cubicBezTo>
                <a:cubicBezTo>
                  <a:pt x="162328" y="30680"/>
                  <a:pt x="162469" y="29560"/>
                  <a:pt x="162164" y="29560"/>
                </a:cubicBezTo>
                <a:cubicBezTo>
                  <a:pt x="162155" y="29560"/>
                  <a:pt x="162146" y="29561"/>
                  <a:pt x="162136" y="29563"/>
                </a:cubicBezTo>
                <a:cubicBezTo>
                  <a:pt x="162122" y="29565"/>
                  <a:pt x="162110" y="29566"/>
                  <a:pt x="162098" y="29566"/>
                </a:cubicBezTo>
                <a:cubicBezTo>
                  <a:pt x="161742" y="29566"/>
                  <a:pt x="161969" y="28619"/>
                  <a:pt x="162409" y="28289"/>
                </a:cubicBezTo>
                <a:cubicBezTo>
                  <a:pt x="162864" y="27948"/>
                  <a:pt x="162659" y="26538"/>
                  <a:pt x="162136" y="26311"/>
                </a:cubicBezTo>
                <a:cubicBezTo>
                  <a:pt x="161701" y="26145"/>
                  <a:pt x="161643" y="25471"/>
                  <a:pt x="161979" y="25471"/>
                </a:cubicBezTo>
                <a:cubicBezTo>
                  <a:pt x="162012" y="25471"/>
                  <a:pt x="162049" y="25478"/>
                  <a:pt x="162090" y="25492"/>
                </a:cubicBezTo>
                <a:cubicBezTo>
                  <a:pt x="162272" y="25560"/>
                  <a:pt x="162682" y="26152"/>
                  <a:pt x="163023" y="26788"/>
                </a:cubicBezTo>
                <a:cubicBezTo>
                  <a:pt x="163328" y="27387"/>
                  <a:pt x="163479" y="27658"/>
                  <a:pt x="163555" y="27658"/>
                </a:cubicBezTo>
                <a:cubicBezTo>
                  <a:pt x="163610" y="27658"/>
                  <a:pt x="163627" y="27521"/>
                  <a:pt x="163637" y="27266"/>
                </a:cubicBezTo>
                <a:cubicBezTo>
                  <a:pt x="163637" y="26879"/>
                  <a:pt x="163819" y="26516"/>
                  <a:pt x="164046" y="26425"/>
                </a:cubicBezTo>
                <a:cubicBezTo>
                  <a:pt x="164273" y="26356"/>
                  <a:pt x="164455" y="26174"/>
                  <a:pt x="164455" y="26015"/>
                </a:cubicBezTo>
                <a:cubicBezTo>
                  <a:pt x="164455" y="25856"/>
                  <a:pt x="164296" y="25742"/>
                  <a:pt x="164046" y="25742"/>
                </a:cubicBezTo>
                <a:cubicBezTo>
                  <a:pt x="163819" y="25742"/>
                  <a:pt x="163637" y="25902"/>
                  <a:pt x="163637" y="26129"/>
                </a:cubicBezTo>
                <a:cubicBezTo>
                  <a:pt x="163637" y="26343"/>
                  <a:pt x="163536" y="26517"/>
                  <a:pt x="163391" y="26517"/>
                </a:cubicBezTo>
                <a:cubicBezTo>
                  <a:pt x="163382" y="26517"/>
                  <a:pt x="163373" y="26517"/>
                  <a:pt x="163364" y="26516"/>
                </a:cubicBezTo>
                <a:cubicBezTo>
                  <a:pt x="163227" y="26516"/>
                  <a:pt x="163091" y="26288"/>
                  <a:pt x="163114" y="26038"/>
                </a:cubicBezTo>
                <a:cubicBezTo>
                  <a:pt x="163114" y="25788"/>
                  <a:pt x="162955" y="25401"/>
                  <a:pt x="162795" y="25242"/>
                </a:cubicBezTo>
                <a:cubicBezTo>
                  <a:pt x="162568" y="25015"/>
                  <a:pt x="162591" y="24833"/>
                  <a:pt x="162841" y="24514"/>
                </a:cubicBezTo>
                <a:cubicBezTo>
                  <a:pt x="162980" y="24340"/>
                  <a:pt x="163159" y="24233"/>
                  <a:pt x="163297" y="24233"/>
                </a:cubicBezTo>
                <a:cubicBezTo>
                  <a:pt x="163339" y="24233"/>
                  <a:pt x="163377" y="24243"/>
                  <a:pt x="163409" y="24264"/>
                </a:cubicBezTo>
                <a:cubicBezTo>
                  <a:pt x="163448" y="24289"/>
                  <a:pt x="163482" y="24301"/>
                  <a:pt x="163511" y="24301"/>
                </a:cubicBezTo>
                <a:cubicBezTo>
                  <a:pt x="163770" y="24301"/>
                  <a:pt x="163641" y="23366"/>
                  <a:pt x="163273" y="22854"/>
                </a:cubicBezTo>
                <a:cubicBezTo>
                  <a:pt x="162874" y="22329"/>
                  <a:pt x="162793" y="22049"/>
                  <a:pt x="163030" y="22049"/>
                </a:cubicBezTo>
                <a:cubicBezTo>
                  <a:pt x="163090" y="22049"/>
                  <a:pt x="163171" y="22067"/>
                  <a:pt x="163273" y="22104"/>
                </a:cubicBezTo>
                <a:cubicBezTo>
                  <a:pt x="163362" y="22138"/>
                  <a:pt x="163430" y="22156"/>
                  <a:pt x="163480" y="22156"/>
                </a:cubicBezTo>
                <a:cubicBezTo>
                  <a:pt x="163595" y="22156"/>
                  <a:pt x="163609" y="22060"/>
                  <a:pt x="163546" y="21854"/>
                </a:cubicBezTo>
                <a:cubicBezTo>
                  <a:pt x="163466" y="21665"/>
                  <a:pt x="163277" y="21576"/>
                  <a:pt x="163090" y="21576"/>
                </a:cubicBezTo>
                <a:cubicBezTo>
                  <a:pt x="162850" y="21576"/>
                  <a:pt x="162613" y="21722"/>
                  <a:pt x="162613" y="21990"/>
                </a:cubicBezTo>
                <a:cubicBezTo>
                  <a:pt x="162613" y="22072"/>
                  <a:pt x="162564" y="22113"/>
                  <a:pt x="162496" y="22113"/>
                </a:cubicBezTo>
                <a:cubicBezTo>
                  <a:pt x="162450" y="22113"/>
                  <a:pt x="162395" y="22095"/>
                  <a:pt x="162341" y="22059"/>
                </a:cubicBezTo>
                <a:cubicBezTo>
                  <a:pt x="162181" y="21945"/>
                  <a:pt x="162113" y="21695"/>
                  <a:pt x="162204" y="21513"/>
                </a:cubicBezTo>
                <a:cubicBezTo>
                  <a:pt x="162295" y="21240"/>
                  <a:pt x="162136" y="21126"/>
                  <a:pt x="161545" y="21126"/>
                </a:cubicBezTo>
                <a:cubicBezTo>
                  <a:pt x="160931" y="21126"/>
                  <a:pt x="160749" y="21217"/>
                  <a:pt x="160794" y="21558"/>
                </a:cubicBezTo>
                <a:cubicBezTo>
                  <a:pt x="160840" y="21808"/>
                  <a:pt x="160726" y="22059"/>
                  <a:pt x="160544" y="22127"/>
                </a:cubicBezTo>
                <a:cubicBezTo>
                  <a:pt x="160507" y="22136"/>
                  <a:pt x="160471" y="22141"/>
                  <a:pt x="160437" y="22141"/>
                </a:cubicBezTo>
                <a:cubicBezTo>
                  <a:pt x="160304" y="22141"/>
                  <a:pt x="160203" y="22072"/>
                  <a:pt x="160203" y="21945"/>
                </a:cubicBezTo>
                <a:cubicBezTo>
                  <a:pt x="160203" y="21786"/>
                  <a:pt x="160021" y="21649"/>
                  <a:pt x="159794" y="21649"/>
                </a:cubicBezTo>
                <a:cubicBezTo>
                  <a:pt x="159774" y="21648"/>
                  <a:pt x="159755" y="21647"/>
                  <a:pt x="159737" y="21647"/>
                </a:cubicBezTo>
                <a:cubicBezTo>
                  <a:pt x="159512" y="21647"/>
                  <a:pt x="159461" y="21778"/>
                  <a:pt x="159566" y="21968"/>
                </a:cubicBezTo>
                <a:cubicBezTo>
                  <a:pt x="159630" y="22073"/>
                  <a:pt x="159644" y="22125"/>
                  <a:pt x="159612" y="22125"/>
                </a:cubicBezTo>
                <a:cubicBezTo>
                  <a:pt x="159574" y="22125"/>
                  <a:pt x="159474" y="22056"/>
                  <a:pt x="159316" y="21922"/>
                </a:cubicBezTo>
                <a:cubicBezTo>
                  <a:pt x="158952" y="21626"/>
                  <a:pt x="158930" y="21467"/>
                  <a:pt x="159180" y="21149"/>
                </a:cubicBezTo>
                <a:cubicBezTo>
                  <a:pt x="159292" y="21011"/>
                  <a:pt x="159391" y="20943"/>
                  <a:pt x="159469" y="20943"/>
                </a:cubicBezTo>
                <a:cubicBezTo>
                  <a:pt x="159532" y="20943"/>
                  <a:pt x="159581" y="20989"/>
                  <a:pt x="159612" y="21081"/>
                </a:cubicBezTo>
                <a:cubicBezTo>
                  <a:pt x="159674" y="21277"/>
                  <a:pt x="159859" y="21370"/>
                  <a:pt x="160041" y="21370"/>
                </a:cubicBezTo>
                <a:cubicBezTo>
                  <a:pt x="160260" y="21370"/>
                  <a:pt x="160476" y="21237"/>
                  <a:pt x="160476" y="20990"/>
                </a:cubicBezTo>
                <a:cubicBezTo>
                  <a:pt x="160476" y="20740"/>
                  <a:pt x="160612" y="20580"/>
                  <a:pt x="160771" y="20580"/>
                </a:cubicBezTo>
                <a:cubicBezTo>
                  <a:pt x="160953" y="20580"/>
                  <a:pt x="160999" y="20421"/>
                  <a:pt x="160908" y="20171"/>
                </a:cubicBezTo>
                <a:cubicBezTo>
                  <a:pt x="160840" y="19944"/>
                  <a:pt x="160885" y="19785"/>
                  <a:pt x="161044" y="19785"/>
                </a:cubicBezTo>
                <a:cubicBezTo>
                  <a:pt x="161658" y="19785"/>
                  <a:pt x="161090" y="19125"/>
                  <a:pt x="160385" y="19034"/>
                </a:cubicBezTo>
                <a:cubicBezTo>
                  <a:pt x="160272" y="19016"/>
                  <a:pt x="160173" y="19008"/>
                  <a:pt x="160090" y="19008"/>
                </a:cubicBezTo>
                <a:cubicBezTo>
                  <a:pt x="159854" y="19008"/>
                  <a:pt x="159743" y="19076"/>
                  <a:pt x="159794" y="19193"/>
                </a:cubicBezTo>
                <a:cubicBezTo>
                  <a:pt x="159885" y="19352"/>
                  <a:pt x="159839" y="19512"/>
                  <a:pt x="159703" y="19603"/>
                </a:cubicBezTo>
                <a:cubicBezTo>
                  <a:pt x="159680" y="19616"/>
                  <a:pt x="159655" y="19622"/>
                  <a:pt x="159629" y="19622"/>
                </a:cubicBezTo>
                <a:cubicBezTo>
                  <a:pt x="159522" y="19622"/>
                  <a:pt x="159394" y="19517"/>
                  <a:pt x="159339" y="19352"/>
                </a:cubicBezTo>
                <a:cubicBezTo>
                  <a:pt x="159248" y="19148"/>
                  <a:pt x="159316" y="18920"/>
                  <a:pt x="159453" y="18875"/>
                </a:cubicBezTo>
                <a:cubicBezTo>
                  <a:pt x="159612" y="18829"/>
                  <a:pt x="159634" y="18557"/>
                  <a:pt x="159544" y="18284"/>
                </a:cubicBezTo>
                <a:cubicBezTo>
                  <a:pt x="159441" y="18034"/>
                  <a:pt x="159390" y="17909"/>
                  <a:pt x="159342" y="17909"/>
                </a:cubicBezTo>
                <a:cubicBezTo>
                  <a:pt x="159293" y="17909"/>
                  <a:pt x="159248" y="18034"/>
                  <a:pt x="159157" y="18284"/>
                </a:cubicBezTo>
                <a:cubicBezTo>
                  <a:pt x="159043" y="18579"/>
                  <a:pt x="158793" y="18807"/>
                  <a:pt x="158611" y="18807"/>
                </a:cubicBezTo>
                <a:cubicBezTo>
                  <a:pt x="158429" y="18807"/>
                  <a:pt x="158225" y="18966"/>
                  <a:pt x="158156" y="19125"/>
                </a:cubicBezTo>
                <a:cubicBezTo>
                  <a:pt x="158088" y="19330"/>
                  <a:pt x="158179" y="19466"/>
                  <a:pt x="158384" y="19466"/>
                </a:cubicBezTo>
                <a:cubicBezTo>
                  <a:pt x="158884" y="19466"/>
                  <a:pt x="159475" y="20489"/>
                  <a:pt x="159111" y="20694"/>
                </a:cubicBezTo>
                <a:cubicBezTo>
                  <a:pt x="159079" y="20715"/>
                  <a:pt x="159049" y="20726"/>
                  <a:pt x="159020" y="20726"/>
                </a:cubicBezTo>
                <a:cubicBezTo>
                  <a:pt x="158928" y="20726"/>
                  <a:pt x="158861" y="20618"/>
                  <a:pt x="158861" y="20444"/>
                </a:cubicBezTo>
                <a:cubicBezTo>
                  <a:pt x="158870" y="20155"/>
                  <a:pt x="158812" y="20021"/>
                  <a:pt x="158720" y="20021"/>
                </a:cubicBezTo>
                <a:cubicBezTo>
                  <a:pt x="158566" y="20021"/>
                  <a:pt x="158319" y="20395"/>
                  <a:pt x="158134" y="21035"/>
                </a:cubicBezTo>
                <a:cubicBezTo>
                  <a:pt x="158007" y="21400"/>
                  <a:pt x="157913" y="21621"/>
                  <a:pt x="157868" y="21621"/>
                </a:cubicBezTo>
                <a:cubicBezTo>
                  <a:pt x="157848" y="21621"/>
                  <a:pt x="157838" y="21579"/>
                  <a:pt x="157838" y="21490"/>
                </a:cubicBezTo>
                <a:cubicBezTo>
                  <a:pt x="157852" y="20891"/>
                  <a:pt x="157832" y="20633"/>
                  <a:pt x="157694" y="20633"/>
                </a:cubicBezTo>
                <a:cubicBezTo>
                  <a:pt x="157607" y="20633"/>
                  <a:pt x="157472" y="20737"/>
                  <a:pt x="157270" y="20922"/>
                </a:cubicBezTo>
                <a:cubicBezTo>
                  <a:pt x="157036" y="21128"/>
                  <a:pt x="156852" y="21226"/>
                  <a:pt x="156657" y="21226"/>
                </a:cubicBezTo>
                <a:cubicBezTo>
                  <a:pt x="156530" y="21226"/>
                  <a:pt x="156399" y="21184"/>
                  <a:pt x="156246" y="21103"/>
                </a:cubicBezTo>
                <a:cubicBezTo>
                  <a:pt x="155791" y="20853"/>
                  <a:pt x="155791" y="20808"/>
                  <a:pt x="156246" y="20649"/>
                </a:cubicBezTo>
                <a:cubicBezTo>
                  <a:pt x="156496" y="20558"/>
                  <a:pt x="156724" y="20376"/>
                  <a:pt x="156724" y="20239"/>
                </a:cubicBezTo>
                <a:cubicBezTo>
                  <a:pt x="156724" y="20162"/>
                  <a:pt x="156640" y="20116"/>
                  <a:pt x="156522" y="20116"/>
                </a:cubicBezTo>
                <a:cubicBezTo>
                  <a:pt x="156466" y="20116"/>
                  <a:pt x="156403" y="20127"/>
                  <a:pt x="156337" y="20148"/>
                </a:cubicBezTo>
                <a:cubicBezTo>
                  <a:pt x="156286" y="20165"/>
                  <a:pt x="156242" y="20175"/>
                  <a:pt x="156204" y="20175"/>
                </a:cubicBezTo>
                <a:cubicBezTo>
                  <a:pt x="156042" y="20175"/>
                  <a:pt x="156000" y="20005"/>
                  <a:pt x="156019" y="19580"/>
                </a:cubicBezTo>
                <a:cubicBezTo>
                  <a:pt x="156040" y="19166"/>
                  <a:pt x="156173" y="18960"/>
                  <a:pt x="156385" y="18960"/>
                </a:cubicBezTo>
                <a:cubicBezTo>
                  <a:pt x="156406" y="18960"/>
                  <a:pt x="156428" y="18962"/>
                  <a:pt x="156451" y="18966"/>
                </a:cubicBezTo>
                <a:cubicBezTo>
                  <a:pt x="156701" y="19034"/>
                  <a:pt x="156837" y="19193"/>
                  <a:pt x="156815" y="19375"/>
                </a:cubicBezTo>
                <a:cubicBezTo>
                  <a:pt x="156769" y="19557"/>
                  <a:pt x="156906" y="19739"/>
                  <a:pt x="157110" y="19830"/>
                </a:cubicBezTo>
                <a:cubicBezTo>
                  <a:pt x="157143" y="19842"/>
                  <a:pt x="157174" y="19848"/>
                  <a:pt x="157204" y="19848"/>
                </a:cubicBezTo>
                <a:cubicBezTo>
                  <a:pt x="157402" y="19848"/>
                  <a:pt x="157537" y="19579"/>
                  <a:pt x="157656" y="18966"/>
                </a:cubicBezTo>
                <a:cubicBezTo>
                  <a:pt x="157770" y="18443"/>
                  <a:pt x="158020" y="17897"/>
                  <a:pt x="158179" y="17783"/>
                </a:cubicBezTo>
                <a:cubicBezTo>
                  <a:pt x="158407" y="17647"/>
                  <a:pt x="158361" y="17465"/>
                  <a:pt x="158043" y="17124"/>
                </a:cubicBezTo>
                <a:cubicBezTo>
                  <a:pt x="157867" y="16948"/>
                  <a:pt x="157745" y="16851"/>
                  <a:pt x="157662" y="16851"/>
                </a:cubicBezTo>
                <a:cubicBezTo>
                  <a:pt x="157509" y="16851"/>
                  <a:pt x="157490" y="17183"/>
                  <a:pt x="157520" y="17965"/>
                </a:cubicBezTo>
                <a:cubicBezTo>
                  <a:pt x="157530" y="18168"/>
                  <a:pt x="157522" y="18271"/>
                  <a:pt x="157482" y="18271"/>
                </a:cubicBezTo>
                <a:cubicBezTo>
                  <a:pt x="157432" y="18271"/>
                  <a:pt x="157332" y="18111"/>
                  <a:pt x="157156" y="17783"/>
                </a:cubicBezTo>
                <a:cubicBezTo>
                  <a:pt x="156860" y="17238"/>
                  <a:pt x="156542" y="17079"/>
                  <a:pt x="155928" y="17079"/>
                </a:cubicBezTo>
                <a:cubicBezTo>
                  <a:pt x="155893" y="17079"/>
                  <a:pt x="155860" y="17080"/>
                  <a:pt x="155827" y="17080"/>
                </a:cubicBezTo>
                <a:cubicBezTo>
                  <a:pt x="154886" y="17080"/>
                  <a:pt x="154630" y="16768"/>
                  <a:pt x="155223" y="16351"/>
                </a:cubicBezTo>
                <a:cubicBezTo>
                  <a:pt x="155473" y="16146"/>
                  <a:pt x="155700" y="15737"/>
                  <a:pt x="155700" y="15441"/>
                </a:cubicBezTo>
                <a:cubicBezTo>
                  <a:pt x="155700" y="14722"/>
                  <a:pt x="156610" y="13826"/>
                  <a:pt x="157312" y="13826"/>
                </a:cubicBezTo>
                <a:cubicBezTo>
                  <a:pt x="157320" y="13826"/>
                  <a:pt x="157329" y="13826"/>
                  <a:pt x="157338" y="13827"/>
                </a:cubicBezTo>
                <a:cubicBezTo>
                  <a:pt x="157633" y="13827"/>
                  <a:pt x="157838" y="13713"/>
                  <a:pt x="157747" y="13577"/>
                </a:cubicBezTo>
                <a:cubicBezTo>
                  <a:pt x="157687" y="13472"/>
                  <a:pt x="157529" y="13416"/>
                  <a:pt x="157338" y="13416"/>
                </a:cubicBezTo>
                <a:cubicBezTo>
                  <a:pt x="157238" y="13416"/>
                  <a:pt x="157129" y="13432"/>
                  <a:pt x="157019" y="13463"/>
                </a:cubicBezTo>
                <a:cubicBezTo>
                  <a:pt x="156945" y="13480"/>
                  <a:pt x="156869" y="13488"/>
                  <a:pt x="156793" y="13488"/>
                </a:cubicBezTo>
                <a:cubicBezTo>
                  <a:pt x="156567" y="13488"/>
                  <a:pt x="156354" y="13412"/>
                  <a:pt x="156269" y="13258"/>
                </a:cubicBezTo>
                <a:cubicBezTo>
                  <a:pt x="156234" y="13206"/>
                  <a:pt x="156199" y="13180"/>
                  <a:pt x="156164" y="13180"/>
                </a:cubicBezTo>
                <a:cubicBezTo>
                  <a:pt x="156064" y="13180"/>
                  <a:pt x="155967" y="13393"/>
                  <a:pt x="155882" y="13781"/>
                </a:cubicBezTo>
                <a:cubicBezTo>
                  <a:pt x="155773" y="14344"/>
                  <a:pt x="155664" y="14545"/>
                  <a:pt x="155393" y="14545"/>
                </a:cubicBezTo>
                <a:cubicBezTo>
                  <a:pt x="155325" y="14545"/>
                  <a:pt x="155246" y="14532"/>
                  <a:pt x="155155" y="14509"/>
                </a:cubicBezTo>
                <a:cubicBezTo>
                  <a:pt x="154995" y="14460"/>
                  <a:pt x="154884" y="14431"/>
                  <a:pt x="154818" y="14431"/>
                </a:cubicBezTo>
                <a:cubicBezTo>
                  <a:pt x="154668" y="14431"/>
                  <a:pt x="154750" y="14583"/>
                  <a:pt x="155018" y="15009"/>
                </a:cubicBezTo>
                <a:cubicBezTo>
                  <a:pt x="155382" y="15578"/>
                  <a:pt x="155382" y="15691"/>
                  <a:pt x="155018" y="15828"/>
                </a:cubicBezTo>
                <a:cubicBezTo>
                  <a:pt x="154907" y="15868"/>
                  <a:pt x="154798" y="15885"/>
                  <a:pt x="154698" y="15885"/>
                </a:cubicBezTo>
                <a:cubicBezTo>
                  <a:pt x="154283" y="15885"/>
                  <a:pt x="154015" y="15588"/>
                  <a:pt x="154382" y="15350"/>
                </a:cubicBezTo>
                <a:cubicBezTo>
                  <a:pt x="154700" y="15146"/>
                  <a:pt x="154700" y="15123"/>
                  <a:pt x="154404" y="15123"/>
                </a:cubicBezTo>
                <a:cubicBezTo>
                  <a:pt x="154177" y="15123"/>
                  <a:pt x="154109" y="14941"/>
                  <a:pt x="154200" y="14714"/>
                </a:cubicBezTo>
                <a:cubicBezTo>
                  <a:pt x="154291" y="14486"/>
                  <a:pt x="154222" y="14304"/>
                  <a:pt x="154018" y="14304"/>
                </a:cubicBezTo>
                <a:cubicBezTo>
                  <a:pt x="153790" y="14304"/>
                  <a:pt x="153699" y="14759"/>
                  <a:pt x="153699" y="15646"/>
                </a:cubicBezTo>
                <a:cubicBezTo>
                  <a:pt x="153722" y="16396"/>
                  <a:pt x="153608" y="17010"/>
                  <a:pt x="153472" y="17010"/>
                </a:cubicBezTo>
                <a:cubicBezTo>
                  <a:pt x="153336" y="17010"/>
                  <a:pt x="153313" y="16851"/>
                  <a:pt x="153404" y="16692"/>
                </a:cubicBezTo>
                <a:cubicBezTo>
                  <a:pt x="153501" y="16529"/>
                  <a:pt x="153483" y="16448"/>
                  <a:pt x="153331" y="16448"/>
                </a:cubicBezTo>
                <a:cubicBezTo>
                  <a:pt x="153271" y="16448"/>
                  <a:pt x="153189" y="16461"/>
                  <a:pt x="153085" y="16487"/>
                </a:cubicBezTo>
                <a:cubicBezTo>
                  <a:pt x="152990" y="16515"/>
                  <a:pt x="152910" y="16530"/>
                  <a:pt x="152843" y="16530"/>
                </a:cubicBezTo>
                <a:cubicBezTo>
                  <a:pt x="152640" y="16530"/>
                  <a:pt x="152562" y="16397"/>
                  <a:pt x="152562" y="16123"/>
                </a:cubicBezTo>
                <a:cubicBezTo>
                  <a:pt x="152562" y="15851"/>
                  <a:pt x="152722" y="15646"/>
                  <a:pt x="152903" y="15646"/>
                </a:cubicBezTo>
                <a:cubicBezTo>
                  <a:pt x="153404" y="15646"/>
                  <a:pt x="153608" y="15123"/>
                  <a:pt x="153267" y="14691"/>
                </a:cubicBezTo>
                <a:cubicBezTo>
                  <a:pt x="153085" y="14486"/>
                  <a:pt x="153017" y="14304"/>
                  <a:pt x="153108" y="14304"/>
                </a:cubicBezTo>
                <a:cubicBezTo>
                  <a:pt x="153472" y="14304"/>
                  <a:pt x="152835" y="13122"/>
                  <a:pt x="152426" y="13054"/>
                </a:cubicBezTo>
                <a:cubicBezTo>
                  <a:pt x="152376" y="13046"/>
                  <a:pt x="152332" y="13042"/>
                  <a:pt x="152294" y="13042"/>
                </a:cubicBezTo>
                <a:cubicBezTo>
                  <a:pt x="152105" y="13042"/>
                  <a:pt x="152059" y="13134"/>
                  <a:pt x="152153" y="13304"/>
                </a:cubicBezTo>
                <a:cubicBezTo>
                  <a:pt x="152468" y="13799"/>
                  <a:pt x="152449" y="14987"/>
                  <a:pt x="152117" y="14987"/>
                </a:cubicBezTo>
                <a:cubicBezTo>
                  <a:pt x="152114" y="14987"/>
                  <a:pt x="152111" y="14987"/>
                  <a:pt x="152108" y="14986"/>
                </a:cubicBezTo>
                <a:cubicBezTo>
                  <a:pt x="151948" y="14986"/>
                  <a:pt x="151789" y="14463"/>
                  <a:pt x="151766" y="13781"/>
                </a:cubicBezTo>
                <a:cubicBezTo>
                  <a:pt x="151721" y="13008"/>
                  <a:pt x="151562" y="12485"/>
                  <a:pt x="151312" y="12326"/>
                </a:cubicBezTo>
                <a:cubicBezTo>
                  <a:pt x="151084" y="12189"/>
                  <a:pt x="150902" y="11917"/>
                  <a:pt x="150902" y="11689"/>
                </a:cubicBezTo>
                <a:cubicBezTo>
                  <a:pt x="150902" y="11348"/>
                  <a:pt x="150649" y="11103"/>
                  <a:pt x="150409" y="11103"/>
                </a:cubicBezTo>
                <a:cubicBezTo>
                  <a:pt x="150296" y="11103"/>
                  <a:pt x="150186" y="11157"/>
                  <a:pt x="150106" y="11280"/>
                </a:cubicBezTo>
                <a:cubicBezTo>
                  <a:pt x="150042" y="11362"/>
                  <a:pt x="149982" y="11404"/>
                  <a:pt x="149915" y="11404"/>
                </a:cubicBezTo>
                <a:cubicBezTo>
                  <a:pt x="149816" y="11404"/>
                  <a:pt x="149701" y="11311"/>
                  <a:pt x="149538" y="11121"/>
                </a:cubicBezTo>
                <a:cubicBezTo>
                  <a:pt x="149357" y="10895"/>
                  <a:pt x="149296" y="10789"/>
                  <a:pt x="149348" y="10789"/>
                </a:cubicBezTo>
                <a:cubicBezTo>
                  <a:pt x="149375" y="10789"/>
                  <a:pt x="149431" y="10817"/>
                  <a:pt x="149515" y="10871"/>
                </a:cubicBezTo>
                <a:cubicBezTo>
                  <a:pt x="149576" y="10907"/>
                  <a:pt x="149651" y="10923"/>
                  <a:pt x="149733" y="10923"/>
                </a:cubicBezTo>
                <a:cubicBezTo>
                  <a:pt x="150114" y="10923"/>
                  <a:pt x="150652" y="10574"/>
                  <a:pt x="150652" y="10257"/>
                </a:cubicBezTo>
                <a:cubicBezTo>
                  <a:pt x="150652" y="10166"/>
                  <a:pt x="150288" y="10052"/>
                  <a:pt x="149834" y="10006"/>
                </a:cubicBezTo>
                <a:cubicBezTo>
                  <a:pt x="149739" y="9997"/>
                  <a:pt x="149650" y="9992"/>
                  <a:pt x="149569" y="9992"/>
                </a:cubicBezTo>
                <a:cubicBezTo>
                  <a:pt x="149264" y="9992"/>
                  <a:pt x="149079" y="10058"/>
                  <a:pt x="149151" y="10166"/>
                </a:cubicBezTo>
                <a:cubicBezTo>
                  <a:pt x="149242" y="10302"/>
                  <a:pt x="149129" y="10484"/>
                  <a:pt x="148878" y="10575"/>
                </a:cubicBezTo>
                <a:cubicBezTo>
                  <a:pt x="148777" y="10616"/>
                  <a:pt x="148705" y="10638"/>
                  <a:pt x="148661" y="10638"/>
                </a:cubicBezTo>
                <a:cubicBezTo>
                  <a:pt x="148558" y="10638"/>
                  <a:pt x="148605" y="10514"/>
                  <a:pt x="148765" y="10211"/>
                </a:cubicBezTo>
                <a:cubicBezTo>
                  <a:pt x="148924" y="9938"/>
                  <a:pt x="149038" y="9529"/>
                  <a:pt x="149038" y="9347"/>
                </a:cubicBezTo>
                <a:cubicBezTo>
                  <a:pt x="149031" y="9293"/>
                  <a:pt x="149014" y="9267"/>
                  <a:pt x="148989" y="9267"/>
                </a:cubicBezTo>
                <a:cubicBezTo>
                  <a:pt x="148931" y="9267"/>
                  <a:pt x="148831" y="9410"/>
                  <a:pt x="148719" y="9665"/>
                </a:cubicBezTo>
                <a:cubicBezTo>
                  <a:pt x="148602" y="9934"/>
                  <a:pt x="148472" y="10091"/>
                  <a:pt x="148385" y="10091"/>
                </a:cubicBezTo>
                <a:cubicBezTo>
                  <a:pt x="148354" y="10091"/>
                  <a:pt x="148328" y="10071"/>
                  <a:pt x="148310" y="10029"/>
                </a:cubicBezTo>
                <a:cubicBezTo>
                  <a:pt x="148271" y="9899"/>
                  <a:pt x="148157" y="9836"/>
                  <a:pt x="147955" y="9836"/>
                </a:cubicBezTo>
                <a:cubicBezTo>
                  <a:pt x="147805" y="9836"/>
                  <a:pt x="147607" y="9870"/>
                  <a:pt x="147355" y="9938"/>
                </a:cubicBezTo>
                <a:cubicBezTo>
                  <a:pt x="147046" y="10022"/>
                  <a:pt x="146811" y="10065"/>
                  <a:pt x="146647" y="10065"/>
                </a:cubicBezTo>
                <a:cubicBezTo>
                  <a:pt x="146277" y="10065"/>
                  <a:pt x="146260" y="9849"/>
                  <a:pt x="146559" y="9392"/>
                </a:cubicBezTo>
                <a:cubicBezTo>
                  <a:pt x="146840" y="8956"/>
                  <a:pt x="146810" y="8701"/>
                  <a:pt x="146537" y="8701"/>
                </a:cubicBezTo>
                <a:cubicBezTo>
                  <a:pt x="146412" y="8701"/>
                  <a:pt x="146235" y="8755"/>
                  <a:pt x="146013" y="8869"/>
                </a:cubicBezTo>
                <a:cubicBezTo>
                  <a:pt x="145831" y="8960"/>
                  <a:pt x="145712" y="9006"/>
                  <a:pt x="145652" y="9006"/>
                </a:cubicBezTo>
                <a:cubicBezTo>
                  <a:pt x="145593" y="9006"/>
                  <a:pt x="145593" y="8960"/>
                  <a:pt x="145649" y="8869"/>
                </a:cubicBezTo>
                <a:cubicBezTo>
                  <a:pt x="145763" y="8733"/>
                  <a:pt x="145445" y="8415"/>
                  <a:pt x="144967" y="8164"/>
                </a:cubicBezTo>
                <a:cubicBezTo>
                  <a:pt x="144641" y="7994"/>
                  <a:pt x="144368" y="7904"/>
                  <a:pt x="144198" y="7904"/>
                </a:cubicBezTo>
                <a:cubicBezTo>
                  <a:pt x="144095" y="7904"/>
                  <a:pt x="144029" y="7937"/>
                  <a:pt x="144012" y="8005"/>
                </a:cubicBezTo>
                <a:cubicBezTo>
                  <a:pt x="143942" y="8185"/>
                  <a:pt x="143815" y="8269"/>
                  <a:pt x="143696" y="8269"/>
                </a:cubicBezTo>
                <a:cubicBezTo>
                  <a:pt x="143545" y="8269"/>
                  <a:pt x="143408" y="8134"/>
                  <a:pt x="143421" y="7892"/>
                </a:cubicBezTo>
                <a:cubicBezTo>
                  <a:pt x="143421" y="7500"/>
                  <a:pt x="143222" y="7289"/>
                  <a:pt x="142896" y="7289"/>
                </a:cubicBezTo>
                <a:cubicBezTo>
                  <a:pt x="142730" y="7289"/>
                  <a:pt x="142530" y="7344"/>
                  <a:pt x="142307" y="7460"/>
                </a:cubicBezTo>
                <a:cubicBezTo>
                  <a:pt x="142127" y="7545"/>
                  <a:pt x="141983" y="7590"/>
                  <a:pt x="141850" y="7590"/>
                </a:cubicBezTo>
                <a:cubicBezTo>
                  <a:pt x="141662" y="7590"/>
                  <a:pt x="141496" y="7500"/>
                  <a:pt x="141283" y="7300"/>
                </a:cubicBezTo>
                <a:cubicBezTo>
                  <a:pt x="141100" y="7134"/>
                  <a:pt x="140893" y="7028"/>
                  <a:pt x="140750" y="7028"/>
                </a:cubicBezTo>
                <a:cubicBezTo>
                  <a:pt x="140698" y="7028"/>
                  <a:pt x="140654" y="7042"/>
                  <a:pt x="140624" y="7073"/>
                </a:cubicBezTo>
                <a:cubicBezTo>
                  <a:pt x="140596" y="7101"/>
                  <a:pt x="140575" y="7113"/>
                  <a:pt x="140561" y="7113"/>
                </a:cubicBezTo>
                <a:cubicBezTo>
                  <a:pt x="140516" y="7113"/>
                  <a:pt x="140532" y="6989"/>
                  <a:pt x="140601" y="6800"/>
                </a:cubicBezTo>
                <a:cubicBezTo>
                  <a:pt x="140715" y="6550"/>
                  <a:pt x="140669" y="6345"/>
                  <a:pt x="140487" y="6345"/>
                </a:cubicBezTo>
                <a:cubicBezTo>
                  <a:pt x="140351" y="6345"/>
                  <a:pt x="140192" y="6459"/>
                  <a:pt x="140192" y="6595"/>
                </a:cubicBezTo>
                <a:cubicBezTo>
                  <a:pt x="140192" y="6649"/>
                  <a:pt x="140166" y="6675"/>
                  <a:pt x="140120" y="6675"/>
                </a:cubicBezTo>
                <a:cubicBezTo>
                  <a:pt x="140030" y="6675"/>
                  <a:pt x="139864" y="6579"/>
                  <a:pt x="139669" y="6413"/>
                </a:cubicBezTo>
                <a:cubicBezTo>
                  <a:pt x="139350" y="6141"/>
                  <a:pt x="139123" y="5777"/>
                  <a:pt x="139146" y="5572"/>
                </a:cubicBezTo>
                <a:cubicBezTo>
                  <a:pt x="139146" y="5390"/>
                  <a:pt x="138941" y="5140"/>
                  <a:pt x="138714" y="5072"/>
                </a:cubicBezTo>
                <a:cubicBezTo>
                  <a:pt x="138486" y="4981"/>
                  <a:pt x="138373" y="4731"/>
                  <a:pt x="138464" y="4526"/>
                </a:cubicBezTo>
                <a:cubicBezTo>
                  <a:pt x="138516" y="4370"/>
                  <a:pt x="138502" y="4267"/>
                  <a:pt x="138432" y="4267"/>
                </a:cubicBezTo>
                <a:cubicBezTo>
                  <a:pt x="138410" y="4267"/>
                  <a:pt x="138382" y="4277"/>
                  <a:pt x="138350" y="4299"/>
                </a:cubicBezTo>
                <a:cubicBezTo>
                  <a:pt x="138320" y="4316"/>
                  <a:pt x="138279" y="4324"/>
                  <a:pt x="138229" y="4324"/>
                </a:cubicBezTo>
                <a:cubicBezTo>
                  <a:pt x="138020" y="4324"/>
                  <a:pt x="137658" y="4174"/>
                  <a:pt x="137327" y="3935"/>
                </a:cubicBezTo>
                <a:cubicBezTo>
                  <a:pt x="136682" y="3467"/>
                  <a:pt x="135853" y="3148"/>
                  <a:pt x="135426" y="3148"/>
                </a:cubicBezTo>
                <a:cubicBezTo>
                  <a:pt x="135251" y="3148"/>
                  <a:pt x="135144" y="3202"/>
                  <a:pt x="135144" y="3321"/>
                </a:cubicBezTo>
                <a:cubicBezTo>
                  <a:pt x="135144" y="3435"/>
                  <a:pt x="135090" y="3487"/>
                  <a:pt x="135005" y="3487"/>
                </a:cubicBezTo>
                <a:cubicBezTo>
                  <a:pt x="134954" y="3487"/>
                  <a:pt x="134893" y="3468"/>
                  <a:pt x="134825" y="3435"/>
                </a:cubicBezTo>
                <a:cubicBezTo>
                  <a:pt x="134621" y="3298"/>
                  <a:pt x="134621" y="3184"/>
                  <a:pt x="134871" y="3048"/>
                </a:cubicBezTo>
                <a:cubicBezTo>
                  <a:pt x="135299" y="2783"/>
                  <a:pt x="133974" y="2062"/>
                  <a:pt x="133219" y="2062"/>
                </a:cubicBezTo>
                <a:cubicBezTo>
                  <a:pt x="133132" y="2062"/>
                  <a:pt x="133052" y="2072"/>
                  <a:pt x="132983" y="2093"/>
                </a:cubicBezTo>
                <a:cubicBezTo>
                  <a:pt x="132886" y="2119"/>
                  <a:pt x="132801" y="2132"/>
                  <a:pt x="132730" y="2132"/>
                </a:cubicBezTo>
                <a:cubicBezTo>
                  <a:pt x="132553" y="2132"/>
                  <a:pt x="132460" y="2051"/>
                  <a:pt x="132460" y="1888"/>
                </a:cubicBezTo>
                <a:cubicBezTo>
                  <a:pt x="132476" y="1216"/>
                  <a:pt x="131384" y="739"/>
                  <a:pt x="130368" y="739"/>
                </a:cubicBezTo>
                <a:cubicBezTo>
                  <a:pt x="129872" y="739"/>
                  <a:pt x="129393" y="854"/>
                  <a:pt x="129072" y="1115"/>
                </a:cubicBezTo>
                <a:cubicBezTo>
                  <a:pt x="128992" y="1173"/>
                  <a:pt x="128919" y="1204"/>
                  <a:pt x="128849" y="1204"/>
                </a:cubicBezTo>
                <a:cubicBezTo>
                  <a:pt x="128701" y="1204"/>
                  <a:pt x="128567" y="1068"/>
                  <a:pt x="128413" y="774"/>
                </a:cubicBezTo>
                <a:cubicBezTo>
                  <a:pt x="128271" y="478"/>
                  <a:pt x="128173" y="342"/>
                  <a:pt x="128069" y="342"/>
                </a:cubicBezTo>
                <a:cubicBezTo>
                  <a:pt x="127990" y="342"/>
                  <a:pt x="127907" y="421"/>
                  <a:pt x="127799" y="569"/>
                </a:cubicBezTo>
                <a:cubicBezTo>
                  <a:pt x="127617" y="797"/>
                  <a:pt x="127230" y="1070"/>
                  <a:pt x="126912" y="1161"/>
                </a:cubicBezTo>
                <a:cubicBezTo>
                  <a:pt x="126768" y="1206"/>
                  <a:pt x="126661" y="1233"/>
                  <a:pt x="126586" y="1233"/>
                </a:cubicBezTo>
                <a:cubicBezTo>
                  <a:pt x="126400" y="1233"/>
                  <a:pt x="126405" y="1068"/>
                  <a:pt x="126502" y="615"/>
                </a:cubicBezTo>
                <a:cubicBezTo>
                  <a:pt x="126585" y="171"/>
                  <a:pt x="126584" y="0"/>
                  <a:pt x="126422" y="0"/>
                </a:cubicBezTo>
                <a:close/>
              </a:path>
            </a:pathLst>
          </a:custGeom>
          <a:solidFill>
            <a:srgbClr val="CD543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1222;p60">
            <a:extLst>
              <a:ext uri="{FF2B5EF4-FFF2-40B4-BE49-F238E27FC236}">
                <a16:creationId xmlns:a16="http://schemas.microsoft.com/office/drawing/2014/main" id="{848F3975-F290-4C7C-8761-65BE9306A8FB}"/>
              </a:ext>
            </a:extLst>
          </p:cNvPr>
          <p:cNvSpPr/>
          <p:nvPr/>
        </p:nvSpPr>
        <p:spPr>
          <a:xfrm rot="3493442">
            <a:off x="6512890" y="1540547"/>
            <a:ext cx="2958505" cy="2193524"/>
          </a:xfrm>
          <a:custGeom>
            <a:avLst/>
            <a:gdLst/>
            <a:ahLst/>
            <a:cxnLst/>
            <a:rect l="l" t="t" r="r" b="b"/>
            <a:pathLst>
              <a:path w="164456" h="204092" extrusionOk="0">
                <a:moveTo>
                  <a:pt x="133105" y="2302"/>
                </a:moveTo>
                <a:cubicBezTo>
                  <a:pt x="133190" y="2302"/>
                  <a:pt x="133256" y="2369"/>
                  <a:pt x="133256" y="2479"/>
                </a:cubicBezTo>
                <a:cubicBezTo>
                  <a:pt x="133256" y="2607"/>
                  <a:pt x="133137" y="2755"/>
                  <a:pt x="133010" y="2755"/>
                </a:cubicBezTo>
                <a:cubicBezTo>
                  <a:pt x="133001" y="2755"/>
                  <a:pt x="132992" y="2754"/>
                  <a:pt x="132983" y="2752"/>
                </a:cubicBezTo>
                <a:cubicBezTo>
                  <a:pt x="132824" y="2752"/>
                  <a:pt x="132710" y="2707"/>
                  <a:pt x="132710" y="2639"/>
                </a:cubicBezTo>
                <a:cubicBezTo>
                  <a:pt x="132710" y="2548"/>
                  <a:pt x="132824" y="2434"/>
                  <a:pt x="132983" y="2343"/>
                </a:cubicBezTo>
                <a:cubicBezTo>
                  <a:pt x="133025" y="2315"/>
                  <a:pt x="133067" y="2302"/>
                  <a:pt x="133105" y="2302"/>
                </a:cubicBezTo>
                <a:close/>
                <a:moveTo>
                  <a:pt x="136713" y="3889"/>
                </a:moveTo>
                <a:cubicBezTo>
                  <a:pt x="136872" y="3889"/>
                  <a:pt x="137008" y="4003"/>
                  <a:pt x="137008" y="4162"/>
                </a:cubicBezTo>
                <a:cubicBezTo>
                  <a:pt x="137008" y="4321"/>
                  <a:pt x="136940" y="4435"/>
                  <a:pt x="136872" y="4435"/>
                </a:cubicBezTo>
                <a:cubicBezTo>
                  <a:pt x="136826" y="4412"/>
                  <a:pt x="136690" y="4299"/>
                  <a:pt x="136599" y="4162"/>
                </a:cubicBezTo>
                <a:cubicBezTo>
                  <a:pt x="136508" y="4003"/>
                  <a:pt x="136576" y="3889"/>
                  <a:pt x="136713" y="3889"/>
                </a:cubicBezTo>
                <a:close/>
                <a:moveTo>
                  <a:pt x="137267" y="4147"/>
                </a:moveTo>
                <a:cubicBezTo>
                  <a:pt x="137291" y="4147"/>
                  <a:pt x="137393" y="4227"/>
                  <a:pt x="137577" y="4390"/>
                </a:cubicBezTo>
                <a:cubicBezTo>
                  <a:pt x="138123" y="4822"/>
                  <a:pt x="138213" y="5231"/>
                  <a:pt x="137759" y="5231"/>
                </a:cubicBezTo>
                <a:cubicBezTo>
                  <a:pt x="137577" y="5231"/>
                  <a:pt x="137509" y="5163"/>
                  <a:pt x="137622" y="5049"/>
                </a:cubicBezTo>
                <a:cubicBezTo>
                  <a:pt x="137713" y="4958"/>
                  <a:pt x="137645" y="4685"/>
                  <a:pt x="137463" y="4435"/>
                </a:cubicBezTo>
                <a:cubicBezTo>
                  <a:pt x="137308" y="4244"/>
                  <a:pt x="137241" y="4147"/>
                  <a:pt x="137267" y="4147"/>
                </a:cubicBezTo>
                <a:close/>
                <a:moveTo>
                  <a:pt x="150446" y="12229"/>
                </a:moveTo>
                <a:cubicBezTo>
                  <a:pt x="150544" y="12229"/>
                  <a:pt x="150657" y="12286"/>
                  <a:pt x="150789" y="12394"/>
                </a:cubicBezTo>
                <a:cubicBezTo>
                  <a:pt x="151243" y="12803"/>
                  <a:pt x="151243" y="12803"/>
                  <a:pt x="150789" y="13167"/>
                </a:cubicBezTo>
                <a:cubicBezTo>
                  <a:pt x="150682" y="13249"/>
                  <a:pt x="150591" y="13293"/>
                  <a:pt x="150498" y="13293"/>
                </a:cubicBezTo>
                <a:cubicBezTo>
                  <a:pt x="150333" y="13293"/>
                  <a:pt x="150164" y="13155"/>
                  <a:pt x="149902" y="12849"/>
                </a:cubicBezTo>
                <a:cubicBezTo>
                  <a:pt x="149684" y="12595"/>
                  <a:pt x="149582" y="12428"/>
                  <a:pt x="149642" y="12428"/>
                </a:cubicBezTo>
                <a:cubicBezTo>
                  <a:pt x="149657" y="12428"/>
                  <a:pt x="149683" y="12439"/>
                  <a:pt x="149720" y="12462"/>
                </a:cubicBezTo>
                <a:cubicBezTo>
                  <a:pt x="149789" y="12505"/>
                  <a:pt x="149864" y="12525"/>
                  <a:pt x="149936" y="12525"/>
                </a:cubicBezTo>
                <a:cubicBezTo>
                  <a:pt x="150054" y="12525"/>
                  <a:pt x="150164" y="12470"/>
                  <a:pt x="150220" y="12371"/>
                </a:cubicBezTo>
                <a:cubicBezTo>
                  <a:pt x="150285" y="12275"/>
                  <a:pt x="150359" y="12229"/>
                  <a:pt x="150446" y="12229"/>
                </a:cubicBezTo>
                <a:close/>
                <a:moveTo>
                  <a:pt x="150393" y="14638"/>
                </a:moveTo>
                <a:cubicBezTo>
                  <a:pt x="150494" y="14638"/>
                  <a:pt x="150613" y="14741"/>
                  <a:pt x="150766" y="14964"/>
                </a:cubicBezTo>
                <a:cubicBezTo>
                  <a:pt x="150971" y="15259"/>
                  <a:pt x="151243" y="15509"/>
                  <a:pt x="151403" y="15509"/>
                </a:cubicBezTo>
                <a:cubicBezTo>
                  <a:pt x="151971" y="15600"/>
                  <a:pt x="152017" y="15646"/>
                  <a:pt x="151766" y="15896"/>
                </a:cubicBezTo>
                <a:cubicBezTo>
                  <a:pt x="151662" y="16001"/>
                  <a:pt x="151489" y="16056"/>
                  <a:pt x="151311" y="16056"/>
                </a:cubicBezTo>
                <a:cubicBezTo>
                  <a:pt x="151218" y="16056"/>
                  <a:pt x="151125" y="16041"/>
                  <a:pt x="151039" y="16010"/>
                </a:cubicBezTo>
                <a:cubicBezTo>
                  <a:pt x="150789" y="15896"/>
                  <a:pt x="150607" y="15646"/>
                  <a:pt x="150607" y="15441"/>
                </a:cubicBezTo>
                <a:cubicBezTo>
                  <a:pt x="150607" y="15237"/>
                  <a:pt x="150470" y="15077"/>
                  <a:pt x="150311" y="15077"/>
                </a:cubicBezTo>
                <a:cubicBezTo>
                  <a:pt x="150129" y="15055"/>
                  <a:pt x="150106" y="14941"/>
                  <a:pt x="150220" y="14759"/>
                </a:cubicBezTo>
                <a:cubicBezTo>
                  <a:pt x="150273" y="14680"/>
                  <a:pt x="150330" y="14638"/>
                  <a:pt x="150393" y="14638"/>
                </a:cubicBezTo>
                <a:close/>
                <a:moveTo>
                  <a:pt x="152501" y="17315"/>
                </a:moveTo>
                <a:cubicBezTo>
                  <a:pt x="152546" y="17315"/>
                  <a:pt x="152641" y="17344"/>
                  <a:pt x="152790" y="17397"/>
                </a:cubicBezTo>
                <a:cubicBezTo>
                  <a:pt x="153040" y="17511"/>
                  <a:pt x="153199" y="17670"/>
                  <a:pt x="153131" y="17738"/>
                </a:cubicBezTo>
                <a:cubicBezTo>
                  <a:pt x="153106" y="17762"/>
                  <a:pt x="153074" y="17774"/>
                  <a:pt x="153036" y="17774"/>
                </a:cubicBezTo>
                <a:cubicBezTo>
                  <a:pt x="152932" y="17774"/>
                  <a:pt x="152786" y="17689"/>
                  <a:pt x="152653" y="17556"/>
                </a:cubicBezTo>
                <a:cubicBezTo>
                  <a:pt x="152486" y="17388"/>
                  <a:pt x="152430" y="17315"/>
                  <a:pt x="152501" y="17315"/>
                </a:cubicBezTo>
                <a:close/>
                <a:moveTo>
                  <a:pt x="145968" y="17169"/>
                </a:moveTo>
                <a:cubicBezTo>
                  <a:pt x="146172" y="17169"/>
                  <a:pt x="146309" y="17351"/>
                  <a:pt x="146491" y="17920"/>
                </a:cubicBezTo>
                <a:cubicBezTo>
                  <a:pt x="146495" y="17924"/>
                  <a:pt x="146493" y="17926"/>
                  <a:pt x="146485" y="17926"/>
                </a:cubicBezTo>
                <a:cubicBezTo>
                  <a:pt x="146450" y="17926"/>
                  <a:pt x="146293" y="17882"/>
                  <a:pt x="146104" y="17806"/>
                </a:cubicBezTo>
                <a:cubicBezTo>
                  <a:pt x="145672" y="17624"/>
                  <a:pt x="145581" y="17169"/>
                  <a:pt x="145968" y="17169"/>
                </a:cubicBezTo>
                <a:close/>
                <a:moveTo>
                  <a:pt x="152471" y="18329"/>
                </a:moveTo>
                <a:cubicBezTo>
                  <a:pt x="152608" y="18329"/>
                  <a:pt x="152722" y="18511"/>
                  <a:pt x="152722" y="18739"/>
                </a:cubicBezTo>
                <a:cubicBezTo>
                  <a:pt x="152699" y="18966"/>
                  <a:pt x="152540" y="19148"/>
                  <a:pt x="152312" y="19148"/>
                </a:cubicBezTo>
                <a:cubicBezTo>
                  <a:pt x="152062" y="19148"/>
                  <a:pt x="151971" y="18989"/>
                  <a:pt x="152062" y="18739"/>
                </a:cubicBezTo>
                <a:cubicBezTo>
                  <a:pt x="152153" y="18488"/>
                  <a:pt x="152335" y="18329"/>
                  <a:pt x="152471" y="18329"/>
                </a:cubicBezTo>
                <a:close/>
                <a:moveTo>
                  <a:pt x="160162" y="23011"/>
                </a:moveTo>
                <a:cubicBezTo>
                  <a:pt x="160175" y="23011"/>
                  <a:pt x="160189" y="23012"/>
                  <a:pt x="160203" y="23014"/>
                </a:cubicBezTo>
                <a:cubicBezTo>
                  <a:pt x="160362" y="23014"/>
                  <a:pt x="160408" y="23127"/>
                  <a:pt x="160294" y="23264"/>
                </a:cubicBezTo>
                <a:cubicBezTo>
                  <a:pt x="160203" y="23423"/>
                  <a:pt x="160021" y="23537"/>
                  <a:pt x="159862" y="23537"/>
                </a:cubicBezTo>
                <a:cubicBezTo>
                  <a:pt x="159703" y="23537"/>
                  <a:pt x="159680" y="23423"/>
                  <a:pt x="159771" y="23264"/>
                </a:cubicBezTo>
                <a:cubicBezTo>
                  <a:pt x="159854" y="23118"/>
                  <a:pt x="160013" y="23011"/>
                  <a:pt x="160162" y="23011"/>
                </a:cubicBezTo>
                <a:close/>
                <a:moveTo>
                  <a:pt x="162838" y="22630"/>
                </a:moveTo>
                <a:cubicBezTo>
                  <a:pt x="162865" y="22630"/>
                  <a:pt x="162889" y="22636"/>
                  <a:pt x="162909" y="22650"/>
                </a:cubicBezTo>
                <a:cubicBezTo>
                  <a:pt x="163045" y="22741"/>
                  <a:pt x="162864" y="23036"/>
                  <a:pt x="162477" y="23332"/>
                </a:cubicBezTo>
                <a:cubicBezTo>
                  <a:pt x="161977" y="23719"/>
                  <a:pt x="161818" y="24037"/>
                  <a:pt x="161931" y="24401"/>
                </a:cubicBezTo>
                <a:cubicBezTo>
                  <a:pt x="162080" y="24898"/>
                  <a:pt x="161807" y="25275"/>
                  <a:pt x="161453" y="25275"/>
                </a:cubicBezTo>
                <a:cubicBezTo>
                  <a:pt x="161322" y="25275"/>
                  <a:pt x="161180" y="25223"/>
                  <a:pt x="161044" y="25106"/>
                </a:cubicBezTo>
                <a:cubicBezTo>
                  <a:pt x="160567" y="24696"/>
                  <a:pt x="160612" y="24082"/>
                  <a:pt x="161135" y="24082"/>
                </a:cubicBezTo>
                <a:cubicBezTo>
                  <a:pt x="161363" y="24082"/>
                  <a:pt x="161454" y="23946"/>
                  <a:pt x="161340" y="23764"/>
                </a:cubicBezTo>
                <a:cubicBezTo>
                  <a:pt x="161270" y="23638"/>
                  <a:pt x="161260" y="23572"/>
                  <a:pt x="161311" y="23572"/>
                </a:cubicBezTo>
                <a:cubicBezTo>
                  <a:pt x="161343" y="23572"/>
                  <a:pt x="161398" y="23598"/>
                  <a:pt x="161476" y="23650"/>
                </a:cubicBezTo>
                <a:cubicBezTo>
                  <a:pt x="161506" y="23671"/>
                  <a:pt x="161541" y="23682"/>
                  <a:pt x="161580" y="23682"/>
                </a:cubicBezTo>
                <a:cubicBezTo>
                  <a:pt x="161752" y="23682"/>
                  <a:pt x="162005" y="23487"/>
                  <a:pt x="162227" y="23173"/>
                </a:cubicBezTo>
                <a:cubicBezTo>
                  <a:pt x="162440" y="22844"/>
                  <a:pt x="162686" y="22630"/>
                  <a:pt x="162838" y="22630"/>
                </a:cubicBezTo>
                <a:close/>
                <a:moveTo>
                  <a:pt x="160005" y="24625"/>
                </a:moveTo>
                <a:cubicBezTo>
                  <a:pt x="160051" y="24625"/>
                  <a:pt x="160102" y="24756"/>
                  <a:pt x="160203" y="25015"/>
                </a:cubicBezTo>
                <a:cubicBezTo>
                  <a:pt x="160294" y="25288"/>
                  <a:pt x="160408" y="25560"/>
                  <a:pt x="160408" y="25560"/>
                </a:cubicBezTo>
                <a:cubicBezTo>
                  <a:pt x="160408" y="25583"/>
                  <a:pt x="160248" y="25583"/>
                  <a:pt x="160044" y="25583"/>
                </a:cubicBezTo>
                <a:cubicBezTo>
                  <a:pt x="159794" y="25583"/>
                  <a:pt x="159725" y="25401"/>
                  <a:pt x="159839" y="25037"/>
                </a:cubicBezTo>
                <a:cubicBezTo>
                  <a:pt x="159920" y="24762"/>
                  <a:pt x="159959" y="24625"/>
                  <a:pt x="160005" y="24625"/>
                </a:cubicBezTo>
                <a:close/>
                <a:moveTo>
                  <a:pt x="153563" y="25333"/>
                </a:moveTo>
                <a:cubicBezTo>
                  <a:pt x="153790" y="25333"/>
                  <a:pt x="153972" y="25379"/>
                  <a:pt x="153972" y="25447"/>
                </a:cubicBezTo>
                <a:cubicBezTo>
                  <a:pt x="153972" y="25492"/>
                  <a:pt x="153790" y="25674"/>
                  <a:pt x="153563" y="25879"/>
                </a:cubicBezTo>
                <a:cubicBezTo>
                  <a:pt x="153408" y="25992"/>
                  <a:pt x="153310" y="26054"/>
                  <a:pt x="153248" y="26054"/>
                </a:cubicBezTo>
                <a:cubicBezTo>
                  <a:pt x="153174" y="26054"/>
                  <a:pt x="153154" y="25964"/>
                  <a:pt x="153154" y="25765"/>
                </a:cubicBezTo>
                <a:cubicBezTo>
                  <a:pt x="153176" y="25538"/>
                  <a:pt x="153358" y="25333"/>
                  <a:pt x="153563" y="25333"/>
                </a:cubicBezTo>
                <a:close/>
                <a:moveTo>
                  <a:pt x="159705" y="31423"/>
                </a:moveTo>
                <a:cubicBezTo>
                  <a:pt x="159745" y="31423"/>
                  <a:pt x="159771" y="31519"/>
                  <a:pt x="159771" y="31700"/>
                </a:cubicBezTo>
                <a:cubicBezTo>
                  <a:pt x="159789" y="31940"/>
                  <a:pt x="159748" y="32090"/>
                  <a:pt x="159683" y="32090"/>
                </a:cubicBezTo>
                <a:cubicBezTo>
                  <a:pt x="159668" y="32090"/>
                  <a:pt x="159652" y="32081"/>
                  <a:pt x="159634" y="32064"/>
                </a:cubicBezTo>
                <a:cubicBezTo>
                  <a:pt x="159544" y="31973"/>
                  <a:pt x="159544" y="31723"/>
                  <a:pt x="159612" y="31541"/>
                </a:cubicBezTo>
                <a:cubicBezTo>
                  <a:pt x="159647" y="31462"/>
                  <a:pt x="159679" y="31423"/>
                  <a:pt x="159705" y="31423"/>
                </a:cubicBezTo>
                <a:close/>
                <a:moveTo>
                  <a:pt x="151631" y="32130"/>
                </a:moveTo>
                <a:cubicBezTo>
                  <a:pt x="151672" y="32130"/>
                  <a:pt x="151698" y="32231"/>
                  <a:pt x="151698" y="32428"/>
                </a:cubicBezTo>
                <a:cubicBezTo>
                  <a:pt x="151717" y="32648"/>
                  <a:pt x="151676" y="32795"/>
                  <a:pt x="151611" y="32795"/>
                </a:cubicBezTo>
                <a:cubicBezTo>
                  <a:pt x="151596" y="32795"/>
                  <a:pt x="151579" y="32786"/>
                  <a:pt x="151562" y="32769"/>
                </a:cubicBezTo>
                <a:cubicBezTo>
                  <a:pt x="151471" y="32678"/>
                  <a:pt x="151448" y="32451"/>
                  <a:pt x="151539" y="32246"/>
                </a:cubicBezTo>
                <a:cubicBezTo>
                  <a:pt x="151574" y="32168"/>
                  <a:pt x="151605" y="32130"/>
                  <a:pt x="151631" y="32130"/>
                </a:cubicBezTo>
                <a:close/>
                <a:moveTo>
                  <a:pt x="159057" y="39711"/>
                </a:moveTo>
                <a:cubicBezTo>
                  <a:pt x="159169" y="39711"/>
                  <a:pt x="159177" y="39861"/>
                  <a:pt x="159089" y="40160"/>
                </a:cubicBezTo>
                <a:cubicBezTo>
                  <a:pt x="158975" y="40546"/>
                  <a:pt x="159066" y="40819"/>
                  <a:pt x="159316" y="40910"/>
                </a:cubicBezTo>
                <a:cubicBezTo>
                  <a:pt x="159634" y="41024"/>
                  <a:pt x="159657" y="41137"/>
                  <a:pt x="159407" y="41433"/>
                </a:cubicBezTo>
                <a:cubicBezTo>
                  <a:pt x="159265" y="41592"/>
                  <a:pt x="159096" y="41683"/>
                  <a:pt x="158964" y="41683"/>
                </a:cubicBezTo>
                <a:cubicBezTo>
                  <a:pt x="158926" y="41683"/>
                  <a:pt x="158892" y="41675"/>
                  <a:pt x="158861" y="41660"/>
                </a:cubicBezTo>
                <a:cubicBezTo>
                  <a:pt x="158520" y="41433"/>
                  <a:pt x="158588" y="39978"/>
                  <a:pt x="158930" y="39750"/>
                </a:cubicBezTo>
                <a:cubicBezTo>
                  <a:pt x="158981" y="39724"/>
                  <a:pt x="159024" y="39711"/>
                  <a:pt x="159057" y="39711"/>
                </a:cubicBezTo>
                <a:close/>
                <a:moveTo>
                  <a:pt x="157964" y="40542"/>
                </a:moveTo>
                <a:cubicBezTo>
                  <a:pt x="158058" y="40542"/>
                  <a:pt x="158080" y="40691"/>
                  <a:pt x="158065" y="41024"/>
                </a:cubicBezTo>
                <a:cubicBezTo>
                  <a:pt x="158065" y="41365"/>
                  <a:pt x="157952" y="41888"/>
                  <a:pt x="157815" y="42183"/>
                </a:cubicBezTo>
                <a:cubicBezTo>
                  <a:pt x="157738" y="42375"/>
                  <a:pt x="157686" y="42478"/>
                  <a:pt x="157642" y="42478"/>
                </a:cubicBezTo>
                <a:cubicBezTo>
                  <a:pt x="157583" y="42478"/>
                  <a:pt x="157540" y="42285"/>
                  <a:pt x="157474" y="41865"/>
                </a:cubicBezTo>
                <a:cubicBezTo>
                  <a:pt x="157406" y="41319"/>
                  <a:pt x="157497" y="40864"/>
                  <a:pt x="157724" y="40683"/>
                </a:cubicBezTo>
                <a:cubicBezTo>
                  <a:pt x="157832" y="40591"/>
                  <a:pt x="157910" y="40542"/>
                  <a:pt x="157964" y="40542"/>
                </a:cubicBezTo>
                <a:close/>
                <a:moveTo>
                  <a:pt x="152335" y="44729"/>
                </a:moveTo>
                <a:cubicBezTo>
                  <a:pt x="153240" y="44729"/>
                  <a:pt x="153493" y="45058"/>
                  <a:pt x="152744" y="45344"/>
                </a:cubicBezTo>
                <a:cubicBezTo>
                  <a:pt x="152694" y="45359"/>
                  <a:pt x="152635" y="45367"/>
                  <a:pt x="152570" y="45367"/>
                </a:cubicBezTo>
                <a:cubicBezTo>
                  <a:pt x="152342" y="45367"/>
                  <a:pt x="152047" y="45276"/>
                  <a:pt x="151835" y="45117"/>
                </a:cubicBezTo>
                <a:cubicBezTo>
                  <a:pt x="151357" y="44776"/>
                  <a:pt x="151403" y="44753"/>
                  <a:pt x="152244" y="44730"/>
                </a:cubicBezTo>
                <a:cubicBezTo>
                  <a:pt x="152275" y="44730"/>
                  <a:pt x="152306" y="44729"/>
                  <a:pt x="152335" y="44729"/>
                </a:cubicBezTo>
                <a:close/>
                <a:moveTo>
                  <a:pt x="158161" y="45655"/>
                </a:moveTo>
                <a:cubicBezTo>
                  <a:pt x="158247" y="45655"/>
                  <a:pt x="158309" y="45710"/>
                  <a:pt x="158293" y="45822"/>
                </a:cubicBezTo>
                <a:cubicBezTo>
                  <a:pt x="158293" y="45981"/>
                  <a:pt x="158179" y="46117"/>
                  <a:pt x="158020" y="46117"/>
                </a:cubicBezTo>
                <a:cubicBezTo>
                  <a:pt x="157884" y="46117"/>
                  <a:pt x="157770" y="46049"/>
                  <a:pt x="157770" y="45981"/>
                </a:cubicBezTo>
                <a:cubicBezTo>
                  <a:pt x="157770" y="45913"/>
                  <a:pt x="157884" y="45776"/>
                  <a:pt x="158043" y="45685"/>
                </a:cubicBezTo>
                <a:cubicBezTo>
                  <a:pt x="158084" y="45665"/>
                  <a:pt x="158125" y="45655"/>
                  <a:pt x="158161" y="45655"/>
                </a:cubicBezTo>
                <a:close/>
                <a:moveTo>
                  <a:pt x="155817" y="44062"/>
                </a:moveTo>
                <a:cubicBezTo>
                  <a:pt x="156014" y="44062"/>
                  <a:pt x="156168" y="44229"/>
                  <a:pt x="156155" y="44548"/>
                </a:cubicBezTo>
                <a:cubicBezTo>
                  <a:pt x="156133" y="44730"/>
                  <a:pt x="155951" y="45094"/>
                  <a:pt x="155723" y="45390"/>
                </a:cubicBezTo>
                <a:cubicBezTo>
                  <a:pt x="155519" y="45663"/>
                  <a:pt x="155337" y="46095"/>
                  <a:pt x="155314" y="46322"/>
                </a:cubicBezTo>
                <a:cubicBezTo>
                  <a:pt x="155314" y="46518"/>
                  <a:pt x="155320" y="46615"/>
                  <a:pt x="155361" y="46615"/>
                </a:cubicBezTo>
                <a:cubicBezTo>
                  <a:pt x="155401" y="46615"/>
                  <a:pt x="155475" y="46524"/>
                  <a:pt x="155610" y="46345"/>
                </a:cubicBezTo>
                <a:cubicBezTo>
                  <a:pt x="155737" y="46171"/>
                  <a:pt x="155811" y="46086"/>
                  <a:pt x="155841" y="46086"/>
                </a:cubicBezTo>
                <a:cubicBezTo>
                  <a:pt x="155871" y="46086"/>
                  <a:pt x="155859" y="46166"/>
                  <a:pt x="155814" y="46322"/>
                </a:cubicBezTo>
                <a:cubicBezTo>
                  <a:pt x="155733" y="46615"/>
                  <a:pt x="155514" y="46755"/>
                  <a:pt x="155235" y="46755"/>
                </a:cubicBezTo>
                <a:cubicBezTo>
                  <a:pt x="154885" y="46755"/>
                  <a:pt x="154443" y="46535"/>
                  <a:pt x="154063" y="46117"/>
                </a:cubicBezTo>
                <a:cubicBezTo>
                  <a:pt x="153591" y="45599"/>
                  <a:pt x="153384" y="45275"/>
                  <a:pt x="153484" y="45275"/>
                </a:cubicBezTo>
                <a:cubicBezTo>
                  <a:pt x="153533" y="45275"/>
                  <a:pt x="153656" y="45354"/>
                  <a:pt x="153859" y="45526"/>
                </a:cubicBezTo>
                <a:cubicBezTo>
                  <a:pt x="154006" y="45653"/>
                  <a:pt x="154100" y="45721"/>
                  <a:pt x="154161" y="45721"/>
                </a:cubicBezTo>
                <a:cubicBezTo>
                  <a:pt x="154230" y="45721"/>
                  <a:pt x="154256" y="45630"/>
                  <a:pt x="154268" y="45435"/>
                </a:cubicBezTo>
                <a:cubicBezTo>
                  <a:pt x="154268" y="45208"/>
                  <a:pt x="154427" y="45003"/>
                  <a:pt x="154586" y="45003"/>
                </a:cubicBezTo>
                <a:cubicBezTo>
                  <a:pt x="154768" y="45003"/>
                  <a:pt x="155086" y="44753"/>
                  <a:pt x="155291" y="44435"/>
                </a:cubicBezTo>
                <a:cubicBezTo>
                  <a:pt x="155448" y="44183"/>
                  <a:pt x="155648" y="44062"/>
                  <a:pt x="155817" y="44062"/>
                </a:cubicBezTo>
                <a:close/>
                <a:moveTo>
                  <a:pt x="149667" y="46693"/>
                </a:moveTo>
                <a:cubicBezTo>
                  <a:pt x="149684" y="46693"/>
                  <a:pt x="149702" y="46698"/>
                  <a:pt x="149720" y="46709"/>
                </a:cubicBezTo>
                <a:cubicBezTo>
                  <a:pt x="149856" y="46777"/>
                  <a:pt x="149947" y="46936"/>
                  <a:pt x="149925" y="47072"/>
                </a:cubicBezTo>
                <a:cubicBezTo>
                  <a:pt x="149925" y="47232"/>
                  <a:pt x="149834" y="47368"/>
                  <a:pt x="149720" y="47459"/>
                </a:cubicBezTo>
                <a:cubicBezTo>
                  <a:pt x="149699" y="47470"/>
                  <a:pt x="149679" y="47475"/>
                  <a:pt x="149660" y="47475"/>
                </a:cubicBezTo>
                <a:cubicBezTo>
                  <a:pt x="149557" y="47475"/>
                  <a:pt x="149492" y="47322"/>
                  <a:pt x="149492" y="47072"/>
                </a:cubicBezTo>
                <a:cubicBezTo>
                  <a:pt x="149492" y="46842"/>
                  <a:pt x="149573" y="46693"/>
                  <a:pt x="149667" y="46693"/>
                </a:cubicBezTo>
                <a:close/>
                <a:moveTo>
                  <a:pt x="156405" y="47436"/>
                </a:moveTo>
                <a:cubicBezTo>
                  <a:pt x="156565" y="47436"/>
                  <a:pt x="156678" y="47550"/>
                  <a:pt x="156656" y="47686"/>
                </a:cubicBezTo>
                <a:cubicBezTo>
                  <a:pt x="156656" y="47823"/>
                  <a:pt x="156542" y="48005"/>
                  <a:pt x="156383" y="48118"/>
                </a:cubicBezTo>
                <a:cubicBezTo>
                  <a:pt x="156356" y="48132"/>
                  <a:pt x="156330" y="48138"/>
                  <a:pt x="156306" y="48138"/>
                </a:cubicBezTo>
                <a:cubicBezTo>
                  <a:pt x="156206" y="48138"/>
                  <a:pt x="156133" y="48029"/>
                  <a:pt x="156133" y="47846"/>
                </a:cubicBezTo>
                <a:cubicBezTo>
                  <a:pt x="156133" y="47618"/>
                  <a:pt x="156246" y="47436"/>
                  <a:pt x="156405" y="47436"/>
                </a:cubicBezTo>
                <a:close/>
                <a:moveTo>
                  <a:pt x="155241" y="47205"/>
                </a:moveTo>
                <a:cubicBezTo>
                  <a:pt x="155284" y="47205"/>
                  <a:pt x="155291" y="47381"/>
                  <a:pt x="155291" y="47755"/>
                </a:cubicBezTo>
                <a:cubicBezTo>
                  <a:pt x="155291" y="48164"/>
                  <a:pt x="155177" y="48482"/>
                  <a:pt x="155041" y="48482"/>
                </a:cubicBezTo>
                <a:cubicBezTo>
                  <a:pt x="154723" y="48482"/>
                  <a:pt x="154723" y="48278"/>
                  <a:pt x="155041" y="47550"/>
                </a:cubicBezTo>
                <a:cubicBezTo>
                  <a:pt x="155144" y="47324"/>
                  <a:pt x="155205" y="47205"/>
                  <a:pt x="155241" y="47205"/>
                </a:cubicBezTo>
                <a:close/>
                <a:moveTo>
                  <a:pt x="153762" y="47539"/>
                </a:moveTo>
                <a:cubicBezTo>
                  <a:pt x="153829" y="47539"/>
                  <a:pt x="153944" y="47630"/>
                  <a:pt x="154086" y="47800"/>
                </a:cubicBezTo>
                <a:cubicBezTo>
                  <a:pt x="154429" y="48284"/>
                  <a:pt x="154548" y="48628"/>
                  <a:pt x="154419" y="48628"/>
                </a:cubicBezTo>
                <a:cubicBezTo>
                  <a:pt x="154361" y="48628"/>
                  <a:pt x="154250" y="48556"/>
                  <a:pt x="154086" y="48391"/>
                </a:cubicBezTo>
                <a:cubicBezTo>
                  <a:pt x="153859" y="48164"/>
                  <a:pt x="153699" y="47823"/>
                  <a:pt x="153699" y="47641"/>
                </a:cubicBezTo>
                <a:cubicBezTo>
                  <a:pt x="153699" y="47572"/>
                  <a:pt x="153722" y="47539"/>
                  <a:pt x="153762" y="47539"/>
                </a:cubicBezTo>
                <a:close/>
                <a:moveTo>
                  <a:pt x="151990" y="47224"/>
                </a:moveTo>
                <a:cubicBezTo>
                  <a:pt x="152092" y="47224"/>
                  <a:pt x="152209" y="47405"/>
                  <a:pt x="152221" y="47732"/>
                </a:cubicBezTo>
                <a:cubicBezTo>
                  <a:pt x="152221" y="47877"/>
                  <a:pt x="152373" y="47985"/>
                  <a:pt x="152556" y="47985"/>
                </a:cubicBezTo>
                <a:cubicBezTo>
                  <a:pt x="152573" y="47985"/>
                  <a:pt x="152590" y="47984"/>
                  <a:pt x="152608" y="47982"/>
                </a:cubicBezTo>
                <a:cubicBezTo>
                  <a:pt x="152640" y="47976"/>
                  <a:pt x="152668" y="47973"/>
                  <a:pt x="152692" y="47973"/>
                </a:cubicBezTo>
                <a:cubicBezTo>
                  <a:pt x="152940" y="47973"/>
                  <a:pt x="152751" y="48298"/>
                  <a:pt x="152108" y="48983"/>
                </a:cubicBezTo>
                <a:cubicBezTo>
                  <a:pt x="152096" y="48994"/>
                  <a:pt x="152087" y="49000"/>
                  <a:pt x="152080" y="49000"/>
                </a:cubicBezTo>
                <a:cubicBezTo>
                  <a:pt x="152049" y="49000"/>
                  <a:pt x="152078" y="48871"/>
                  <a:pt x="152153" y="48664"/>
                </a:cubicBezTo>
                <a:cubicBezTo>
                  <a:pt x="152244" y="48414"/>
                  <a:pt x="152221" y="48187"/>
                  <a:pt x="152062" y="48187"/>
                </a:cubicBezTo>
                <a:cubicBezTo>
                  <a:pt x="151926" y="48187"/>
                  <a:pt x="151812" y="47937"/>
                  <a:pt x="151835" y="47595"/>
                </a:cubicBezTo>
                <a:cubicBezTo>
                  <a:pt x="151835" y="47342"/>
                  <a:pt x="151907" y="47224"/>
                  <a:pt x="151990" y="47224"/>
                </a:cubicBezTo>
                <a:close/>
                <a:moveTo>
                  <a:pt x="151427" y="48547"/>
                </a:moveTo>
                <a:cubicBezTo>
                  <a:pt x="151468" y="48547"/>
                  <a:pt x="151494" y="48642"/>
                  <a:pt x="151494" y="48823"/>
                </a:cubicBezTo>
                <a:cubicBezTo>
                  <a:pt x="151512" y="49058"/>
                  <a:pt x="151472" y="49192"/>
                  <a:pt x="151410" y="49192"/>
                </a:cubicBezTo>
                <a:cubicBezTo>
                  <a:pt x="151394" y="49192"/>
                  <a:pt x="151376" y="49183"/>
                  <a:pt x="151357" y="49165"/>
                </a:cubicBezTo>
                <a:cubicBezTo>
                  <a:pt x="151266" y="49096"/>
                  <a:pt x="151266" y="48846"/>
                  <a:pt x="151334" y="48664"/>
                </a:cubicBezTo>
                <a:cubicBezTo>
                  <a:pt x="151370" y="48585"/>
                  <a:pt x="151401" y="48547"/>
                  <a:pt x="151427" y="48547"/>
                </a:cubicBezTo>
                <a:close/>
                <a:moveTo>
                  <a:pt x="149791" y="48288"/>
                </a:moveTo>
                <a:cubicBezTo>
                  <a:pt x="149869" y="48288"/>
                  <a:pt x="149994" y="48357"/>
                  <a:pt x="150197" y="48482"/>
                </a:cubicBezTo>
                <a:cubicBezTo>
                  <a:pt x="150493" y="48687"/>
                  <a:pt x="150720" y="48937"/>
                  <a:pt x="150720" y="49051"/>
                </a:cubicBezTo>
                <a:cubicBezTo>
                  <a:pt x="150720" y="49165"/>
                  <a:pt x="150493" y="49255"/>
                  <a:pt x="150197" y="49255"/>
                </a:cubicBezTo>
                <a:cubicBezTo>
                  <a:pt x="149834" y="49255"/>
                  <a:pt x="149652" y="49051"/>
                  <a:pt x="149652" y="48687"/>
                </a:cubicBezTo>
                <a:cubicBezTo>
                  <a:pt x="149665" y="48413"/>
                  <a:pt x="149685" y="48288"/>
                  <a:pt x="149791" y="48288"/>
                </a:cubicBezTo>
                <a:close/>
                <a:moveTo>
                  <a:pt x="149829" y="49614"/>
                </a:moveTo>
                <a:cubicBezTo>
                  <a:pt x="149859" y="49614"/>
                  <a:pt x="149891" y="49623"/>
                  <a:pt x="149925" y="49642"/>
                </a:cubicBezTo>
                <a:cubicBezTo>
                  <a:pt x="150061" y="49733"/>
                  <a:pt x="150175" y="49847"/>
                  <a:pt x="150175" y="49915"/>
                </a:cubicBezTo>
                <a:cubicBezTo>
                  <a:pt x="150175" y="49983"/>
                  <a:pt x="150061" y="50097"/>
                  <a:pt x="149902" y="50188"/>
                </a:cubicBezTo>
                <a:cubicBezTo>
                  <a:pt x="149873" y="50207"/>
                  <a:pt x="149845" y="50216"/>
                  <a:pt x="149818" y="50216"/>
                </a:cubicBezTo>
                <a:cubicBezTo>
                  <a:pt x="149722" y="50216"/>
                  <a:pt x="149652" y="50094"/>
                  <a:pt x="149652" y="49915"/>
                </a:cubicBezTo>
                <a:cubicBezTo>
                  <a:pt x="149652" y="49736"/>
                  <a:pt x="149722" y="49614"/>
                  <a:pt x="149829" y="49614"/>
                </a:cubicBezTo>
                <a:close/>
                <a:moveTo>
                  <a:pt x="150532" y="49980"/>
                </a:moveTo>
                <a:cubicBezTo>
                  <a:pt x="150660" y="49980"/>
                  <a:pt x="150812" y="50022"/>
                  <a:pt x="150971" y="50120"/>
                </a:cubicBezTo>
                <a:cubicBezTo>
                  <a:pt x="151425" y="50415"/>
                  <a:pt x="151448" y="50461"/>
                  <a:pt x="151062" y="50688"/>
                </a:cubicBezTo>
                <a:cubicBezTo>
                  <a:pt x="150941" y="50748"/>
                  <a:pt x="150820" y="50778"/>
                  <a:pt x="150709" y="50778"/>
                </a:cubicBezTo>
                <a:cubicBezTo>
                  <a:pt x="150569" y="50778"/>
                  <a:pt x="150445" y="50731"/>
                  <a:pt x="150357" y="50643"/>
                </a:cubicBezTo>
                <a:cubicBezTo>
                  <a:pt x="150007" y="50293"/>
                  <a:pt x="150181" y="49980"/>
                  <a:pt x="150532" y="49980"/>
                </a:cubicBezTo>
                <a:close/>
                <a:moveTo>
                  <a:pt x="155595" y="49710"/>
                </a:moveTo>
                <a:cubicBezTo>
                  <a:pt x="155530" y="49710"/>
                  <a:pt x="155435" y="49728"/>
                  <a:pt x="155314" y="49756"/>
                </a:cubicBezTo>
                <a:cubicBezTo>
                  <a:pt x="155041" y="49824"/>
                  <a:pt x="154700" y="50211"/>
                  <a:pt x="154586" y="50574"/>
                </a:cubicBezTo>
                <a:lnTo>
                  <a:pt x="154382" y="51300"/>
                </a:lnTo>
                <a:lnTo>
                  <a:pt x="154382" y="51300"/>
                </a:lnTo>
                <a:cubicBezTo>
                  <a:pt x="154523" y="51187"/>
                  <a:pt x="154668" y="51051"/>
                  <a:pt x="154814" y="50893"/>
                </a:cubicBezTo>
                <a:cubicBezTo>
                  <a:pt x="155645" y="49971"/>
                  <a:pt x="155844" y="49710"/>
                  <a:pt x="155595" y="49710"/>
                </a:cubicBezTo>
                <a:close/>
                <a:moveTo>
                  <a:pt x="148460" y="50242"/>
                </a:moveTo>
                <a:cubicBezTo>
                  <a:pt x="148574" y="50242"/>
                  <a:pt x="148677" y="50406"/>
                  <a:pt x="148697" y="50620"/>
                </a:cubicBezTo>
                <a:cubicBezTo>
                  <a:pt x="148733" y="50836"/>
                  <a:pt x="148683" y="50966"/>
                  <a:pt x="148593" y="50966"/>
                </a:cubicBezTo>
                <a:cubicBezTo>
                  <a:pt x="148570" y="50966"/>
                  <a:pt x="148543" y="50957"/>
                  <a:pt x="148515" y="50938"/>
                </a:cubicBezTo>
                <a:cubicBezTo>
                  <a:pt x="148429" y="50886"/>
                  <a:pt x="148366" y="50862"/>
                  <a:pt x="148324" y="50862"/>
                </a:cubicBezTo>
                <a:cubicBezTo>
                  <a:pt x="148168" y="50862"/>
                  <a:pt x="148315" y="51193"/>
                  <a:pt x="148674" y="51552"/>
                </a:cubicBezTo>
                <a:cubicBezTo>
                  <a:pt x="149038" y="51916"/>
                  <a:pt x="149038" y="52052"/>
                  <a:pt x="148742" y="52212"/>
                </a:cubicBezTo>
                <a:cubicBezTo>
                  <a:pt x="148666" y="52257"/>
                  <a:pt x="148596" y="52280"/>
                  <a:pt x="148531" y="52280"/>
                </a:cubicBezTo>
                <a:cubicBezTo>
                  <a:pt x="148403" y="52280"/>
                  <a:pt x="148302" y="52189"/>
                  <a:pt x="148242" y="52007"/>
                </a:cubicBezTo>
                <a:cubicBezTo>
                  <a:pt x="148174" y="51780"/>
                  <a:pt x="147992" y="51598"/>
                  <a:pt x="147855" y="51598"/>
                </a:cubicBezTo>
                <a:cubicBezTo>
                  <a:pt x="147851" y="51598"/>
                  <a:pt x="147847" y="51598"/>
                  <a:pt x="147843" y="51598"/>
                </a:cubicBezTo>
                <a:cubicBezTo>
                  <a:pt x="147491" y="51598"/>
                  <a:pt x="147495" y="50596"/>
                  <a:pt x="147832" y="50461"/>
                </a:cubicBezTo>
                <a:cubicBezTo>
                  <a:pt x="148014" y="50392"/>
                  <a:pt x="148265" y="50302"/>
                  <a:pt x="148401" y="50256"/>
                </a:cubicBezTo>
                <a:cubicBezTo>
                  <a:pt x="148421" y="50246"/>
                  <a:pt x="148440" y="50242"/>
                  <a:pt x="148460" y="50242"/>
                </a:cubicBezTo>
                <a:close/>
                <a:moveTo>
                  <a:pt x="146127" y="52689"/>
                </a:moveTo>
                <a:cubicBezTo>
                  <a:pt x="146423" y="52689"/>
                  <a:pt x="146423" y="53417"/>
                  <a:pt x="146104" y="53599"/>
                </a:cubicBezTo>
                <a:cubicBezTo>
                  <a:pt x="146041" y="53630"/>
                  <a:pt x="145978" y="53647"/>
                  <a:pt x="145919" y="53647"/>
                </a:cubicBezTo>
                <a:cubicBezTo>
                  <a:pt x="145851" y="53647"/>
                  <a:pt x="145789" y="53625"/>
                  <a:pt x="145740" y="53576"/>
                </a:cubicBezTo>
                <a:cubicBezTo>
                  <a:pt x="145513" y="53349"/>
                  <a:pt x="145809" y="52689"/>
                  <a:pt x="146127" y="52689"/>
                </a:cubicBezTo>
                <a:close/>
                <a:moveTo>
                  <a:pt x="151889" y="53098"/>
                </a:moveTo>
                <a:cubicBezTo>
                  <a:pt x="151968" y="53098"/>
                  <a:pt x="152017" y="53153"/>
                  <a:pt x="152017" y="53258"/>
                </a:cubicBezTo>
                <a:cubicBezTo>
                  <a:pt x="152017" y="53417"/>
                  <a:pt x="151903" y="53599"/>
                  <a:pt x="151744" y="53690"/>
                </a:cubicBezTo>
                <a:cubicBezTo>
                  <a:pt x="151689" y="53721"/>
                  <a:pt x="151640" y="53736"/>
                  <a:pt x="151599" y="53736"/>
                </a:cubicBezTo>
                <a:cubicBezTo>
                  <a:pt x="151520" y="53736"/>
                  <a:pt x="151471" y="53681"/>
                  <a:pt x="151471" y="53576"/>
                </a:cubicBezTo>
                <a:cubicBezTo>
                  <a:pt x="151471" y="53440"/>
                  <a:pt x="151585" y="53235"/>
                  <a:pt x="151744" y="53144"/>
                </a:cubicBezTo>
                <a:cubicBezTo>
                  <a:pt x="151798" y="53113"/>
                  <a:pt x="151848" y="53098"/>
                  <a:pt x="151889" y="53098"/>
                </a:cubicBezTo>
                <a:close/>
                <a:moveTo>
                  <a:pt x="134133" y="67629"/>
                </a:moveTo>
                <a:cubicBezTo>
                  <a:pt x="134144" y="67629"/>
                  <a:pt x="134155" y="67629"/>
                  <a:pt x="134166" y="67629"/>
                </a:cubicBezTo>
                <a:cubicBezTo>
                  <a:pt x="134393" y="67652"/>
                  <a:pt x="134393" y="67698"/>
                  <a:pt x="134143" y="67789"/>
                </a:cubicBezTo>
                <a:cubicBezTo>
                  <a:pt x="133961" y="67857"/>
                  <a:pt x="133870" y="68061"/>
                  <a:pt x="133961" y="68198"/>
                </a:cubicBezTo>
                <a:cubicBezTo>
                  <a:pt x="134033" y="68313"/>
                  <a:pt x="134041" y="68374"/>
                  <a:pt x="133991" y="68374"/>
                </a:cubicBezTo>
                <a:cubicBezTo>
                  <a:pt x="133962" y="68374"/>
                  <a:pt x="133914" y="68353"/>
                  <a:pt x="133847" y="68312"/>
                </a:cubicBezTo>
                <a:cubicBezTo>
                  <a:pt x="133492" y="68089"/>
                  <a:pt x="133679" y="67629"/>
                  <a:pt x="134133" y="67629"/>
                </a:cubicBezTo>
                <a:close/>
                <a:moveTo>
                  <a:pt x="129979" y="78900"/>
                </a:moveTo>
                <a:cubicBezTo>
                  <a:pt x="130010" y="78900"/>
                  <a:pt x="130064" y="78925"/>
                  <a:pt x="130141" y="78977"/>
                </a:cubicBezTo>
                <a:cubicBezTo>
                  <a:pt x="130323" y="79090"/>
                  <a:pt x="130459" y="79409"/>
                  <a:pt x="130459" y="79704"/>
                </a:cubicBezTo>
                <a:cubicBezTo>
                  <a:pt x="130442" y="79957"/>
                  <a:pt x="130375" y="80098"/>
                  <a:pt x="130258" y="80098"/>
                </a:cubicBezTo>
                <a:cubicBezTo>
                  <a:pt x="130218" y="80098"/>
                  <a:pt x="130171" y="80081"/>
                  <a:pt x="130118" y="80045"/>
                </a:cubicBezTo>
                <a:cubicBezTo>
                  <a:pt x="130056" y="80004"/>
                  <a:pt x="130008" y="79983"/>
                  <a:pt x="129975" y="79983"/>
                </a:cubicBezTo>
                <a:cubicBezTo>
                  <a:pt x="129898" y="79983"/>
                  <a:pt x="129896" y="80090"/>
                  <a:pt x="129959" y="80295"/>
                </a:cubicBezTo>
                <a:cubicBezTo>
                  <a:pt x="130050" y="80568"/>
                  <a:pt x="130027" y="80750"/>
                  <a:pt x="129891" y="80750"/>
                </a:cubicBezTo>
                <a:cubicBezTo>
                  <a:pt x="129754" y="80750"/>
                  <a:pt x="129572" y="80978"/>
                  <a:pt x="129459" y="81296"/>
                </a:cubicBezTo>
                <a:cubicBezTo>
                  <a:pt x="129371" y="81568"/>
                  <a:pt x="129249" y="81688"/>
                  <a:pt x="129141" y="81688"/>
                </a:cubicBezTo>
                <a:cubicBezTo>
                  <a:pt x="128968" y="81688"/>
                  <a:pt x="128829" y="81384"/>
                  <a:pt x="128913" y="80909"/>
                </a:cubicBezTo>
                <a:cubicBezTo>
                  <a:pt x="128981" y="80591"/>
                  <a:pt x="129049" y="80204"/>
                  <a:pt x="129072" y="80023"/>
                </a:cubicBezTo>
                <a:cubicBezTo>
                  <a:pt x="129072" y="79863"/>
                  <a:pt x="129345" y="79659"/>
                  <a:pt x="129663" y="79568"/>
                </a:cubicBezTo>
                <a:cubicBezTo>
                  <a:pt x="130027" y="79477"/>
                  <a:pt x="130141" y="79318"/>
                  <a:pt x="130027" y="79113"/>
                </a:cubicBezTo>
                <a:cubicBezTo>
                  <a:pt x="129942" y="78971"/>
                  <a:pt x="129928" y="78900"/>
                  <a:pt x="129979" y="78900"/>
                </a:cubicBezTo>
                <a:close/>
                <a:moveTo>
                  <a:pt x="125575" y="84869"/>
                </a:moveTo>
                <a:cubicBezTo>
                  <a:pt x="125618" y="84869"/>
                  <a:pt x="125662" y="84876"/>
                  <a:pt x="125706" y="84889"/>
                </a:cubicBezTo>
                <a:cubicBezTo>
                  <a:pt x="126230" y="85116"/>
                  <a:pt x="126161" y="85457"/>
                  <a:pt x="125525" y="85617"/>
                </a:cubicBezTo>
                <a:cubicBezTo>
                  <a:pt x="125341" y="85659"/>
                  <a:pt x="125214" y="85686"/>
                  <a:pt x="125134" y="85686"/>
                </a:cubicBezTo>
                <a:cubicBezTo>
                  <a:pt x="124955" y="85686"/>
                  <a:pt x="125004" y="85553"/>
                  <a:pt x="125161" y="85162"/>
                </a:cubicBezTo>
                <a:cubicBezTo>
                  <a:pt x="125234" y="84979"/>
                  <a:pt x="125396" y="84869"/>
                  <a:pt x="125575" y="84869"/>
                </a:cubicBezTo>
                <a:close/>
                <a:moveTo>
                  <a:pt x="125136" y="86901"/>
                </a:moveTo>
                <a:cubicBezTo>
                  <a:pt x="125585" y="86901"/>
                  <a:pt x="125368" y="87565"/>
                  <a:pt x="124797" y="87777"/>
                </a:cubicBezTo>
                <a:cubicBezTo>
                  <a:pt x="124717" y="87808"/>
                  <a:pt x="124652" y="87823"/>
                  <a:pt x="124601" y="87823"/>
                </a:cubicBezTo>
                <a:cubicBezTo>
                  <a:pt x="124464" y="87823"/>
                  <a:pt x="124429" y="87708"/>
                  <a:pt x="124479" y="87459"/>
                </a:cubicBezTo>
                <a:cubicBezTo>
                  <a:pt x="124524" y="87208"/>
                  <a:pt x="124774" y="86958"/>
                  <a:pt x="125024" y="86913"/>
                </a:cubicBezTo>
                <a:cubicBezTo>
                  <a:pt x="125065" y="86905"/>
                  <a:pt x="125103" y="86901"/>
                  <a:pt x="125136" y="86901"/>
                </a:cubicBezTo>
                <a:close/>
                <a:moveTo>
                  <a:pt x="124380" y="90239"/>
                </a:moveTo>
                <a:cubicBezTo>
                  <a:pt x="124552" y="90239"/>
                  <a:pt x="124618" y="90315"/>
                  <a:pt x="124569" y="90460"/>
                </a:cubicBezTo>
                <a:cubicBezTo>
                  <a:pt x="124524" y="90619"/>
                  <a:pt x="124274" y="90801"/>
                  <a:pt x="124046" y="90847"/>
                </a:cubicBezTo>
                <a:cubicBezTo>
                  <a:pt x="123978" y="90858"/>
                  <a:pt x="123918" y="90863"/>
                  <a:pt x="123864" y="90863"/>
                </a:cubicBezTo>
                <a:cubicBezTo>
                  <a:pt x="123388" y="90863"/>
                  <a:pt x="123521" y="90442"/>
                  <a:pt x="124115" y="90278"/>
                </a:cubicBezTo>
                <a:cubicBezTo>
                  <a:pt x="124221" y="90252"/>
                  <a:pt x="124310" y="90239"/>
                  <a:pt x="124380" y="90239"/>
                </a:cubicBezTo>
                <a:close/>
                <a:moveTo>
                  <a:pt x="122728" y="93053"/>
                </a:moveTo>
                <a:cubicBezTo>
                  <a:pt x="122887" y="93053"/>
                  <a:pt x="123000" y="93166"/>
                  <a:pt x="123000" y="93325"/>
                </a:cubicBezTo>
                <a:cubicBezTo>
                  <a:pt x="123000" y="93462"/>
                  <a:pt x="122955" y="93576"/>
                  <a:pt x="122887" y="93576"/>
                </a:cubicBezTo>
                <a:cubicBezTo>
                  <a:pt x="122819" y="93576"/>
                  <a:pt x="122705" y="93462"/>
                  <a:pt x="122614" y="93303"/>
                </a:cubicBezTo>
                <a:cubicBezTo>
                  <a:pt x="122523" y="93166"/>
                  <a:pt x="122568" y="93053"/>
                  <a:pt x="122728" y="93053"/>
                </a:cubicBezTo>
                <a:close/>
                <a:moveTo>
                  <a:pt x="122182" y="94371"/>
                </a:moveTo>
                <a:cubicBezTo>
                  <a:pt x="122341" y="94371"/>
                  <a:pt x="122455" y="94485"/>
                  <a:pt x="122455" y="94644"/>
                </a:cubicBezTo>
                <a:cubicBezTo>
                  <a:pt x="122455" y="94804"/>
                  <a:pt x="122341" y="94917"/>
                  <a:pt x="122182" y="94917"/>
                </a:cubicBezTo>
                <a:cubicBezTo>
                  <a:pt x="122023" y="94894"/>
                  <a:pt x="121909" y="94781"/>
                  <a:pt x="121909" y="94644"/>
                </a:cubicBezTo>
                <a:cubicBezTo>
                  <a:pt x="121909" y="94485"/>
                  <a:pt x="122023" y="94371"/>
                  <a:pt x="122182" y="94371"/>
                </a:cubicBezTo>
                <a:close/>
                <a:moveTo>
                  <a:pt x="122441" y="96386"/>
                </a:moveTo>
                <a:cubicBezTo>
                  <a:pt x="122760" y="96386"/>
                  <a:pt x="122446" y="96919"/>
                  <a:pt x="121886" y="97259"/>
                </a:cubicBezTo>
                <a:cubicBezTo>
                  <a:pt x="121665" y="97386"/>
                  <a:pt x="121531" y="97454"/>
                  <a:pt x="121452" y="97454"/>
                </a:cubicBezTo>
                <a:cubicBezTo>
                  <a:pt x="121360" y="97454"/>
                  <a:pt x="121340" y="97363"/>
                  <a:pt x="121340" y="97168"/>
                </a:cubicBezTo>
                <a:cubicBezTo>
                  <a:pt x="121340" y="96994"/>
                  <a:pt x="121420" y="96887"/>
                  <a:pt x="121519" y="96887"/>
                </a:cubicBezTo>
                <a:cubicBezTo>
                  <a:pt x="121549" y="96887"/>
                  <a:pt x="121581" y="96897"/>
                  <a:pt x="121613" y="96918"/>
                </a:cubicBezTo>
                <a:cubicBezTo>
                  <a:pt x="121670" y="96951"/>
                  <a:pt x="121720" y="96966"/>
                  <a:pt x="121762" y="96966"/>
                </a:cubicBezTo>
                <a:cubicBezTo>
                  <a:pt x="121839" y="96966"/>
                  <a:pt x="121886" y="96915"/>
                  <a:pt x="121886" y="96827"/>
                </a:cubicBezTo>
                <a:cubicBezTo>
                  <a:pt x="121886" y="96691"/>
                  <a:pt x="122068" y="96509"/>
                  <a:pt x="122273" y="96418"/>
                </a:cubicBezTo>
                <a:cubicBezTo>
                  <a:pt x="122341" y="96396"/>
                  <a:pt x="122397" y="96386"/>
                  <a:pt x="122441" y="96386"/>
                </a:cubicBezTo>
                <a:close/>
                <a:moveTo>
                  <a:pt x="120928" y="97165"/>
                </a:moveTo>
                <a:cubicBezTo>
                  <a:pt x="121057" y="97165"/>
                  <a:pt x="121090" y="97287"/>
                  <a:pt x="121090" y="97578"/>
                </a:cubicBezTo>
                <a:cubicBezTo>
                  <a:pt x="121090" y="97873"/>
                  <a:pt x="120908" y="98124"/>
                  <a:pt x="120704" y="98124"/>
                </a:cubicBezTo>
                <a:cubicBezTo>
                  <a:pt x="120044" y="98101"/>
                  <a:pt x="119976" y="97601"/>
                  <a:pt x="120545" y="97305"/>
                </a:cubicBezTo>
                <a:cubicBezTo>
                  <a:pt x="120723" y="97216"/>
                  <a:pt x="120845" y="97165"/>
                  <a:pt x="120928" y="97165"/>
                </a:cubicBezTo>
                <a:close/>
                <a:moveTo>
                  <a:pt x="114025" y="109628"/>
                </a:moveTo>
                <a:cubicBezTo>
                  <a:pt x="114038" y="109628"/>
                  <a:pt x="114051" y="109629"/>
                  <a:pt x="114064" y="109630"/>
                </a:cubicBezTo>
                <a:cubicBezTo>
                  <a:pt x="114314" y="109630"/>
                  <a:pt x="114473" y="109789"/>
                  <a:pt x="114473" y="110017"/>
                </a:cubicBezTo>
                <a:cubicBezTo>
                  <a:pt x="114473" y="110244"/>
                  <a:pt x="114291" y="110426"/>
                  <a:pt x="114064" y="110426"/>
                </a:cubicBezTo>
                <a:cubicBezTo>
                  <a:pt x="113836" y="110403"/>
                  <a:pt x="113654" y="110244"/>
                  <a:pt x="113654" y="110017"/>
                </a:cubicBezTo>
                <a:cubicBezTo>
                  <a:pt x="113654" y="109802"/>
                  <a:pt x="113816" y="109628"/>
                  <a:pt x="114025" y="109628"/>
                </a:cubicBezTo>
                <a:close/>
                <a:moveTo>
                  <a:pt x="116745" y="111595"/>
                </a:moveTo>
                <a:cubicBezTo>
                  <a:pt x="116831" y="111595"/>
                  <a:pt x="116773" y="111729"/>
                  <a:pt x="116611" y="112040"/>
                </a:cubicBezTo>
                <a:cubicBezTo>
                  <a:pt x="116429" y="112336"/>
                  <a:pt x="116247" y="112586"/>
                  <a:pt x="116178" y="112586"/>
                </a:cubicBezTo>
                <a:cubicBezTo>
                  <a:pt x="115769" y="112586"/>
                  <a:pt x="115883" y="112018"/>
                  <a:pt x="116360" y="111767"/>
                </a:cubicBezTo>
                <a:cubicBezTo>
                  <a:pt x="116563" y="111657"/>
                  <a:pt x="116687" y="111595"/>
                  <a:pt x="116745" y="111595"/>
                </a:cubicBezTo>
                <a:close/>
                <a:moveTo>
                  <a:pt x="112813" y="112018"/>
                </a:moveTo>
                <a:cubicBezTo>
                  <a:pt x="113131" y="112018"/>
                  <a:pt x="113381" y="112200"/>
                  <a:pt x="113381" y="112427"/>
                </a:cubicBezTo>
                <a:cubicBezTo>
                  <a:pt x="113359" y="112654"/>
                  <a:pt x="113245" y="112836"/>
                  <a:pt x="113109" y="112836"/>
                </a:cubicBezTo>
                <a:cubicBezTo>
                  <a:pt x="112949" y="112836"/>
                  <a:pt x="112836" y="113064"/>
                  <a:pt x="112813" y="113382"/>
                </a:cubicBezTo>
                <a:cubicBezTo>
                  <a:pt x="112813" y="113678"/>
                  <a:pt x="112722" y="113905"/>
                  <a:pt x="112586" y="113905"/>
                </a:cubicBezTo>
                <a:cubicBezTo>
                  <a:pt x="112244" y="113905"/>
                  <a:pt x="111994" y="112859"/>
                  <a:pt x="112290" y="112677"/>
                </a:cubicBezTo>
                <a:cubicBezTo>
                  <a:pt x="112449" y="112586"/>
                  <a:pt x="112495" y="112427"/>
                  <a:pt x="112404" y="112268"/>
                </a:cubicBezTo>
                <a:cubicBezTo>
                  <a:pt x="112313" y="112131"/>
                  <a:pt x="112495" y="112018"/>
                  <a:pt x="112813" y="112018"/>
                </a:cubicBezTo>
                <a:close/>
                <a:moveTo>
                  <a:pt x="104922" y="118385"/>
                </a:moveTo>
                <a:cubicBezTo>
                  <a:pt x="105081" y="118385"/>
                  <a:pt x="105218" y="118499"/>
                  <a:pt x="105218" y="118658"/>
                </a:cubicBezTo>
                <a:cubicBezTo>
                  <a:pt x="105218" y="118794"/>
                  <a:pt x="105172" y="118908"/>
                  <a:pt x="105104" y="118908"/>
                </a:cubicBezTo>
                <a:cubicBezTo>
                  <a:pt x="105013" y="118908"/>
                  <a:pt x="104899" y="118794"/>
                  <a:pt x="104808" y="118635"/>
                </a:cubicBezTo>
                <a:cubicBezTo>
                  <a:pt x="104718" y="118499"/>
                  <a:pt x="104786" y="118385"/>
                  <a:pt x="104922" y="118385"/>
                </a:cubicBezTo>
                <a:close/>
                <a:moveTo>
                  <a:pt x="110207" y="119899"/>
                </a:moveTo>
                <a:cubicBezTo>
                  <a:pt x="110280" y="119899"/>
                  <a:pt x="110349" y="119923"/>
                  <a:pt x="110403" y="119977"/>
                </a:cubicBezTo>
                <a:cubicBezTo>
                  <a:pt x="110698" y="120272"/>
                  <a:pt x="110584" y="120591"/>
                  <a:pt x="110175" y="120591"/>
                </a:cubicBezTo>
                <a:cubicBezTo>
                  <a:pt x="109948" y="120591"/>
                  <a:pt x="109766" y="120477"/>
                  <a:pt x="109766" y="120340"/>
                </a:cubicBezTo>
                <a:cubicBezTo>
                  <a:pt x="109766" y="120089"/>
                  <a:pt x="110001" y="119899"/>
                  <a:pt x="110207" y="119899"/>
                </a:cubicBezTo>
                <a:close/>
                <a:moveTo>
                  <a:pt x="106116" y="123594"/>
                </a:moveTo>
                <a:cubicBezTo>
                  <a:pt x="106350" y="123594"/>
                  <a:pt x="106201" y="124442"/>
                  <a:pt x="105718" y="125593"/>
                </a:cubicBezTo>
                <a:cubicBezTo>
                  <a:pt x="105470" y="126173"/>
                  <a:pt x="105221" y="126583"/>
                  <a:pt x="105110" y="126583"/>
                </a:cubicBezTo>
                <a:cubicBezTo>
                  <a:pt x="105099" y="126583"/>
                  <a:pt x="105090" y="126579"/>
                  <a:pt x="105081" y="126571"/>
                </a:cubicBezTo>
                <a:cubicBezTo>
                  <a:pt x="104854" y="126367"/>
                  <a:pt x="105513" y="124093"/>
                  <a:pt x="105900" y="123729"/>
                </a:cubicBezTo>
                <a:cubicBezTo>
                  <a:pt x="105992" y="123637"/>
                  <a:pt x="106064" y="123594"/>
                  <a:pt x="106116" y="123594"/>
                </a:cubicBezTo>
                <a:close/>
                <a:moveTo>
                  <a:pt x="102671" y="128322"/>
                </a:moveTo>
                <a:cubicBezTo>
                  <a:pt x="103012" y="128322"/>
                  <a:pt x="103012" y="129118"/>
                  <a:pt x="102671" y="129641"/>
                </a:cubicBezTo>
                <a:cubicBezTo>
                  <a:pt x="102574" y="129793"/>
                  <a:pt x="102507" y="129872"/>
                  <a:pt x="102447" y="129872"/>
                </a:cubicBezTo>
                <a:cubicBezTo>
                  <a:pt x="102381" y="129872"/>
                  <a:pt x="102322" y="129776"/>
                  <a:pt x="102239" y="129573"/>
                </a:cubicBezTo>
                <a:cubicBezTo>
                  <a:pt x="102057" y="129027"/>
                  <a:pt x="102284" y="128322"/>
                  <a:pt x="102671" y="128322"/>
                </a:cubicBezTo>
                <a:close/>
                <a:moveTo>
                  <a:pt x="98896" y="128277"/>
                </a:moveTo>
                <a:cubicBezTo>
                  <a:pt x="99351" y="128277"/>
                  <a:pt x="99192" y="129777"/>
                  <a:pt x="98714" y="130164"/>
                </a:cubicBezTo>
                <a:cubicBezTo>
                  <a:pt x="98535" y="130306"/>
                  <a:pt x="98426" y="130385"/>
                  <a:pt x="98372" y="130385"/>
                </a:cubicBezTo>
                <a:cubicBezTo>
                  <a:pt x="98295" y="130385"/>
                  <a:pt x="98325" y="130228"/>
                  <a:pt x="98419" y="129868"/>
                </a:cubicBezTo>
                <a:cubicBezTo>
                  <a:pt x="98532" y="129482"/>
                  <a:pt x="98623" y="128982"/>
                  <a:pt x="98623" y="128731"/>
                </a:cubicBezTo>
                <a:cubicBezTo>
                  <a:pt x="98646" y="128481"/>
                  <a:pt x="98760" y="128277"/>
                  <a:pt x="98896" y="128277"/>
                </a:cubicBezTo>
                <a:close/>
                <a:moveTo>
                  <a:pt x="104184" y="129511"/>
                </a:moveTo>
                <a:cubicBezTo>
                  <a:pt x="104300" y="129511"/>
                  <a:pt x="104254" y="129799"/>
                  <a:pt x="103990" y="130210"/>
                </a:cubicBezTo>
                <a:cubicBezTo>
                  <a:pt x="103886" y="130366"/>
                  <a:pt x="103769" y="130469"/>
                  <a:pt x="103679" y="130469"/>
                </a:cubicBezTo>
                <a:cubicBezTo>
                  <a:pt x="103650" y="130469"/>
                  <a:pt x="103625" y="130459"/>
                  <a:pt x="103603" y="130437"/>
                </a:cubicBezTo>
                <a:cubicBezTo>
                  <a:pt x="103535" y="130369"/>
                  <a:pt x="103649" y="130073"/>
                  <a:pt x="103853" y="129800"/>
                </a:cubicBezTo>
                <a:cubicBezTo>
                  <a:pt x="104007" y="129598"/>
                  <a:pt x="104120" y="129511"/>
                  <a:pt x="104184" y="129511"/>
                </a:cubicBezTo>
                <a:close/>
                <a:moveTo>
                  <a:pt x="102989" y="132702"/>
                </a:moveTo>
                <a:cubicBezTo>
                  <a:pt x="103082" y="132702"/>
                  <a:pt x="103148" y="132810"/>
                  <a:pt x="103148" y="132984"/>
                </a:cubicBezTo>
                <a:cubicBezTo>
                  <a:pt x="103148" y="133211"/>
                  <a:pt x="103035" y="133461"/>
                  <a:pt x="102876" y="133552"/>
                </a:cubicBezTo>
                <a:cubicBezTo>
                  <a:pt x="102835" y="133575"/>
                  <a:pt x="102798" y="133587"/>
                  <a:pt x="102764" y="133587"/>
                </a:cubicBezTo>
                <a:cubicBezTo>
                  <a:pt x="102666" y="133587"/>
                  <a:pt x="102603" y="133489"/>
                  <a:pt x="102603" y="133302"/>
                </a:cubicBezTo>
                <a:cubicBezTo>
                  <a:pt x="102625" y="133075"/>
                  <a:pt x="102739" y="132825"/>
                  <a:pt x="102898" y="132734"/>
                </a:cubicBezTo>
                <a:cubicBezTo>
                  <a:pt x="102930" y="132712"/>
                  <a:pt x="102961" y="132702"/>
                  <a:pt x="102989" y="132702"/>
                </a:cubicBezTo>
                <a:close/>
                <a:moveTo>
                  <a:pt x="105855" y="133984"/>
                </a:moveTo>
                <a:cubicBezTo>
                  <a:pt x="106218" y="134007"/>
                  <a:pt x="106150" y="134712"/>
                  <a:pt x="105764" y="134962"/>
                </a:cubicBezTo>
                <a:cubicBezTo>
                  <a:pt x="105703" y="134993"/>
                  <a:pt x="105657" y="135008"/>
                  <a:pt x="105628" y="135008"/>
                </a:cubicBezTo>
                <a:cubicBezTo>
                  <a:pt x="105569" y="135008"/>
                  <a:pt x="105574" y="134947"/>
                  <a:pt x="105650" y="134826"/>
                </a:cubicBezTo>
                <a:cubicBezTo>
                  <a:pt x="105764" y="134667"/>
                  <a:pt x="105741" y="134530"/>
                  <a:pt x="105559" y="134530"/>
                </a:cubicBezTo>
                <a:cubicBezTo>
                  <a:pt x="105400" y="134530"/>
                  <a:pt x="105354" y="134394"/>
                  <a:pt x="105422" y="134257"/>
                </a:cubicBezTo>
                <a:cubicBezTo>
                  <a:pt x="105536" y="134098"/>
                  <a:pt x="105718" y="133984"/>
                  <a:pt x="105855" y="133984"/>
                </a:cubicBezTo>
                <a:close/>
                <a:moveTo>
                  <a:pt x="96122" y="137100"/>
                </a:moveTo>
                <a:cubicBezTo>
                  <a:pt x="96281" y="137100"/>
                  <a:pt x="96395" y="137282"/>
                  <a:pt x="96395" y="137509"/>
                </a:cubicBezTo>
                <a:cubicBezTo>
                  <a:pt x="96395" y="137736"/>
                  <a:pt x="96258" y="137918"/>
                  <a:pt x="96122" y="137918"/>
                </a:cubicBezTo>
                <a:cubicBezTo>
                  <a:pt x="95963" y="137918"/>
                  <a:pt x="95849" y="137736"/>
                  <a:pt x="95849" y="137509"/>
                </a:cubicBezTo>
                <a:cubicBezTo>
                  <a:pt x="95849" y="137282"/>
                  <a:pt x="95963" y="137100"/>
                  <a:pt x="96122" y="137100"/>
                </a:cubicBezTo>
                <a:close/>
                <a:moveTo>
                  <a:pt x="95440" y="141511"/>
                </a:moveTo>
                <a:cubicBezTo>
                  <a:pt x="95849" y="141511"/>
                  <a:pt x="95803" y="141989"/>
                  <a:pt x="95349" y="142125"/>
                </a:cubicBezTo>
                <a:cubicBezTo>
                  <a:pt x="95325" y="142132"/>
                  <a:pt x="95303" y="142135"/>
                  <a:pt x="95281" y="142135"/>
                </a:cubicBezTo>
                <a:cubicBezTo>
                  <a:pt x="95158" y="142135"/>
                  <a:pt x="95076" y="142027"/>
                  <a:pt x="95076" y="141852"/>
                </a:cubicBezTo>
                <a:cubicBezTo>
                  <a:pt x="95076" y="141648"/>
                  <a:pt x="95235" y="141511"/>
                  <a:pt x="95440" y="141511"/>
                </a:cubicBezTo>
                <a:close/>
                <a:moveTo>
                  <a:pt x="99252" y="144692"/>
                </a:moveTo>
                <a:cubicBezTo>
                  <a:pt x="99318" y="144692"/>
                  <a:pt x="99400" y="144738"/>
                  <a:pt x="99510" y="144809"/>
                </a:cubicBezTo>
                <a:cubicBezTo>
                  <a:pt x="99942" y="145059"/>
                  <a:pt x="99828" y="145627"/>
                  <a:pt x="99237" y="146309"/>
                </a:cubicBezTo>
                <a:lnTo>
                  <a:pt x="98691" y="146946"/>
                </a:lnTo>
                <a:lnTo>
                  <a:pt x="98873" y="145877"/>
                </a:lnTo>
                <a:cubicBezTo>
                  <a:pt x="99020" y="144981"/>
                  <a:pt x="99085" y="144692"/>
                  <a:pt x="99252" y="144692"/>
                </a:cubicBezTo>
                <a:close/>
                <a:moveTo>
                  <a:pt x="98042" y="148256"/>
                </a:moveTo>
                <a:cubicBezTo>
                  <a:pt x="98074" y="148256"/>
                  <a:pt x="98108" y="148266"/>
                  <a:pt x="98146" y="148288"/>
                </a:cubicBezTo>
                <a:cubicBezTo>
                  <a:pt x="98282" y="148379"/>
                  <a:pt x="98396" y="148561"/>
                  <a:pt x="98396" y="148720"/>
                </a:cubicBezTo>
                <a:cubicBezTo>
                  <a:pt x="98396" y="148856"/>
                  <a:pt x="98282" y="148970"/>
                  <a:pt x="98123" y="148970"/>
                </a:cubicBezTo>
                <a:cubicBezTo>
                  <a:pt x="97987" y="148970"/>
                  <a:pt x="97873" y="148765"/>
                  <a:pt x="97873" y="148538"/>
                </a:cubicBezTo>
                <a:cubicBezTo>
                  <a:pt x="97873" y="148364"/>
                  <a:pt x="97939" y="148256"/>
                  <a:pt x="98042" y="148256"/>
                </a:cubicBezTo>
                <a:close/>
                <a:moveTo>
                  <a:pt x="99309" y="151423"/>
                </a:moveTo>
                <a:cubicBezTo>
                  <a:pt x="99331" y="151423"/>
                  <a:pt x="99352" y="151424"/>
                  <a:pt x="99374" y="151426"/>
                </a:cubicBezTo>
                <a:cubicBezTo>
                  <a:pt x="99760" y="151426"/>
                  <a:pt x="99783" y="151449"/>
                  <a:pt x="99442" y="151676"/>
                </a:cubicBezTo>
                <a:cubicBezTo>
                  <a:pt x="99192" y="151812"/>
                  <a:pt x="98942" y="151926"/>
                  <a:pt x="98805" y="151926"/>
                </a:cubicBezTo>
                <a:cubicBezTo>
                  <a:pt x="98795" y="151928"/>
                  <a:pt x="98786" y="151929"/>
                  <a:pt x="98778" y="151929"/>
                </a:cubicBezTo>
                <a:cubicBezTo>
                  <a:pt x="98688" y="151929"/>
                  <a:pt x="98677" y="151822"/>
                  <a:pt x="98760" y="151676"/>
                </a:cubicBezTo>
                <a:cubicBezTo>
                  <a:pt x="98864" y="151531"/>
                  <a:pt x="99082" y="151423"/>
                  <a:pt x="99309" y="151423"/>
                </a:cubicBezTo>
                <a:close/>
                <a:moveTo>
                  <a:pt x="95065" y="152415"/>
                </a:moveTo>
                <a:cubicBezTo>
                  <a:pt x="95102" y="152415"/>
                  <a:pt x="95121" y="152448"/>
                  <a:pt x="95121" y="152517"/>
                </a:cubicBezTo>
                <a:cubicBezTo>
                  <a:pt x="95121" y="152563"/>
                  <a:pt x="94917" y="152790"/>
                  <a:pt x="94644" y="152995"/>
                </a:cubicBezTo>
                <a:cubicBezTo>
                  <a:pt x="94441" y="153144"/>
                  <a:pt x="94334" y="153223"/>
                  <a:pt x="94309" y="153223"/>
                </a:cubicBezTo>
                <a:cubicBezTo>
                  <a:pt x="94282" y="153223"/>
                  <a:pt x="94361" y="153121"/>
                  <a:pt x="94530" y="152904"/>
                </a:cubicBezTo>
                <a:cubicBezTo>
                  <a:pt x="94799" y="152588"/>
                  <a:pt x="94979" y="152415"/>
                  <a:pt x="95065" y="152415"/>
                </a:cubicBezTo>
                <a:close/>
                <a:moveTo>
                  <a:pt x="95702" y="156306"/>
                </a:moveTo>
                <a:cubicBezTo>
                  <a:pt x="95805" y="156306"/>
                  <a:pt x="95872" y="156414"/>
                  <a:pt x="95872" y="156588"/>
                </a:cubicBezTo>
                <a:cubicBezTo>
                  <a:pt x="95872" y="156815"/>
                  <a:pt x="95803" y="157020"/>
                  <a:pt x="95735" y="157020"/>
                </a:cubicBezTo>
                <a:cubicBezTo>
                  <a:pt x="95462" y="156997"/>
                  <a:pt x="95349" y="156497"/>
                  <a:pt x="95599" y="156338"/>
                </a:cubicBezTo>
                <a:cubicBezTo>
                  <a:pt x="95636" y="156316"/>
                  <a:pt x="95671" y="156306"/>
                  <a:pt x="95702" y="156306"/>
                </a:cubicBezTo>
                <a:close/>
                <a:moveTo>
                  <a:pt x="96898" y="157686"/>
                </a:moveTo>
                <a:cubicBezTo>
                  <a:pt x="96920" y="157686"/>
                  <a:pt x="96942" y="157691"/>
                  <a:pt x="96963" y="157702"/>
                </a:cubicBezTo>
                <a:cubicBezTo>
                  <a:pt x="97327" y="157952"/>
                  <a:pt x="97259" y="158293"/>
                  <a:pt x="96827" y="158453"/>
                </a:cubicBezTo>
                <a:cubicBezTo>
                  <a:pt x="96768" y="158472"/>
                  <a:pt x="96718" y="158482"/>
                  <a:pt x="96678" y="158482"/>
                </a:cubicBezTo>
                <a:cubicBezTo>
                  <a:pt x="96532" y="158482"/>
                  <a:pt x="96505" y="158351"/>
                  <a:pt x="96577" y="158066"/>
                </a:cubicBezTo>
                <a:cubicBezTo>
                  <a:pt x="96653" y="157836"/>
                  <a:pt x="96779" y="157686"/>
                  <a:pt x="96898" y="157686"/>
                </a:cubicBezTo>
                <a:close/>
                <a:moveTo>
                  <a:pt x="95788" y="157336"/>
                </a:moveTo>
                <a:cubicBezTo>
                  <a:pt x="95871" y="157336"/>
                  <a:pt x="95853" y="157551"/>
                  <a:pt x="95758" y="158043"/>
                </a:cubicBezTo>
                <a:cubicBezTo>
                  <a:pt x="95659" y="158520"/>
                  <a:pt x="95681" y="158788"/>
                  <a:pt x="95794" y="158788"/>
                </a:cubicBezTo>
                <a:cubicBezTo>
                  <a:pt x="95810" y="158788"/>
                  <a:pt x="95829" y="158782"/>
                  <a:pt x="95849" y="158771"/>
                </a:cubicBezTo>
                <a:cubicBezTo>
                  <a:pt x="95881" y="158750"/>
                  <a:pt x="95908" y="158739"/>
                  <a:pt x="95929" y="158739"/>
                </a:cubicBezTo>
                <a:cubicBezTo>
                  <a:pt x="95999" y="158739"/>
                  <a:pt x="96010" y="158847"/>
                  <a:pt x="95940" y="159021"/>
                </a:cubicBezTo>
                <a:cubicBezTo>
                  <a:pt x="95872" y="159248"/>
                  <a:pt x="95917" y="159453"/>
                  <a:pt x="96076" y="159453"/>
                </a:cubicBezTo>
                <a:cubicBezTo>
                  <a:pt x="96236" y="159453"/>
                  <a:pt x="96372" y="159521"/>
                  <a:pt x="96372" y="159612"/>
                </a:cubicBezTo>
                <a:cubicBezTo>
                  <a:pt x="96372" y="159652"/>
                  <a:pt x="96318" y="159676"/>
                  <a:pt x="96242" y="159676"/>
                </a:cubicBezTo>
                <a:cubicBezTo>
                  <a:pt x="96187" y="159676"/>
                  <a:pt x="96120" y="159664"/>
                  <a:pt x="96054" y="159635"/>
                </a:cubicBezTo>
                <a:cubicBezTo>
                  <a:pt x="96025" y="159625"/>
                  <a:pt x="95995" y="159621"/>
                  <a:pt x="95964" y="159621"/>
                </a:cubicBezTo>
                <a:cubicBezTo>
                  <a:pt x="95780" y="159621"/>
                  <a:pt x="95576" y="159791"/>
                  <a:pt x="95440" y="160044"/>
                </a:cubicBezTo>
                <a:cubicBezTo>
                  <a:pt x="95280" y="160363"/>
                  <a:pt x="95008" y="160636"/>
                  <a:pt x="94780" y="160704"/>
                </a:cubicBezTo>
                <a:cubicBezTo>
                  <a:pt x="94728" y="160724"/>
                  <a:pt x="94684" y="160735"/>
                  <a:pt x="94648" y="160735"/>
                </a:cubicBezTo>
                <a:cubicBezTo>
                  <a:pt x="94481" y="160735"/>
                  <a:pt x="94486" y="160499"/>
                  <a:pt x="94598" y="159862"/>
                </a:cubicBezTo>
                <a:cubicBezTo>
                  <a:pt x="94736" y="159225"/>
                  <a:pt x="94743" y="159005"/>
                  <a:pt x="94561" y="159005"/>
                </a:cubicBezTo>
                <a:cubicBezTo>
                  <a:pt x="94503" y="159005"/>
                  <a:pt x="94425" y="159028"/>
                  <a:pt x="94325" y="159067"/>
                </a:cubicBezTo>
                <a:cubicBezTo>
                  <a:pt x="94180" y="159123"/>
                  <a:pt x="94084" y="159154"/>
                  <a:pt x="94036" y="159154"/>
                </a:cubicBezTo>
                <a:cubicBezTo>
                  <a:pt x="93948" y="159154"/>
                  <a:pt x="94022" y="159051"/>
                  <a:pt x="94257" y="158816"/>
                </a:cubicBezTo>
                <a:cubicBezTo>
                  <a:pt x="94408" y="158652"/>
                  <a:pt x="94525" y="158572"/>
                  <a:pt x="94622" y="158572"/>
                </a:cubicBezTo>
                <a:cubicBezTo>
                  <a:pt x="94700" y="158572"/>
                  <a:pt x="94765" y="158624"/>
                  <a:pt x="94826" y="158725"/>
                </a:cubicBezTo>
                <a:cubicBezTo>
                  <a:pt x="94905" y="158853"/>
                  <a:pt x="94974" y="158925"/>
                  <a:pt x="95016" y="158925"/>
                </a:cubicBezTo>
                <a:cubicBezTo>
                  <a:pt x="95033" y="158925"/>
                  <a:pt x="95046" y="158912"/>
                  <a:pt x="95053" y="158885"/>
                </a:cubicBezTo>
                <a:cubicBezTo>
                  <a:pt x="95076" y="158816"/>
                  <a:pt x="95121" y="158521"/>
                  <a:pt x="95190" y="158248"/>
                </a:cubicBezTo>
                <a:cubicBezTo>
                  <a:pt x="95258" y="157975"/>
                  <a:pt x="95440" y="157611"/>
                  <a:pt x="95622" y="157452"/>
                </a:cubicBezTo>
                <a:cubicBezTo>
                  <a:pt x="95697" y="157376"/>
                  <a:pt x="95752" y="157336"/>
                  <a:pt x="95788" y="157336"/>
                </a:cubicBezTo>
                <a:close/>
                <a:moveTo>
                  <a:pt x="93916" y="162114"/>
                </a:moveTo>
                <a:cubicBezTo>
                  <a:pt x="94075" y="162114"/>
                  <a:pt x="94189" y="162227"/>
                  <a:pt x="94189" y="162387"/>
                </a:cubicBezTo>
                <a:cubicBezTo>
                  <a:pt x="94189" y="162546"/>
                  <a:pt x="94143" y="162659"/>
                  <a:pt x="94075" y="162659"/>
                </a:cubicBezTo>
                <a:cubicBezTo>
                  <a:pt x="94007" y="162659"/>
                  <a:pt x="93893" y="162546"/>
                  <a:pt x="93802" y="162387"/>
                </a:cubicBezTo>
                <a:cubicBezTo>
                  <a:pt x="93711" y="162227"/>
                  <a:pt x="93757" y="162114"/>
                  <a:pt x="93916" y="162114"/>
                </a:cubicBezTo>
                <a:close/>
                <a:moveTo>
                  <a:pt x="42708" y="162655"/>
                </a:moveTo>
                <a:cubicBezTo>
                  <a:pt x="42748" y="162655"/>
                  <a:pt x="42774" y="162751"/>
                  <a:pt x="42774" y="162932"/>
                </a:cubicBezTo>
                <a:cubicBezTo>
                  <a:pt x="42792" y="163172"/>
                  <a:pt x="42751" y="163322"/>
                  <a:pt x="42686" y="163322"/>
                </a:cubicBezTo>
                <a:cubicBezTo>
                  <a:pt x="42671" y="163322"/>
                  <a:pt x="42655" y="163313"/>
                  <a:pt x="42638" y="163296"/>
                </a:cubicBezTo>
                <a:cubicBezTo>
                  <a:pt x="42547" y="163205"/>
                  <a:pt x="42524" y="162978"/>
                  <a:pt x="42615" y="162773"/>
                </a:cubicBezTo>
                <a:cubicBezTo>
                  <a:pt x="42650" y="162694"/>
                  <a:pt x="42682" y="162655"/>
                  <a:pt x="42708" y="162655"/>
                </a:cubicBezTo>
                <a:close/>
                <a:moveTo>
                  <a:pt x="95371" y="163037"/>
                </a:moveTo>
                <a:cubicBezTo>
                  <a:pt x="95464" y="163037"/>
                  <a:pt x="95531" y="163145"/>
                  <a:pt x="95531" y="163319"/>
                </a:cubicBezTo>
                <a:cubicBezTo>
                  <a:pt x="95531" y="163546"/>
                  <a:pt x="95417" y="163751"/>
                  <a:pt x="95258" y="163751"/>
                </a:cubicBezTo>
                <a:cubicBezTo>
                  <a:pt x="95099" y="163751"/>
                  <a:pt x="94985" y="163637"/>
                  <a:pt x="95008" y="163478"/>
                </a:cubicBezTo>
                <a:cubicBezTo>
                  <a:pt x="95008" y="163342"/>
                  <a:pt x="95121" y="163160"/>
                  <a:pt x="95280" y="163069"/>
                </a:cubicBezTo>
                <a:cubicBezTo>
                  <a:pt x="95312" y="163047"/>
                  <a:pt x="95343" y="163037"/>
                  <a:pt x="95371" y="163037"/>
                </a:cubicBezTo>
                <a:close/>
                <a:moveTo>
                  <a:pt x="93925" y="163045"/>
                </a:moveTo>
                <a:cubicBezTo>
                  <a:pt x="94132" y="163045"/>
                  <a:pt x="94184" y="163256"/>
                  <a:pt x="94166" y="163842"/>
                </a:cubicBezTo>
                <a:cubicBezTo>
                  <a:pt x="94166" y="164365"/>
                  <a:pt x="94030" y="164842"/>
                  <a:pt x="93848" y="164933"/>
                </a:cubicBezTo>
                <a:cubicBezTo>
                  <a:pt x="93805" y="164962"/>
                  <a:pt x="93770" y="164976"/>
                  <a:pt x="93741" y="164976"/>
                </a:cubicBezTo>
                <a:cubicBezTo>
                  <a:pt x="93631" y="164976"/>
                  <a:pt x="93621" y="164765"/>
                  <a:pt x="93711" y="164297"/>
                </a:cubicBezTo>
                <a:cubicBezTo>
                  <a:pt x="93825" y="163774"/>
                  <a:pt x="93780" y="163433"/>
                  <a:pt x="93575" y="163364"/>
                </a:cubicBezTo>
                <a:cubicBezTo>
                  <a:pt x="93370" y="163296"/>
                  <a:pt x="93439" y="163205"/>
                  <a:pt x="93711" y="163091"/>
                </a:cubicBezTo>
                <a:cubicBezTo>
                  <a:pt x="93796" y="163061"/>
                  <a:pt x="93867" y="163045"/>
                  <a:pt x="93925" y="163045"/>
                </a:cubicBezTo>
                <a:close/>
                <a:moveTo>
                  <a:pt x="94962" y="164820"/>
                </a:moveTo>
                <a:cubicBezTo>
                  <a:pt x="95121" y="164820"/>
                  <a:pt x="95235" y="164933"/>
                  <a:pt x="95235" y="165093"/>
                </a:cubicBezTo>
                <a:cubicBezTo>
                  <a:pt x="95235" y="165238"/>
                  <a:pt x="95140" y="165346"/>
                  <a:pt x="95002" y="165346"/>
                </a:cubicBezTo>
                <a:cubicBezTo>
                  <a:pt x="94989" y="165346"/>
                  <a:pt x="94976" y="165345"/>
                  <a:pt x="94962" y="165343"/>
                </a:cubicBezTo>
                <a:cubicBezTo>
                  <a:pt x="94803" y="165343"/>
                  <a:pt x="94689" y="165229"/>
                  <a:pt x="94689" y="165093"/>
                </a:cubicBezTo>
                <a:cubicBezTo>
                  <a:pt x="94689" y="164933"/>
                  <a:pt x="94803" y="164820"/>
                  <a:pt x="94962" y="164820"/>
                </a:cubicBezTo>
                <a:close/>
                <a:moveTo>
                  <a:pt x="93373" y="165687"/>
                </a:moveTo>
                <a:cubicBezTo>
                  <a:pt x="93554" y="165687"/>
                  <a:pt x="93807" y="165778"/>
                  <a:pt x="94098" y="165957"/>
                </a:cubicBezTo>
                <a:cubicBezTo>
                  <a:pt x="94504" y="166215"/>
                  <a:pt x="94236" y="166564"/>
                  <a:pt x="93816" y="166564"/>
                </a:cubicBezTo>
                <a:cubicBezTo>
                  <a:pt x="93719" y="166564"/>
                  <a:pt x="93614" y="166545"/>
                  <a:pt x="93507" y="166502"/>
                </a:cubicBezTo>
                <a:cubicBezTo>
                  <a:pt x="93279" y="166411"/>
                  <a:pt x="93075" y="166161"/>
                  <a:pt x="93075" y="165979"/>
                </a:cubicBezTo>
                <a:cubicBezTo>
                  <a:pt x="93075" y="165783"/>
                  <a:pt x="93186" y="165687"/>
                  <a:pt x="93373" y="165687"/>
                </a:cubicBezTo>
                <a:close/>
                <a:moveTo>
                  <a:pt x="43836" y="166357"/>
                </a:moveTo>
                <a:cubicBezTo>
                  <a:pt x="43996" y="166357"/>
                  <a:pt x="44052" y="166513"/>
                  <a:pt x="44025" y="166844"/>
                </a:cubicBezTo>
                <a:cubicBezTo>
                  <a:pt x="43998" y="167087"/>
                  <a:pt x="43954" y="167202"/>
                  <a:pt x="43842" y="167202"/>
                </a:cubicBezTo>
                <a:cubicBezTo>
                  <a:pt x="43766" y="167202"/>
                  <a:pt x="43658" y="167149"/>
                  <a:pt x="43502" y="167048"/>
                </a:cubicBezTo>
                <a:cubicBezTo>
                  <a:pt x="43161" y="166821"/>
                  <a:pt x="43115" y="166707"/>
                  <a:pt x="43388" y="166548"/>
                </a:cubicBezTo>
                <a:cubicBezTo>
                  <a:pt x="43585" y="166423"/>
                  <a:pt x="43732" y="166357"/>
                  <a:pt x="43836" y="166357"/>
                </a:cubicBezTo>
                <a:close/>
                <a:moveTo>
                  <a:pt x="41878" y="167139"/>
                </a:moveTo>
                <a:cubicBezTo>
                  <a:pt x="41920" y="167139"/>
                  <a:pt x="41933" y="167235"/>
                  <a:pt x="41933" y="167435"/>
                </a:cubicBezTo>
                <a:cubicBezTo>
                  <a:pt x="41933" y="167708"/>
                  <a:pt x="41796" y="167958"/>
                  <a:pt x="41637" y="168072"/>
                </a:cubicBezTo>
                <a:cubicBezTo>
                  <a:pt x="41574" y="168105"/>
                  <a:pt x="41523" y="168121"/>
                  <a:pt x="41485" y="168121"/>
                </a:cubicBezTo>
                <a:cubicBezTo>
                  <a:pt x="41315" y="168121"/>
                  <a:pt x="41382" y="167816"/>
                  <a:pt x="41660" y="167389"/>
                </a:cubicBezTo>
                <a:cubicBezTo>
                  <a:pt x="41770" y="167224"/>
                  <a:pt x="41837" y="167139"/>
                  <a:pt x="41878" y="167139"/>
                </a:cubicBezTo>
                <a:close/>
                <a:moveTo>
                  <a:pt x="93912" y="167480"/>
                </a:moveTo>
                <a:cubicBezTo>
                  <a:pt x="93932" y="167480"/>
                  <a:pt x="94034" y="167611"/>
                  <a:pt x="94234" y="167867"/>
                </a:cubicBezTo>
                <a:cubicBezTo>
                  <a:pt x="94719" y="168484"/>
                  <a:pt x="94777" y="168823"/>
                  <a:pt x="94387" y="168823"/>
                </a:cubicBezTo>
                <a:cubicBezTo>
                  <a:pt x="94375" y="168823"/>
                  <a:pt x="94362" y="168823"/>
                  <a:pt x="94348" y="168822"/>
                </a:cubicBezTo>
                <a:cubicBezTo>
                  <a:pt x="94166" y="168822"/>
                  <a:pt x="94098" y="168754"/>
                  <a:pt x="94212" y="168663"/>
                </a:cubicBezTo>
                <a:cubicBezTo>
                  <a:pt x="94303" y="168572"/>
                  <a:pt x="94234" y="168231"/>
                  <a:pt x="94098" y="167912"/>
                </a:cubicBezTo>
                <a:cubicBezTo>
                  <a:pt x="93959" y="167622"/>
                  <a:pt x="93891" y="167480"/>
                  <a:pt x="93912" y="167480"/>
                </a:cubicBezTo>
                <a:close/>
                <a:moveTo>
                  <a:pt x="93065" y="168424"/>
                </a:moveTo>
                <a:cubicBezTo>
                  <a:pt x="93500" y="168424"/>
                  <a:pt x="93880" y="168903"/>
                  <a:pt x="93484" y="169140"/>
                </a:cubicBezTo>
                <a:cubicBezTo>
                  <a:pt x="93302" y="169254"/>
                  <a:pt x="93006" y="169345"/>
                  <a:pt x="92825" y="169345"/>
                </a:cubicBezTo>
                <a:cubicBezTo>
                  <a:pt x="92370" y="169345"/>
                  <a:pt x="92392" y="168640"/>
                  <a:pt x="92870" y="168458"/>
                </a:cubicBezTo>
                <a:cubicBezTo>
                  <a:pt x="92935" y="168435"/>
                  <a:pt x="93001" y="168424"/>
                  <a:pt x="93065" y="168424"/>
                </a:cubicBezTo>
                <a:close/>
                <a:moveTo>
                  <a:pt x="44502" y="168776"/>
                </a:moveTo>
                <a:cubicBezTo>
                  <a:pt x="44570" y="168776"/>
                  <a:pt x="44593" y="168958"/>
                  <a:pt x="44593" y="169186"/>
                </a:cubicBezTo>
                <a:cubicBezTo>
                  <a:pt x="44593" y="169413"/>
                  <a:pt x="44479" y="169595"/>
                  <a:pt x="44343" y="169595"/>
                </a:cubicBezTo>
                <a:cubicBezTo>
                  <a:pt x="44207" y="169572"/>
                  <a:pt x="44161" y="169413"/>
                  <a:pt x="44252" y="169163"/>
                </a:cubicBezTo>
                <a:cubicBezTo>
                  <a:pt x="44320" y="168936"/>
                  <a:pt x="44457" y="168776"/>
                  <a:pt x="44502" y="168776"/>
                </a:cubicBezTo>
                <a:close/>
                <a:moveTo>
                  <a:pt x="92056" y="168907"/>
                </a:moveTo>
                <a:cubicBezTo>
                  <a:pt x="92163" y="168907"/>
                  <a:pt x="92233" y="169030"/>
                  <a:pt x="92233" y="169209"/>
                </a:cubicBezTo>
                <a:cubicBezTo>
                  <a:pt x="92233" y="169436"/>
                  <a:pt x="92120" y="169618"/>
                  <a:pt x="91960" y="169618"/>
                </a:cubicBezTo>
                <a:cubicBezTo>
                  <a:pt x="91801" y="169618"/>
                  <a:pt x="91688" y="169504"/>
                  <a:pt x="91688" y="169368"/>
                </a:cubicBezTo>
                <a:cubicBezTo>
                  <a:pt x="91688" y="169209"/>
                  <a:pt x="91824" y="169027"/>
                  <a:pt x="91960" y="168936"/>
                </a:cubicBezTo>
                <a:cubicBezTo>
                  <a:pt x="91994" y="168916"/>
                  <a:pt x="92026" y="168907"/>
                  <a:pt x="92056" y="168907"/>
                </a:cubicBezTo>
                <a:close/>
                <a:moveTo>
                  <a:pt x="42177" y="168924"/>
                </a:moveTo>
                <a:cubicBezTo>
                  <a:pt x="42255" y="168924"/>
                  <a:pt x="42372" y="168976"/>
                  <a:pt x="42547" y="169072"/>
                </a:cubicBezTo>
                <a:cubicBezTo>
                  <a:pt x="42910" y="169254"/>
                  <a:pt x="42979" y="169390"/>
                  <a:pt x="42728" y="169550"/>
                </a:cubicBezTo>
                <a:cubicBezTo>
                  <a:pt x="42524" y="169663"/>
                  <a:pt x="42456" y="170004"/>
                  <a:pt x="42569" y="170391"/>
                </a:cubicBezTo>
                <a:cubicBezTo>
                  <a:pt x="42652" y="170710"/>
                  <a:pt x="42692" y="170864"/>
                  <a:pt x="42663" y="170864"/>
                </a:cubicBezTo>
                <a:cubicBezTo>
                  <a:pt x="42636" y="170864"/>
                  <a:pt x="42551" y="170733"/>
                  <a:pt x="42387" y="170482"/>
                </a:cubicBezTo>
                <a:cubicBezTo>
                  <a:pt x="42205" y="170186"/>
                  <a:pt x="42046" y="169663"/>
                  <a:pt x="42046" y="169368"/>
                </a:cubicBezTo>
                <a:cubicBezTo>
                  <a:pt x="42032" y="169059"/>
                  <a:pt x="42053" y="168924"/>
                  <a:pt x="42177" y="168924"/>
                </a:cubicBezTo>
                <a:close/>
                <a:moveTo>
                  <a:pt x="90816" y="169467"/>
                </a:moveTo>
                <a:cubicBezTo>
                  <a:pt x="91067" y="169467"/>
                  <a:pt x="91568" y="169749"/>
                  <a:pt x="91869" y="170141"/>
                </a:cubicBezTo>
                <a:cubicBezTo>
                  <a:pt x="92120" y="170471"/>
                  <a:pt x="92218" y="170624"/>
                  <a:pt x="92131" y="170624"/>
                </a:cubicBezTo>
                <a:cubicBezTo>
                  <a:pt x="92069" y="170624"/>
                  <a:pt x="91909" y="170544"/>
                  <a:pt x="91642" y="170391"/>
                </a:cubicBezTo>
                <a:cubicBezTo>
                  <a:pt x="91428" y="170284"/>
                  <a:pt x="91276" y="170227"/>
                  <a:pt x="91150" y="170227"/>
                </a:cubicBezTo>
                <a:cubicBezTo>
                  <a:pt x="90981" y="170227"/>
                  <a:pt x="90856" y="170329"/>
                  <a:pt x="90687" y="170550"/>
                </a:cubicBezTo>
                <a:cubicBezTo>
                  <a:pt x="90515" y="170761"/>
                  <a:pt x="90326" y="170907"/>
                  <a:pt x="90230" y="170907"/>
                </a:cubicBezTo>
                <a:cubicBezTo>
                  <a:pt x="90212" y="170907"/>
                  <a:pt x="90197" y="170902"/>
                  <a:pt x="90187" y="170891"/>
                </a:cubicBezTo>
                <a:cubicBezTo>
                  <a:pt x="90096" y="170800"/>
                  <a:pt x="90209" y="170596"/>
                  <a:pt x="90437" y="170414"/>
                </a:cubicBezTo>
                <a:cubicBezTo>
                  <a:pt x="90664" y="170232"/>
                  <a:pt x="90778" y="169936"/>
                  <a:pt x="90687" y="169709"/>
                </a:cubicBezTo>
                <a:cubicBezTo>
                  <a:pt x="90626" y="169540"/>
                  <a:pt x="90688" y="169467"/>
                  <a:pt x="90816" y="169467"/>
                </a:cubicBezTo>
                <a:close/>
                <a:moveTo>
                  <a:pt x="42109" y="170685"/>
                </a:moveTo>
                <a:cubicBezTo>
                  <a:pt x="42178" y="170685"/>
                  <a:pt x="42122" y="170761"/>
                  <a:pt x="41955" y="170914"/>
                </a:cubicBezTo>
                <a:cubicBezTo>
                  <a:pt x="41822" y="171047"/>
                  <a:pt x="41677" y="171132"/>
                  <a:pt x="41573" y="171132"/>
                </a:cubicBezTo>
                <a:cubicBezTo>
                  <a:pt x="41535" y="171132"/>
                  <a:pt x="41502" y="171120"/>
                  <a:pt x="41478" y="171096"/>
                </a:cubicBezTo>
                <a:cubicBezTo>
                  <a:pt x="41387" y="171028"/>
                  <a:pt x="41546" y="170869"/>
                  <a:pt x="41819" y="170778"/>
                </a:cubicBezTo>
                <a:cubicBezTo>
                  <a:pt x="41969" y="170716"/>
                  <a:pt x="42065" y="170685"/>
                  <a:pt x="42109" y="170685"/>
                </a:cubicBezTo>
                <a:close/>
                <a:moveTo>
                  <a:pt x="43939" y="171551"/>
                </a:moveTo>
                <a:cubicBezTo>
                  <a:pt x="44008" y="171551"/>
                  <a:pt x="44070" y="171573"/>
                  <a:pt x="44116" y="171619"/>
                </a:cubicBezTo>
                <a:cubicBezTo>
                  <a:pt x="44320" y="171846"/>
                  <a:pt x="44047" y="172529"/>
                  <a:pt x="43729" y="172529"/>
                </a:cubicBezTo>
                <a:cubicBezTo>
                  <a:pt x="43433" y="172529"/>
                  <a:pt x="43411" y="171801"/>
                  <a:pt x="43729" y="171619"/>
                </a:cubicBezTo>
                <a:cubicBezTo>
                  <a:pt x="43797" y="171573"/>
                  <a:pt x="43871" y="171551"/>
                  <a:pt x="43939" y="171551"/>
                </a:cubicBezTo>
                <a:close/>
                <a:moveTo>
                  <a:pt x="44666" y="173189"/>
                </a:moveTo>
                <a:cubicBezTo>
                  <a:pt x="44768" y="173189"/>
                  <a:pt x="44837" y="173299"/>
                  <a:pt x="44821" y="173484"/>
                </a:cubicBezTo>
                <a:cubicBezTo>
                  <a:pt x="44821" y="173711"/>
                  <a:pt x="44775" y="173893"/>
                  <a:pt x="44707" y="173893"/>
                </a:cubicBezTo>
                <a:cubicBezTo>
                  <a:pt x="44411" y="173893"/>
                  <a:pt x="44298" y="173370"/>
                  <a:pt x="44548" y="173233"/>
                </a:cubicBezTo>
                <a:cubicBezTo>
                  <a:pt x="44590" y="173203"/>
                  <a:pt x="44630" y="173189"/>
                  <a:pt x="44666" y="173189"/>
                </a:cubicBezTo>
                <a:close/>
                <a:moveTo>
                  <a:pt x="45935" y="173097"/>
                </a:moveTo>
                <a:cubicBezTo>
                  <a:pt x="46117" y="173097"/>
                  <a:pt x="45753" y="174916"/>
                  <a:pt x="45525" y="175144"/>
                </a:cubicBezTo>
                <a:cubicBezTo>
                  <a:pt x="45520" y="175149"/>
                  <a:pt x="45513" y="175152"/>
                  <a:pt x="45507" y="175152"/>
                </a:cubicBezTo>
                <a:cubicBezTo>
                  <a:pt x="45434" y="175152"/>
                  <a:pt x="45315" y="174830"/>
                  <a:pt x="45253" y="174393"/>
                </a:cubicBezTo>
                <a:cubicBezTo>
                  <a:pt x="45093" y="173597"/>
                  <a:pt x="45366" y="173097"/>
                  <a:pt x="45935" y="173097"/>
                </a:cubicBezTo>
                <a:close/>
                <a:moveTo>
                  <a:pt x="48664" y="172406"/>
                </a:moveTo>
                <a:cubicBezTo>
                  <a:pt x="48682" y="172406"/>
                  <a:pt x="48732" y="172510"/>
                  <a:pt x="48823" y="172710"/>
                </a:cubicBezTo>
                <a:cubicBezTo>
                  <a:pt x="49141" y="173415"/>
                  <a:pt x="48914" y="174211"/>
                  <a:pt x="48232" y="174780"/>
                </a:cubicBezTo>
                <a:cubicBezTo>
                  <a:pt x="47863" y="175083"/>
                  <a:pt x="47578" y="175240"/>
                  <a:pt x="47408" y="175240"/>
                </a:cubicBezTo>
                <a:cubicBezTo>
                  <a:pt x="47284" y="175240"/>
                  <a:pt x="47221" y="175157"/>
                  <a:pt x="47231" y="174984"/>
                </a:cubicBezTo>
                <a:cubicBezTo>
                  <a:pt x="47231" y="174880"/>
                  <a:pt x="47280" y="174824"/>
                  <a:pt x="47352" y="174824"/>
                </a:cubicBezTo>
                <a:cubicBezTo>
                  <a:pt x="47390" y="174824"/>
                  <a:pt x="47434" y="174840"/>
                  <a:pt x="47481" y="174871"/>
                </a:cubicBezTo>
                <a:cubicBezTo>
                  <a:pt x="47578" y="174926"/>
                  <a:pt x="47657" y="174956"/>
                  <a:pt x="47705" y="174956"/>
                </a:cubicBezTo>
                <a:cubicBezTo>
                  <a:pt x="47736" y="174956"/>
                  <a:pt x="47754" y="174943"/>
                  <a:pt x="47754" y="174916"/>
                </a:cubicBezTo>
                <a:cubicBezTo>
                  <a:pt x="47754" y="174848"/>
                  <a:pt x="47845" y="174575"/>
                  <a:pt x="47936" y="174348"/>
                </a:cubicBezTo>
                <a:cubicBezTo>
                  <a:pt x="48016" y="174124"/>
                  <a:pt x="48006" y="174023"/>
                  <a:pt x="47882" y="174023"/>
                </a:cubicBezTo>
                <a:cubicBezTo>
                  <a:pt x="47830" y="174023"/>
                  <a:pt x="47757" y="174041"/>
                  <a:pt x="47663" y="174075"/>
                </a:cubicBezTo>
                <a:cubicBezTo>
                  <a:pt x="47581" y="174104"/>
                  <a:pt x="47512" y="174120"/>
                  <a:pt x="47455" y="174120"/>
                </a:cubicBezTo>
                <a:cubicBezTo>
                  <a:pt x="47293" y="174120"/>
                  <a:pt x="47231" y="173992"/>
                  <a:pt x="47231" y="173688"/>
                </a:cubicBezTo>
                <a:cubicBezTo>
                  <a:pt x="47245" y="173381"/>
                  <a:pt x="47276" y="173254"/>
                  <a:pt x="47440" y="173254"/>
                </a:cubicBezTo>
                <a:cubicBezTo>
                  <a:pt x="47543" y="173254"/>
                  <a:pt x="47699" y="173305"/>
                  <a:pt x="47936" y="173393"/>
                </a:cubicBezTo>
                <a:cubicBezTo>
                  <a:pt x="48306" y="173537"/>
                  <a:pt x="48529" y="173624"/>
                  <a:pt x="48655" y="173624"/>
                </a:cubicBezTo>
                <a:cubicBezTo>
                  <a:pt x="48847" y="173624"/>
                  <a:pt x="48814" y="173423"/>
                  <a:pt x="48732" y="172915"/>
                </a:cubicBezTo>
                <a:cubicBezTo>
                  <a:pt x="48668" y="172572"/>
                  <a:pt x="48640" y="172406"/>
                  <a:pt x="48664" y="172406"/>
                </a:cubicBezTo>
                <a:close/>
                <a:moveTo>
                  <a:pt x="89443" y="175380"/>
                </a:moveTo>
                <a:cubicBezTo>
                  <a:pt x="89519" y="175380"/>
                  <a:pt x="89614" y="175400"/>
                  <a:pt x="89732" y="175439"/>
                </a:cubicBezTo>
                <a:cubicBezTo>
                  <a:pt x="90369" y="175598"/>
                  <a:pt x="90414" y="175940"/>
                  <a:pt x="89823" y="176144"/>
                </a:cubicBezTo>
                <a:cubicBezTo>
                  <a:pt x="89594" y="176229"/>
                  <a:pt x="89447" y="176279"/>
                  <a:pt x="89353" y="176279"/>
                </a:cubicBezTo>
                <a:cubicBezTo>
                  <a:pt x="89195" y="176279"/>
                  <a:pt x="89186" y="176137"/>
                  <a:pt x="89186" y="175780"/>
                </a:cubicBezTo>
                <a:cubicBezTo>
                  <a:pt x="89186" y="175505"/>
                  <a:pt x="89255" y="175380"/>
                  <a:pt x="89443" y="175380"/>
                </a:cubicBezTo>
                <a:close/>
                <a:moveTo>
                  <a:pt x="47481" y="176326"/>
                </a:moveTo>
                <a:cubicBezTo>
                  <a:pt x="47640" y="176349"/>
                  <a:pt x="47731" y="176440"/>
                  <a:pt x="47731" y="176576"/>
                </a:cubicBezTo>
                <a:cubicBezTo>
                  <a:pt x="47731" y="176713"/>
                  <a:pt x="47572" y="176804"/>
                  <a:pt x="47345" y="176804"/>
                </a:cubicBezTo>
                <a:cubicBezTo>
                  <a:pt x="47117" y="176804"/>
                  <a:pt x="47004" y="176690"/>
                  <a:pt x="47095" y="176553"/>
                </a:cubicBezTo>
                <a:cubicBezTo>
                  <a:pt x="47163" y="176417"/>
                  <a:pt x="47322" y="176326"/>
                  <a:pt x="47481" y="176326"/>
                </a:cubicBezTo>
                <a:close/>
                <a:moveTo>
                  <a:pt x="91278" y="177145"/>
                </a:moveTo>
                <a:cubicBezTo>
                  <a:pt x="91392" y="177145"/>
                  <a:pt x="91483" y="177372"/>
                  <a:pt x="91506" y="177690"/>
                </a:cubicBezTo>
                <a:cubicBezTo>
                  <a:pt x="91524" y="177934"/>
                  <a:pt x="91466" y="178101"/>
                  <a:pt x="91356" y="178101"/>
                </a:cubicBezTo>
                <a:cubicBezTo>
                  <a:pt x="91332" y="178101"/>
                  <a:pt x="91306" y="178093"/>
                  <a:pt x="91278" y="178077"/>
                </a:cubicBezTo>
                <a:cubicBezTo>
                  <a:pt x="90983" y="177872"/>
                  <a:pt x="90960" y="177145"/>
                  <a:pt x="91278" y="177145"/>
                </a:cubicBezTo>
                <a:close/>
                <a:moveTo>
                  <a:pt x="46728" y="177196"/>
                </a:moveTo>
                <a:cubicBezTo>
                  <a:pt x="46766" y="177196"/>
                  <a:pt x="46825" y="177271"/>
                  <a:pt x="46913" y="177418"/>
                </a:cubicBezTo>
                <a:cubicBezTo>
                  <a:pt x="47254" y="177941"/>
                  <a:pt x="47254" y="178236"/>
                  <a:pt x="46935" y="178236"/>
                </a:cubicBezTo>
                <a:cubicBezTo>
                  <a:pt x="46776" y="178214"/>
                  <a:pt x="46640" y="177941"/>
                  <a:pt x="46662" y="177600"/>
                </a:cubicBezTo>
                <a:cubicBezTo>
                  <a:pt x="46662" y="177327"/>
                  <a:pt x="46677" y="177196"/>
                  <a:pt x="46728" y="177196"/>
                </a:cubicBezTo>
                <a:close/>
                <a:moveTo>
                  <a:pt x="45186" y="177840"/>
                </a:moveTo>
                <a:cubicBezTo>
                  <a:pt x="45301" y="177840"/>
                  <a:pt x="45432" y="177851"/>
                  <a:pt x="45571" y="177872"/>
                </a:cubicBezTo>
                <a:cubicBezTo>
                  <a:pt x="46416" y="177996"/>
                  <a:pt x="46644" y="178362"/>
                  <a:pt x="46003" y="178362"/>
                </a:cubicBezTo>
                <a:cubicBezTo>
                  <a:pt x="45937" y="178362"/>
                  <a:pt x="45861" y="178358"/>
                  <a:pt x="45776" y="178350"/>
                </a:cubicBezTo>
                <a:cubicBezTo>
                  <a:pt x="44821" y="178236"/>
                  <a:pt x="44775" y="178214"/>
                  <a:pt x="44775" y="177963"/>
                </a:cubicBezTo>
                <a:cubicBezTo>
                  <a:pt x="44775" y="177886"/>
                  <a:pt x="44943" y="177840"/>
                  <a:pt x="45186" y="177840"/>
                </a:cubicBezTo>
                <a:close/>
                <a:moveTo>
                  <a:pt x="88945" y="177781"/>
                </a:moveTo>
                <a:cubicBezTo>
                  <a:pt x="89050" y="177781"/>
                  <a:pt x="89155" y="177895"/>
                  <a:pt x="89323" y="178123"/>
                </a:cubicBezTo>
                <a:cubicBezTo>
                  <a:pt x="89614" y="178527"/>
                  <a:pt x="89721" y="178713"/>
                  <a:pt x="89644" y="178713"/>
                </a:cubicBezTo>
                <a:cubicBezTo>
                  <a:pt x="89613" y="178713"/>
                  <a:pt x="89551" y="178682"/>
                  <a:pt x="89459" y="178623"/>
                </a:cubicBezTo>
                <a:cubicBezTo>
                  <a:pt x="89398" y="178588"/>
                  <a:pt x="89340" y="178570"/>
                  <a:pt x="89289" y="178570"/>
                </a:cubicBezTo>
                <a:cubicBezTo>
                  <a:pt x="89208" y="178570"/>
                  <a:pt x="89146" y="178616"/>
                  <a:pt x="89118" y="178714"/>
                </a:cubicBezTo>
                <a:cubicBezTo>
                  <a:pt x="89083" y="178796"/>
                  <a:pt x="89016" y="178836"/>
                  <a:pt x="88929" y="178836"/>
                </a:cubicBezTo>
                <a:cubicBezTo>
                  <a:pt x="88849" y="178836"/>
                  <a:pt x="88750" y="178802"/>
                  <a:pt x="88640" y="178737"/>
                </a:cubicBezTo>
                <a:cubicBezTo>
                  <a:pt x="88322" y="178532"/>
                  <a:pt x="88322" y="178418"/>
                  <a:pt x="88618" y="178054"/>
                </a:cubicBezTo>
                <a:cubicBezTo>
                  <a:pt x="88757" y="177872"/>
                  <a:pt x="88851" y="177781"/>
                  <a:pt x="88945" y="177781"/>
                </a:cubicBezTo>
                <a:close/>
                <a:moveTo>
                  <a:pt x="91028" y="178486"/>
                </a:moveTo>
                <a:cubicBezTo>
                  <a:pt x="91187" y="178486"/>
                  <a:pt x="91301" y="178600"/>
                  <a:pt x="91301" y="178759"/>
                </a:cubicBezTo>
                <a:cubicBezTo>
                  <a:pt x="91301" y="178896"/>
                  <a:pt x="91187" y="179009"/>
                  <a:pt x="91028" y="179009"/>
                </a:cubicBezTo>
                <a:cubicBezTo>
                  <a:pt x="90869" y="179009"/>
                  <a:pt x="90755" y="178896"/>
                  <a:pt x="90755" y="178737"/>
                </a:cubicBezTo>
                <a:cubicBezTo>
                  <a:pt x="90755" y="178600"/>
                  <a:pt x="90892" y="178486"/>
                  <a:pt x="91028" y="178486"/>
                </a:cubicBezTo>
                <a:close/>
                <a:moveTo>
                  <a:pt x="90414" y="179282"/>
                </a:moveTo>
                <a:cubicBezTo>
                  <a:pt x="90801" y="179305"/>
                  <a:pt x="90755" y="179419"/>
                  <a:pt x="90209" y="179919"/>
                </a:cubicBezTo>
                <a:cubicBezTo>
                  <a:pt x="89874" y="180233"/>
                  <a:pt x="89559" y="180470"/>
                  <a:pt x="89475" y="180470"/>
                </a:cubicBezTo>
                <a:cubicBezTo>
                  <a:pt x="89468" y="180470"/>
                  <a:pt x="89463" y="180468"/>
                  <a:pt x="89459" y="180465"/>
                </a:cubicBezTo>
                <a:cubicBezTo>
                  <a:pt x="89209" y="180260"/>
                  <a:pt x="90005" y="179282"/>
                  <a:pt x="90414" y="179282"/>
                </a:cubicBezTo>
                <a:close/>
                <a:moveTo>
                  <a:pt x="91222" y="179935"/>
                </a:moveTo>
                <a:cubicBezTo>
                  <a:pt x="91247" y="179935"/>
                  <a:pt x="91273" y="179945"/>
                  <a:pt x="91301" y="179964"/>
                </a:cubicBezTo>
                <a:cubicBezTo>
                  <a:pt x="91437" y="180055"/>
                  <a:pt x="91574" y="180283"/>
                  <a:pt x="91551" y="180487"/>
                </a:cubicBezTo>
                <a:cubicBezTo>
                  <a:pt x="91551" y="180692"/>
                  <a:pt x="91437" y="180942"/>
                  <a:pt x="91278" y="181033"/>
                </a:cubicBezTo>
                <a:cubicBezTo>
                  <a:pt x="91255" y="181047"/>
                  <a:pt x="91233" y="181053"/>
                  <a:pt x="91212" y="181053"/>
                </a:cubicBezTo>
                <a:cubicBezTo>
                  <a:pt x="91094" y="181053"/>
                  <a:pt x="91028" y="180836"/>
                  <a:pt x="91028" y="180487"/>
                </a:cubicBezTo>
                <a:cubicBezTo>
                  <a:pt x="91028" y="180149"/>
                  <a:pt x="91106" y="179935"/>
                  <a:pt x="91222" y="179935"/>
                </a:cubicBezTo>
                <a:close/>
                <a:moveTo>
                  <a:pt x="92347" y="181715"/>
                </a:moveTo>
                <a:cubicBezTo>
                  <a:pt x="92506" y="181715"/>
                  <a:pt x="92620" y="181784"/>
                  <a:pt x="92620" y="181852"/>
                </a:cubicBezTo>
                <a:cubicBezTo>
                  <a:pt x="92620" y="181897"/>
                  <a:pt x="92506" y="182034"/>
                  <a:pt x="92347" y="182125"/>
                </a:cubicBezTo>
                <a:cubicBezTo>
                  <a:pt x="92304" y="182153"/>
                  <a:pt x="92261" y="182166"/>
                  <a:pt x="92223" y="182166"/>
                </a:cubicBezTo>
                <a:cubicBezTo>
                  <a:pt x="92138" y="182166"/>
                  <a:pt x="92074" y="182105"/>
                  <a:pt x="92074" y="182011"/>
                </a:cubicBezTo>
                <a:cubicBezTo>
                  <a:pt x="92074" y="181852"/>
                  <a:pt x="92211" y="181715"/>
                  <a:pt x="92347" y="181715"/>
                </a:cubicBezTo>
                <a:close/>
                <a:moveTo>
                  <a:pt x="103558" y="119977"/>
                </a:moveTo>
                <a:cubicBezTo>
                  <a:pt x="104035" y="119977"/>
                  <a:pt x="104126" y="120159"/>
                  <a:pt x="104126" y="121023"/>
                </a:cubicBezTo>
                <a:cubicBezTo>
                  <a:pt x="104104" y="121591"/>
                  <a:pt x="103944" y="122205"/>
                  <a:pt x="103740" y="122364"/>
                </a:cubicBezTo>
                <a:cubicBezTo>
                  <a:pt x="103605" y="122469"/>
                  <a:pt x="103451" y="122534"/>
                  <a:pt x="103335" y="122534"/>
                </a:cubicBezTo>
                <a:cubicBezTo>
                  <a:pt x="103275" y="122534"/>
                  <a:pt x="103225" y="122517"/>
                  <a:pt x="103194" y="122478"/>
                </a:cubicBezTo>
                <a:cubicBezTo>
                  <a:pt x="103159" y="122434"/>
                  <a:pt x="103127" y="122414"/>
                  <a:pt x="103101" y="122414"/>
                </a:cubicBezTo>
                <a:cubicBezTo>
                  <a:pt x="103060" y="122414"/>
                  <a:pt x="103035" y="122463"/>
                  <a:pt x="103035" y="122546"/>
                </a:cubicBezTo>
                <a:cubicBezTo>
                  <a:pt x="103035" y="122705"/>
                  <a:pt x="103148" y="122933"/>
                  <a:pt x="103285" y="123092"/>
                </a:cubicBezTo>
                <a:cubicBezTo>
                  <a:pt x="103558" y="123365"/>
                  <a:pt x="102671" y="127413"/>
                  <a:pt x="102125" y="128368"/>
                </a:cubicBezTo>
                <a:cubicBezTo>
                  <a:pt x="101989" y="128618"/>
                  <a:pt x="101875" y="129004"/>
                  <a:pt x="101875" y="129232"/>
                </a:cubicBezTo>
                <a:cubicBezTo>
                  <a:pt x="101875" y="129482"/>
                  <a:pt x="101716" y="129914"/>
                  <a:pt x="101534" y="130255"/>
                </a:cubicBezTo>
                <a:cubicBezTo>
                  <a:pt x="101352" y="130573"/>
                  <a:pt x="101193" y="131005"/>
                  <a:pt x="101170" y="131256"/>
                </a:cubicBezTo>
                <a:cubicBezTo>
                  <a:pt x="101147" y="131460"/>
                  <a:pt x="101011" y="131961"/>
                  <a:pt x="100897" y="132324"/>
                </a:cubicBezTo>
                <a:cubicBezTo>
                  <a:pt x="100778" y="132658"/>
                  <a:pt x="100727" y="132817"/>
                  <a:pt x="100762" y="132817"/>
                </a:cubicBezTo>
                <a:cubicBezTo>
                  <a:pt x="100794" y="132817"/>
                  <a:pt x="100895" y="132687"/>
                  <a:pt x="101079" y="132438"/>
                </a:cubicBezTo>
                <a:cubicBezTo>
                  <a:pt x="101270" y="132213"/>
                  <a:pt x="101461" y="132080"/>
                  <a:pt x="101601" y="132080"/>
                </a:cubicBezTo>
                <a:cubicBezTo>
                  <a:pt x="101645" y="132080"/>
                  <a:pt x="101683" y="132093"/>
                  <a:pt x="101716" y="132120"/>
                </a:cubicBezTo>
                <a:cubicBezTo>
                  <a:pt x="101951" y="132376"/>
                  <a:pt x="101303" y="133775"/>
                  <a:pt x="100979" y="133775"/>
                </a:cubicBezTo>
                <a:cubicBezTo>
                  <a:pt x="100958" y="133775"/>
                  <a:pt x="100938" y="133769"/>
                  <a:pt x="100920" y="133757"/>
                </a:cubicBezTo>
                <a:cubicBezTo>
                  <a:pt x="100881" y="133733"/>
                  <a:pt x="100839" y="133721"/>
                  <a:pt x="100796" y="133721"/>
                </a:cubicBezTo>
                <a:cubicBezTo>
                  <a:pt x="100517" y="133721"/>
                  <a:pt x="100192" y="134200"/>
                  <a:pt x="100192" y="134712"/>
                </a:cubicBezTo>
                <a:cubicBezTo>
                  <a:pt x="100192" y="134887"/>
                  <a:pt x="100206" y="134973"/>
                  <a:pt x="100260" y="134973"/>
                </a:cubicBezTo>
                <a:cubicBezTo>
                  <a:pt x="100304" y="134973"/>
                  <a:pt x="100375" y="134916"/>
                  <a:pt x="100488" y="134803"/>
                </a:cubicBezTo>
                <a:cubicBezTo>
                  <a:pt x="100691" y="134609"/>
                  <a:pt x="100839" y="134507"/>
                  <a:pt x="100942" y="134507"/>
                </a:cubicBezTo>
                <a:cubicBezTo>
                  <a:pt x="101104" y="134507"/>
                  <a:pt x="101152" y="134760"/>
                  <a:pt x="101125" y="135303"/>
                </a:cubicBezTo>
                <a:cubicBezTo>
                  <a:pt x="101102" y="135735"/>
                  <a:pt x="101011" y="136076"/>
                  <a:pt x="100897" y="136076"/>
                </a:cubicBezTo>
                <a:cubicBezTo>
                  <a:pt x="100806" y="136076"/>
                  <a:pt x="100693" y="136304"/>
                  <a:pt x="100693" y="136554"/>
                </a:cubicBezTo>
                <a:cubicBezTo>
                  <a:pt x="100680" y="136767"/>
                  <a:pt x="100661" y="136869"/>
                  <a:pt x="100615" y="136869"/>
                </a:cubicBezTo>
                <a:cubicBezTo>
                  <a:pt x="100578" y="136869"/>
                  <a:pt x="100524" y="136801"/>
                  <a:pt x="100442" y="136668"/>
                </a:cubicBezTo>
                <a:cubicBezTo>
                  <a:pt x="100361" y="136505"/>
                  <a:pt x="100210" y="136424"/>
                  <a:pt x="100073" y="136424"/>
                </a:cubicBezTo>
                <a:cubicBezTo>
                  <a:pt x="100018" y="136424"/>
                  <a:pt x="99965" y="136437"/>
                  <a:pt x="99919" y="136463"/>
                </a:cubicBezTo>
                <a:cubicBezTo>
                  <a:pt x="99873" y="136490"/>
                  <a:pt x="99828" y="136503"/>
                  <a:pt x="99788" y="136503"/>
                </a:cubicBezTo>
                <a:cubicBezTo>
                  <a:pt x="99690" y="136503"/>
                  <a:pt x="99617" y="136426"/>
                  <a:pt x="99601" y="136281"/>
                </a:cubicBezTo>
                <a:cubicBezTo>
                  <a:pt x="99599" y="136220"/>
                  <a:pt x="99589" y="136192"/>
                  <a:pt x="99573" y="136192"/>
                </a:cubicBezTo>
                <a:cubicBezTo>
                  <a:pt x="99420" y="136192"/>
                  <a:pt x="98710" y="138686"/>
                  <a:pt x="98669" y="139487"/>
                </a:cubicBezTo>
                <a:cubicBezTo>
                  <a:pt x="98646" y="140033"/>
                  <a:pt x="98487" y="140352"/>
                  <a:pt x="98259" y="140352"/>
                </a:cubicBezTo>
                <a:cubicBezTo>
                  <a:pt x="98055" y="140352"/>
                  <a:pt x="97941" y="140511"/>
                  <a:pt x="98032" y="140738"/>
                </a:cubicBezTo>
                <a:cubicBezTo>
                  <a:pt x="98100" y="140943"/>
                  <a:pt x="97987" y="141420"/>
                  <a:pt x="97759" y="141875"/>
                </a:cubicBezTo>
                <a:cubicBezTo>
                  <a:pt x="97395" y="142557"/>
                  <a:pt x="97395" y="142648"/>
                  <a:pt x="97759" y="142921"/>
                </a:cubicBezTo>
                <a:cubicBezTo>
                  <a:pt x="98206" y="143271"/>
                  <a:pt x="98304" y="143737"/>
                  <a:pt x="97997" y="143737"/>
                </a:cubicBezTo>
                <a:cubicBezTo>
                  <a:pt x="97944" y="143737"/>
                  <a:pt x="97880" y="143724"/>
                  <a:pt x="97805" y="143694"/>
                </a:cubicBezTo>
                <a:cubicBezTo>
                  <a:pt x="97732" y="143667"/>
                  <a:pt x="97671" y="143652"/>
                  <a:pt x="97619" y="143652"/>
                </a:cubicBezTo>
                <a:cubicBezTo>
                  <a:pt x="97459" y="143652"/>
                  <a:pt x="97390" y="143789"/>
                  <a:pt x="97373" y="144081"/>
                </a:cubicBezTo>
                <a:cubicBezTo>
                  <a:pt x="97373" y="144399"/>
                  <a:pt x="97509" y="144649"/>
                  <a:pt x="97668" y="144649"/>
                </a:cubicBezTo>
                <a:cubicBezTo>
                  <a:pt x="98168" y="144672"/>
                  <a:pt x="97623" y="146378"/>
                  <a:pt x="96918" y="146946"/>
                </a:cubicBezTo>
                <a:cubicBezTo>
                  <a:pt x="96554" y="147242"/>
                  <a:pt x="96258" y="147583"/>
                  <a:pt x="96258" y="147697"/>
                </a:cubicBezTo>
                <a:cubicBezTo>
                  <a:pt x="96258" y="147810"/>
                  <a:pt x="96008" y="148424"/>
                  <a:pt x="95690" y="149084"/>
                </a:cubicBezTo>
                <a:cubicBezTo>
                  <a:pt x="95371" y="149743"/>
                  <a:pt x="95144" y="150357"/>
                  <a:pt x="95167" y="150471"/>
                </a:cubicBezTo>
                <a:cubicBezTo>
                  <a:pt x="95258" y="150789"/>
                  <a:pt x="94826" y="151699"/>
                  <a:pt x="94371" y="152199"/>
                </a:cubicBezTo>
                <a:cubicBezTo>
                  <a:pt x="94121" y="152495"/>
                  <a:pt x="94030" y="152949"/>
                  <a:pt x="94121" y="153541"/>
                </a:cubicBezTo>
                <a:cubicBezTo>
                  <a:pt x="94212" y="154109"/>
                  <a:pt x="94121" y="154609"/>
                  <a:pt x="93871" y="154951"/>
                </a:cubicBezTo>
                <a:cubicBezTo>
                  <a:pt x="93529" y="155405"/>
                  <a:pt x="93529" y="155542"/>
                  <a:pt x="93916" y="156179"/>
                </a:cubicBezTo>
                <a:cubicBezTo>
                  <a:pt x="94162" y="156554"/>
                  <a:pt x="94268" y="156724"/>
                  <a:pt x="94225" y="156724"/>
                </a:cubicBezTo>
                <a:cubicBezTo>
                  <a:pt x="94193" y="156724"/>
                  <a:pt x="94076" y="156627"/>
                  <a:pt x="93871" y="156451"/>
                </a:cubicBezTo>
                <a:cubicBezTo>
                  <a:pt x="93657" y="156279"/>
                  <a:pt x="93539" y="156183"/>
                  <a:pt x="93490" y="156183"/>
                </a:cubicBezTo>
                <a:cubicBezTo>
                  <a:pt x="93429" y="156183"/>
                  <a:pt x="93474" y="156329"/>
                  <a:pt x="93575" y="156656"/>
                </a:cubicBezTo>
                <a:cubicBezTo>
                  <a:pt x="93689" y="157065"/>
                  <a:pt x="93598" y="157520"/>
                  <a:pt x="93302" y="157952"/>
                </a:cubicBezTo>
                <a:cubicBezTo>
                  <a:pt x="92984" y="158430"/>
                  <a:pt x="92938" y="158725"/>
                  <a:pt x="93166" y="158998"/>
                </a:cubicBezTo>
                <a:cubicBezTo>
                  <a:pt x="93393" y="159271"/>
                  <a:pt x="93302" y="159476"/>
                  <a:pt x="92847" y="159771"/>
                </a:cubicBezTo>
                <a:cubicBezTo>
                  <a:pt x="92506" y="159999"/>
                  <a:pt x="92324" y="160204"/>
                  <a:pt x="92483" y="160204"/>
                </a:cubicBezTo>
                <a:cubicBezTo>
                  <a:pt x="92620" y="160204"/>
                  <a:pt x="92552" y="160317"/>
                  <a:pt x="92324" y="160476"/>
                </a:cubicBezTo>
                <a:cubicBezTo>
                  <a:pt x="91983" y="160704"/>
                  <a:pt x="91983" y="160727"/>
                  <a:pt x="92392" y="160727"/>
                </a:cubicBezTo>
                <a:cubicBezTo>
                  <a:pt x="92665" y="160749"/>
                  <a:pt x="92870" y="160863"/>
                  <a:pt x="92870" y="161022"/>
                </a:cubicBezTo>
                <a:cubicBezTo>
                  <a:pt x="92870" y="161159"/>
                  <a:pt x="92734" y="161272"/>
                  <a:pt x="92574" y="161272"/>
                </a:cubicBezTo>
                <a:cubicBezTo>
                  <a:pt x="92392" y="161272"/>
                  <a:pt x="92324" y="161636"/>
                  <a:pt x="92415" y="162227"/>
                </a:cubicBezTo>
                <a:cubicBezTo>
                  <a:pt x="92506" y="162773"/>
                  <a:pt x="92461" y="163160"/>
                  <a:pt x="92302" y="163160"/>
                </a:cubicBezTo>
                <a:cubicBezTo>
                  <a:pt x="92142" y="163160"/>
                  <a:pt x="92029" y="162910"/>
                  <a:pt x="92029" y="162568"/>
                </a:cubicBezTo>
                <a:cubicBezTo>
                  <a:pt x="92029" y="162306"/>
                  <a:pt x="91982" y="162136"/>
                  <a:pt x="91915" y="162136"/>
                </a:cubicBezTo>
                <a:cubicBezTo>
                  <a:pt x="91900" y="162136"/>
                  <a:pt x="91885" y="162143"/>
                  <a:pt x="91869" y="162159"/>
                </a:cubicBezTo>
                <a:cubicBezTo>
                  <a:pt x="91710" y="162318"/>
                  <a:pt x="91619" y="162773"/>
                  <a:pt x="91506" y="164001"/>
                </a:cubicBezTo>
                <a:cubicBezTo>
                  <a:pt x="91483" y="164228"/>
                  <a:pt x="91324" y="164615"/>
                  <a:pt x="91142" y="164797"/>
                </a:cubicBezTo>
                <a:cubicBezTo>
                  <a:pt x="90736" y="165203"/>
                  <a:pt x="90550" y="166795"/>
                  <a:pt x="90870" y="166795"/>
                </a:cubicBezTo>
                <a:cubicBezTo>
                  <a:pt x="90890" y="166795"/>
                  <a:pt x="90913" y="166789"/>
                  <a:pt x="90937" y="166775"/>
                </a:cubicBezTo>
                <a:cubicBezTo>
                  <a:pt x="90998" y="166740"/>
                  <a:pt x="91050" y="166722"/>
                  <a:pt x="91089" y="166722"/>
                </a:cubicBezTo>
                <a:cubicBezTo>
                  <a:pt x="91153" y="166722"/>
                  <a:pt x="91187" y="166768"/>
                  <a:pt x="91187" y="166866"/>
                </a:cubicBezTo>
                <a:cubicBezTo>
                  <a:pt x="91187" y="167025"/>
                  <a:pt x="91005" y="167185"/>
                  <a:pt x="90778" y="167276"/>
                </a:cubicBezTo>
                <a:cubicBezTo>
                  <a:pt x="90551" y="167367"/>
                  <a:pt x="90369" y="167548"/>
                  <a:pt x="90369" y="167730"/>
                </a:cubicBezTo>
                <a:cubicBezTo>
                  <a:pt x="90353" y="167824"/>
                  <a:pt x="90412" y="167886"/>
                  <a:pt x="90495" y="167886"/>
                </a:cubicBezTo>
                <a:cubicBezTo>
                  <a:pt x="90533" y="167886"/>
                  <a:pt x="90576" y="167873"/>
                  <a:pt x="90619" y="167844"/>
                </a:cubicBezTo>
                <a:cubicBezTo>
                  <a:pt x="90654" y="167827"/>
                  <a:pt x="90688" y="167818"/>
                  <a:pt x="90721" y="167818"/>
                </a:cubicBezTo>
                <a:cubicBezTo>
                  <a:pt x="90816" y="167818"/>
                  <a:pt x="90892" y="167891"/>
                  <a:pt x="90892" y="168026"/>
                </a:cubicBezTo>
                <a:cubicBezTo>
                  <a:pt x="90892" y="168146"/>
                  <a:pt x="90907" y="168208"/>
                  <a:pt x="90946" y="168208"/>
                </a:cubicBezTo>
                <a:cubicBezTo>
                  <a:pt x="90988" y="168208"/>
                  <a:pt x="91058" y="168135"/>
                  <a:pt x="91165" y="167981"/>
                </a:cubicBezTo>
                <a:cubicBezTo>
                  <a:pt x="91264" y="167838"/>
                  <a:pt x="91346" y="167767"/>
                  <a:pt x="91393" y="167767"/>
                </a:cubicBezTo>
                <a:cubicBezTo>
                  <a:pt x="91421" y="167767"/>
                  <a:pt x="91437" y="167793"/>
                  <a:pt x="91437" y="167844"/>
                </a:cubicBezTo>
                <a:cubicBezTo>
                  <a:pt x="91437" y="168231"/>
                  <a:pt x="91005" y="168845"/>
                  <a:pt x="90755" y="168845"/>
                </a:cubicBezTo>
                <a:cubicBezTo>
                  <a:pt x="90642" y="168845"/>
                  <a:pt x="90460" y="168685"/>
                  <a:pt x="90323" y="168481"/>
                </a:cubicBezTo>
                <a:cubicBezTo>
                  <a:pt x="90240" y="168338"/>
                  <a:pt x="90182" y="168270"/>
                  <a:pt x="90145" y="168270"/>
                </a:cubicBezTo>
                <a:cubicBezTo>
                  <a:pt x="90111" y="168270"/>
                  <a:pt x="90096" y="168327"/>
                  <a:pt x="90096" y="168435"/>
                </a:cubicBezTo>
                <a:cubicBezTo>
                  <a:pt x="90096" y="168617"/>
                  <a:pt x="90209" y="168822"/>
                  <a:pt x="90346" y="168913"/>
                </a:cubicBezTo>
                <a:cubicBezTo>
                  <a:pt x="90617" y="169094"/>
                  <a:pt x="90126" y="170664"/>
                  <a:pt x="89785" y="170664"/>
                </a:cubicBezTo>
                <a:cubicBezTo>
                  <a:pt x="89782" y="170664"/>
                  <a:pt x="89780" y="170664"/>
                  <a:pt x="89777" y="170664"/>
                </a:cubicBezTo>
                <a:cubicBezTo>
                  <a:pt x="89459" y="170664"/>
                  <a:pt x="89732" y="172847"/>
                  <a:pt x="90096" y="173324"/>
                </a:cubicBezTo>
                <a:cubicBezTo>
                  <a:pt x="90346" y="173620"/>
                  <a:pt x="90346" y="173734"/>
                  <a:pt x="90096" y="173825"/>
                </a:cubicBezTo>
                <a:cubicBezTo>
                  <a:pt x="89914" y="173870"/>
                  <a:pt x="89846" y="174143"/>
                  <a:pt x="89937" y="174370"/>
                </a:cubicBezTo>
                <a:cubicBezTo>
                  <a:pt x="90016" y="174576"/>
                  <a:pt x="89996" y="174683"/>
                  <a:pt x="89877" y="174683"/>
                </a:cubicBezTo>
                <a:cubicBezTo>
                  <a:pt x="89825" y="174683"/>
                  <a:pt x="89754" y="174662"/>
                  <a:pt x="89664" y="174621"/>
                </a:cubicBezTo>
                <a:cubicBezTo>
                  <a:pt x="89609" y="174599"/>
                  <a:pt x="89557" y="174589"/>
                  <a:pt x="89508" y="174589"/>
                </a:cubicBezTo>
                <a:cubicBezTo>
                  <a:pt x="89292" y="174589"/>
                  <a:pt x="89125" y="174799"/>
                  <a:pt x="88959" y="175280"/>
                </a:cubicBezTo>
                <a:cubicBezTo>
                  <a:pt x="88622" y="176171"/>
                  <a:pt x="88561" y="176752"/>
                  <a:pt x="88777" y="176752"/>
                </a:cubicBezTo>
                <a:cubicBezTo>
                  <a:pt x="88808" y="176752"/>
                  <a:pt x="88846" y="176739"/>
                  <a:pt x="88891" y="176713"/>
                </a:cubicBezTo>
                <a:cubicBezTo>
                  <a:pt x="88932" y="176685"/>
                  <a:pt x="88980" y="176672"/>
                  <a:pt x="89030" y="176672"/>
                </a:cubicBezTo>
                <a:cubicBezTo>
                  <a:pt x="89141" y="176672"/>
                  <a:pt x="89259" y="176739"/>
                  <a:pt x="89323" y="176849"/>
                </a:cubicBezTo>
                <a:cubicBezTo>
                  <a:pt x="89414" y="177008"/>
                  <a:pt x="89300" y="177122"/>
                  <a:pt x="89072" y="177122"/>
                </a:cubicBezTo>
                <a:cubicBezTo>
                  <a:pt x="88549" y="177122"/>
                  <a:pt x="88072" y="177986"/>
                  <a:pt x="88140" y="178782"/>
                </a:cubicBezTo>
                <a:cubicBezTo>
                  <a:pt x="88161" y="179077"/>
                  <a:pt x="88085" y="179333"/>
                  <a:pt x="87965" y="179333"/>
                </a:cubicBezTo>
                <a:cubicBezTo>
                  <a:pt x="87955" y="179333"/>
                  <a:pt x="87946" y="179331"/>
                  <a:pt x="87935" y="179328"/>
                </a:cubicBezTo>
                <a:cubicBezTo>
                  <a:pt x="87930" y="179327"/>
                  <a:pt x="87925" y="179327"/>
                  <a:pt x="87920" y="179327"/>
                </a:cubicBezTo>
                <a:cubicBezTo>
                  <a:pt x="87769" y="179327"/>
                  <a:pt x="87662" y="179660"/>
                  <a:pt x="87640" y="180078"/>
                </a:cubicBezTo>
                <a:cubicBezTo>
                  <a:pt x="87640" y="180533"/>
                  <a:pt x="87776" y="180874"/>
                  <a:pt x="88004" y="180874"/>
                </a:cubicBezTo>
                <a:cubicBezTo>
                  <a:pt x="88208" y="180874"/>
                  <a:pt x="88277" y="180760"/>
                  <a:pt x="88186" y="180601"/>
                </a:cubicBezTo>
                <a:cubicBezTo>
                  <a:pt x="88095" y="180465"/>
                  <a:pt x="88277" y="180351"/>
                  <a:pt x="88618" y="180351"/>
                </a:cubicBezTo>
                <a:cubicBezTo>
                  <a:pt x="89118" y="180351"/>
                  <a:pt x="89186" y="180465"/>
                  <a:pt x="89027" y="181147"/>
                </a:cubicBezTo>
                <a:cubicBezTo>
                  <a:pt x="88891" y="181738"/>
                  <a:pt x="88959" y="182011"/>
                  <a:pt x="89254" y="182125"/>
                </a:cubicBezTo>
                <a:cubicBezTo>
                  <a:pt x="89732" y="182307"/>
                  <a:pt x="89800" y="182761"/>
                  <a:pt x="89368" y="182761"/>
                </a:cubicBezTo>
                <a:cubicBezTo>
                  <a:pt x="88913" y="182761"/>
                  <a:pt x="88299" y="182034"/>
                  <a:pt x="88504" y="181806"/>
                </a:cubicBezTo>
                <a:cubicBezTo>
                  <a:pt x="88575" y="181735"/>
                  <a:pt x="88531" y="181700"/>
                  <a:pt x="88404" y="181700"/>
                </a:cubicBezTo>
                <a:cubicBezTo>
                  <a:pt x="88328" y="181700"/>
                  <a:pt x="88223" y="181713"/>
                  <a:pt x="88095" y="181738"/>
                </a:cubicBezTo>
                <a:cubicBezTo>
                  <a:pt x="87982" y="181771"/>
                  <a:pt x="87884" y="181787"/>
                  <a:pt x="87803" y="181787"/>
                </a:cubicBezTo>
                <a:cubicBezTo>
                  <a:pt x="87606" y="181787"/>
                  <a:pt x="87503" y="181695"/>
                  <a:pt x="87503" y="181534"/>
                </a:cubicBezTo>
                <a:cubicBezTo>
                  <a:pt x="87503" y="181362"/>
                  <a:pt x="87387" y="181281"/>
                  <a:pt x="87183" y="181281"/>
                </a:cubicBezTo>
                <a:cubicBezTo>
                  <a:pt x="87117" y="181281"/>
                  <a:pt x="87041" y="181289"/>
                  <a:pt x="86958" y="181306"/>
                </a:cubicBezTo>
                <a:cubicBezTo>
                  <a:pt x="86867" y="181332"/>
                  <a:pt x="86785" y="181345"/>
                  <a:pt x="86715" y="181345"/>
                </a:cubicBezTo>
                <a:cubicBezTo>
                  <a:pt x="86539" y="181345"/>
                  <a:pt x="86435" y="181264"/>
                  <a:pt x="86435" y="181101"/>
                </a:cubicBezTo>
                <a:cubicBezTo>
                  <a:pt x="86435" y="180974"/>
                  <a:pt x="86524" y="180902"/>
                  <a:pt x="86656" y="180902"/>
                </a:cubicBezTo>
                <a:cubicBezTo>
                  <a:pt x="86712" y="180902"/>
                  <a:pt x="86776" y="180915"/>
                  <a:pt x="86844" y="180942"/>
                </a:cubicBezTo>
                <a:cubicBezTo>
                  <a:pt x="86927" y="180976"/>
                  <a:pt x="87005" y="180991"/>
                  <a:pt x="87069" y="180991"/>
                </a:cubicBezTo>
                <a:cubicBezTo>
                  <a:pt x="87180" y="180991"/>
                  <a:pt x="87253" y="180946"/>
                  <a:pt x="87253" y="180874"/>
                </a:cubicBezTo>
                <a:cubicBezTo>
                  <a:pt x="87253" y="180738"/>
                  <a:pt x="87117" y="180578"/>
                  <a:pt x="86958" y="180533"/>
                </a:cubicBezTo>
                <a:cubicBezTo>
                  <a:pt x="86798" y="180465"/>
                  <a:pt x="86594" y="179919"/>
                  <a:pt x="86526" y="179305"/>
                </a:cubicBezTo>
                <a:cubicBezTo>
                  <a:pt x="86462" y="178711"/>
                  <a:pt x="86319" y="178275"/>
                  <a:pt x="86189" y="178275"/>
                </a:cubicBezTo>
                <a:cubicBezTo>
                  <a:pt x="86180" y="178275"/>
                  <a:pt x="86171" y="178277"/>
                  <a:pt x="86162" y="178282"/>
                </a:cubicBezTo>
                <a:cubicBezTo>
                  <a:pt x="86127" y="178310"/>
                  <a:pt x="86088" y="178322"/>
                  <a:pt x="86047" y="178322"/>
                </a:cubicBezTo>
                <a:cubicBezTo>
                  <a:pt x="85955" y="178322"/>
                  <a:pt x="85854" y="178256"/>
                  <a:pt x="85775" y="178145"/>
                </a:cubicBezTo>
                <a:cubicBezTo>
                  <a:pt x="85750" y="178100"/>
                  <a:pt x="85711" y="178079"/>
                  <a:pt x="85663" y="178079"/>
                </a:cubicBezTo>
                <a:cubicBezTo>
                  <a:pt x="85540" y="178079"/>
                  <a:pt x="85351" y="178219"/>
                  <a:pt x="85138" y="178464"/>
                </a:cubicBezTo>
                <a:cubicBezTo>
                  <a:pt x="84890" y="178765"/>
                  <a:pt x="84739" y="178900"/>
                  <a:pt x="84587" y="178900"/>
                </a:cubicBezTo>
                <a:cubicBezTo>
                  <a:pt x="84474" y="178900"/>
                  <a:pt x="84361" y="178826"/>
                  <a:pt x="84206" y="178691"/>
                </a:cubicBezTo>
                <a:cubicBezTo>
                  <a:pt x="83660" y="178236"/>
                  <a:pt x="83660" y="177600"/>
                  <a:pt x="84183" y="177418"/>
                </a:cubicBezTo>
                <a:cubicBezTo>
                  <a:pt x="84456" y="177327"/>
                  <a:pt x="84524" y="177077"/>
                  <a:pt x="84434" y="176644"/>
                </a:cubicBezTo>
                <a:cubicBezTo>
                  <a:pt x="84365" y="176326"/>
                  <a:pt x="84434" y="175962"/>
                  <a:pt x="84593" y="175871"/>
                </a:cubicBezTo>
                <a:cubicBezTo>
                  <a:pt x="84641" y="175839"/>
                  <a:pt x="84692" y="175824"/>
                  <a:pt x="84738" y="175824"/>
                </a:cubicBezTo>
                <a:cubicBezTo>
                  <a:pt x="84822" y="175824"/>
                  <a:pt x="84888" y="175874"/>
                  <a:pt x="84888" y="175962"/>
                </a:cubicBezTo>
                <a:cubicBezTo>
                  <a:pt x="84866" y="176121"/>
                  <a:pt x="84979" y="176258"/>
                  <a:pt x="85138" y="176258"/>
                </a:cubicBezTo>
                <a:cubicBezTo>
                  <a:pt x="85275" y="176258"/>
                  <a:pt x="85298" y="176008"/>
                  <a:pt x="85161" y="175644"/>
                </a:cubicBezTo>
                <a:cubicBezTo>
                  <a:pt x="85052" y="175339"/>
                  <a:pt x="84818" y="175097"/>
                  <a:pt x="84659" y="175097"/>
                </a:cubicBezTo>
                <a:cubicBezTo>
                  <a:pt x="84652" y="175097"/>
                  <a:pt x="84645" y="175097"/>
                  <a:pt x="84638" y="175098"/>
                </a:cubicBezTo>
                <a:cubicBezTo>
                  <a:pt x="84609" y="175108"/>
                  <a:pt x="84579" y="175112"/>
                  <a:pt x="84549" y="175112"/>
                </a:cubicBezTo>
                <a:cubicBezTo>
                  <a:pt x="84440" y="175112"/>
                  <a:pt x="84338" y="175051"/>
                  <a:pt x="84320" y="174962"/>
                </a:cubicBezTo>
                <a:cubicBezTo>
                  <a:pt x="84320" y="174848"/>
                  <a:pt x="84274" y="174552"/>
                  <a:pt x="84229" y="174302"/>
                </a:cubicBezTo>
                <a:cubicBezTo>
                  <a:pt x="84186" y="174047"/>
                  <a:pt x="84263" y="173891"/>
                  <a:pt x="84423" y="173891"/>
                </a:cubicBezTo>
                <a:cubicBezTo>
                  <a:pt x="84434" y="173891"/>
                  <a:pt x="84445" y="173891"/>
                  <a:pt x="84456" y="173893"/>
                </a:cubicBezTo>
                <a:cubicBezTo>
                  <a:pt x="84477" y="173898"/>
                  <a:pt x="84497" y="173901"/>
                  <a:pt x="84516" y="173901"/>
                </a:cubicBezTo>
                <a:cubicBezTo>
                  <a:pt x="84662" y="173901"/>
                  <a:pt x="84747" y="173751"/>
                  <a:pt x="84706" y="173529"/>
                </a:cubicBezTo>
                <a:cubicBezTo>
                  <a:pt x="84661" y="173256"/>
                  <a:pt x="84797" y="173006"/>
                  <a:pt x="85047" y="172915"/>
                </a:cubicBezTo>
                <a:cubicBezTo>
                  <a:pt x="85275" y="172847"/>
                  <a:pt x="85457" y="172597"/>
                  <a:pt x="85457" y="172369"/>
                </a:cubicBezTo>
                <a:cubicBezTo>
                  <a:pt x="85457" y="172142"/>
                  <a:pt x="85684" y="171960"/>
                  <a:pt x="85957" y="171960"/>
                </a:cubicBezTo>
                <a:cubicBezTo>
                  <a:pt x="86253" y="171960"/>
                  <a:pt x="86617" y="171778"/>
                  <a:pt x="86844" y="171528"/>
                </a:cubicBezTo>
                <a:cubicBezTo>
                  <a:pt x="87058" y="171268"/>
                  <a:pt x="87118" y="171162"/>
                  <a:pt x="86975" y="171162"/>
                </a:cubicBezTo>
                <a:cubicBezTo>
                  <a:pt x="86906" y="171162"/>
                  <a:pt x="86788" y="171188"/>
                  <a:pt x="86617" y="171232"/>
                </a:cubicBezTo>
                <a:cubicBezTo>
                  <a:pt x="86456" y="171272"/>
                  <a:pt x="86343" y="171297"/>
                  <a:pt x="86273" y="171297"/>
                </a:cubicBezTo>
                <a:cubicBezTo>
                  <a:pt x="86104" y="171297"/>
                  <a:pt x="86184" y="171156"/>
                  <a:pt x="86457" y="170755"/>
                </a:cubicBezTo>
                <a:cubicBezTo>
                  <a:pt x="86685" y="170414"/>
                  <a:pt x="86844" y="169822"/>
                  <a:pt x="86821" y="169504"/>
                </a:cubicBezTo>
                <a:cubicBezTo>
                  <a:pt x="86798" y="169163"/>
                  <a:pt x="86798" y="168685"/>
                  <a:pt x="86821" y="168481"/>
                </a:cubicBezTo>
                <a:cubicBezTo>
                  <a:pt x="86844" y="168299"/>
                  <a:pt x="86861" y="168208"/>
                  <a:pt x="86901" y="168208"/>
                </a:cubicBezTo>
                <a:cubicBezTo>
                  <a:pt x="86941" y="168208"/>
                  <a:pt x="87003" y="168299"/>
                  <a:pt x="87117" y="168481"/>
                </a:cubicBezTo>
                <a:cubicBezTo>
                  <a:pt x="87178" y="168581"/>
                  <a:pt x="87227" y="168634"/>
                  <a:pt x="87265" y="168634"/>
                </a:cubicBezTo>
                <a:cubicBezTo>
                  <a:pt x="87340" y="168634"/>
                  <a:pt x="87375" y="168432"/>
                  <a:pt x="87390" y="167981"/>
                </a:cubicBezTo>
                <a:cubicBezTo>
                  <a:pt x="87410" y="167541"/>
                  <a:pt x="87500" y="167259"/>
                  <a:pt x="87630" y="167259"/>
                </a:cubicBezTo>
                <a:cubicBezTo>
                  <a:pt x="87647" y="167259"/>
                  <a:pt x="87666" y="167265"/>
                  <a:pt x="87685" y="167276"/>
                </a:cubicBezTo>
                <a:cubicBezTo>
                  <a:pt x="87732" y="167307"/>
                  <a:pt x="87779" y="167322"/>
                  <a:pt x="87820" y="167322"/>
                </a:cubicBezTo>
                <a:cubicBezTo>
                  <a:pt x="87899" y="167322"/>
                  <a:pt x="87958" y="167266"/>
                  <a:pt x="87958" y="167162"/>
                </a:cubicBezTo>
                <a:cubicBezTo>
                  <a:pt x="87958" y="167003"/>
                  <a:pt x="88208" y="166889"/>
                  <a:pt x="88527" y="166889"/>
                </a:cubicBezTo>
                <a:cubicBezTo>
                  <a:pt x="89004" y="166889"/>
                  <a:pt x="89072" y="166775"/>
                  <a:pt x="88981" y="165957"/>
                </a:cubicBezTo>
                <a:cubicBezTo>
                  <a:pt x="88936" y="165434"/>
                  <a:pt x="88981" y="165002"/>
                  <a:pt x="89095" y="165002"/>
                </a:cubicBezTo>
                <a:cubicBezTo>
                  <a:pt x="89209" y="165002"/>
                  <a:pt x="89323" y="164865"/>
                  <a:pt x="89323" y="164729"/>
                </a:cubicBezTo>
                <a:cubicBezTo>
                  <a:pt x="89323" y="164611"/>
                  <a:pt x="89261" y="164543"/>
                  <a:pt x="89173" y="164543"/>
                </a:cubicBezTo>
                <a:cubicBezTo>
                  <a:pt x="89142" y="164543"/>
                  <a:pt x="89108" y="164552"/>
                  <a:pt x="89072" y="164570"/>
                </a:cubicBezTo>
                <a:cubicBezTo>
                  <a:pt x="89040" y="164591"/>
                  <a:pt x="89007" y="164601"/>
                  <a:pt x="88974" y="164601"/>
                </a:cubicBezTo>
                <a:cubicBezTo>
                  <a:pt x="88865" y="164601"/>
                  <a:pt x="88756" y="164494"/>
                  <a:pt x="88686" y="164319"/>
                </a:cubicBezTo>
                <a:cubicBezTo>
                  <a:pt x="88595" y="164092"/>
                  <a:pt x="88618" y="163910"/>
                  <a:pt x="88731" y="163910"/>
                </a:cubicBezTo>
                <a:cubicBezTo>
                  <a:pt x="88734" y="163910"/>
                  <a:pt x="88736" y="163910"/>
                  <a:pt x="88738" y="163910"/>
                </a:cubicBezTo>
                <a:cubicBezTo>
                  <a:pt x="89105" y="163910"/>
                  <a:pt x="89889" y="162090"/>
                  <a:pt x="89618" y="161909"/>
                </a:cubicBezTo>
                <a:cubicBezTo>
                  <a:pt x="89459" y="161818"/>
                  <a:pt x="89527" y="161568"/>
                  <a:pt x="89777" y="161340"/>
                </a:cubicBezTo>
                <a:cubicBezTo>
                  <a:pt x="90028" y="161090"/>
                  <a:pt x="90141" y="160613"/>
                  <a:pt x="90073" y="160022"/>
                </a:cubicBezTo>
                <a:cubicBezTo>
                  <a:pt x="90005" y="159339"/>
                  <a:pt x="90073" y="159089"/>
                  <a:pt x="90369" y="159089"/>
                </a:cubicBezTo>
                <a:cubicBezTo>
                  <a:pt x="90573" y="159089"/>
                  <a:pt x="90755" y="158862"/>
                  <a:pt x="90755" y="158612"/>
                </a:cubicBezTo>
                <a:cubicBezTo>
                  <a:pt x="90755" y="157756"/>
                  <a:pt x="91358" y="156780"/>
                  <a:pt x="91827" y="156780"/>
                </a:cubicBezTo>
                <a:cubicBezTo>
                  <a:pt x="91857" y="156780"/>
                  <a:pt x="91886" y="156784"/>
                  <a:pt x="91915" y="156793"/>
                </a:cubicBezTo>
                <a:cubicBezTo>
                  <a:pt x="91978" y="156807"/>
                  <a:pt x="92036" y="156814"/>
                  <a:pt x="92089" y="156814"/>
                </a:cubicBezTo>
                <a:cubicBezTo>
                  <a:pt x="92280" y="156814"/>
                  <a:pt x="92392" y="156716"/>
                  <a:pt x="92392" y="156520"/>
                </a:cubicBezTo>
                <a:cubicBezTo>
                  <a:pt x="92392" y="156346"/>
                  <a:pt x="92339" y="156238"/>
                  <a:pt x="92253" y="156238"/>
                </a:cubicBezTo>
                <a:cubicBezTo>
                  <a:pt x="92227" y="156238"/>
                  <a:pt x="92197" y="156248"/>
                  <a:pt x="92165" y="156269"/>
                </a:cubicBezTo>
                <a:cubicBezTo>
                  <a:pt x="92135" y="156288"/>
                  <a:pt x="92104" y="156297"/>
                  <a:pt x="92072" y="156297"/>
                </a:cubicBezTo>
                <a:cubicBezTo>
                  <a:pt x="91801" y="156297"/>
                  <a:pt x="91529" y="155641"/>
                  <a:pt x="91733" y="155314"/>
                </a:cubicBezTo>
                <a:cubicBezTo>
                  <a:pt x="91792" y="155226"/>
                  <a:pt x="91888" y="155176"/>
                  <a:pt x="91986" y="155176"/>
                </a:cubicBezTo>
                <a:cubicBezTo>
                  <a:pt x="92040" y="155176"/>
                  <a:pt x="92094" y="155191"/>
                  <a:pt x="92142" y="155223"/>
                </a:cubicBezTo>
                <a:cubicBezTo>
                  <a:pt x="92204" y="155264"/>
                  <a:pt x="92253" y="155283"/>
                  <a:pt x="92291" y="155283"/>
                </a:cubicBezTo>
                <a:cubicBezTo>
                  <a:pt x="92464" y="155283"/>
                  <a:pt x="92395" y="154908"/>
                  <a:pt x="92097" y="154609"/>
                </a:cubicBezTo>
                <a:cubicBezTo>
                  <a:pt x="91915" y="154405"/>
                  <a:pt x="91915" y="154268"/>
                  <a:pt x="92120" y="154155"/>
                </a:cubicBezTo>
                <a:cubicBezTo>
                  <a:pt x="92279" y="154064"/>
                  <a:pt x="92415" y="153723"/>
                  <a:pt x="92438" y="153450"/>
                </a:cubicBezTo>
                <a:cubicBezTo>
                  <a:pt x="92438" y="153154"/>
                  <a:pt x="92620" y="152859"/>
                  <a:pt x="92825" y="152768"/>
                </a:cubicBezTo>
                <a:cubicBezTo>
                  <a:pt x="93052" y="152699"/>
                  <a:pt x="93234" y="152335"/>
                  <a:pt x="93234" y="151972"/>
                </a:cubicBezTo>
                <a:cubicBezTo>
                  <a:pt x="93234" y="151631"/>
                  <a:pt x="93370" y="151335"/>
                  <a:pt x="93552" y="151335"/>
                </a:cubicBezTo>
                <a:cubicBezTo>
                  <a:pt x="93559" y="151336"/>
                  <a:pt x="93566" y="151336"/>
                  <a:pt x="93573" y="151336"/>
                </a:cubicBezTo>
                <a:cubicBezTo>
                  <a:pt x="93737" y="151336"/>
                  <a:pt x="93776" y="151069"/>
                  <a:pt x="93689" y="150675"/>
                </a:cubicBezTo>
                <a:cubicBezTo>
                  <a:pt x="93501" y="149966"/>
                  <a:pt x="93907" y="148758"/>
                  <a:pt x="94256" y="148758"/>
                </a:cubicBezTo>
                <a:cubicBezTo>
                  <a:pt x="94287" y="148758"/>
                  <a:pt x="94318" y="148768"/>
                  <a:pt x="94348" y="148788"/>
                </a:cubicBezTo>
                <a:cubicBezTo>
                  <a:pt x="94415" y="148826"/>
                  <a:pt x="94477" y="148844"/>
                  <a:pt x="94527" y="148844"/>
                </a:cubicBezTo>
                <a:cubicBezTo>
                  <a:pt x="94597" y="148844"/>
                  <a:pt x="94644" y="148809"/>
                  <a:pt x="94644" y="148743"/>
                </a:cubicBezTo>
                <a:cubicBezTo>
                  <a:pt x="94644" y="148606"/>
                  <a:pt x="94712" y="148242"/>
                  <a:pt x="94803" y="147878"/>
                </a:cubicBezTo>
                <a:cubicBezTo>
                  <a:pt x="94904" y="147524"/>
                  <a:pt x="94905" y="147370"/>
                  <a:pt x="94787" y="147370"/>
                </a:cubicBezTo>
                <a:cubicBezTo>
                  <a:pt x="94747" y="147370"/>
                  <a:pt x="94691" y="147389"/>
                  <a:pt x="94621" y="147424"/>
                </a:cubicBezTo>
                <a:cubicBezTo>
                  <a:pt x="94560" y="147457"/>
                  <a:pt x="94519" y="147473"/>
                  <a:pt x="94499" y="147473"/>
                </a:cubicBezTo>
                <a:cubicBezTo>
                  <a:pt x="94452" y="147473"/>
                  <a:pt x="94520" y="147386"/>
                  <a:pt x="94712" y="147242"/>
                </a:cubicBezTo>
                <a:cubicBezTo>
                  <a:pt x="95212" y="146832"/>
                  <a:pt x="95371" y="146241"/>
                  <a:pt x="94939" y="146241"/>
                </a:cubicBezTo>
                <a:cubicBezTo>
                  <a:pt x="94666" y="146241"/>
                  <a:pt x="95326" y="144217"/>
                  <a:pt x="95781" y="143694"/>
                </a:cubicBezTo>
                <a:cubicBezTo>
                  <a:pt x="95917" y="143512"/>
                  <a:pt x="95963" y="143308"/>
                  <a:pt x="95872" y="143217"/>
                </a:cubicBezTo>
                <a:cubicBezTo>
                  <a:pt x="95811" y="143156"/>
                  <a:pt x="95862" y="143116"/>
                  <a:pt x="95983" y="143116"/>
                </a:cubicBezTo>
                <a:cubicBezTo>
                  <a:pt x="96044" y="143116"/>
                  <a:pt x="96122" y="143126"/>
                  <a:pt x="96213" y="143149"/>
                </a:cubicBezTo>
                <a:cubicBezTo>
                  <a:pt x="96273" y="143159"/>
                  <a:pt x="96326" y="143165"/>
                  <a:pt x="96375" y="143165"/>
                </a:cubicBezTo>
                <a:cubicBezTo>
                  <a:pt x="96639" y="143165"/>
                  <a:pt x="96739" y="142996"/>
                  <a:pt x="96759" y="142535"/>
                </a:cubicBezTo>
                <a:cubicBezTo>
                  <a:pt x="96773" y="142292"/>
                  <a:pt x="96760" y="142157"/>
                  <a:pt x="96732" y="142157"/>
                </a:cubicBezTo>
                <a:cubicBezTo>
                  <a:pt x="96715" y="142157"/>
                  <a:pt x="96693" y="142205"/>
                  <a:pt x="96668" y="142307"/>
                </a:cubicBezTo>
                <a:cubicBezTo>
                  <a:pt x="96599" y="142557"/>
                  <a:pt x="96417" y="142762"/>
                  <a:pt x="96281" y="142762"/>
                </a:cubicBezTo>
                <a:cubicBezTo>
                  <a:pt x="95985" y="142762"/>
                  <a:pt x="96122" y="142489"/>
                  <a:pt x="96963" y="141352"/>
                </a:cubicBezTo>
                <a:cubicBezTo>
                  <a:pt x="97441" y="140715"/>
                  <a:pt x="97463" y="140533"/>
                  <a:pt x="97145" y="140352"/>
                </a:cubicBezTo>
                <a:cubicBezTo>
                  <a:pt x="97013" y="140263"/>
                  <a:pt x="96843" y="140213"/>
                  <a:pt x="96702" y="140213"/>
                </a:cubicBezTo>
                <a:cubicBezTo>
                  <a:pt x="96625" y="140213"/>
                  <a:pt x="96557" y="140228"/>
                  <a:pt x="96508" y="140261"/>
                </a:cubicBezTo>
                <a:cubicBezTo>
                  <a:pt x="96467" y="140288"/>
                  <a:pt x="96433" y="140301"/>
                  <a:pt x="96411" y="140301"/>
                </a:cubicBezTo>
                <a:cubicBezTo>
                  <a:pt x="96359" y="140301"/>
                  <a:pt x="96361" y="140235"/>
                  <a:pt x="96440" y="140124"/>
                </a:cubicBezTo>
                <a:cubicBezTo>
                  <a:pt x="96504" y="140013"/>
                  <a:pt x="96668" y="139957"/>
                  <a:pt x="96862" y="139957"/>
                </a:cubicBezTo>
                <a:cubicBezTo>
                  <a:pt x="96945" y="139957"/>
                  <a:pt x="97034" y="139967"/>
                  <a:pt x="97122" y="139988"/>
                </a:cubicBezTo>
                <a:cubicBezTo>
                  <a:pt x="97196" y="140007"/>
                  <a:pt x="97262" y="140017"/>
                  <a:pt x="97324" y="140017"/>
                </a:cubicBezTo>
                <a:cubicBezTo>
                  <a:pt x="97547" y="140017"/>
                  <a:pt x="97693" y="139882"/>
                  <a:pt x="97782" y="139578"/>
                </a:cubicBezTo>
                <a:cubicBezTo>
                  <a:pt x="97873" y="139237"/>
                  <a:pt x="97805" y="139010"/>
                  <a:pt x="97623" y="139010"/>
                </a:cubicBezTo>
                <a:cubicBezTo>
                  <a:pt x="97395" y="138987"/>
                  <a:pt x="97395" y="138919"/>
                  <a:pt x="97623" y="138783"/>
                </a:cubicBezTo>
                <a:cubicBezTo>
                  <a:pt x="97805" y="138669"/>
                  <a:pt x="98032" y="138055"/>
                  <a:pt x="98123" y="137395"/>
                </a:cubicBezTo>
                <a:cubicBezTo>
                  <a:pt x="98199" y="136827"/>
                  <a:pt x="98196" y="136464"/>
                  <a:pt x="98153" y="136464"/>
                </a:cubicBezTo>
                <a:cubicBezTo>
                  <a:pt x="98144" y="136464"/>
                  <a:pt x="98134" y="136478"/>
                  <a:pt x="98123" y="136509"/>
                </a:cubicBezTo>
                <a:cubicBezTo>
                  <a:pt x="98041" y="136673"/>
                  <a:pt x="97942" y="136746"/>
                  <a:pt x="97846" y="136746"/>
                </a:cubicBezTo>
                <a:cubicBezTo>
                  <a:pt x="97651" y="136746"/>
                  <a:pt x="97471" y="136437"/>
                  <a:pt x="97486" y="135963"/>
                </a:cubicBezTo>
                <a:cubicBezTo>
                  <a:pt x="97486" y="135691"/>
                  <a:pt x="97501" y="135559"/>
                  <a:pt x="97556" y="135559"/>
                </a:cubicBezTo>
                <a:cubicBezTo>
                  <a:pt x="97597" y="135559"/>
                  <a:pt x="97661" y="135634"/>
                  <a:pt x="97759" y="135781"/>
                </a:cubicBezTo>
                <a:cubicBezTo>
                  <a:pt x="97857" y="135918"/>
                  <a:pt x="97917" y="135988"/>
                  <a:pt x="97945" y="135988"/>
                </a:cubicBezTo>
                <a:cubicBezTo>
                  <a:pt x="97981" y="135988"/>
                  <a:pt x="97960" y="135867"/>
                  <a:pt x="97896" y="135622"/>
                </a:cubicBezTo>
                <a:cubicBezTo>
                  <a:pt x="97691" y="134894"/>
                  <a:pt x="98259" y="133643"/>
                  <a:pt x="98760" y="133643"/>
                </a:cubicBezTo>
                <a:cubicBezTo>
                  <a:pt x="99010" y="133643"/>
                  <a:pt x="99101" y="133484"/>
                  <a:pt x="98987" y="133143"/>
                </a:cubicBezTo>
                <a:cubicBezTo>
                  <a:pt x="98873" y="132756"/>
                  <a:pt x="98987" y="132597"/>
                  <a:pt x="99419" y="132484"/>
                </a:cubicBezTo>
                <a:cubicBezTo>
                  <a:pt x="99897" y="132370"/>
                  <a:pt x="99988" y="132188"/>
                  <a:pt x="99851" y="131619"/>
                </a:cubicBezTo>
                <a:cubicBezTo>
                  <a:pt x="99760" y="131253"/>
                  <a:pt x="99757" y="131063"/>
                  <a:pt x="99854" y="131063"/>
                </a:cubicBezTo>
                <a:cubicBezTo>
                  <a:pt x="99878" y="131063"/>
                  <a:pt x="99907" y="131074"/>
                  <a:pt x="99942" y="131096"/>
                </a:cubicBezTo>
                <a:cubicBezTo>
                  <a:pt x="99993" y="131129"/>
                  <a:pt x="100036" y="131145"/>
                  <a:pt x="100073" y="131145"/>
                </a:cubicBezTo>
                <a:cubicBezTo>
                  <a:pt x="100316" y="131145"/>
                  <a:pt x="100250" y="130454"/>
                  <a:pt x="99874" y="129505"/>
                </a:cubicBezTo>
                <a:cubicBezTo>
                  <a:pt x="99593" y="128812"/>
                  <a:pt x="99544" y="128643"/>
                  <a:pt x="99763" y="128643"/>
                </a:cubicBezTo>
                <a:cubicBezTo>
                  <a:pt x="99810" y="128643"/>
                  <a:pt x="99870" y="128651"/>
                  <a:pt x="99942" y="128663"/>
                </a:cubicBezTo>
                <a:cubicBezTo>
                  <a:pt x="99986" y="128671"/>
                  <a:pt x="100026" y="128676"/>
                  <a:pt x="100061" y="128676"/>
                </a:cubicBezTo>
                <a:cubicBezTo>
                  <a:pt x="100320" y="128676"/>
                  <a:pt x="100366" y="128432"/>
                  <a:pt x="100306" y="127572"/>
                </a:cubicBezTo>
                <a:cubicBezTo>
                  <a:pt x="100238" y="126821"/>
                  <a:pt x="100329" y="126389"/>
                  <a:pt x="100511" y="126389"/>
                </a:cubicBezTo>
                <a:cubicBezTo>
                  <a:pt x="100693" y="126389"/>
                  <a:pt x="100829" y="126185"/>
                  <a:pt x="100829" y="125934"/>
                </a:cubicBezTo>
                <a:cubicBezTo>
                  <a:pt x="100849" y="125288"/>
                  <a:pt x="101357" y="124406"/>
                  <a:pt x="101643" y="124406"/>
                </a:cubicBezTo>
                <a:cubicBezTo>
                  <a:pt x="101689" y="124406"/>
                  <a:pt x="101730" y="124429"/>
                  <a:pt x="101761" y="124479"/>
                </a:cubicBezTo>
                <a:cubicBezTo>
                  <a:pt x="101825" y="124585"/>
                  <a:pt x="101894" y="124642"/>
                  <a:pt x="101977" y="124642"/>
                </a:cubicBezTo>
                <a:cubicBezTo>
                  <a:pt x="102071" y="124642"/>
                  <a:pt x="102184" y="124568"/>
                  <a:pt x="102330" y="124411"/>
                </a:cubicBezTo>
                <a:cubicBezTo>
                  <a:pt x="102777" y="123983"/>
                  <a:pt x="102825" y="123755"/>
                  <a:pt x="102474" y="123755"/>
                </a:cubicBezTo>
                <a:cubicBezTo>
                  <a:pt x="102414" y="123755"/>
                  <a:pt x="102344" y="123761"/>
                  <a:pt x="102262" y="123774"/>
                </a:cubicBezTo>
                <a:cubicBezTo>
                  <a:pt x="102189" y="123786"/>
                  <a:pt x="102126" y="123794"/>
                  <a:pt x="102073" y="123794"/>
                </a:cubicBezTo>
                <a:cubicBezTo>
                  <a:pt x="101723" y="123794"/>
                  <a:pt x="101773" y="123484"/>
                  <a:pt x="102148" y="122182"/>
                </a:cubicBezTo>
                <a:cubicBezTo>
                  <a:pt x="102353" y="121546"/>
                  <a:pt x="102671" y="121045"/>
                  <a:pt x="102876" y="121045"/>
                </a:cubicBezTo>
                <a:cubicBezTo>
                  <a:pt x="103103" y="121045"/>
                  <a:pt x="103194" y="120841"/>
                  <a:pt x="103103" y="120500"/>
                </a:cubicBezTo>
                <a:cubicBezTo>
                  <a:pt x="103012" y="120090"/>
                  <a:pt x="103126" y="119977"/>
                  <a:pt x="103558" y="119977"/>
                </a:cubicBezTo>
                <a:close/>
                <a:moveTo>
                  <a:pt x="42445" y="181299"/>
                </a:moveTo>
                <a:cubicBezTo>
                  <a:pt x="42559" y="181299"/>
                  <a:pt x="42585" y="181547"/>
                  <a:pt x="42569" y="182170"/>
                </a:cubicBezTo>
                <a:cubicBezTo>
                  <a:pt x="42569" y="182761"/>
                  <a:pt x="42456" y="183307"/>
                  <a:pt x="42319" y="183375"/>
                </a:cubicBezTo>
                <a:cubicBezTo>
                  <a:pt x="42289" y="183394"/>
                  <a:pt x="42258" y="183403"/>
                  <a:pt x="42227" y="183403"/>
                </a:cubicBezTo>
                <a:cubicBezTo>
                  <a:pt x="41950" y="183403"/>
                  <a:pt x="41646" y="182727"/>
                  <a:pt x="41728" y="182216"/>
                </a:cubicBezTo>
                <a:cubicBezTo>
                  <a:pt x="41773" y="182011"/>
                  <a:pt x="42001" y="181647"/>
                  <a:pt x="42205" y="181465"/>
                </a:cubicBezTo>
                <a:cubicBezTo>
                  <a:pt x="42311" y="181360"/>
                  <a:pt x="42389" y="181299"/>
                  <a:pt x="42445" y="181299"/>
                </a:cubicBezTo>
                <a:close/>
                <a:moveTo>
                  <a:pt x="44457" y="183034"/>
                </a:moveTo>
                <a:cubicBezTo>
                  <a:pt x="44593" y="183034"/>
                  <a:pt x="44707" y="183103"/>
                  <a:pt x="44707" y="183148"/>
                </a:cubicBezTo>
                <a:cubicBezTo>
                  <a:pt x="44707" y="183216"/>
                  <a:pt x="44593" y="183353"/>
                  <a:pt x="44434" y="183444"/>
                </a:cubicBezTo>
                <a:cubicBezTo>
                  <a:pt x="44392" y="183471"/>
                  <a:pt x="44351" y="183484"/>
                  <a:pt x="44313" y="183484"/>
                </a:cubicBezTo>
                <a:cubicBezTo>
                  <a:pt x="44229" y="183484"/>
                  <a:pt x="44168" y="183418"/>
                  <a:pt x="44184" y="183307"/>
                </a:cubicBezTo>
                <a:cubicBezTo>
                  <a:pt x="44184" y="183171"/>
                  <a:pt x="44298" y="183034"/>
                  <a:pt x="44457" y="183034"/>
                </a:cubicBezTo>
                <a:close/>
                <a:moveTo>
                  <a:pt x="89463" y="183902"/>
                </a:moveTo>
                <a:cubicBezTo>
                  <a:pt x="89508" y="183902"/>
                  <a:pt x="89601" y="183970"/>
                  <a:pt x="89755" y="184103"/>
                </a:cubicBezTo>
                <a:cubicBezTo>
                  <a:pt x="90232" y="184512"/>
                  <a:pt x="90278" y="184672"/>
                  <a:pt x="89914" y="184672"/>
                </a:cubicBezTo>
                <a:cubicBezTo>
                  <a:pt x="89777" y="184672"/>
                  <a:pt x="89595" y="184467"/>
                  <a:pt x="89505" y="184217"/>
                </a:cubicBezTo>
                <a:cubicBezTo>
                  <a:pt x="89429" y="184004"/>
                  <a:pt x="89409" y="183902"/>
                  <a:pt x="89463" y="183902"/>
                </a:cubicBezTo>
                <a:close/>
                <a:moveTo>
                  <a:pt x="47140" y="185615"/>
                </a:moveTo>
                <a:cubicBezTo>
                  <a:pt x="47291" y="185615"/>
                  <a:pt x="47367" y="185713"/>
                  <a:pt x="47367" y="185900"/>
                </a:cubicBezTo>
                <a:cubicBezTo>
                  <a:pt x="47367" y="186068"/>
                  <a:pt x="47280" y="186162"/>
                  <a:pt x="47133" y="186162"/>
                </a:cubicBezTo>
                <a:cubicBezTo>
                  <a:pt x="47081" y="186162"/>
                  <a:pt x="47023" y="186150"/>
                  <a:pt x="46958" y="186127"/>
                </a:cubicBezTo>
                <a:cubicBezTo>
                  <a:pt x="46731" y="186036"/>
                  <a:pt x="46549" y="185922"/>
                  <a:pt x="46549" y="185877"/>
                </a:cubicBezTo>
                <a:cubicBezTo>
                  <a:pt x="46549" y="185831"/>
                  <a:pt x="46731" y="185740"/>
                  <a:pt x="46958" y="185649"/>
                </a:cubicBezTo>
                <a:cubicBezTo>
                  <a:pt x="47027" y="185626"/>
                  <a:pt x="47088" y="185615"/>
                  <a:pt x="47140" y="185615"/>
                </a:cubicBezTo>
                <a:close/>
                <a:moveTo>
                  <a:pt x="84695" y="189203"/>
                </a:moveTo>
                <a:cubicBezTo>
                  <a:pt x="84778" y="189203"/>
                  <a:pt x="84883" y="189233"/>
                  <a:pt x="84979" y="189288"/>
                </a:cubicBezTo>
                <a:cubicBezTo>
                  <a:pt x="85275" y="189475"/>
                  <a:pt x="85326" y="189608"/>
                  <a:pt x="85175" y="189608"/>
                </a:cubicBezTo>
                <a:cubicBezTo>
                  <a:pt x="85106" y="189608"/>
                  <a:pt x="84993" y="189580"/>
                  <a:pt x="84843" y="189515"/>
                </a:cubicBezTo>
                <a:cubicBezTo>
                  <a:pt x="84615" y="189424"/>
                  <a:pt x="84502" y="189311"/>
                  <a:pt x="84570" y="189242"/>
                </a:cubicBezTo>
                <a:cubicBezTo>
                  <a:pt x="84597" y="189215"/>
                  <a:pt x="84641" y="189203"/>
                  <a:pt x="84695" y="189203"/>
                </a:cubicBezTo>
                <a:close/>
                <a:moveTo>
                  <a:pt x="45844" y="189765"/>
                </a:moveTo>
                <a:cubicBezTo>
                  <a:pt x="46071" y="189765"/>
                  <a:pt x="46253" y="189902"/>
                  <a:pt x="46253" y="190038"/>
                </a:cubicBezTo>
                <a:cubicBezTo>
                  <a:pt x="46253" y="190197"/>
                  <a:pt x="46071" y="190311"/>
                  <a:pt x="45821" y="190311"/>
                </a:cubicBezTo>
                <a:cubicBezTo>
                  <a:pt x="45594" y="190311"/>
                  <a:pt x="45412" y="190175"/>
                  <a:pt x="45435" y="190038"/>
                </a:cubicBezTo>
                <a:cubicBezTo>
                  <a:pt x="45435" y="189879"/>
                  <a:pt x="45616" y="189765"/>
                  <a:pt x="45844" y="189765"/>
                </a:cubicBezTo>
                <a:close/>
                <a:moveTo>
                  <a:pt x="44308" y="190966"/>
                </a:moveTo>
                <a:cubicBezTo>
                  <a:pt x="44346" y="190966"/>
                  <a:pt x="44388" y="190975"/>
                  <a:pt x="44434" y="190993"/>
                </a:cubicBezTo>
                <a:cubicBezTo>
                  <a:pt x="44639" y="191062"/>
                  <a:pt x="44798" y="191289"/>
                  <a:pt x="44798" y="191516"/>
                </a:cubicBezTo>
                <a:cubicBezTo>
                  <a:pt x="44798" y="191744"/>
                  <a:pt x="44639" y="191903"/>
                  <a:pt x="44434" y="191903"/>
                </a:cubicBezTo>
                <a:cubicBezTo>
                  <a:pt x="44229" y="191903"/>
                  <a:pt x="44070" y="191653"/>
                  <a:pt x="44070" y="191380"/>
                </a:cubicBezTo>
                <a:cubicBezTo>
                  <a:pt x="44070" y="191108"/>
                  <a:pt x="44157" y="190966"/>
                  <a:pt x="44308" y="190966"/>
                </a:cubicBezTo>
                <a:close/>
                <a:moveTo>
                  <a:pt x="44069" y="192170"/>
                </a:moveTo>
                <a:cubicBezTo>
                  <a:pt x="44117" y="192170"/>
                  <a:pt x="44224" y="192249"/>
                  <a:pt x="44411" y="192403"/>
                </a:cubicBezTo>
                <a:cubicBezTo>
                  <a:pt x="44597" y="192572"/>
                  <a:pt x="44845" y="192665"/>
                  <a:pt x="45063" y="192665"/>
                </a:cubicBezTo>
                <a:cubicBezTo>
                  <a:pt x="45139" y="192665"/>
                  <a:pt x="45211" y="192654"/>
                  <a:pt x="45275" y="192631"/>
                </a:cubicBezTo>
                <a:cubicBezTo>
                  <a:pt x="45347" y="192602"/>
                  <a:pt x="45414" y="192589"/>
                  <a:pt x="45472" y="192589"/>
                </a:cubicBezTo>
                <a:cubicBezTo>
                  <a:pt x="45599" y="192589"/>
                  <a:pt x="45685" y="192651"/>
                  <a:pt x="45685" y="192744"/>
                </a:cubicBezTo>
                <a:cubicBezTo>
                  <a:pt x="45667" y="192867"/>
                  <a:pt x="45474" y="192949"/>
                  <a:pt x="45199" y="192949"/>
                </a:cubicBezTo>
                <a:cubicBezTo>
                  <a:pt x="45117" y="192949"/>
                  <a:pt x="45028" y="192942"/>
                  <a:pt x="44934" y="192926"/>
                </a:cubicBezTo>
                <a:cubicBezTo>
                  <a:pt x="44525" y="192881"/>
                  <a:pt x="44161" y="192676"/>
                  <a:pt x="44093" y="192449"/>
                </a:cubicBezTo>
                <a:cubicBezTo>
                  <a:pt x="44034" y="192261"/>
                  <a:pt x="44018" y="192170"/>
                  <a:pt x="44069" y="192170"/>
                </a:cubicBezTo>
                <a:close/>
                <a:moveTo>
                  <a:pt x="66244" y="193085"/>
                </a:moveTo>
                <a:cubicBezTo>
                  <a:pt x="66299" y="193085"/>
                  <a:pt x="66354" y="193100"/>
                  <a:pt x="66401" y="193131"/>
                </a:cubicBezTo>
                <a:cubicBezTo>
                  <a:pt x="66744" y="193345"/>
                  <a:pt x="66682" y="193519"/>
                  <a:pt x="66293" y="193519"/>
                </a:cubicBezTo>
                <a:cubicBezTo>
                  <a:pt x="66269" y="193519"/>
                  <a:pt x="66245" y="193519"/>
                  <a:pt x="66219" y="193517"/>
                </a:cubicBezTo>
                <a:cubicBezTo>
                  <a:pt x="65991" y="193517"/>
                  <a:pt x="65878" y="193404"/>
                  <a:pt x="65969" y="193245"/>
                </a:cubicBezTo>
                <a:cubicBezTo>
                  <a:pt x="66028" y="193140"/>
                  <a:pt x="66137" y="193085"/>
                  <a:pt x="66244" y="193085"/>
                </a:cubicBezTo>
                <a:close/>
                <a:moveTo>
                  <a:pt x="67697" y="193267"/>
                </a:moveTo>
                <a:cubicBezTo>
                  <a:pt x="67856" y="193267"/>
                  <a:pt x="67993" y="193381"/>
                  <a:pt x="67993" y="193540"/>
                </a:cubicBezTo>
                <a:cubicBezTo>
                  <a:pt x="67993" y="193699"/>
                  <a:pt x="67924" y="193813"/>
                  <a:pt x="67856" y="193813"/>
                </a:cubicBezTo>
                <a:cubicBezTo>
                  <a:pt x="67788" y="193813"/>
                  <a:pt x="67674" y="193677"/>
                  <a:pt x="67583" y="193540"/>
                </a:cubicBezTo>
                <a:cubicBezTo>
                  <a:pt x="67492" y="193381"/>
                  <a:pt x="67560" y="193267"/>
                  <a:pt x="67697" y="193267"/>
                </a:cubicBezTo>
                <a:close/>
                <a:moveTo>
                  <a:pt x="43893" y="194681"/>
                </a:moveTo>
                <a:cubicBezTo>
                  <a:pt x="43971" y="194681"/>
                  <a:pt x="44025" y="194743"/>
                  <a:pt x="44025" y="194836"/>
                </a:cubicBezTo>
                <a:cubicBezTo>
                  <a:pt x="44025" y="194996"/>
                  <a:pt x="43911" y="195132"/>
                  <a:pt x="43752" y="195132"/>
                </a:cubicBezTo>
                <a:cubicBezTo>
                  <a:pt x="43615" y="195132"/>
                  <a:pt x="43502" y="195064"/>
                  <a:pt x="43502" y="195018"/>
                </a:cubicBezTo>
                <a:cubicBezTo>
                  <a:pt x="43502" y="194950"/>
                  <a:pt x="43615" y="194814"/>
                  <a:pt x="43775" y="194723"/>
                </a:cubicBezTo>
                <a:cubicBezTo>
                  <a:pt x="43817" y="194694"/>
                  <a:pt x="43858" y="194681"/>
                  <a:pt x="43893" y="194681"/>
                </a:cubicBezTo>
                <a:close/>
                <a:moveTo>
                  <a:pt x="45710" y="195535"/>
                </a:moveTo>
                <a:cubicBezTo>
                  <a:pt x="45804" y="195535"/>
                  <a:pt x="45917" y="195593"/>
                  <a:pt x="46049" y="195700"/>
                </a:cubicBezTo>
                <a:cubicBezTo>
                  <a:pt x="46503" y="196087"/>
                  <a:pt x="46526" y="196405"/>
                  <a:pt x="46117" y="196656"/>
                </a:cubicBezTo>
                <a:cubicBezTo>
                  <a:pt x="46048" y="196698"/>
                  <a:pt x="45996" y="196719"/>
                  <a:pt x="45963" y="196719"/>
                </a:cubicBezTo>
                <a:cubicBezTo>
                  <a:pt x="45909" y="196719"/>
                  <a:pt x="45910" y="196664"/>
                  <a:pt x="45980" y="196565"/>
                </a:cubicBezTo>
                <a:cubicBezTo>
                  <a:pt x="46071" y="196405"/>
                  <a:pt x="45958" y="196224"/>
                  <a:pt x="45730" y="196133"/>
                </a:cubicBezTo>
                <a:cubicBezTo>
                  <a:pt x="45503" y="196042"/>
                  <a:pt x="45412" y="195837"/>
                  <a:pt x="45503" y="195678"/>
                </a:cubicBezTo>
                <a:cubicBezTo>
                  <a:pt x="45556" y="195581"/>
                  <a:pt x="45625" y="195535"/>
                  <a:pt x="45710" y="195535"/>
                </a:cubicBezTo>
                <a:close/>
                <a:moveTo>
                  <a:pt x="45366" y="196224"/>
                </a:moveTo>
                <a:cubicBezTo>
                  <a:pt x="45525" y="196224"/>
                  <a:pt x="45639" y="196337"/>
                  <a:pt x="45639" y="196496"/>
                </a:cubicBezTo>
                <a:cubicBezTo>
                  <a:pt x="45616" y="196656"/>
                  <a:pt x="45503" y="196769"/>
                  <a:pt x="45366" y="196769"/>
                </a:cubicBezTo>
                <a:cubicBezTo>
                  <a:pt x="45207" y="196747"/>
                  <a:pt x="45093" y="196633"/>
                  <a:pt x="45093" y="196496"/>
                </a:cubicBezTo>
                <a:cubicBezTo>
                  <a:pt x="45093" y="196337"/>
                  <a:pt x="45207" y="196224"/>
                  <a:pt x="45366" y="196224"/>
                </a:cubicBezTo>
                <a:close/>
                <a:moveTo>
                  <a:pt x="80841" y="196928"/>
                </a:moveTo>
                <a:cubicBezTo>
                  <a:pt x="81000" y="196928"/>
                  <a:pt x="81136" y="197065"/>
                  <a:pt x="81136" y="197201"/>
                </a:cubicBezTo>
                <a:cubicBezTo>
                  <a:pt x="81136" y="197361"/>
                  <a:pt x="81068" y="197474"/>
                  <a:pt x="81000" y="197474"/>
                </a:cubicBezTo>
                <a:cubicBezTo>
                  <a:pt x="80932" y="197474"/>
                  <a:pt x="80795" y="197361"/>
                  <a:pt x="80704" y="197201"/>
                </a:cubicBezTo>
                <a:cubicBezTo>
                  <a:pt x="80636" y="197065"/>
                  <a:pt x="80681" y="196928"/>
                  <a:pt x="80841" y="196928"/>
                </a:cubicBezTo>
                <a:close/>
                <a:moveTo>
                  <a:pt x="61466" y="198316"/>
                </a:moveTo>
                <a:cubicBezTo>
                  <a:pt x="61603" y="198316"/>
                  <a:pt x="61739" y="198452"/>
                  <a:pt x="61739" y="198588"/>
                </a:cubicBezTo>
                <a:cubicBezTo>
                  <a:pt x="61739" y="198748"/>
                  <a:pt x="61694" y="198861"/>
                  <a:pt x="61625" y="198861"/>
                </a:cubicBezTo>
                <a:cubicBezTo>
                  <a:pt x="61534" y="198861"/>
                  <a:pt x="61421" y="198725"/>
                  <a:pt x="61330" y="198588"/>
                </a:cubicBezTo>
                <a:cubicBezTo>
                  <a:pt x="61239" y="198429"/>
                  <a:pt x="61307" y="198316"/>
                  <a:pt x="61466" y="198316"/>
                </a:cubicBezTo>
                <a:close/>
                <a:moveTo>
                  <a:pt x="45156" y="199748"/>
                </a:moveTo>
                <a:cubicBezTo>
                  <a:pt x="45264" y="199748"/>
                  <a:pt x="45311" y="199835"/>
                  <a:pt x="45275" y="199976"/>
                </a:cubicBezTo>
                <a:cubicBezTo>
                  <a:pt x="45212" y="200144"/>
                  <a:pt x="45071" y="200274"/>
                  <a:pt x="44960" y="200274"/>
                </a:cubicBezTo>
                <a:cubicBezTo>
                  <a:pt x="44951" y="200274"/>
                  <a:pt x="44943" y="200273"/>
                  <a:pt x="44934" y="200271"/>
                </a:cubicBezTo>
                <a:cubicBezTo>
                  <a:pt x="44616" y="200226"/>
                  <a:pt x="44684" y="199885"/>
                  <a:pt x="45048" y="199771"/>
                </a:cubicBezTo>
                <a:cubicBezTo>
                  <a:pt x="45089" y="199756"/>
                  <a:pt x="45125" y="199748"/>
                  <a:pt x="45156" y="199748"/>
                </a:cubicBezTo>
                <a:close/>
                <a:moveTo>
                  <a:pt x="47818" y="199824"/>
                </a:moveTo>
                <a:cubicBezTo>
                  <a:pt x="47879" y="199824"/>
                  <a:pt x="47980" y="199892"/>
                  <a:pt x="48141" y="200021"/>
                </a:cubicBezTo>
                <a:cubicBezTo>
                  <a:pt x="48368" y="200226"/>
                  <a:pt x="48527" y="200385"/>
                  <a:pt x="48527" y="200430"/>
                </a:cubicBezTo>
                <a:cubicBezTo>
                  <a:pt x="48527" y="200453"/>
                  <a:pt x="48368" y="200476"/>
                  <a:pt x="48141" y="200476"/>
                </a:cubicBezTo>
                <a:cubicBezTo>
                  <a:pt x="47890" y="200476"/>
                  <a:pt x="47731" y="200317"/>
                  <a:pt x="47731" y="200089"/>
                </a:cubicBezTo>
                <a:cubicBezTo>
                  <a:pt x="47731" y="199909"/>
                  <a:pt x="47750" y="199824"/>
                  <a:pt x="47818" y="199824"/>
                </a:cubicBezTo>
                <a:close/>
                <a:moveTo>
                  <a:pt x="50628" y="202226"/>
                </a:moveTo>
                <a:cubicBezTo>
                  <a:pt x="50849" y="202226"/>
                  <a:pt x="51188" y="202534"/>
                  <a:pt x="51188" y="202795"/>
                </a:cubicBezTo>
                <a:cubicBezTo>
                  <a:pt x="51188" y="202878"/>
                  <a:pt x="51155" y="202919"/>
                  <a:pt x="51095" y="202919"/>
                </a:cubicBezTo>
                <a:cubicBezTo>
                  <a:pt x="51024" y="202919"/>
                  <a:pt x="50914" y="202861"/>
                  <a:pt x="50778" y="202750"/>
                </a:cubicBezTo>
                <a:cubicBezTo>
                  <a:pt x="50551" y="202545"/>
                  <a:pt x="50437" y="202341"/>
                  <a:pt x="50506" y="202272"/>
                </a:cubicBezTo>
                <a:cubicBezTo>
                  <a:pt x="50538" y="202240"/>
                  <a:pt x="50580" y="202226"/>
                  <a:pt x="50628" y="202226"/>
                </a:cubicBezTo>
                <a:close/>
                <a:moveTo>
                  <a:pt x="126422" y="0"/>
                </a:moveTo>
                <a:cubicBezTo>
                  <a:pt x="126360" y="0"/>
                  <a:pt x="126274" y="25"/>
                  <a:pt x="126161" y="69"/>
                </a:cubicBezTo>
                <a:cubicBezTo>
                  <a:pt x="125911" y="160"/>
                  <a:pt x="125456" y="228"/>
                  <a:pt x="125183" y="228"/>
                </a:cubicBezTo>
                <a:cubicBezTo>
                  <a:pt x="124911" y="228"/>
                  <a:pt x="124660" y="365"/>
                  <a:pt x="124660" y="501"/>
                </a:cubicBezTo>
                <a:cubicBezTo>
                  <a:pt x="124660" y="660"/>
                  <a:pt x="124547" y="933"/>
                  <a:pt x="124388" y="1115"/>
                </a:cubicBezTo>
                <a:cubicBezTo>
                  <a:pt x="124251" y="1274"/>
                  <a:pt x="123751" y="1911"/>
                  <a:pt x="123296" y="2502"/>
                </a:cubicBezTo>
                <a:cubicBezTo>
                  <a:pt x="122841" y="3071"/>
                  <a:pt x="122364" y="3685"/>
                  <a:pt x="122250" y="3844"/>
                </a:cubicBezTo>
                <a:cubicBezTo>
                  <a:pt x="121818" y="4367"/>
                  <a:pt x="118771" y="8324"/>
                  <a:pt x="118384" y="8869"/>
                </a:cubicBezTo>
                <a:cubicBezTo>
                  <a:pt x="117884" y="9552"/>
                  <a:pt x="115474" y="12712"/>
                  <a:pt x="114996" y="13281"/>
                </a:cubicBezTo>
                <a:cubicBezTo>
                  <a:pt x="114814" y="13508"/>
                  <a:pt x="114064" y="14463"/>
                  <a:pt x="113336" y="15418"/>
                </a:cubicBezTo>
                <a:cubicBezTo>
                  <a:pt x="112586" y="16396"/>
                  <a:pt x="111835" y="17260"/>
                  <a:pt x="111630" y="17374"/>
                </a:cubicBezTo>
                <a:cubicBezTo>
                  <a:pt x="111449" y="17488"/>
                  <a:pt x="111289" y="17761"/>
                  <a:pt x="111289" y="17965"/>
                </a:cubicBezTo>
                <a:cubicBezTo>
                  <a:pt x="111289" y="18170"/>
                  <a:pt x="111107" y="18443"/>
                  <a:pt x="110926" y="18557"/>
                </a:cubicBezTo>
                <a:cubicBezTo>
                  <a:pt x="110721" y="18670"/>
                  <a:pt x="110266" y="19125"/>
                  <a:pt x="109902" y="19580"/>
                </a:cubicBezTo>
                <a:cubicBezTo>
                  <a:pt x="109538" y="20035"/>
                  <a:pt x="107901" y="21877"/>
                  <a:pt x="106287" y="23650"/>
                </a:cubicBezTo>
                <a:cubicBezTo>
                  <a:pt x="104695" y="25424"/>
                  <a:pt x="103353" y="26993"/>
                  <a:pt x="103353" y="27130"/>
                </a:cubicBezTo>
                <a:cubicBezTo>
                  <a:pt x="103353" y="27243"/>
                  <a:pt x="102762" y="27948"/>
                  <a:pt x="102057" y="28676"/>
                </a:cubicBezTo>
                <a:cubicBezTo>
                  <a:pt x="99783" y="31064"/>
                  <a:pt x="98055" y="33042"/>
                  <a:pt x="97714" y="33679"/>
                </a:cubicBezTo>
                <a:cubicBezTo>
                  <a:pt x="97532" y="33997"/>
                  <a:pt x="97191" y="34361"/>
                  <a:pt x="96963" y="34429"/>
                </a:cubicBezTo>
                <a:cubicBezTo>
                  <a:pt x="96736" y="34520"/>
                  <a:pt x="96554" y="34747"/>
                  <a:pt x="96554" y="34975"/>
                </a:cubicBezTo>
                <a:cubicBezTo>
                  <a:pt x="96554" y="35202"/>
                  <a:pt x="96395" y="35475"/>
                  <a:pt x="96190" y="35589"/>
                </a:cubicBezTo>
                <a:cubicBezTo>
                  <a:pt x="95985" y="35702"/>
                  <a:pt x="95462" y="36294"/>
                  <a:pt x="95030" y="36862"/>
                </a:cubicBezTo>
                <a:cubicBezTo>
                  <a:pt x="94598" y="37453"/>
                  <a:pt x="94098" y="38067"/>
                  <a:pt x="93939" y="38204"/>
                </a:cubicBezTo>
                <a:cubicBezTo>
                  <a:pt x="93780" y="38340"/>
                  <a:pt x="93279" y="38954"/>
                  <a:pt x="92847" y="39546"/>
                </a:cubicBezTo>
                <a:cubicBezTo>
                  <a:pt x="92438" y="40114"/>
                  <a:pt x="91437" y="41228"/>
                  <a:pt x="90687" y="41933"/>
                </a:cubicBezTo>
                <a:cubicBezTo>
                  <a:pt x="89937" y="42661"/>
                  <a:pt x="89072" y="43639"/>
                  <a:pt x="88800" y="44025"/>
                </a:cubicBezTo>
                <a:lnTo>
                  <a:pt x="88277" y="44776"/>
                </a:lnTo>
                <a:lnTo>
                  <a:pt x="86503" y="42866"/>
                </a:lnTo>
                <a:cubicBezTo>
                  <a:pt x="85525" y="41797"/>
                  <a:pt x="84524" y="40933"/>
                  <a:pt x="84274" y="40910"/>
                </a:cubicBezTo>
                <a:cubicBezTo>
                  <a:pt x="84024" y="40910"/>
                  <a:pt x="83751" y="40637"/>
                  <a:pt x="83683" y="40273"/>
                </a:cubicBezTo>
                <a:cubicBezTo>
                  <a:pt x="83592" y="39932"/>
                  <a:pt x="83206" y="39455"/>
                  <a:pt x="82819" y="39250"/>
                </a:cubicBezTo>
                <a:cubicBezTo>
                  <a:pt x="82432" y="39045"/>
                  <a:pt x="82000" y="38704"/>
                  <a:pt x="81887" y="38522"/>
                </a:cubicBezTo>
                <a:cubicBezTo>
                  <a:pt x="81773" y="38340"/>
                  <a:pt x="81500" y="38204"/>
                  <a:pt x="81273" y="38181"/>
                </a:cubicBezTo>
                <a:cubicBezTo>
                  <a:pt x="81045" y="38181"/>
                  <a:pt x="80681" y="37954"/>
                  <a:pt x="80431" y="37635"/>
                </a:cubicBezTo>
                <a:cubicBezTo>
                  <a:pt x="80158" y="37340"/>
                  <a:pt x="79817" y="37090"/>
                  <a:pt x="79635" y="37090"/>
                </a:cubicBezTo>
                <a:cubicBezTo>
                  <a:pt x="79453" y="37090"/>
                  <a:pt x="79317" y="36976"/>
                  <a:pt x="79317" y="36839"/>
                </a:cubicBezTo>
                <a:cubicBezTo>
                  <a:pt x="79317" y="36726"/>
                  <a:pt x="78612" y="36248"/>
                  <a:pt x="77771" y="35839"/>
                </a:cubicBezTo>
                <a:cubicBezTo>
                  <a:pt x="76929" y="35430"/>
                  <a:pt x="75838" y="34793"/>
                  <a:pt x="75383" y="34452"/>
                </a:cubicBezTo>
                <a:cubicBezTo>
                  <a:pt x="74928" y="34111"/>
                  <a:pt x="74269" y="33792"/>
                  <a:pt x="73973" y="33792"/>
                </a:cubicBezTo>
                <a:cubicBezTo>
                  <a:pt x="73655" y="33792"/>
                  <a:pt x="73109" y="33588"/>
                  <a:pt x="72768" y="33383"/>
                </a:cubicBezTo>
                <a:cubicBezTo>
                  <a:pt x="72517" y="33205"/>
                  <a:pt x="72357" y="33114"/>
                  <a:pt x="72213" y="33114"/>
                </a:cubicBezTo>
                <a:cubicBezTo>
                  <a:pt x="72045" y="33114"/>
                  <a:pt x="71899" y="33239"/>
                  <a:pt x="71654" y="33497"/>
                </a:cubicBezTo>
                <a:cubicBezTo>
                  <a:pt x="71381" y="33792"/>
                  <a:pt x="71017" y="34020"/>
                  <a:pt x="70812" y="34020"/>
                </a:cubicBezTo>
                <a:cubicBezTo>
                  <a:pt x="70608" y="34020"/>
                  <a:pt x="70448" y="34133"/>
                  <a:pt x="70448" y="34293"/>
                </a:cubicBezTo>
                <a:cubicBezTo>
                  <a:pt x="70448" y="34588"/>
                  <a:pt x="69562" y="35907"/>
                  <a:pt x="67674" y="38386"/>
                </a:cubicBezTo>
                <a:cubicBezTo>
                  <a:pt x="67106" y="39113"/>
                  <a:pt x="66719" y="39864"/>
                  <a:pt x="66810" y="40069"/>
                </a:cubicBezTo>
                <a:cubicBezTo>
                  <a:pt x="66878" y="40296"/>
                  <a:pt x="66423" y="41183"/>
                  <a:pt x="65764" y="42115"/>
                </a:cubicBezTo>
                <a:cubicBezTo>
                  <a:pt x="64309" y="44162"/>
                  <a:pt x="60534" y="49665"/>
                  <a:pt x="59260" y="51643"/>
                </a:cubicBezTo>
                <a:cubicBezTo>
                  <a:pt x="58737" y="52439"/>
                  <a:pt x="57964" y="53599"/>
                  <a:pt x="57555" y="54167"/>
                </a:cubicBezTo>
                <a:cubicBezTo>
                  <a:pt x="56873" y="55122"/>
                  <a:pt x="54098" y="59602"/>
                  <a:pt x="52893" y="61649"/>
                </a:cubicBezTo>
                <a:cubicBezTo>
                  <a:pt x="51370" y="64218"/>
                  <a:pt x="50642" y="65446"/>
                  <a:pt x="50415" y="65810"/>
                </a:cubicBezTo>
                <a:cubicBezTo>
                  <a:pt x="50278" y="66015"/>
                  <a:pt x="49869" y="66720"/>
                  <a:pt x="49528" y="67402"/>
                </a:cubicBezTo>
                <a:cubicBezTo>
                  <a:pt x="49187" y="68061"/>
                  <a:pt x="48823" y="68675"/>
                  <a:pt x="48709" y="68744"/>
                </a:cubicBezTo>
                <a:cubicBezTo>
                  <a:pt x="48595" y="68812"/>
                  <a:pt x="47959" y="69903"/>
                  <a:pt x="47322" y="71154"/>
                </a:cubicBezTo>
                <a:cubicBezTo>
                  <a:pt x="46662" y="72382"/>
                  <a:pt x="44889" y="75566"/>
                  <a:pt x="43365" y="78226"/>
                </a:cubicBezTo>
                <a:cubicBezTo>
                  <a:pt x="41864" y="80864"/>
                  <a:pt x="39863" y="84411"/>
                  <a:pt x="38954" y="86094"/>
                </a:cubicBezTo>
                <a:cubicBezTo>
                  <a:pt x="38021" y="87800"/>
                  <a:pt x="36520" y="90551"/>
                  <a:pt x="35588" y="92257"/>
                </a:cubicBezTo>
                <a:cubicBezTo>
                  <a:pt x="32632" y="97646"/>
                  <a:pt x="22353" y="118112"/>
                  <a:pt x="22353" y="118612"/>
                </a:cubicBezTo>
                <a:cubicBezTo>
                  <a:pt x="22353" y="118680"/>
                  <a:pt x="21944" y="119613"/>
                  <a:pt x="21421" y="120682"/>
                </a:cubicBezTo>
                <a:cubicBezTo>
                  <a:pt x="20898" y="121728"/>
                  <a:pt x="20011" y="123683"/>
                  <a:pt x="19443" y="125025"/>
                </a:cubicBezTo>
                <a:cubicBezTo>
                  <a:pt x="18874" y="126344"/>
                  <a:pt x="18124" y="128027"/>
                  <a:pt x="17783" y="128754"/>
                </a:cubicBezTo>
                <a:cubicBezTo>
                  <a:pt x="16759" y="130960"/>
                  <a:pt x="15804" y="133211"/>
                  <a:pt x="15008" y="135303"/>
                </a:cubicBezTo>
                <a:cubicBezTo>
                  <a:pt x="14576" y="136395"/>
                  <a:pt x="14076" y="137691"/>
                  <a:pt x="13871" y="138123"/>
                </a:cubicBezTo>
                <a:cubicBezTo>
                  <a:pt x="13485" y="138987"/>
                  <a:pt x="11120" y="145150"/>
                  <a:pt x="10188" y="147765"/>
                </a:cubicBezTo>
                <a:cubicBezTo>
                  <a:pt x="9869" y="148652"/>
                  <a:pt x="9233" y="150403"/>
                  <a:pt x="8755" y="151653"/>
                </a:cubicBezTo>
                <a:cubicBezTo>
                  <a:pt x="8300" y="152904"/>
                  <a:pt x="7391" y="155565"/>
                  <a:pt x="6777" y="157543"/>
                </a:cubicBezTo>
                <a:cubicBezTo>
                  <a:pt x="6140" y="159544"/>
                  <a:pt x="5549" y="161340"/>
                  <a:pt x="5458" y="161545"/>
                </a:cubicBezTo>
                <a:cubicBezTo>
                  <a:pt x="5387" y="161714"/>
                  <a:pt x="5387" y="161796"/>
                  <a:pt x="5461" y="161796"/>
                </a:cubicBezTo>
                <a:cubicBezTo>
                  <a:pt x="5507" y="161796"/>
                  <a:pt x="5581" y="161765"/>
                  <a:pt x="5685" y="161704"/>
                </a:cubicBezTo>
                <a:cubicBezTo>
                  <a:pt x="5771" y="161654"/>
                  <a:pt x="5827" y="161629"/>
                  <a:pt x="5855" y="161629"/>
                </a:cubicBezTo>
                <a:cubicBezTo>
                  <a:pt x="5917" y="161629"/>
                  <a:pt x="5843" y="161750"/>
                  <a:pt x="5640" y="162000"/>
                </a:cubicBezTo>
                <a:cubicBezTo>
                  <a:pt x="4707" y="163046"/>
                  <a:pt x="1797" y="174530"/>
                  <a:pt x="842" y="180897"/>
                </a:cubicBezTo>
                <a:cubicBezTo>
                  <a:pt x="46" y="186377"/>
                  <a:pt x="0" y="189947"/>
                  <a:pt x="728" y="191971"/>
                </a:cubicBezTo>
                <a:cubicBezTo>
                  <a:pt x="1023" y="192790"/>
                  <a:pt x="1455" y="193631"/>
                  <a:pt x="1637" y="193790"/>
                </a:cubicBezTo>
                <a:cubicBezTo>
                  <a:pt x="1842" y="193972"/>
                  <a:pt x="2251" y="194768"/>
                  <a:pt x="2570" y="195587"/>
                </a:cubicBezTo>
                <a:cubicBezTo>
                  <a:pt x="3025" y="196724"/>
                  <a:pt x="3297" y="197065"/>
                  <a:pt x="3729" y="197088"/>
                </a:cubicBezTo>
                <a:cubicBezTo>
                  <a:pt x="4139" y="197088"/>
                  <a:pt x="4207" y="197156"/>
                  <a:pt x="3957" y="197315"/>
                </a:cubicBezTo>
                <a:cubicBezTo>
                  <a:pt x="3502" y="197588"/>
                  <a:pt x="3752" y="197770"/>
                  <a:pt x="7277" y="199657"/>
                </a:cubicBezTo>
                <a:cubicBezTo>
                  <a:pt x="7776" y="199931"/>
                  <a:pt x="8300" y="200067"/>
                  <a:pt x="8966" y="200067"/>
                </a:cubicBezTo>
                <a:cubicBezTo>
                  <a:pt x="9574" y="200067"/>
                  <a:pt x="10300" y="199953"/>
                  <a:pt x="11234" y="199725"/>
                </a:cubicBezTo>
                <a:cubicBezTo>
                  <a:pt x="12098" y="199498"/>
                  <a:pt x="12985" y="199339"/>
                  <a:pt x="13212" y="199339"/>
                </a:cubicBezTo>
                <a:cubicBezTo>
                  <a:pt x="13599" y="199339"/>
                  <a:pt x="14463" y="198748"/>
                  <a:pt x="16077" y="197338"/>
                </a:cubicBezTo>
                <a:cubicBezTo>
                  <a:pt x="16487" y="196997"/>
                  <a:pt x="17032" y="196701"/>
                  <a:pt x="17282" y="196678"/>
                </a:cubicBezTo>
                <a:cubicBezTo>
                  <a:pt x="18078" y="196678"/>
                  <a:pt x="19716" y="195314"/>
                  <a:pt x="21035" y="193586"/>
                </a:cubicBezTo>
                <a:cubicBezTo>
                  <a:pt x="21694" y="192699"/>
                  <a:pt x="22263" y="191880"/>
                  <a:pt x="22263" y="191744"/>
                </a:cubicBezTo>
                <a:cubicBezTo>
                  <a:pt x="22263" y="191630"/>
                  <a:pt x="22740" y="191062"/>
                  <a:pt x="23354" y="190448"/>
                </a:cubicBezTo>
                <a:cubicBezTo>
                  <a:pt x="24241" y="189561"/>
                  <a:pt x="26924" y="184945"/>
                  <a:pt x="26947" y="184285"/>
                </a:cubicBezTo>
                <a:cubicBezTo>
                  <a:pt x="26947" y="184194"/>
                  <a:pt x="27311" y="183580"/>
                  <a:pt x="27766" y="182921"/>
                </a:cubicBezTo>
                <a:cubicBezTo>
                  <a:pt x="28220" y="182261"/>
                  <a:pt x="28584" y="181670"/>
                  <a:pt x="28584" y="181602"/>
                </a:cubicBezTo>
                <a:cubicBezTo>
                  <a:pt x="28584" y="181511"/>
                  <a:pt x="28857" y="180897"/>
                  <a:pt x="29198" y="180192"/>
                </a:cubicBezTo>
                <a:cubicBezTo>
                  <a:pt x="29517" y="179510"/>
                  <a:pt x="29812" y="178873"/>
                  <a:pt x="29812" y="178805"/>
                </a:cubicBezTo>
                <a:cubicBezTo>
                  <a:pt x="29858" y="178646"/>
                  <a:pt x="31086" y="176076"/>
                  <a:pt x="31359" y="175598"/>
                </a:cubicBezTo>
                <a:cubicBezTo>
                  <a:pt x="31518" y="175371"/>
                  <a:pt x="31677" y="175030"/>
                  <a:pt x="31768" y="174803"/>
                </a:cubicBezTo>
                <a:cubicBezTo>
                  <a:pt x="31859" y="174575"/>
                  <a:pt x="32041" y="174234"/>
                  <a:pt x="32177" y="174007"/>
                </a:cubicBezTo>
                <a:cubicBezTo>
                  <a:pt x="32314" y="173779"/>
                  <a:pt x="32814" y="172847"/>
                  <a:pt x="33246" y="171960"/>
                </a:cubicBezTo>
                <a:cubicBezTo>
                  <a:pt x="33701" y="171050"/>
                  <a:pt x="34201" y="170232"/>
                  <a:pt x="34360" y="170141"/>
                </a:cubicBezTo>
                <a:cubicBezTo>
                  <a:pt x="34519" y="170027"/>
                  <a:pt x="34656" y="169663"/>
                  <a:pt x="34656" y="169299"/>
                </a:cubicBezTo>
                <a:cubicBezTo>
                  <a:pt x="34656" y="168936"/>
                  <a:pt x="34769" y="168640"/>
                  <a:pt x="34906" y="168640"/>
                </a:cubicBezTo>
                <a:cubicBezTo>
                  <a:pt x="34907" y="168640"/>
                  <a:pt x="34909" y="168640"/>
                  <a:pt x="34910" y="168640"/>
                </a:cubicBezTo>
                <a:cubicBezTo>
                  <a:pt x="35100" y="168640"/>
                  <a:pt x="35890" y="167216"/>
                  <a:pt x="36702" y="165434"/>
                </a:cubicBezTo>
                <a:cubicBezTo>
                  <a:pt x="36862" y="165093"/>
                  <a:pt x="37066" y="164706"/>
                  <a:pt x="37157" y="164638"/>
                </a:cubicBezTo>
                <a:cubicBezTo>
                  <a:pt x="37453" y="164365"/>
                  <a:pt x="39067" y="160931"/>
                  <a:pt x="39067" y="160545"/>
                </a:cubicBezTo>
                <a:cubicBezTo>
                  <a:pt x="39067" y="160317"/>
                  <a:pt x="39181" y="160113"/>
                  <a:pt x="39295" y="160067"/>
                </a:cubicBezTo>
                <a:cubicBezTo>
                  <a:pt x="39431" y="159999"/>
                  <a:pt x="40409" y="158225"/>
                  <a:pt x="41501" y="156088"/>
                </a:cubicBezTo>
                <a:cubicBezTo>
                  <a:pt x="42569" y="153950"/>
                  <a:pt x="43615" y="151903"/>
                  <a:pt x="43820" y="151540"/>
                </a:cubicBezTo>
                <a:cubicBezTo>
                  <a:pt x="44843" y="149766"/>
                  <a:pt x="45389" y="148606"/>
                  <a:pt x="45389" y="148220"/>
                </a:cubicBezTo>
                <a:cubicBezTo>
                  <a:pt x="45389" y="147992"/>
                  <a:pt x="45525" y="147742"/>
                  <a:pt x="45707" y="147628"/>
                </a:cubicBezTo>
                <a:cubicBezTo>
                  <a:pt x="45736" y="147611"/>
                  <a:pt x="45762" y="147602"/>
                  <a:pt x="45784" y="147602"/>
                </a:cubicBezTo>
                <a:cubicBezTo>
                  <a:pt x="46108" y="147602"/>
                  <a:pt x="45678" y="149514"/>
                  <a:pt x="44252" y="154496"/>
                </a:cubicBezTo>
                <a:cubicBezTo>
                  <a:pt x="42638" y="160067"/>
                  <a:pt x="42001" y="162750"/>
                  <a:pt x="41523" y="165979"/>
                </a:cubicBezTo>
                <a:cubicBezTo>
                  <a:pt x="41432" y="166480"/>
                  <a:pt x="41250" y="167458"/>
                  <a:pt x="41114" y="168094"/>
                </a:cubicBezTo>
                <a:cubicBezTo>
                  <a:pt x="40887" y="169027"/>
                  <a:pt x="40909" y="169390"/>
                  <a:pt x="41273" y="169959"/>
                </a:cubicBezTo>
                <a:cubicBezTo>
                  <a:pt x="41551" y="170403"/>
                  <a:pt x="41617" y="170576"/>
                  <a:pt x="41461" y="170576"/>
                </a:cubicBezTo>
                <a:cubicBezTo>
                  <a:pt x="41425" y="170576"/>
                  <a:pt x="41378" y="170567"/>
                  <a:pt x="41319" y="170550"/>
                </a:cubicBezTo>
                <a:cubicBezTo>
                  <a:pt x="41301" y="170547"/>
                  <a:pt x="41284" y="170545"/>
                  <a:pt x="41267" y="170545"/>
                </a:cubicBezTo>
                <a:cubicBezTo>
                  <a:pt x="41046" y="170545"/>
                  <a:pt x="40904" y="170826"/>
                  <a:pt x="40841" y="171460"/>
                </a:cubicBezTo>
                <a:cubicBezTo>
                  <a:pt x="40789" y="172114"/>
                  <a:pt x="40631" y="172467"/>
                  <a:pt x="40476" y="172467"/>
                </a:cubicBezTo>
                <a:cubicBezTo>
                  <a:pt x="40362" y="172467"/>
                  <a:pt x="40249" y="172275"/>
                  <a:pt x="40182" y="171869"/>
                </a:cubicBezTo>
                <a:cubicBezTo>
                  <a:pt x="40144" y="171692"/>
                  <a:pt x="40115" y="171603"/>
                  <a:pt x="40091" y="171603"/>
                </a:cubicBezTo>
                <a:cubicBezTo>
                  <a:pt x="40057" y="171603"/>
                  <a:pt x="40036" y="171789"/>
                  <a:pt x="40022" y="172165"/>
                </a:cubicBezTo>
                <a:cubicBezTo>
                  <a:pt x="40008" y="172702"/>
                  <a:pt x="40012" y="172906"/>
                  <a:pt x="40165" y="172906"/>
                </a:cubicBezTo>
                <a:cubicBezTo>
                  <a:pt x="40245" y="172906"/>
                  <a:pt x="40366" y="172850"/>
                  <a:pt x="40545" y="172756"/>
                </a:cubicBezTo>
                <a:cubicBezTo>
                  <a:pt x="40751" y="172645"/>
                  <a:pt x="40978" y="172579"/>
                  <a:pt x="41143" y="172579"/>
                </a:cubicBezTo>
                <a:cubicBezTo>
                  <a:pt x="41216" y="172579"/>
                  <a:pt x="41277" y="172592"/>
                  <a:pt x="41319" y="172619"/>
                </a:cubicBezTo>
                <a:cubicBezTo>
                  <a:pt x="41341" y="172634"/>
                  <a:pt x="41361" y="172641"/>
                  <a:pt x="41378" y="172641"/>
                </a:cubicBezTo>
                <a:cubicBezTo>
                  <a:pt x="41466" y="172641"/>
                  <a:pt x="41486" y="172458"/>
                  <a:pt x="41410" y="172210"/>
                </a:cubicBezTo>
                <a:cubicBezTo>
                  <a:pt x="41324" y="171852"/>
                  <a:pt x="41341" y="171711"/>
                  <a:pt x="41528" y="171711"/>
                </a:cubicBezTo>
                <a:cubicBezTo>
                  <a:pt x="41590" y="171711"/>
                  <a:pt x="41671" y="171727"/>
                  <a:pt x="41773" y="171755"/>
                </a:cubicBezTo>
                <a:cubicBezTo>
                  <a:pt x="42114" y="171824"/>
                  <a:pt x="42274" y="172074"/>
                  <a:pt x="42205" y="172460"/>
                </a:cubicBezTo>
                <a:cubicBezTo>
                  <a:pt x="42183" y="172779"/>
                  <a:pt x="42274" y="173052"/>
                  <a:pt x="42433" y="173052"/>
                </a:cubicBezTo>
                <a:cubicBezTo>
                  <a:pt x="42592" y="173052"/>
                  <a:pt x="42638" y="172938"/>
                  <a:pt x="42547" y="172801"/>
                </a:cubicBezTo>
                <a:cubicBezTo>
                  <a:pt x="42442" y="172628"/>
                  <a:pt x="42480" y="172543"/>
                  <a:pt x="42610" y="172543"/>
                </a:cubicBezTo>
                <a:cubicBezTo>
                  <a:pt x="42736" y="172543"/>
                  <a:pt x="42949" y="172622"/>
                  <a:pt x="43206" y="172779"/>
                </a:cubicBezTo>
                <a:cubicBezTo>
                  <a:pt x="43502" y="172983"/>
                  <a:pt x="43524" y="173120"/>
                  <a:pt x="43274" y="173256"/>
                </a:cubicBezTo>
                <a:cubicBezTo>
                  <a:pt x="43070" y="173393"/>
                  <a:pt x="43047" y="173597"/>
                  <a:pt x="43206" y="173870"/>
                </a:cubicBezTo>
                <a:cubicBezTo>
                  <a:pt x="43342" y="174098"/>
                  <a:pt x="43320" y="174416"/>
                  <a:pt x="43138" y="174598"/>
                </a:cubicBezTo>
                <a:cubicBezTo>
                  <a:pt x="42910" y="174871"/>
                  <a:pt x="42933" y="174962"/>
                  <a:pt x="43206" y="174984"/>
                </a:cubicBezTo>
                <a:cubicBezTo>
                  <a:pt x="43433" y="174984"/>
                  <a:pt x="43820" y="175030"/>
                  <a:pt x="44116" y="175053"/>
                </a:cubicBezTo>
                <a:cubicBezTo>
                  <a:pt x="44434" y="175075"/>
                  <a:pt x="44639" y="175235"/>
                  <a:pt x="44616" y="175439"/>
                </a:cubicBezTo>
                <a:cubicBezTo>
                  <a:pt x="44524" y="176524"/>
                  <a:pt x="44486" y="176978"/>
                  <a:pt x="44417" y="176978"/>
                </a:cubicBezTo>
                <a:cubicBezTo>
                  <a:pt x="44367" y="176978"/>
                  <a:pt x="44300" y="176729"/>
                  <a:pt x="44184" y="176303"/>
                </a:cubicBezTo>
                <a:cubicBezTo>
                  <a:pt x="44044" y="175801"/>
                  <a:pt x="43965" y="175581"/>
                  <a:pt x="43856" y="175581"/>
                </a:cubicBezTo>
                <a:cubicBezTo>
                  <a:pt x="43787" y="175581"/>
                  <a:pt x="43707" y="175668"/>
                  <a:pt x="43593" y="175826"/>
                </a:cubicBezTo>
                <a:cubicBezTo>
                  <a:pt x="43388" y="176076"/>
                  <a:pt x="43024" y="176281"/>
                  <a:pt x="42774" y="176281"/>
                </a:cubicBezTo>
                <a:cubicBezTo>
                  <a:pt x="42501" y="176281"/>
                  <a:pt x="42410" y="176394"/>
                  <a:pt x="42547" y="176599"/>
                </a:cubicBezTo>
                <a:cubicBezTo>
                  <a:pt x="42638" y="176781"/>
                  <a:pt x="42706" y="177167"/>
                  <a:pt x="42660" y="177418"/>
                </a:cubicBezTo>
                <a:cubicBezTo>
                  <a:pt x="42615" y="177668"/>
                  <a:pt x="42706" y="177895"/>
                  <a:pt x="42865" y="177895"/>
                </a:cubicBezTo>
                <a:cubicBezTo>
                  <a:pt x="43024" y="177895"/>
                  <a:pt x="43297" y="178214"/>
                  <a:pt x="43456" y="178577"/>
                </a:cubicBezTo>
                <a:cubicBezTo>
                  <a:pt x="43599" y="178883"/>
                  <a:pt x="43796" y="179134"/>
                  <a:pt x="43901" y="179134"/>
                </a:cubicBezTo>
                <a:cubicBezTo>
                  <a:pt x="43913" y="179134"/>
                  <a:pt x="43924" y="179130"/>
                  <a:pt x="43934" y="179123"/>
                </a:cubicBezTo>
                <a:cubicBezTo>
                  <a:pt x="43940" y="179118"/>
                  <a:pt x="43947" y="179116"/>
                  <a:pt x="43954" y="179116"/>
                </a:cubicBezTo>
                <a:cubicBezTo>
                  <a:pt x="44037" y="179116"/>
                  <a:pt x="44116" y="179507"/>
                  <a:pt x="44116" y="180055"/>
                </a:cubicBezTo>
                <a:cubicBezTo>
                  <a:pt x="44138" y="180647"/>
                  <a:pt x="44025" y="181192"/>
                  <a:pt x="43843" y="181306"/>
                </a:cubicBezTo>
                <a:cubicBezTo>
                  <a:pt x="43802" y="181334"/>
                  <a:pt x="43768" y="181347"/>
                  <a:pt x="43741" y="181347"/>
                </a:cubicBezTo>
                <a:cubicBezTo>
                  <a:pt x="43636" y="181347"/>
                  <a:pt x="43647" y="181133"/>
                  <a:pt x="43775" y="180715"/>
                </a:cubicBezTo>
                <a:cubicBezTo>
                  <a:pt x="43890" y="180277"/>
                  <a:pt x="43941" y="180087"/>
                  <a:pt x="43868" y="180087"/>
                </a:cubicBezTo>
                <a:cubicBezTo>
                  <a:pt x="43812" y="180087"/>
                  <a:pt x="43683" y="180199"/>
                  <a:pt x="43456" y="180397"/>
                </a:cubicBezTo>
                <a:cubicBezTo>
                  <a:pt x="43212" y="180609"/>
                  <a:pt x="43077" y="180722"/>
                  <a:pt x="42986" y="180722"/>
                </a:cubicBezTo>
                <a:cubicBezTo>
                  <a:pt x="42882" y="180722"/>
                  <a:pt x="42836" y="180575"/>
                  <a:pt x="42751" y="180260"/>
                </a:cubicBezTo>
                <a:cubicBezTo>
                  <a:pt x="42664" y="179950"/>
                  <a:pt x="42611" y="179802"/>
                  <a:pt x="42529" y="179802"/>
                </a:cubicBezTo>
                <a:cubicBezTo>
                  <a:pt x="42461" y="179802"/>
                  <a:pt x="42373" y="179905"/>
                  <a:pt x="42228" y="180101"/>
                </a:cubicBezTo>
                <a:cubicBezTo>
                  <a:pt x="42067" y="180309"/>
                  <a:pt x="41964" y="180411"/>
                  <a:pt x="41833" y="180411"/>
                </a:cubicBezTo>
                <a:cubicBezTo>
                  <a:pt x="41706" y="180411"/>
                  <a:pt x="41554" y="180314"/>
                  <a:pt x="41296" y="180124"/>
                </a:cubicBezTo>
                <a:cubicBezTo>
                  <a:pt x="41109" y="179995"/>
                  <a:pt x="40964" y="179939"/>
                  <a:pt x="40867" y="179939"/>
                </a:cubicBezTo>
                <a:cubicBezTo>
                  <a:pt x="40619" y="179939"/>
                  <a:pt x="40674" y="180297"/>
                  <a:pt x="41114" y="180738"/>
                </a:cubicBezTo>
                <a:cubicBezTo>
                  <a:pt x="41501" y="181170"/>
                  <a:pt x="41637" y="182216"/>
                  <a:pt x="41319" y="182534"/>
                </a:cubicBezTo>
                <a:cubicBezTo>
                  <a:pt x="41281" y="182572"/>
                  <a:pt x="41230" y="182590"/>
                  <a:pt x="41172" y="182590"/>
                </a:cubicBezTo>
                <a:cubicBezTo>
                  <a:pt x="41056" y="182590"/>
                  <a:pt x="40909" y="182519"/>
                  <a:pt x="40773" y="182398"/>
                </a:cubicBezTo>
                <a:cubicBezTo>
                  <a:pt x="40680" y="182313"/>
                  <a:pt x="40608" y="182267"/>
                  <a:pt x="40554" y="182267"/>
                </a:cubicBezTo>
                <a:cubicBezTo>
                  <a:pt x="40449" y="182267"/>
                  <a:pt x="40409" y="182439"/>
                  <a:pt x="40409" y="182830"/>
                </a:cubicBezTo>
                <a:cubicBezTo>
                  <a:pt x="40409" y="183182"/>
                  <a:pt x="40493" y="183417"/>
                  <a:pt x="40619" y="183417"/>
                </a:cubicBezTo>
                <a:cubicBezTo>
                  <a:pt x="40639" y="183417"/>
                  <a:pt x="40660" y="183411"/>
                  <a:pt x="40682" y="183398"/>
                </a:cubicBezTo>
                <a:cubicBezTo>
                  <a:pt x="40717" y="183375"/>
                  <a:pt x="40754" y="183364"/>
                  <a:pt x="40792" y="183364"/>
                </a:cubicBezTo>
                <a:cubicBezTo>
                  <a:pt x="40905" y="183364"/>
                  <a:pt x="41023" y="183462"/>
                  <a:pt x="41091" y="183648"/>
                </a:cubicBezTo>
                <a:cubicBezTo>
                  <a:pt x="41166" y="183836"/>
                  <a:pt x="41288" y="183962"/>
                  <a:pt x="41392" y="183962"/>
                </a:cubicBezTo>
                <a:cubicBezTo>
                  <a:pt x="41414" y="183962"/>
                  <a:pt x="41435" y="183956"/>
                  <a:pt x="41455" y="183944"/>
                </a:cubicBezTo>
                <a:cubicBezTo>
                  <a:pt x="41467" y="183937"/>
                  <a:pt x="41478" y="183934"/>
                  <a:pt x="41487" y="183934"/>
                </a:cubicBezTo>
                <a:cubicBezTo>
                  <a:pt x="41572" y="183934"/>
                  <a:pt x="41582" y="184191"/>
                  <a:pt x="41501" y="184558"/>
                </a:cubicBezTo>
                <a:cubicBezTo>
                  <a:pt x="41451" y="184854"/>
                  <a:pt x="41378" y="185019"/>
                  <a:pt x="41316" y="185019"/>
                </a:cubicBezTo>
                <a:cubicBezTo>
                  <a:pt x="41292" y="185019"/>
                  <a:pt x="41269" y="184995"/>
                  <a:pt x="41250" y="184945"/>
                </a:cubicBezTo>
                <a:cubicBezTo>
                  <a:pt x="41173" y="184698"/>
                  <a:pt x="41094" y="184582"/>
                  <a:pt x="41021" y="184582"/>
                </a:cubicBezTo>
                <a:cubicBezTo>
                  <a:pt x="40877" y="184582"/>
                  <a:pt x="40757" y="185026"/>
                  <a:pt x="40727" y="185809"/>
                </a:cubicBezTo>
                <a:cubicBezTo>
                  <a:pt x="40711" y="186541"/>
                  <a:pt x="40731" y="186823"/>
                  <a:pt x="40868" y="186823"/>
                </a:cubicBezTo>
                <a:cubicBezTo>
                  <a:pt x="40918" y="186823"/>
                  <a:pt x="40983" y="186785"/>
                  <a:pt x="41068" y="186718"/>
                </a:cubicBezTo>
                <a:cubicBezTo>
                  <a:pt x="41205" y="186597"/>
                  <a:pt x="41362" y="186536"/>
                  <a:pt x="41478" y="186536"/>
                </a:cubicBezTo>
                <a:cubicBezTo>
                  <a:pt x="41536" y="186536"/>
                  <a:pt x="41584" y="186551"/>
                  <a:pt x="41614" y="186582"/>
                </a:cubicBezTo>
                <a:cubicBezTo>
                  <a:pt x="41910" y="186877"/>
                  <a:pt x="41887" y="187969"/>
                  <a:pt x="41614" y="188151"/>
                </a:cubicBezTo>
                <a:cubicBezTo>
                  <a:pt x="41273" y="188356"/>
                  <a:pt x="42683" y="190016"/>
                  <a:pt x="43206" y="190016"/>
                </a:cubicBezTo>
                <a:cubicBezTo>
                  <a:pt x="43411" y="190016"/>
                  <a:pt x="43547" y="190197"/>
                  <a:pt x="43547" y="190425"/>
                </a:cubicBezTo>
                <a:cubicBezTo>
                  <a:pt x="43547" y="190652"/>
                  <a:pt x="43547" y="190902"/>
                  <a:pt x="43547" y="191016"/>
                </a:cubicBezTo>
                <a:cubicBezTo>
                  <a:pt x="43547" y="191153"/>
                  <a:pt x="43433" y="191221"/>
                  <a:pt x="43274" y="191221"/>
                </a:cubicBezTo>
                <a:cubicBezTo>
                  <a:pt x="43138" y="191221"/>
                  <a:pt x="42956" y="191312"/>
                  <a:pt x="42842" y="191425"/>
                </a:cubicBezTo>
                <a:cubicBezTo>
                  <a:pt x="42728" y="191539"/>
                  <a:pt x="42865" y="191630"/>
                  <a:pt x="43161" y="191630"/>
                </a:cubicBezTo>
                <a:cubicBezTo>
                  <a:pt x="43593" y="191630"/>
                  <a:pt x="43593" y="191676"/>
                  <a:pt x="43251" y="191880"/>
                </a:cubicBezTo>
                <a:cubicBezTo>
                  <a:pt x="43024" y="192039"/>
                  <a:pt x="42933" y="192153"/>
                  <a:pt x="43070" y="192153"/>
                </a:cubicBezTo>
                <a:cubicBezTo>
                  <a:pt x="43206" y="192153"/>
                  <a:pt x="43115" y="192380"/>
                  <a:pt x="42819" y="192699"/>
                </a:cubicBezTo>
                <a:cubicBezTo>
                  <a:pt x="42547" y="192994"/>
                  <a:pt x="42456" y="193245"/>
                  <a:pt x="42569" y="193245"/>
                </a:cubicBezTo>
                <a:cubicBezTo>
                  <a:pt x="42706" y="193245"/>
                  <a:pt x="42638" y="193358"/>
                  <a:pt x="42433" y="193472"/>
                </a:cubicBezTo>
                <a:cubicBezTo>
                  <a:pt x="42160" y="193654"/>
                  <a:pt x="42137" y="193813"/>
                  <a:pt x="42342" y="194086"/>
                </a:cubicBezTo>
                <a:cubicBezTo>
                  <a:pt x="42563" y="194348"/>
                  <a:pt x="42535" y="194431"/>
                  <a:pt x="42116" y="194431"/>
                </a:cubicBezTo>
                <a:cubicBezTo>
                  <a:pt x="42062" y="194431"/>
                  <a:pt x="42001" y="194430"/>
                  <a:pt x="41933" y="194427"/>
                </a:cubicBezTo>
                <a:cubicBezTo>
                  <a:pt x="41455" y="194427"/>
                  <a:pt x="41182" y="194586"/>
                  <a:pt x="41182" y="194836"/>
                </a:cubicBezTo>
                <a:cubicBezTo>
                  <a:pt x="41182" y="195064"/>
                  <a:pt x="41239" y="195172"/>
                  <a:pt x="41446" y="195172"/>
                </a:cubicBezTo>
                <a:cubicBezTo>
                  <a:pt x="41610" y="195172"/>
                  <a:pt x="41871" y="195104"/>
                  <a:pt x="42274" y="194973"/>
                </a:cubicBezTo>
                <a:lnTo>
                  <a:pt x="42797" y="194791"/>
                </a:lnTo>
                <a:lnTo>
                  <a:pt x="42251" y="195246"/>
                </a:lnTo>
                <a:cubicBezTo>
                  <a:pt x="42024" y="195438"/>
                  <a:pt x="41917" y="195550"/>
                  <a:pt x="41963" y="195550"/>
                </a:cubicBezTo>
                <a:cubicBezTo>
                  <a:pt x="41977" y="195550"/>
                  <a:pt x="42004" y="195540"/>
                  <a:pt x="42046" y="195519"/>
                </a:cubicBezTo>
                <a:cubicBezTo>
                  <a:pt x="42077" y="195505"/>
                  <a:pt x="42115" y="195499"/>
                  <a:pt x="42158" y="195499"/>
                </a:cubicBezTo>
                <a:cubicBezTo>
                  <a:pt x="42339" y="195499"/>
                  <a:pt x="42609" y="195612"/>
                  <a:pt x="42774" y="195814"/>
                </a:cubicBezTo>
                <a:cubicBezTo>
                  <a:pt x="42971" y="196028"/>
                  <a:pt x="43239" y="196134"/>
                  <a:pt x="43570" y="196134"/>
                </a:cubicBezTo>
                <a:cubicBezTo>
                  <a:pt x="43697" y="196134"/>
                  <a:pt x="43834" y="196119"/>
                  <a:pt x="43979" y="196087"/>
                </a:cubicBezTo>
                <a:cubicBezTo>
                  <a:pt x="44190" y="196038"/>
                  <a:pt x="44342" y="196008"/>
                  <a:pt x="44448" y="196008"/>
                </a:cubicBezTo>
                <a:cubicBezTo>
                  <a:pt x="44684" y="196008"/>
                  <a:pt x="44687" y="196156"/>
                  <a:pt x="44593" y="196565"/>
                </a:cubicBezTo>
                <a:cubicBezTo>
                  <a:pt x="44525" y="196997"/>
                  <a:pt x="44684" y="197542"/>
                  <a:pt x="45048" y="198043"/>
                </a:cubicBezTo>
                <a:cubicBezTo>
                  <a:pt x="45412" y="198543"/>
                  <a:pt x="45571" y="198998"/>
                  <a:pt x="45435" y="199202"/>
                </a:cubicBezTo>
                <a:cubicBezTo>
                  <a:pt x="45381" y="199301"/>
                  <a:pt x="45331" y="199353"/>
                  <a:pt x="45280" y="199353"/>
                </a:cubicBezTo>
                <a:cubicBezTo>
                  <a:pt x="45202" y="199353"/>
                  <a:pt x="45122" y="199228"/>
                  <a:pt x="45025" y="198952"/>
                </a:cubicBezTo>
                <a:cubicBezTo>
                  <a:pt x="44912" y="198634"/>
                  <a:pt x="44616" y="198361"/>
                  <a:pt x="44366" y="198361"/>
                </a:cubicBezTo>
                <a:cubicBezTo>
                  <a:pt x="44002" y="198361"/>
                  <a:pt x="43979" y="198429"/>
                  <a:pt x="44229" y="198748"/>
                </a:cubicBezTo>
                <a:cubicBezTo>
                  <a:pt x="44411" y="198952"/>
                  <a:pt x="44457" y="199384"/>
                  <a:pt x="44366" y="199703"/>
                </a:cubicBezTo>
                <a:cubicBezTo>
                  <a:pt x="44275" y="200021"/>
                  <a:pt x="44366" y="200430"/>
                  <a:pt x="44593" y="200681"/>
                </a:cubicBezTo>
                <a:cubicBezTo>
                  <a:pt x="44855" y="200931"/>
                  <a:pt x="45067" y="201062"/>
                  <a:pt x="45167" y="201062"/>
                </a:cubicBezTo>
                <a:cubicBezTo>
                  <a:pt x="45258" y="201062"/>
                  <a:pt x="45257" y="200953"/>
                  <a:pt x="45116" y="200726"/>
                </a:cubicBezTo>
                <a:cubicBezTo>
                  <a:pt x="45049" y="200605"/>
                  <a:pt x="45053" y="200539"/>
                  <a:pt x="45144" y="200539"/>
                </a:cubicBezTo>
                <a:cubicBezTo>
                  <a:pt x="45206" y="200539"/>
                  <a:pt x="45309" y="200570"/>
                  <a:pt x="45457" y="200635"/>
                </a:cubicBezTo>
                <a:cubicBezTo>
                  <a:pt x="46018" y="200878"/>
                  <a:pt x="46549" y="201029"/>
                  <a:pt x="46753" y="201029"/>
                </a:cubicBezTo>
                <a:cubicBezTo>
                  <a:pt x="46855" y="201029"/>
                  <a:pt x="46875" y="200991"/>
                  <a:pt x="46776" y="200908"/>
                </a:cubicBezTo>
                <a:cubicBezTo>
                  <a:pt x="46640" y="200771"/>
                  <a:pt x="46344" y="200385"/>
                  <a:pt x="46162" y="200044"/>
                </a:cubicBezTo>
                <a:cubicBezTo>
                  <a:pt x="45935" y="199619"/>
                  <a:pt x="45989" y="199421"/>
                  <a:pt x="46173" y="199421"/>
                </a:cubicBezTo>
                <a:cubicBezTo>
                  <a:pt x="46392" y="199421"/>
                  <a:pt x="46795" y="199705"/>
                  <a:pt x="47117" y="200226"/>
                </a:cubicBezTo>
                <a:cubicBezTo>
                  <a:pt x="47754" y="201249"/>
                  <a:pt x="48072" y="201545"/>
                  <a:pt x="48664" y="201704"/>
                </a:cubicBezTo>
                <a:cubicBezTo>
                  <a:pt x="49073" y="201818"/>
                  <a:pt x="49050" y="201863"/>
                  <a:pt x="48504" y="201886"/>
                </a:cubicBezTo>
                <a:lnTo>
                  <a:pt x="47845" y="201908"/>
                </a:lnTo>
                <a:lnTo>
                  <a:pt x="48459" y="202341"/>
                </a:lnTo>
                <a:cubicBezTo>
                  <a:pt x="48722" y="202528"/>
                  <a:pt x="49077" y="202654"/>
                  <a:pt x="49308" y="202654"/>
                </a:cubicBezTo>
                <a:cubicBezTo>
                  <a:pt x="49357" y="202654"/>
                  <a:pt x="49401" y="202648"/>
                  <a:pt x="49437" y="202636"/>
                </a:cubicBezTo>
                <a:cubicBezTo>
                  <a:pt x="49472" y="202626"/>
                  <a:pt x="49507" y="202620"/>
                  <a:pt x="49540" y="202620"/>
                </a:cubicBezTo>
                <a:cubicBezTo>
                  <a:pt x="49725" y="202620"/>
                  <a:pt x="49883" y="202773"/>
                  <a:pt x="49960" y="203023"/>
                </a:cubicBezTo>
                <a:cubicBezTo>
                  <a:pt x="50061" y="203326"/>
                  <a:pt x="50187" y="203455"/>
                  <a:pt x="50449" y="203455"/>
                </a:cubicBezTo>
                <a:cubicBezTo>
                  <a:pt x="50541" y="203455"/>
                  <a:pt x="50649" y="203439"/>
                  <a:pt x="50778" y="203409"/>
                </a:cubicBezTo>
                <a:cubicBezTo>
                  <a:pt x="50952" y="203365"/>
                  <a:pt x="51118" y="203345"/>
                  <a:pt x="51264" y="203345"/>
                </a:cubicBezTo>
                <a:cubicBezTo>
                  <a:pt x="51788" y="203345"/>
                  <a:pt x="52074" y="203598"/>
                  <a:pt x="51665" y="203864"/>
                </a:cubicBezTo>
                <a:cubicBezTo>
                  <a:pt x="51370" y="204046"/>
                  <a:pt x="51392" y="204092"/>
                  <a:pt x="51756" y="204092"/>
                </a:cubicBezTo>
                <a:cubicBezTo>
                  <a:pt x="52006" y="204092"/>
                  <a:pt x="52552" y="203773"/>
                  <a:pt x="53007" y="203364"/>
                </a:cubicBezTo>
                <a:cubicBezTo>
                  <a:pt x="53407" y="203006"/>
                  <a:pt x="53925" y="202745"/>
                  <a:pt x="54198" y="202745"/>
                </a:cubicBezTo>
                <a:cubicBezTo>
                  <a:pt x="54219" y="202745"/>
                  <a:pt x="54239" y="202747"/>
                  <a:pt x="54258" y="202750"/>
                </a:cubicBezTo>
                <a:cubicBezTo>
                  <a:pt x="54283" y="202754"/>
                  <a:pt x="54308" y="202756"/>
                  <a:pt x="54333" y="202756"/>
                </a:cubicBezTo>
                <a:cubicBezTo>
                  <a:pt x="54580" y="202756"/>
                  <a:pt x="54816" y="202557"/>
                  <a:pt x="54940" y="202227"/>
                </a:cubicBezTo>
                <a:cubicBezTo>
                  <a:pt x="55051" y="201950"/>
                  <a:pt x="55161" y="201763"/>
                  <a:pt x="55211" y="201763"/>
                </a:cubicBezTo>
                <a:cubicBezTo>
                  <a:pt x="55223" y="201763"/>
                  <a:pt x="55231" y="201773"/>
                  <a:pt x="55235" y="201795"/>
                </a:cubicBezTo>
                <a:cubicBezTo>
                  <a:pt x="55235" y="201831"/>
                  <a:pt x="55286" y="201849"/>
                  <a:pt x="55371" y="201849"/>
                </a:cubicBezTo>
                <a:cubicBezTo>
                  <a:pt x="55497" y="201849"/>
                  <a:pt x="55699" y="201808"/>
                  <a:pt x="55918" y="201727"/>
                </a:cubicBezTo>
                <a:cubicBezTo>
                  <a:pt x="56126" y="201652"/>
                  <a:pt x="56270" y="201610"/>
                  <a:pt x="56369" y="201610"/>
                </a:cubicBezTo>
                <a:cubicBezTo>
                  <a:pt x="56541" y="201610"/>
                  <a:pt x="56577" y="201734"/>
                  <a:pt x="56577" y="202022"/>
                </a:cubicBezTo>
                <a:cubicBezTo>
                  <a:pt x="56577" y="202277"/>
                  <a:pt x="56601" y="202397"/>
                  <a:pt x="56681" y="202397"/>
                </a:cubicBezTo>
                <a:cubicBezTo>
                  <a:pt x="56737" y="202397"/>
                  <a:pt x="56820" y="202339"/>
                  <a:pt x="56941" y="202227"/>
                </a:cubicBezTo>
                <a:cubicBezTo>
                  <a:pt x="57146" y="202022"/>
                  <a:pt x="57259" y="201727"/>
                  <a:pt x="57191" y="201545"/>
                </a:cubicBezTo>
                <a:cubicBezTo>
                  <a:pt x="57129" y="201336"/>
                  <a:pt x="57314" y="201223"/>
                  <a:pt x="57765" y="201223"/>
                </a:cubicBezTo>
                <a:cubicBezTo>
                  <a:pt x="57807" y="201223"/>
                  <a:pt x="57850" y="201224"/>
                  <a:pt x="57896" y="201226"/>
                </a:cubicBezTo>
                <a:cubicBezTo>
                  <a:pt x="58351" y="201226"/>
                  <a:pt x="58783" y="201113"/>
                  <a:pt x="58897" y="200953"/>
                </a:cubicBezTo>
                <a:cubicBezTo>
                  <a:pt x="58988" y="200817"/>
                  <a:pt x="58919" y="200681"/>
                  <a:pt x="58783" y="200681"/>
                </a:cubicBezTo>
                <a:cubicBezTo>
                  <a:pt x="58624" y="200681"/>
                  <a:pt x="58487" y="200567"/>
                  <a:pt x="58487" y="200408"/>
                </a:cubicBezTo>
                <a:cubicBezTo>
                  <a:pt x="58487" y="200296"/>
                  <a:pt x="58543" y="200241"/>
                  <a:pt x="58623" y="200241"/>
                </a:cubicBezTo>
                <a:cubicBezTo>
                  <a:pt x="58658" y="200241"/>
                  <a:pt x="58696" y="200251"/>
                  <a:pt x="58737" y="200271"/>
                </a:cubicBezTo>
                <a:cubicBezTo>
                  <a:pt x="58784" y="200302"/>
                  <a:pt x="58834" y="200318"/>
                  <a:pt x="58880" y="200318"/>
                </a:cubicBezTo>
                <a:cubicBezTo>
                  <a:pt x="58970" y="200318"/>
                  <a:pt x="59049" y="200262"/>
                  <a:pt x="59078" y="200158"/>
                </a:cubicBezTo>
                <a:cubicBezTo>
                  <a:pt x="59092" y="200109"/>
                  <a:pt x="59131" y="200086"/>
                  <a:pt x="59187" y="200086"/>
                </a:cubicBezTo>
                <a:cubicBezTo>
                  <a:pt x="59317" y="200086"/>
                  <a:pt x="59539" y="200209"/>
                  <a:pt x="59761" y="200430"/>
                </a:cubicBezTo>
                <a:cubicBezTo>
                  <a:pt x="60006" y="200660"/>
                  <a:pt x="60205" y="200783"/>
                  <a:pt x="60297" y="200783"/>
                </a:cubicBezTo>
                <a:cubicBezTo>
                  <a:pt x="60332" y="200783"/>
                  <a:pt x="60352" y="200764"/>
                  <a:pt x="60352" y="200726"/>
                </a:cubicBezTo>
                <a:cubicBezTo>
                  <a:pt x="60375" y="200567"/>
                  <a:pt x="60557" y="200453"/>
                  <a:pt x="60784" y="200453"/>
                </a:cubicBezTo>
                <a:cubicBezTo>
                  <a:pt x="61011" y="200453"/>
                  <a:pt x="61284" y="200226"/>
                  <a:pt x="61352" y="199930"/>
                </a:cubicBezTo>
                <a:cubicBezTo>
                  <a:pt x="61443" y="199657"/>
                  <a:pt x="61671" y="199362"/>
                  <a:pt x="61875" y="199271"/>
                </a:cubicBezTo>
                <a:cubicBezTo>
                  <a:pt x="61932" y="199248"/>
                  <a:pt x="61979" y="199237"/>
                  <a:pt x="62016" y="199237"/>
                </a:cubicBezTo>
                <a:cubicBezTo>
                  <a:pt x="62127" y="199237"/>
                  <a:pt x="62148" y="199339"/>
                  <a:pt x="62080" y="199544"/>
                </a:cubicBezTo>
                <a:cubicBezTo>
                  <a:pt x="61989" y="199771"/>
                  <a:pt x="62057" y="199930"/>
                  <a:pt x="62239" y="199930"/>
                </a:cubicBezTo>
                <a:cubicBezTo>
                  <a:pt x="62399" y="199930"/>
                  <a:pt x="62535" y="199771"/>
                  <a:pt x="62535" y="199521"/>
                </a:cubicBezTo>
                <a:cubicBezTo>
                  <a:pt x="62535" y="199308"/>
                  <a:pt x="62615" y="199155"/>
                  <a:pt x="62718" y="199155"/>
                </a:cubicBezTo>
                <a:cubicBezTo>
                  <a:pt x="62725" y="199155"/>
                  <a:pt x="62732" y="199156"/>
                  <a:pt x="62740" y="199157"/>
                </a:cubicBezTo>
                <a:cubicBezTo>
                  <a:pt x="62853" y="199157"/>
                  <a:pt x="62990" y="199157"/>
                  <a:pt x="63081" y="199134"/>
                </a:cubicBezTo>
                <a:cubicBezTo>
                  <a:pt x="63317" y="199038"/>
                  <a:pt x="63569" y="198992"/>
                  <a:pt x="63768" y="198992"/>
                </a:cubicBezTo>
                <a:cubicBezTo>
                  <a:pt x="63991" y="198992"/>
                  <a:pt x="64149" y="199049"/>
                  <a:pt x="64149" y="199157"/>
                </a:cubicBezTo>
                <a:cubicBezTo>
                  <a:pt x="64149" y="199316"/>
                  <a:pt x="64263" y="199430"/>
                  <a:pt x="64422" y="199430"/>
                </a:cubicBezTo>
                <a:cubicBezTo>
                  <a:pt x="64559" y="199430"/>
                  <a:pt x="64536" y="199202"/>
                  <a:pt x="64354" y="198884"/>
                </a:cubicBezTo>
                <a:cubicBezTo>
                  <a:pt x="64104" y="198475"/>
                  <a:pt x="64104" y="198225"/>
                  <a:pt x="64354" y="197815"/>
                </a:cubicBezTo>
                <a:cubicBezTo>
                  <a:pt x="64627" y="197383"/>
                  <a:pt x="64627" y="197270"/>
                  <a:pt x="64309" y="197156"/>
                </a:cubicBezTo>
                <a:cubicBezTo>
                  <a:pt x="63877" y="196974"/>
                  <a:pt x="63763" y="195905"/>
                  <a:pt x="64195" y="195905"/>
                </a:cubicBezTo>
                <a:cubicBezTo>
                  <a:pt x="64354" y="195905"/>
                  <a:pt x="64468" y="196042"/>
                  <a:pt x="64468" y="196224"/>
                </a:cubicBezTo>
                <a:cubicBezTo>
                  <a:pt x="64468" y="196293"/>
                  <a:pt x="64498" y="196326"/>
                  <a:pt x="64551" y="196326"/>
                </a:cubicBezTo>
                <a:cubicBezTo>
                  <a:pt x="64635" y="196326"/>
                  <a:pt x="64777" y="196241"/>
                  <a:pt x="64945" y="196087"/>
                </a:cubicBezTo>
                <a:cubicBezTo>
                  <a:pt x="65256" y="195823"/>
                  <a:pt x="65473" y="195692"/>
                  <a:pt x="65612" y="195692"/>
                </a:cubicBezTo>
                <a:cubicBezTo>
                  <a:pt x="65748" y="195692"/>
                  <a:pt x="65810" y="195817"/>
                  <a:pt x="65810" y="196064"/>
                </a:cubicBezTo>
                <a:cubicBezTo>
                  <a:pt x="65793" y="196244"/>
                  <a:pt x="65706" y="196330"/>
                  <a:pt x="65548" y="196330"/>
                </a:cubicBezTo>
                <a:cubicBezTo>
                  <a:pt x="65487" y="196330"/>
                  <a:pt x="65415" y="196317"/>
                  <a:pt x="65332" y="196292"/>
                </a:cubicBezTo>
                <a:cubicBezTo>
                  <a:pt x="65180" y="196250"/>
                  <a:pt x="65082" y="196226"/>
                  <a:pt x="65036" y="196226"/>
                </a:cubicBezTo>
                <a:cubicBezTo>
                  <a:pt x="64959" y="196226"/>
                  <a:pt x="65035" y="196294"/>
                  <a:pt x="65264" y="196451"/>
                </a:cubicBezTo>
                <a:cubicBezTo>
                  <a:pt x="65476" y="196635"/>
                  <a:pt x="65556" y="196713"/>
                  <a:pt x="65499" y="196713"/>
                </a:cubicBezTo>
                <a:cubicBezTo>
                  <a:pt x="65464" y="196713"/>
                  <a:pt x="65378" y="196684"/>
                  <a:pt x="65241" y="196633"/>
                </a:cubicBezTo>
                <a:cubicBezTo>
                  <a:pt x="65110" y="196594"/>
                  <a:pt x="64994" y="196576"/>
                  <a:pt x="64897" y="196576"/>
                </a:cubicBezTo>
                <a:cubicBezTo>
                  <a:pt x="64541" y="196576"/>
                  <a:pt x="64437" y="196821"/>
                  <a:pt x="64741" y="197179"/>
                </a:cubicBezTo>
                <a:cubicBezTo>
                  <a:pt x="64923" y="197412"/>
                  <a:pt x="65079" y="197528"/>
                  <a:pt x="65211" y="197528"/>
                </a:cubicBezTo>
                <a:cubicBezTo>
                  <a:pt x="65375" y="197528"/>
                  <a:pt x="65504" y="197349"/>
                  <a:pt x="65605" y="196997"/>
                </a:cubicBezTo>
                <a:cubicBezTo>
                  <a:pt x="65673" y="196701"/>
                  <a:pt x="65969" y="196474"/>
                  <a:pt x="66287" y="196474"/>
                </a:cubicBezTo>
                <a:cubicBezTo>
                  <a:pt x="66605" y="196474"/>
                  <a:pt x="66810" y="196292"/>
                  <a:pt x="66787" y="195996"/>
                </a:cubicBezTo>
                <a:cubicBezTo>
                  <a:pt x="66767" y="195734"/>
                  <a:pt x="66890" y="195579"/>
                  <a:pt x="67140" y="195579"/>
                </a:cubicBezTo>
                <a:cubicBezTo>
                  <a:pt x="67172" y="195579"/>
                  <a:pt x="67206" y="195582"/>
                  <a:pt x="67242" y="195587"/>
                </a:cubicBezTo>
                <a:cubicBezTo>
                  <a:pt x="67267" y="195589"/>
                  <a:pt x="67291" y="195590"/>
                  <a:pt x="67313" y="195590"/>
                </a:cubicBezTo>
                <a:cubicBezTo>
                  <a:pt x="67559" y="195590"/>
                  <a:pt x="67667" y="195477"/>
                  <a:pt x="67583" y="195268"/>
                </a:cubicBezTo>
                <a:cubicBezTo>
                  <a:pt x="67453" y="194859"/>
                  <a:pt x="67977" y="194207"/>
                  <a:pt x="68309" y="194207"/>
                </a:cubicBezTo>
                <a:cubicBezTo>
                  <a:pt x="68383" y="194207"/>
                  <a:pt x="68447" y="194239"/>
                  <a:pt x="68493" y="194313"/>
                </a:cubicBezTo>
                <a:cubicBezTo>
                  <a:pt x="68573" y="194441"/>
                  <a:pt x="68731" y="194513"/>
                  <a:pt x="68904" y="194513"/>
                </a:cubicBezTo>
                <a:cubicBezTo>
                  <a:pt x="68978" y="194513"/>
                  <a:pt x="69055" y="194500"/>
                  <a:pt x="69130" y="194473"/>
                </a:cubicBezTo>
                <a:cubicBezTo>
                  <a:pt x="69241" y="194431"/>
                  <a:pt x="69323" y="194408"/>
                  <a:pt x="69379" y="194408"/>
                </a:cubicBezTo>
                <a:cubicBezTo>
                  <a:pt x="69504" y="194408"/>
                  <a:pt x="69497" y="194523"/>
                  <a:pt x="69402" y="194791"/>
                </a:cubicBezTo>
                <a:cubicBezTo>
                  <a:pt x="69317" y="195022"/>
                  <a:pt x="69284" y="195136"/>
                  <a:pt x="69331" y="195136"/>
                </a:cubicBezTo>
                <a:cubicBezTo>
                  <a:pt x="69372" y="195136"/>
                  <a:pt x="69473" y="195051"/>
                  <a:pt x="69653" y="194882"/>
                </a:cubicBezTo>
                <a:cubicBezTo>
                  <a:pt x="69880" y="194677"/>
                  <a:pt x="69971" y="194450"/>
                  <a:pt x="69834" y="194404"/>
                </a:cubicBezTo>
                <a:cubicBezTo>
                  <a:pt x="69698" y="194359"/>
                  <a:pt x="69584" y="194131"/>
                  <a:pt x="69584" y="193927"/>
                </a:cubicBezTo>
                <a:cubicBezTo>
                  <a:pt x="69596" y="193694"/>
                  <a:pt x="69787" y="193574"/>
                  <a:pt x="69998" y="193574"/>
                </a:cubicBezTo>
                <a:cubicBezTo>
                  <a:pt x="70198" y="193574"/>
                  <a:pt x="70417" y="193682"/>
                  <a:pt x="70517" y="193904"/>
                </a:cubicBezTo>
                <a:cubicBezTo>
                  <a:pt x="70545" y="193969"/>
                  <a:pt x="70563" y="193999"/>
                  <a:pt x="70571" y="193999"/>
                </a:cubicBezTo>
                <a:cubicBezTo>
                  <a:pt x="70589" y="193999"/>
                  <a:pt x="70563" y="193857"/>
                  <a:pt x="70517" y="193608"/>
                </a:cubicBezTo>
                <a:cubicBezTo>
                  <a:pt x="70421" y="193227"/>
                  <a:pt x="70415" y="193079"/>
                  <a:pt x="70575" y="193079"/>
                </a:cubicBezTo>
                <a:cubicBezTo>
                  <a:pt x="70644" y="193079"/>
                  <a:pt x="70744" y="193106"/>
                  <a:pt x="70881" y="193154"/>
                </a:cubicBezTo>
                <a:cubicBezTo>
                  <a:pt x="70985" y="193190"/>
                  <a:pt x="71076" y="193209"/>
                  <a:pt x="71155" y="193209"/>
                </a:cubicBezTo>
                <a:cubicBezTo>
                  <a:pt x="71369" y="193209"/>
                  <a:pt x="71496" y="193072"/>
                  <a:pt x="71563" y="192790"/>
                </a:cubicBezTo>
                <a:cubicBezTo>
                  <a:pt x="71656" y="192442"/>
                  <a:pt x="71569" y="192236"/>
                  <a:pt x="71435" y="192236"/>
                </a:cubicBezTo>
                <a:cubicBezTo>
                  <a:pt x="71341" y="192236"/>
                  <a:pt x="71224" y="192337"/>
                  <a:pt x="71131" y="192562"/>
                </a:cubicBezTo>
                <a:cubicBezTo>
                  <a:pt x="71081" y="192674"/>
                  <a:pt x="71045" y="192731"/>
                  <a:pt x="71019" y="192731"/>
                </a:cubicBezTo>
                <a:cubicBezTo>
                  <a:pt x="70997" y="192731"/>
                  <a:pt x="70982" y="192691"/>
                  <a:pt x="70971" y="192608"/>
                </a:cubicBezTo>
                <a:cubicBezTo>
                  <a:pt x="70971" y="192426"/>
                  <a:pt x="71199" y="192108"/>
                  <a:pt x="71517" y="191812"/>
                </a:cubicBezTo>
                <a:cubicBezTo>
                  <a:pt x="72013" y="191378"/>
                  <a:pt x="72283" y="190158"/>
                  <a:pt x="71938" y="190158"/>
                </a:cubicBezTo>
                <a:cubicBezTo>
                  <a:pt x="71902" y="190158"/>
                  <a:pt x="71861" y="190170"/>
                  <a:pt x="71813" y="190197"/>
                </a:cubicBezTo>
                <a:cubicBezTo>
                  <a:pt x="71787" y="190215"/>
                  <a:pt x="71757" y="190223"/>
                  <a:pt x="71725" y="190223"/>
                </a:cubicBezTo>
                <a:cubicBezTo>
                  <a:pt x="71585" y="190223"/>
                  <a:pt x="71396" y="190069"/>
                  <a:pt x="71267" y="189811"/>
                </a:cubicBezTo>
                <a:cubicBezTo>
                  <a:pt x="71056" y="189402"/>
                  <a:pt x="71106" y="189168"/>
                  <a:pt x="71332" y="189168"/>
                </a:cubicBezTo>
                <a:cubicBezTo>
                  <a:pt x="71471" y="189168"/>
                  <a:pt x="71676" y="189257"/>
                  <a:pt x="71927" y="189447"/>
                </a:cubicBezTo>
                <a:cubicBezTo>
                  <a:pt x="72290" y="189743"/>
                  <a:pt x="72427" y="190129"/>
                  <a:pt x="72381" y="190948"/>
                </a:cubicBezTo>
                <a:lnTo>
                  <a:pt x="72336" y="192062"/>
                </a:lnTo>
                <a:lnTo>
                  <a:pt x="72336" y="192062"/>
                </a:lnTo>
                <a:lnTo>
                  <a:pt x="73109" y="191153"/>
                </a:lnTo>
                <a:cubicBezTo>
                  <a:pt x="73655" y="190516"/>
                  <a:pt x="73814" y="190129"/>
                  <a:pt x="73632" y="189925"/>
                </a:cubicBezTo>
                <a:cubicBezTo>
                  <a:pt x="73473" y="189743"/>
                  <a:pt x="73450" y="189447"/>
                  <a:pt x="73564" y="189265"/>
                </a:cubicBezTo>
                <a:cubicBezTo>
                  <a:pt x="73620" y="189172"/>
                  <a:pt x="73672" y="189125"/>
                  <a:pt x="73726" y="189125"/>
                </a:cubicBezTo>
                <a:cubicBezTo>
                  <a:pt x="73805" y="189125"/>
                  <a:pt x="73888" y="189223"/>
                  <a:pt x="73996" y="189424"/>
                </a:cubicBezTo>
                <a:cubicBezTo>
                  <a:pt x="74112" y="189630"/>
                  <a:pt x="74205" y="189727"/>
                  <a:pt x="74319" y="189727"/>
                </a:cubicBezTo>
                <a:cubicBezTo>
                  <a:pt x="74406" y="189727"/>
                  <a:pt x="74504" y="189669"/>
                  <a:pt x="74633" y="189561"/>
                </a:cubicBezTo>
                <a:cubicBezTo>
                  <a:pt x="74765" y="189466"/>
                  <a:pt x="74862" y="189415"/>
                  <a:pt x="74940" y="189415"/>
                </a:cubicBezTo>
                <a:cubicBezTo>
                  <a:pt x="75049" y="189415"/>
                  <a:pt x="75121" y="189517"/>
                  <a:pt x="75201" y="189743"/>
                </a:cubicBezTo>
                <a:cubicBezTo>
                  <a:pt x="75292" y="190038"/>
                  <a:pt x="75610" y="190607"/>
                  <a:pt x="75906" y="191062"/>
                </a:cubicBezTo>
                <a:cubicBezTo>
                  <a:pt x="76497" y="191926"/>
                  <a:pt x="76998" y="192767"/>
                  <a:pt x="77293" y="193358"/>
                </a:cubicBezTo>
                <a:cubicBezTo>
                  <a:pt x="77407" y="193563"/>
                  <a:pt x="77884" y="194086"/>
                  <a:pt x="78385" y="194564"/>
                </a:cubicBezTo>
                <a:cubicBezTo>
                  <a:pt x="78976" y="195087"/>
                  <a:pt x="79226" y="195519"/>
                  <a:pt x="79112" y="195791"/>
                </a:cubicBezTo>
                <a:cubicBezTo>
                  <a:pt x="78999" y="196087"/>
                  <a:pt x="79272" y="196519"/>
                  <a:pt x="79954" y="197110"/>
                </a:cubicBezTo>
                <a:cubicBezTo>
                  <a:pt x="80457" y="197553"/>
                  <a:pt x="80711" y="197854"/>
                  <a:pt x="80589" y="197854"/>
                </a:cubicBezTo>
                <a:cubicBezTo>
                  <a:pt x="80573" y="197854"/>
                  <a:pt x="80551" y="197848"/>
                  <a:pt x="80522" y="197838"/>
                </a:cubicBezTo>
                <a:cubicBezTo>
                  <a:pt x="80426" y="197801"/>
                  <a:pt x="80342" y="197783"/>
                  <a:pt x="80272" y="197783"/>
                </a:cubicBezTo>
                <a:cubicBezTo>
                  <a:pt x="80127" y="197783"/>
                  <a:pt x="80045" y="197859"/>
                  <a:pt x="80045" y="197997"/>
                </a:cubicBezTo>
                <a:cubicBezTo>
                  <a:pt x="80045" y="198129"/>
                  <a:pt x="80139" y="198195"/>
                  <a:pt x="80339" y="198195"/>
                </a:cubicBezTo>
                <a:cubicBezTo>
                  <a:pt x="80450" y="198195"/>
                  <a:pt x="80594" y="198174"/>
                  <a:pt x="80772" y="198134"/>
                </a:cubicBezTo>
                <a:cubicBezTo>
                  <a:pt x="81500" y="197952"/>
                  <a:pt x="82205" y="197406"/>
                  <a:pt x="82205" y="196974"/>
                </a:cubicBezTo>
                <a:cubicBezTo>
                  <a:pt x="82228" y="196815"/>
                  <a:pt x="82296" y="196678"/>
                  <a:pt x="82410" y="196610"/>
                </a:cubicBezTo>
                <a:cubicBezTo>
                  <a:pt x="82495" y="196559"/>
                  <a:pt x="82478" y="196533"/>
                  <a:pt x="82406" y="196533"/>
                </a:cubicBezTo>
                <a:cubicBezTo>
                  <a:pt x="82383" y="196533"/>
                  <a:pt x="82353" y="196536"/>
                  <a:pt x="82319" y="196542"/>
                </a:cubicBezTo>
                <a:cubicBezTo>
                  <a:pt x="82304" y="196545"/>
                  <a:pt x="82290" y="196547"/>
                  <a:pt x="82277" y="196547"/>
                </a:cubicBezTo>
                <a:cubicBezTo>
                  <a:pt x="82120" y="196547"/>
                  <a:pt x="82023" y="196309"/>
                  <a:pt x="82023" y="195973"/>
                </a:cubicBezTo>
                <a:cubicBezTo>
                  <a:pt x="82023" y="195610"/>
                  <a:pt x="82137" y="195337"/>
                  <a:pt x="82250" y="195337"/>
                </a:cubicBezTo>
                <a:cubicBezTo>
                  <a:pt x="82387" y="195337"/>
                  <a:pt x="82501" y="195064"/>
                  <a:pt x="82501" y="194723"/>
                </a:cubicBezTo>
                <a:lnTo>
                  <a:pt x="82523" y="194109"/>
                </a:lnTo>
                <a:lnTo>
                  <a:pt x="82773" y="194745"/>
                </a:lnTo>
                <a:cubicBezTo>
                  <a:pt x="82899" y="195081"/>
                  <a:pt x="82991" y="195227"/>
                  <a:pt x="83121" y="195227"/>
                </a:cubicBezTo>
                <a:cubicBezTo>
                  <a:pt x="83204" y="195227"/>
                  <a:pt x="83301" y="195169"/>
                  <a:pt x="83433" y="195064"/>
                </a:cubicBezTo>
                <a:cubicBezTo>
                  <a:pt x="83660" y="194882"/>
                  <a:pt x="83774" y="194654"/>
                  <a:pt x="83706" y="194518"/>
                </a:cubicBezTo>
                <a:cubicBezTo>
                  <a:pt x="83638" y="194404"/>
                  <a:pt x="83706" y="194222"/>
                  <a:pt x="83842" y="194131"/>
                </a:cubicBezTo>
                <a:cubicBezTo>
                  <a:pt x="83863" y="194120"/>
                  <a:pt x="83882" y="194114"/>
                  <a:pt x="83901" y="194114"/>
                </a:cubicBezTo>
                <a:cubicBezTo>
                  <a:pt x="84029" y="194114"/>
                  <a:pt x="84115" y="194375"/>
                  <a:pt x="84115" y="194791"/>
                </a:cubicBezTo>
                <a:cubicBezTo>
                  <a:pt x="84115" y="195382"/>
                  <a:pt x="84229" y="195610"/>
                  <a:pt x="84570" y="195610"/>
                </a:cubicBezTo>
                <a:cubicBezTo>
                  <a:pt x="84603" y="195612"/>
                  <a:pt x="84634" y="195613"/>
                  <a:pt x="84662" y="195613"/>
                </a:cubicBezTo>
                <a:cubicBezTo>
                  <a:pt x="84917" y="195613"/>
                  <a:pt x="84932" y="195517"/>
                  <a:pt x="84706" y="195291"/>
                </a:cubicBezTo>
                <a:cubicBezTo>
                  <a:pt x="84291" y="194876"/>
                  <a:pt x="84293" y="194063"/>
                  <a:pt x="84642" y="194063"/>
                </a:cubicBezTo>
                <a:cubicBezTo>
                  <a:pt x="84676" y="194063"/>
                  <a:pt x="84712" y="194070"/>
                  <a:pt x="84752" y="194086"/>
                </a:cubicBezTo>
                <a:cubicBezTo>
                  <a:pt x="84799" y="194105"/>
                  <a:pt x="84854" y="194114"/>
                  <a:pt x="84913" y="194114"/>
                </a:cubicBezTo>
                <a:cubicBezTo>
                  <a:pt x="85136" y="194114"/>
                  <a:pt x="85423" y="193984"/>
                  <a:pt x="85639" y="193768"/>
                </a:cubicBezTo>
                <a:cubicBezTo>
                  <a:pt x="85888" y="193557"/>
                  <a:pt x="86185" y="193411"/>
                  <a:pt x="86395" y="193411"/>
                </a:cubicBezTo>
                <a:cubicBezTo>
                  <a:pt x="86434" y="193411"/>
                  <a:pt x="86471" y="193416"/>
                  <a:pt x="86503" y="193427"/>
                </a:cubicBezTo>
                <a:cubicBezTo>
                  <a:pt x="86543" y="193441"/>
                  <a:pt x="86579" y="193449"/>
                  <a:pt x="86609" y="193449"/>
                </a:cubicBezTo>
                <a:cubicBezTo>
                  <a:pt x="86763" y="193449"/>
                  <a:pt x="86776" y="193247"/>
                  <a:pt x="86662" y="192790"/>
                </a:cubicBezTo>
                <a:cubicBezTo>
                  <a:pt x="86544" y="192334"/>
                  <a:pt x="86538" y="192166"/>
                  <a:pt x="86683" y="192166"/>
                </a:cubicBezTo>
                <a:cubicBezTo>
                  <a:pt x="86734" y="192166"/>
                  <a:pt x="86802" y="192186"/>
                  <a:pt x="86889" y="192221"/>
                </a:cubicBezTo>
                <a:cubicBezTo>
                  <a:pt x="86927" y="192236"/>
                  <a:pt x="86964" y="192243"/>
                  <a:pt x="86999" y="192243"/>
                </a:cubicBezTo>
                <a:cubicBezTo>
                  <a:pt x="87457" y="192243"/>
                  <a:pt x="87721" y="191090"/>
                  <a:pt x="87299" y="190584"/>
                </a:cubicBezTo>
                <a:cubicBezTo>
                  <a:pt x="87094" y="190311"/>
                  <a:pt x="87140" y="190129"/>
                  <a:pt x="87526" y="189856"/>
                </a:cubicBezTo>
                <a:cubicBezTo>
                  <a:pt x="87822" y="189652"/>
                  <a:pt x="88254" y="189493"/>
                  <a:pt x="88504" y="189493"/>
                </a:cubicBezTo>
                <a:cubicBezTo>
                  <a:pt x="88754" y="189493"/>
                  <a:pt x="89050" y="189220"/>
                  <a:pt x="89163" y="188879"/>
                </a:cubicBezTo>
                <a:cubicBezTo>
                  <a:pt x="89253" y="188611"/>
                  <a:pt x="89313" y="188479"/>
                  <a:pt x="89365" y="188479"/>
                </a:cubicBezTo>
                <a:cubicBezTo>
                  <a:pt x="89406" y="188479"/>
                  <a:pt x="89442" y="188560"/>
                  <a:pt x="89482" y="188719"/>
                </a:cubicBezTo>
                <a:cubicBezTo>
                  <a:pt x="89537" y="188940"/>
                  <a:pt x="89712" y="189057"/>
                  <a:pt x="89994" y="189057"/>
                </a:cubicBezTo>
                <a:cubicBezTo>
                  <a:pt x="90060" y="189057"/>
                  <a:pt x="90132" y="189051"/>
                  <a:pt x="90209" y="189038"/>
                </a:cubicBezTo>
                <a:cubicBezTo>
                  <a:pt x="90732" y="188947"/>
                  <a:pt x="90846" y="188788"/>
                  <a:pt x="90823" y="188083"/>
                </a:cubicBezTo>
                <a:cubicBezTo>
                  <a:pt x="90801" y="187378"/>
                  <a:pt x="90892" y="187241"/>
                  <a:pt x="91460" y="187241"/>
                </a:cubicBezTo>
                <a:cubicBezTo>
                  <a:pt x="91960" y="187241"/>
                  <a:pt x="92165" y="187059"/>
                  <a:pt x="92233" y="186673"/>
                </a:cubicBezTo>
                <a:cubicBezTo>
                  <a:pt x="92288" y="186275"/>
                  <a:pt x="92399" y="186150"/>
                  <a:pt x="92969" y="186150"/>
                </a:cubicBezTo>
                <a:cubicBezTo>
                  <a:pt x="93116" y="186150"/>
                  <a:pt x="93293" y="186159"/>
                  <a:pt x="93507" y="186172"/>
                </a:cubicBezTo>
                <a:cubicBezTo>
                  <a:pt x="93784" y="186194"/>
                  <a:pt x="93998" y="186209"/>
                  <a:pt x="94162" y="186209"/>
                </a:cubicBezTo>
                <a:cubicBezTo>
                  <a:pt x="94697" y="186209"/>
                  <a:pt x="94707" y="186049"/>
                  <a:pt x="94689" y="185422"/>
                </a:cubicBezTo>
                <a:cubicBezTo>
                  <a:pt x="94666" y="184945"/>
                  <a:pt x="94530" y="184444"/>
                  <a:pt x="94416" y="184262"/>
                </a:cubicBezTo>
                <a:cubicBezTo>
                  <a:pt x="94280" y="184103"/>
                  <a:pt x="94143" y="183580"/>
                  <a:pt x="94098" y="183125"/>
                </a:cubicBezTo>
                <a:cubicBezTo>
                  <a:pt x="94053" y="182648"/>
                  <a:pt x="93825" y="182034"/>
                  <a:pt x="93598" y="181784"/>
                </a:cubicBezTo>
                <a:cubicBezTo>
                  <a:pt x="93370" y="181511"/>
                  <a:pt x="93166" y="181147"/>
                  <a:pt x="93166" y="180965"/>
                </a:cubicBezTo>
                <a:cubicBezTo>
                  <a:pt x="93166" y="180806"/>
                  <a:pt x="93029" y="180647"/>
                  <a:pt x="92847" y="180647"/>
                </a:cubicBezTo>
                <a:cubicBezTo>
                  <a:pt x="92665" y="180647"/>
                  <a:pt x="92620" y="180578"/>
                  <a:pt x="92711" y="180465"/>
                </a:cubicBezTo>
                <a:cubicBezTo>
                  <a:pt x="92746" y="180433"/>
                  <a:pt x="92790" y="180419"/>
                  <a:pt x="92842" y="180419"/>
                </a:cubicBezTo>
                <a:cubicBezTo>
                  <a:pt x="93158" y="180419"/>
                  <a:pt x="93712" y="180957"/>
                  <a:pt x="93575" y="181192"/>
                </a:cubicBezTo>
                <a:cubicBezTo>
                  <a:pt x="93484" y="181329"/>
                  <a:pt x="93529" y="181511"/>
                  <a:pt x="93689" y="181602"/>
                </a:cubicBezTo>
                <a:cubicBezTo>
                  <a:pt x="93718" y="181619"/>
                  <a:pt x="93746" y="181627"/>
                  <a:pt x="93773" y="181627"/>
                </a:cubicBezTo>
                <a:cubicBezTo>
                  <a:pt x="93886" y="181627"/>
                  <a:pt x="93962" y="181470"/>
                  <a:pt x="93962" y="181192"/>
                </a:cubicBezTo>
                <a:cubicBezTo>
                  <a:pt x="93962" y="180882"/>
                  <a:pt x="94049" y="180733"/>
                  <a:pt x="94213" y="180733"/>
                </a:cubicBezTo>
                <a:cubicBezTo>
                  <a:pt x="94254" y="180733"/>
                  <a:pt x="94299" y="180742"/>
                  <a:pt x="94348" y="180760"/>
                </a:cubicBezTo>
                <a:cubicBezTo>
                  <a:pt x="94401" y="180782"/>
                  <a:pt x="94455" y="180792"/>
                  <a:pt x="94506" y="180792"/>
                </a:cubicBezTo>
                <a:cubicBezTo>
                  <a:pt x="94675" y="180792"/>
                  <a:pt x="94824" y="180684"/>
                  <a:pt x="94894" y="180510"/>
                </a:cubicBezTo>
                <a:cubicBezTo>
                  <a:pt x="94956" y="180338"/>
                  <a:pt x="94954" y="180252"/>
                  <a:pt x="94881" y="180252"/>
                </a:cubicBezTo>
                <a:cubicBezTo>
                  <a:pt x="94847" y="180252"/>
                  <a:pt x="94799" y="180270"/>
                  <a:pt x="94735" y="180306"/>
                </a:cubicBezTo>
                <a:cubicBezTo>
                  <a:pt x="94677" y="180338"/>
                  <a:pt x="94630" y="180353"/>
                  <a:pt x="94596" y="180353"/>
                </a:cubicBezTo>
                <a:cubicBezTo>
                  <a:pt x="94508" y="180353"/>
                  <a:pt x="94500" y="180251"/>
                  <a:pt x="94598" y="180055"/>
                </a:cubicBezTo>
                <a:cubicBezTo>
                  <a:pt x="94689" y="179828"/>
                  <a:pt x="94644" y="179532"/>
                  <a:pt x="94507" y="179441"/>
                </a:cubicBezTo>
                <a:cubicBezTo>
                  <a:pt x="94325" y="179328"/>
                  <a:pt x="94280" y="179100"/>
                  <a:pt x="94371" y="178896"/>
                </a:cubicBezTo>
                <a:cubicBezTo>
                  <a:pt x="94439" y="178691"/>
                  <a:pt x="94394" y="178464"/>
                  <a:pt x="94257" y="178373"/>
                </a:cubicBezTo>
                <a:cubicBezTo>
                  <a:pt x="94215" y="178345"/>
                  <a:pt x="94176" y="178332"/>
                  <a:pt x="94140" y="178332"/>
                </a:cubicBezTo>
                <a:cubicBezTo>
                  <a:pt x="94060" y="178332"/>
                  <a:pt x="94000" y="178399"/>
                  <a:pt x="93984" y="178509"/>
                </a:cubicBezTo>
                <a:cubicBezTo>
                  <a:pt x="93984" y="178646"/>
                  <a:pt x="93780" y="178782"/>
                  <a:pt x="93552" y="178782"/>
                </a:cubicBezTo>
                <a:cubicBezTo>
                  <a:pt x="93188" y="178782"/>
                  <a:pt x="93188" y="178714"/>
                  <a:pt x="93461" y="178373"/>
                </a:cubicBezTo>
                <a:cubicBezTo>
                  <a:pt x="93643" y="178145"/>
                  <a:pt x="93666" y="177963"/>
                  <a:pt x="93507" y="177963"/>
                </a:cubicBezTo>
                <a:cubicBezTo>
                  <a:pt x="93348" y="177963"/>
                  <a:pt x="93302" y="177690"/>
                  <a:pt x="93370" y="177372"/>
                </a:cubicBezTo>
                <a:lnTo>
                  <a:pt x="93507" y="176758"/>
                </a:lnTo>
                <a:lnTo>
                  <a:pt x="93507" y="176758"/>
                </a:lnTo>
                <a:lnTo>
                  <a:pt x="93166" y="177372"/>
                </a:lnTo>
                <a:cubicBezTo>
                  <a:pt x="92967" y="177745"/>
                  <a:pt x="92592" y="177948"/>
                  <a:pt x="92292" y="177948"/>
                </a:cubicBezTo>
                <a:cubicBezTo>
                  <a:pt x="92043" y="177948"/>
                  <a:pt x="91847" y="177808"/>
                  <a:pt x="91847" y="177509"/>
                </a:cubicBezTo>
                <a:cubicBezTo>
                  <a:pt x="91847" y="177304"/>
                  <a:pt x="91936" y="177202"/>
                  <a:pt x="92096" y="177202"/>
                </a:cubicBezTo>
                <a:cubicBezTo>
                  <a:pt x="92149" y="177202"/>
                  <a:pt x="92211" y="177213"/>
                  <a:pt x="92279" y="177236"/>
                </a:cubicBezTo>
                <a:cubicBezTo>
                  <a:pt x="92358" y="177269"/>
                  <a:pt x="92431" y="177285"/>
                  <a:pt x="92495" y="177285"/>
                </a:cubicBezTo>
                <a:cubicBezTo>
                  <a:pt x="92873" y="177285"/>
                  <a:pt x="92980" y="176743"/>
                  <a:pt x="92688" y="175985"/>
                </a:cubicBezTo>
                <a:cubicBezTo>
                  <a:pt x="92479" y="175416"/>
                  <a:pt x="92624" y="175025"/>
                  <a:pt x="92890" y="175025"/>
                </a:cubicBezTo>
                <a:cubicBezTo>
                  <a:pt x="93028" y="175025"/>
                  <a:pt x="93199" y="175130"/>
                  <a:pt x="93370" y="175371"/>
                </a:cubicBezTo>
                <a:cubicBezTo>
                  <a:pt x="93513" y="175579"/>
                  <a:pt x="93612" y="175683"/>
                  <a:pt x="93704" y="175683"/>
                </a:cubicBezTo>
                <a:cubicBezTo>
                  <a:pt x="93773" y="175683"/>
                  <a:pt x="93838" y="175624"/>
                  <a:pt x="93916" y="175507"/>
                </a:cubicBezTo>
                <a:cubicBezTo>
                  <a:pt x="94030" y="175326"/>
                  <a:pt x="94007" y="175144"/>
                  <a:pt x="93825" y="175075"/>
                </a:cubicBezTo>
                <a:cubicBezTo>
                  <a:pt x="93370" y="174916"/>
                  <a:pt x="93393" y="174484"/>
                  <a:pt x="93871" y="174484"/>
                </a:cubicBezTo>
                <a:cubicBezTo>
                  <a:pt x="94075" y="174484"/>
                  <a:pt x="94325" y="174325"/>
                  <a:pt x="94416" y="174075"/>
                </a:cubicBezTo>
                <a:cubicBezTo>
                  <a:pt x="94527" y="173814"/>
                  <a:pt x="94456" y="173690"/>
                  <a:pt x="94291" y="173690"/>
                </a:cubicBezTo>
                <a:cubicBezTo>
                  <a:pt x="94082" y="173690"/>
                  <a:pt x="93723" y="173888"/>
                  <a:pt x="93393" y="174257"/>
                </a:cubicBezTo>
                <a:cubicBezTo>
                  <a:pt x="93149" y="174537"/>
                  <a:pt x="93010" y="174674"/>
                  <a:pt x="92888" y="174674"/>
                </a:cubicBezTo>
                <a:cubicBezTo>
                  <a:pt x="92782" y="174674"/>
                  <a:pt x="92689" y="174571"/>
                  <a:pt x="92552" y="174370"/>
                </a:cubicBezTo>
                <a:cubicBezTo>
                  <a:pt x="92370" y="174098"/>
                  <a:pt x="92006" y="173916"/>
                  <a:pt x="91733" y="173916"/>
                </a:cubicBezTo>
                <a:cubicBezTo>
                  <a:pt x="91278" y="173916"/>
                  <a:pt x="91278" y="173938"/>
                  <a:pt x="91710" y="174211"/>
                </a:cubicBezTo>
                <a:cubicBezTo>
                  <a:pt x="91960" y="174370"/>
                  <a:pt x="92165" y="174621"/>
                  <a:pt x="92165" y="174757"/>
                </a:cubicBezTo>
                <a:cubicBezTo>
                  <a:pt x="92165" y="174840"/>
                  <a:pt x="92106" y="174890"/>
                  <a:pt x="92018" y="174890"/>
                </a:cubicBezTo>
                <a:cubicBezTo>
                  <a:pt x="91962" y="174890"/>
                  <a:pt x="91895" y="174870"/>
                  <a:pt x="91824" y="174825"/>
                </a:cubicBezTo>
                <a:cubicBezTo>
                  <a:pt x="91755" y="174784"/>
                  <a:pt x="91707" y="174763"/>
                  <a:pt x="91681" y="174763"/>
                </a:cubicBezTo>
                <a:cubicBezTo>
                  <a:pt x="91622" y="174763"/>
                  <a:pt x="91680" y="174870"/>
                  <a:pt x="91869" y="175075"/>
                </a:cubicBezTo>
                <a:cubicBezTo>
                  <a:pt x="92142" y="175439"/>
                  <a:pt x="92165" y="175621"/>
                  <a:pt x="91915" y="175871"/>
                </a:cubicBezTo>
                <a:cubicBezTo>
                  <a:pt x="91819" y="175967"/>
                  <a:pt x="91751" y="176019"/>
                  <a:pt x="91705" y="176019"/>
                </a:cubicBezTo>
                <a:cubicBezTo>
                  <a:pt x="91642" y="176019"/>
                  <a:pt x="91619" y="175922"/>
                  <a:pt x="91619" y="175712"/>
                </a:cubicBezTo>
                <a:cubicBezTo>
                  <a:pt x="91619" y="175462"/>
                  <a:pt x="91506" y="175257"/>
                  <a:pt x="91346" y="175257"/>
                </a:cubicBezTo>
                <a:cubicBezTo>
                  <a:pt x="91210" y="175257"/>
                  <a:pt x="91074" y="175485"/>
                  <a:pt x="91074" y="175780"/>
                </a:cubicBezTo>
                <a:cubicBezTo>
                  <a:pt x="91074" y="176053"/>
                  <a:pt x="90960" y="176372"/>
                  <a:pt x="90846" y="176440"/>
                </a:cubicBezTo>
                <a:cubicBezTo>
                  <a:pt x="90818" y="176456"/>
                  <a:pt x="90792" y="176464"/>
                  <a:pt x="90769" y="176464"/>
                </a:cubicBezTo>
                <a:cubicBezTo>
                  <a:pt x="90534" y="176464"/>
                  <a:pt x="90579" y="175676"/>
                  <a:pt x="90869" y="175303"/>
                </a:cubicBezTo>
                <a:cubicBezTo>
                  <a:pt x="91028" y="175121"/>
                  <a:pt x="91187" y="174643"/>
                  <a:pt x="91233" y="174211"/>
                </a:cubicBezTo>
                <a:cubicBezTo>
                  <a:pt x="91324" y="173552"/>
                  <a:pt x="91233" y="173415"/>
                  <a:pt x="90687" y="173256"/>
                </a:cubicBezTo>
                <a:cubicBezTo>
                  <a:pt x="90255" y="173143"/>
                  <a:pt x="90096" y="172938"/>
                  <a:pt x="90187" y="172665"/>
                </a:cubicBezTo>
                <a:cubicBezTo>
                  <a:pt x="90278" y="172438"/>
                  <a:pt x="90209" y="172096"/>
                  <a:pt x="90028" y="171846"/>
                </a:cubicBezTo>
                <a:cubicBezTo>
                  <a:pt x="89846" y="171619"/>
                  <a:pt x="89800" y="171369"/>
                  <a:pt x="89914" y="171255"/>
                </a:cubicBezTo>
                <a:cubicBezTo>
                  <a:pt x="89929" y="171240"/>
                  <a:pt x="89951" y="171232"/>
                  <a:pt x="89976" y="171232"/>
                </a:cubicBezTo>
                <a:cubicBezTo>
                  <a:pt x="90139" y="171232"/>
                  <a:pt x="90490" y="171528"/>
                  <a:pt x="90823" y="171960"/>
                </a:cubicBezTo>
                <a:cubicBezTo>
                  <a:pt x="91211" y="172437"/>
                  <a:pt x="91433" y="172641"/>
                  <a:pt x="91610" y="172641"/>
                </a:cubicBezTo>
                <a:cubicBezTo>
                  <a:pt x="91703" y="172641"/>
                  <a:pt x="91783" y="172585"/>
                  <a:pt x="91869" y="172483"/>
                </a:cubicBezTo>
                <a:cubicBezTo>
                  <a:pt x="92029" y="172278"/>
                  <a:pt x="92097" y="172028"/>
                  <a:pt x="92006" y="171937"/>
                </a:cubicBezTo>
                <a:cubicBezTo>
                  <a:pt x="91761" y="171692"/>
                  <a:pt x="92150" y="171447"/>
                  <a:pt x="92524" y="171447"/>
                </a:cubicBezTo>
                <a:cubicBezTo>
                  <a:pt x="92670" y="171447"/>
                  <a:pt x="92813" y="171484"/>
                  <a:pt x="92916" y="171573"/>
                </a:cubicBezTo>
                <a:cubicBezTo>
                  <a:pt x="92989" y="171635"/>
                  <a:pt x="93061" y="171662"/>
                  <a:pt x="93128" y="171662"/>
                </a:cubicBezTo>
                <a:cubicBezTo>
                  <a:pt x="93436" y="171662"/>
                  <a:pt x="93644" y="171087"/>
                  <a:pt x="93439" y="170527"/>
                </a:cubicBezTo>
                <a:cubicBezTo>
                  <a:pt x="93356" y="170314"/>
                  <a:pt x="93369" y="170207"/>
                  <a:pt x="93485" y="170207"/>
                </a:cubicBezTo>
                <a:cubicBezTo>
                  <a:pt x="93530" y="170207"/>
                  <a:pt x="93590" y="170223"/>
                  <a:pt x="93666" y="170255"/>
                </a:cubicBezTo>
                <a:cubicBezTo>
                  <a:pt x="93722" y="170275"/>
                  <a:pt x="93769" y="170285"/>
                  <a:pt x="93809" y="170285"/>
                </a:cubicBezTo>
                <a:cubicBezTo>
                  <a:pt x="93948" y="170285"/>
                  <a:pt x="93987" y="170161"/>
                  <a:pt x="93916" y="169913"/>
                </a:cubicBezTo>
                <a:cubicBezTo>
                  <a:pt x="93848" y="169641"/>
                  <a:pt x="93939" y="169322"/>
                  <a:pt x="94075" y="169231"/>
                </a:cubicBezTo>
                <a:cubicBezTo>
                  <a:pt x="94121" y="169202"/>
                  <a:pt x="94159" y="169188"/>
                  <a:pt x="94187" y="169188"/>
                </a:cubicBezTo>
                <a:cubicBezTo>
                  <a:pt x="94270" y="169188"/>
                  <a:pt x="94274" y="169312"/>
                  <a:pt x="94189" y="169550"/>
                </a:cubicBezTo>
                <a:cubicBezTo>
                  <a:pt x="94120" y="169708"/>
                  <a:pt x="94106" y="169788"/>
                  <a:pt x="94158" y="169788"/>
                </a:cubicBezTo>
                <a:cubicBezTo>
                  <a:pt x="94225" y="169788"/>
                  <a:pt x="94403" y="169651"/>
                  <a:pt x="94712" y="169368"/>
                </a:cubicBezTo>
                <a:cubicBezTo>
                  <a:pt x="95099" y="169027"/>
                  <a:pt x="95303" y="168640"/>
                  <a:pt x="95167" y="168549"/>
                </a:cubicBezTo>
                <a:cubicBezTo>
                  <a:pt x="95030" y="168481"/>
                  <a:pt x="94803" y="168003"/>
                  <a:pt x="94689" y="167548"/>
                </a:cubicBezTo>
                <a:cubicBezTo>
                  <a:pt x="94554" y="167085"/>
                  <a:pt x="94534" y="166818"/>
                  <a:pt x="94628" y="166818"/>
                </a:cubicBezTo>
                <a:cubicBezTo>
                  <a:pt x="94645" y="166818"/>
                  <a:pt x="94665" y="166826"/>
                  <a:pt x="94689" y="166844"/>
                </a:cubicBezTo>
                <a:cubicBezTo>
                  <a:pt x="94848" y="166935"/>
                  <a:pt x="94962" y="167185"/>
                  <a:pt x="94962" y="167435"/>
                </a:cubicBezTo>
                <a:cubicBezTo>
                  <a:pt x="94962" y="167609"/>
                  <a:pt x="94973" y="167700"/>
                  <a:pt x="95003" y="167700"/>
                </a:cubicBezTo>
                <a:cubicBezTo>
                  <a:pt x="95037" y="167700"/>
                  <a:pt x="95095" y="167592"/>
                  <a:pt x="95190" y="167367"/>
                </a:cubicBezTo>
                <a:cubicBezTo>
                  <a:pt x="95349" y="166980"/>
                  <a:pt x="95280" y="166684"/>
                  <a:pt x="94917" y="166321"/>
                </a:cubicBezTo>
                <a:cubicBezTo>
                  <a:pt x="94511" y="165929"/>
                  <a:pt x="94364" y="165704"/>
                  <a:pt x="94475" y="165704"/>
                </a:cubicBezTo>
                <a:cubicBezTo>
                  <a:pt x="94538" y="165704"/>
                  <a:pt x="94686" y="165777"/>
                  <a:pt x="94917" y="165934"/>
                </a:cubicBezTo>
                <a:cubicBezTo>
                  <a:pt x="95098" y="166045"/>
                  <a:pt x="95234" y="166102"/>
                  <a:pt x="95361" y="166102"/>
                </a:cubicBezTo>
                <a:cubicBezTo>
                  <a:pt x="95522" y="166102"/>
                  <a:pt x="95669" y="166011"/>
                  <a:pt x="95872" y="165820"/>
                </a:cubicBezTo>
                <a:cubicBezTo>
                  <a:pt x="96167" y="165525"/>
                  <a:pt x="96213" y="165365"/>
                  <a:pt x="96008" y="165365"/>
                </a:cubicBezTo>
                <a:cubicBezTo>
                  <a:pt x="95462" y="165365"/>
                  <a:pt x="94985" y="164456"/>
                  <a:pt x="95303" y="164069"/>
                </a:cubicBezTo>
                <a:cubicBezTo>
                  <a:pt x="95495" y="163849"/>
                  <a:pt x="95670" y="163746"/>
                  <a:pt x="95794" y="163746"/>
                </a:cubicBezTo>
                <a:cubicBezTo>
                  <a:pt x="95964" y="163746"/>
                  <a:pt x="96036" y="163941"/>
                  <a:pt x="95917" y="164297"/>
                </a:cubicBezTo>
                <a:cubicBezTo>
                  <a:pt x="95781" y="164706"/>
                  <a:pt x="95872" y="164820"/>
                  <a:pt x="96258" y="164842"/>
                </a:cubicBezTo>
                <a:cubicBezTo>
                  <a:pt x="96850" y="164842"/>
                  <a:pt x="97191" y="165434"/>
                  <a:pt x="96940" y="166048"/>
                </a:cubicBezTo>
                <a:cubicBezTo>
                  <a:pt x="96850" y="166275"/>
                  <a:pt x="96940" y="166457"/>
                  <a:pt x="97122" y="166457"/>
                </a:cubicBezTo>
                <a:cubicBezTo>
                  <a:pt x="97304" y="166457"/>
                  <a:pt x="97395" y="166366"/>
                  <a:pt x="97304" y="166275"/>
                </a:cubicBezTo>
                <a:cubicBezTo>
                  <a:pt x="97191" y="166184"/>
                  <a:pt x="97236" y="165957"/>
                  <a:pt x="97373" y="165775"/>
                </a:cubicBezTo>
                <a:cubicBezTo>
                  <a:pt x="97554" y="165570"/>
                  <a:pt x="97463" y="165275"/>
                  <a:pt x="97100" y="164888"/>
                </a:cubicBezTo>
                <a:cubicBezTo>
                  <a:pt x="96622" y="164342"/>
                  <a:pt x="96599" y="164297"/>
                  <a:pt x="97054" y="164297"/>
                </a:cubicBezTo>
                <a:cubicBezTo>
                  <a:pt x="97327" y="164297"/>
                  <a:pt x="97168" y="164115"/>
                  <a:pt x="96668" y="163887"/>
                </a:cubicBezTo>
                <a:cubicBezTo>
                  <a:pt x="95652" y="163440"/>
                  <a:pt x="95544" y="162885"/>
                  <a:pt x="96326" y="162885"/>
                </a:cubicBezTo>
                <a:cubicBezTo>
                  <a:pt x="96420" y="162885"/>
                  <a:pt x="96526" y="162893"/>
                  <a:pt x="96645" y="162910"/>
                </a:cubicBezTo>
                <a:cubicBezTo>
                  <a:pt x="96656" y="162911"/>
                  <a:pt x="96667" y="162911"/>
                  <a:pt x="96677" y="162911"/>
                </a:cubicBezTo>
                <a:cubicBezTo>
                  <a:pt x="97058" y="162911"/>
                  <a:pt x="97112" y="162125"/>
                  <a:pt x="96736" y="161727"/>
                </a:cubicBezTo>
                <a:cubicBezTo>
                  <a:pt x="96372" y="161363"/>
                  <a:pt x="96372" y="161318"/>
                  <a:pt x="96713" y="161318"/>
                </a:cubicBezTo>
                <a:cubicBezTo>
                  <a:pt x="96726" y="161319"/>
                  <a:pt x="96739" y="161320"/>
                  <a:pt x="96752" y="161320"/>
                </a:cubicBezTo>
                <a:cubicBezTo>
                  <a:pt x="96966" y="161320"/>
                  <a:pt x="97173" y="161146"/>
                  <a:pt x="97259" y="160931"/>
                </a:cubicBezTo>
                <a:cubicBezTo>
                  <a:pt x="97438" y="160507"/>
                  <a:pt x="97477" y="160329"/>
                  <a:pt x="97368" y="160329"/>
                </a:cubicBezTo>
                <a:cubicBezTo>
                  <a:pt x="97324" y="160329"/>
                  <a:pt x="97258" y="160357"/>
                  <a:pt x="97168" y="160408"/>
                </a:cubicBezTo>
                <a:cubicBezTo>
                  <a:pt x="97131" y="160429"/>
                  <a:pt x="97096" y="160440"/>
                  <a:pt x="97065" y="160440"/>
                </a:cubicBezTo>
                <a:cubicBezTo>
                  <a:pt x="96963" y="160440"/>
                  <a:pt x="96900" y="160332"/>
                  <a:pt x="96918" y="160158"/>
                </a:cubicBezTo>
                <a:cubicBezTo>
                  <a:pt x="96918" y="159931"/>
                  <a:pt x="97009" y="159680"/>
                  <a:pt x="97145" y="159612"/>
                </a:cubicBezTo>
                <a:cubicBezTo>
                  <a:pt x="97463" y="159408"/>
                  <a:pt x="97486" y="157861"/>
                  <a:pt x="97168" y="157247"/>
                </a:cubicBezTo>
                <a:cubicBezTo>
                  <a:pt x="97009" y="156929"/>
                  <a:pt x="97009" y="156770"/>
                  <a:pt x="97213" y="156770"/>
                </a:cubicBezTo>
                <a:cubicBezTo>
                  <a:pt x="97373" y="156770"/>
                  <a:pt x="97486" y="156906"/>
                  <a:pt x="97486" y="157088"/>
                </a:cubicBezTo>
                <a:cubicBezTo>
                  <a:pt x="97486" y="157216"/>
                  <a:pt x="97509" y="157287"/>
                  <a:pt x="97553" y="157287"/>
                </a:cubicBezTo>
                <a:cubicBezTo>
                  <a:pt x="97572" y="157287"/>
                  <a:pt x="97596" y="157274"/>
                  <a:pt x="97623" y="157247"/>
                </a:cubicBezTo>
                <a:cubicBezTo>
                  <a:pt x="97714" y="157179"/>
                  <a:pt x="97645" y="156770"/>
                  <a:pt x="97486" y="156338"/>
                </a:cubicBezTo>
                <a:cubicBezTo>
                  <a:pt x="97259" y="155724"/>
                  <a:pt x="97282" y="155496"/>
                  <a:pt x="97600" y="155269"/>
                </a:cubicBezTo>
                <a:cubicBezTo>
                  <a:pt x="97918" y="155042"/>
                  <a:pt x="97941" y="154882"/>
                  <a:pt x="97714" y="154655"/>
                </a:cubicBezTo>
                <a:cubicBezTo>
                  <a:pt x="97486" y="154405"/>
                  <a:pt x="97554" y="154337"/>
                  <a:pt x="97987" y="154337"/>
                </a:cubicBezTo>
                <a:cubicBezTo>
                  <a:pt x="98022" y="154338"/>
                  <a:pt x="98055" y="154339"/>
                  <a:pt x="98085" y="154339"/>
                </a:cubicBezTo>
                <a:cubicBezTo>
                  <a:pt x="98435" y="154339"/>
                  <a:pt x="98521" y="154218"/>
                  <a:pt x="98396" y="153905"/>
                </a:cubicBezTo>
                <a:cubicBezTo>
                  <a:pt x="98305" y="153632"/>
                  <a:pt x="98487" y="153291"/>
                  <a:pt x="98896" y="152995"/>
                </a:cubicBezTo>
                <a:cubicBezTo>
                  <a:pt x="99533" y="152517"/>
                  <a:pt x="99533" y="152495"/>
                  <a:pt x="99033" y="152472"/>
                </a:cubicBezTo>
                <a:cubicBezTo>
                  <a:pt x="98532" y="152449"/>
                  <a:pt x="98555" y="152426"/>
                  <a:pt x="99146" y="152085"/>
                </a:cubicBezTo>
                <a:cubicBezTo>
                  <a:pt x="99422" y="151947"/>
                  <a:pt x="99750" y="151849"/>
                  <a:pt x="99982" y="151849"/>
                </a:cubicBezTo>
                <a:cubicBezTo>
                  <a:pt x="100056" y="151849"/>
                  <a:pt x="100120" y="151859"/>
                  <a:pt x="100170" y="151881"/>
                </a:cubicBezTo>
                <a:cubicBezTo>
                  <a:pt x="100229" y="151901"/>
                  <a:pt x="100283" y="151911"/>
                  <a:pt x="100329" y="151911"/>
                </a:cubicBezTo>
                <a:cubicBezTo>
                  <a:pt x="100442" y="151911"/>
                  <a:pt x="100511" y="151850"/>
                  <a:pt x="100511" y="151722"/>
                </a:cubicBezTo>
                <a:cubicBezTo>
                  <a:pt x="100511" y="151562"/>
                  <a:pt x="100397" y="151426"/>
                  <a:pt x="100261" y="151426"/>
                </a:cubicBezTo>
                <a:cubicBezTo>
                  <a:pt x="100101" y="151426"/>
                  <a:pt x="99988" y="151153"/>
                  <a:pt x="99988" y="150857"/>
                </a:cubicBezTo>
                <a:cubicBezTo>
                  <a:pt x="99988" y="150565"/>
                  <a:pt x="99962" y="150435"/>
                  <a:pt x="99875" y="150435"/>
                </a:cubicBezTo>
                <a:cubicBezTo>
                  <a:pt x="99819" y="150435"/>
                  <a:pt x="99739" y="150487"/>
                  <a:pt x="99624" y="150585"/>
                </a:cubicBezTo>
                <a:cubicBezTo>
                  <a:pt x="99522" y="150663"/>
                  <a:pt x="99450" y="150706"/>
                  <a:pt x="99404" y="150706"/>
                </a:cubicBezTo>
                <a:cubicBezTo>
                  <a:pt x="99316" y="150706"/>
                  <a:pt x="99322" y="150548"/>
                  <a:pt x="99396" y="150175"/>
                </a:cubicBezTo>
                <a:cubicBezTo>
                  <a:pt x="99462" y="149810"/>
                  <a:pt x="99504" y="149647"/>
                  <a:pt x="99610" y="149647"/>
                </a:cubicBezTo>
                <a:cubicBezTo>
                  <a:pt x="99689" y="149647"/>
                  <a:pt x="99803" y="149737"/>
                  <a:pt x="99988" y="149902"/>
                </a:cubicBezTo>
                <a:cubicBezTo>
                  <a:pt x="100152" y="150057"/>
                  <a:pt x="100265" y="150143"/>
                  <a:pt x="100378" y="150143"/>
                </a:cubicBezTo>
                <a:cubicBezTo>
                  <a:pt x="100547" y="150143"/>
                  <a:pt x="100716" y="149952"/>
                  <a:pt x="101056" y="149516"/>
                </a:cubicBezTo>
                <a:cubicBezTo>
                  <a:pt x="101398" y="149061"/>
                  <a:pt x="101602" y="148629"/>
                  <a:pt x="101511" y="148538"/>
                </a:cubicBezTo>
                <a:cubicBezTo>
                  <a:pt x="101492" y="148519"/>
                  <a:pt x="101467" y="148510"/>
                  <a:pt x="101438" y="148510"/>
                </a:cubicBezTo>
                <a:cubicBezTo>
                  <a:pt x="101326" y="148510"/>
                  <a:pt x="101150" y="148640"/>
                  <a:pt x="100988" y="148856"/>
                </a:cubicBezTo>
                <a:cubicBezTo>
                  <a:pt x="100828" y="149080"/>
                  <a:pt x="100738" y="149199"/>
                  <a:pt x="100672" y="149199"/>
                </a:cubicBezTo>
                <a:cubicBezTo>
                  <a:pt x="100596" y="149199"/>
                  <a:pt x="100550" y="149046"/>
                  <a:pt x="100465" y="148720"/>
                </a:cubicBezTo>
                <a:cubicBezTo>
                  <a:pt x="100238" y="147810"/>
                  <a:pt x="100238" y="147788"/>
                  <a:pt x="100624" y="147788"/>
                </a:cubicBezTo>
                <a:cubicBezTo>
                  <a:pt x="100806" y="147765"/>
                  <a:pt x="100920" y="147583"/>
                  <a:pt x="100874" y="147378"/>
                </a:cubicBezTo>
                <a:cubicBezTo>
                  <a:pt x="100852" y="147174"/>
                  <a:pt x="101034" y="146855"/>
                  <a:pt x="101284" y="146651"/>
                </a:cubicBezTo>
                <a:cubicBezTo>
                  <a:pt x="101534" y="146469"/>
                  <a:pt x="101602" y="146309"/>
                  <a:pt x="101420" y="146309"/>
                </a:cubicBezTo>
                <a:cubicBezTo>
                  <a:pt x="100715" y="146309"/>
                  <a:pt x="101170" y="145786"/>
                  <a:pt x="102057" y="145627"/>
                </a:cubicBezTo>
                <a:cubicBezTo>
                  <a:pt x="103148" y="145423"/>
                  <a:pt x="103399" y="145150"/>
                  <a:pt x="103035" y="144513"/>
                </a:cubicBezTo>
                <a:cubicBezTo>
                  <a:pt x="102920" y="144315"/>
                  <a:pt x="102853" y="144212"/>
                  <a:pt x="102814" y="144212"/>
                </a:cubicBezTo>
                <a:cubicBezTo>
                  <a:pt x="102769" y="144212"/>
                  <a:pt x="102762" y="144354"/>
                  <a:pt x="102762" y="144649"/>
                </a:cubicBezTo>
                <a:cubicBezTo>
                  <a:pt x="102762" y="145057"/>
                  <a:pt x="102646" y="145183"/>
                  <a:pt x="102146" y="145183"/>
                </a:cubicBezTo>
                <a:cubicBezTo>
                  <a:pt x="102060" y="145183"/>
                  <a:pt x="101963" y="145179"/>
                  <a:pt x="101852" y="145172"/>
                </a:cubicBezTo>
                <a:cubicBezTo>
                  <a:pt x="100965" y="145104"/>
                  <a:pt x="100965" y="145104"/>
                  <a:pt x="101056" y="143899"/>
                </a:cubicBezTo>
                <a:cubicBezTo>
                  <a:pt x="101125" y="143240"/>
                  <a:pt x="101329" y="142603"/>
                  <a:pt x="101534" y="142489"/>
                </a:cubicBezTo>
                <a:cubicBezTo>
                  <a:pt x="101761" y="142375"/>
                  <a:pt x="101989" y="141807"/>
                  <a:pt x="102102" y="141216"/>
                </a:cubicBezTo>
                <a:cubicBezTo>
                  <a:pt x="102216" y="140647"/>
                  <a:pt x="102466" y="140124"/>
                  <a:pt x="102671" y="140033"/>
                </a:cubicBezTo>
                <a:cubicBezTo>
                  <a:pt x="102876" y="139965"/>
                  <a:pt x="103126" y="139465"/>
                  <a:pt x="103239" y="138964"/>
                </a:cubicBezTo>
                <a:cubicBezTo>
                  <a:pt x="103330" y="138441"/>
                  <a:pt x="103512" y="138009"/>
                  <a:pt x="103603" y="138009"/>
                </a:cubicBezTo>
                <a:cubicBezTo>
                  <a:pt x="103694" y="137987"/>
                  <a:pt x="103785" y="137577"/>
                  <a:pt x="103785" y="137077"/>
                </a:cubicBezTo>
                <a:cubicBezTo>
                  <a:pt x="103817" y="136096"/>
                  <a:pt x="104443" y="135291"/>
                  <a:pt x="104890" y="135291"/>
                </a:cubicBezTo>
                <a:cubicBezTo>
                  <a:pt x="105086" y="135291"/>
                  <a:pt x="105247" y="135444"/>
                  <a:pt x="105309" y="135804"/>
                </a:cubicBezTo>
                <a:cubicBezTo>
                  <a:pt x="105332" y="135917"/>
                  <a:pt x="105367" y="135975"/>
                  <a:pt x="105421" y="135975"/>
                </a:cubicBezTo>
                <a:cubicBezTo>
                  <a:pt x="105529" y="135975"/>
                  <a:pt x="105711" y="135743"/>
                  <a:pt x="106014" y="135258"/>
                </a:cubicBezTo>
                <a:cubicBezTo>
                  <a:pt x="106719" y="134098"/>
                  <a:pt x="106787" y="133734"/>
                  <a:pt x="106309" y="133734"/>
                </a:cubicBezTo>
                <a:cubicBezTo>
                  <a:pt x="106105" y="133712"/>
                  <a:pt x="106196" y="133552"/>
                  <a:pt x="106469" y="133325"/>
                </a:cubicBezTo>
                <a:cubicBezTo>
                  <a:pt x="106878" y="133029"/>
                  <a:pt x="106946" y="132734"/>
                  <a:pt x="106832" y="131801"/>
                </a:cubicBezTo>
                <a:cubicBezTo>
                  <a:pt x="106741" y="131165"/>
                  <a:pt x="106628" y="130323"/>
                  <a:pt x="106582" y="129891"/>
                </a:cubicBezTo>
                <a:cubicBezTo>
                  <a:pt x="106514" y="129482"/>
                  <a:pt x="106582" y="129164"/>
                  <a:pt x="106719" y="129164"/>
                </a:cubicBezTo>
                <a:cubicBezTo>
                  <a:pt x="106855" y="129164"/>
                  <a:pt x="106969" y="129004"/>
                  <a:pt x="106969" y="128800"/>
                </a:cubicBezTo>
                <a:cubicBezTo>
                  <a:pt x="106969" y="128595"/>
                  <a:pt x="107128" y="128368"/>
                  <a:pt x="107333" y="128277"/>
                </a:cubicBezTo>
                <a:cubicBezTo>
                  <a:pt x="107583" y="128186"/>
                  <a:pt x="107674" y="127708"/>
                  <a:pt x="107651" y="126753"/>
                </a:cubicBezTo>
                <a:cubicBezTo>
                  <a:pt x="107613" y="125825"/>
                  <a:pt x="107654" y="125512"/>
                  <a:pt x="107866" y="125512"/>
                </a:cubicBezTo>
                <a:cubicBezTo>
                  <a:pt x="107908" y="125512"/>
                  <a:pt x="107958" y="125525"/>
                  <a:pt x="108015" y="125548"/>
                </a:cubicBezTo>
                <a:cubicBezTo>
                  <a:pt x="108126" y="125593"/>
                  <a:pt x="108240" y="125613"/>
                  <a:pt x="108345" y="125613"/>
                </a:cubicBezTo>
                <a:cubicBezTo>
                  <a:pt x="108711" y="125613"/>
                  <a:pt x="108970" y="125373"/>
                  <a:pt x="108652" y="125161"/>
                </a:cubicBezTo>
                <a:cubicBezTo>
                  <a:pt x="108242" y="124911"/>
                  <a:pt x="108583" y="124138"/>
                  <a:pt x="109220" y="123933"/>
                </a:cubicBezTo>
                <a:cubicBezTo>
                  <a:pt x="109834" y="123751"/>
                  <a:pt x="109857" y="123046"/>
                  <a:pt x="109288" y="122592"/>
                </a:cubicBezTo>
                <a:cubicBezTo>
                  <a:pt x="108970" y="122364"/>
                  <a:pt x="108947" y="122205"/>
                  <a:pt x="109175" y="122069"/>
                </a:cubicBezTo>
                <a:cubicBezTo>
                  <a:pt x="109235" y="122038"/>
                  <a:pt x="109291" y="122023"/>
                  <a:pt x="109338" y="122023"/>
                </a:cubicBezTo>
                <a:cubicBezTo>
                  <a:pt x="109432" y="122023"/>
                  <a:pt x="109493" y="122084"/>
                  <a:pt x="109493" y="122205"/>
                </a:cubicBezTo>
                <a:cubicBezTo>
                  <a:pt x="109493" y="122320"/>
                  <a:pt x="109539" y="122381"/>
                  <a:pt x="109612" y="122381"/>
                </a:cubicBezTo>
                <a:cubicBezTo>
                  <a:pt x="109655" y="122381"/>
                  <a:pt x="109707" y="122361"/>
                  <a:pt x="109766" y="122319"/>
                </a:cubicBezTo>
                <a:cubicBezTo>
                  <a:pt x="109925" y="122228"/>
                  <a:pt x="109993" y="121978"/>
                  <a:pt x="109925" y="121773"/>
                </a:cubicBezTo>
                <a:cubicBezTo>
                  <a:pt x="109834" y="121568"/>
                  <a:pt x="109902" y="121409"/>
                  <a:pt x="110039" y="121409"/>
                </a:cubicBezTo>
                <a:cubicBezTo>
                  <a:pt x="110334" y="121409"/>
                  <a:pt x="111312" y="119385"/>
                  <a:pt x="111403" y="118589"/>
                </a:cubicBezTo>
                <a:cubicBezTo>
                  <a:pt x="111540" y="117066"/>
                  <a:pt x="111630" y="116134"/>
                  <a:pt x="111676" y="115906"/>
                </a:cubicBezTo>
                <a:cubicBezTo>
                  <a:pt x="111682" y="115859"/>
                  <a:pt x="111704" y="115839"/>
                  <a:pt x="111739" y="115839"/>
                </a:cubicBezTo>
                <a:cubicBezTo>
                  <a:pt x="111973" y="115839"/>
                  <a:pt x="112767" y="116800"/>
                  <a:pt x="112767" y="117157"/>
                </a:cubicBezTo>
                <a:cubicBezTo>
                  <a:pt x="112767" y="117293"/>
                  <a:pt x="112785" y="117362"/>
                  <a:pt x="112824" y="117362"/>
                </a:cubicBezTo>
                <a:cubicBezTo>
                  <a:pt x="112864" y="117362"/>
                  <a:pt x="112927" y="117293"/>
                  <a:pt x="113018" y="117157"/>
                </a:cubicBezTo>
                <a:cubicBezTo>
                  <a:pt x="113177" y="116884"/>
                  <a:pt x="112995" y="116520"/>
                  <a:pt x="112358" y="115883"/>
                </a:cubicBezTo>
                <a:cubicBezTo>
                  <a:pt x="111540" y="115042"/>
                  <a:pt x="111517" y="114951"/>
                  <a:pt x="111972" y="114701"/>
                </a:cubicBezTo>
                <a:cubicBezTo>
                  <a:pt x="112100" y="114637"/>
                  <a:pt x="112197" y="114599"/>
                  <a:pt x="112274" y="114599"/>
                </a:cubicBezTo>
                <a:cubicBezTo>
                  <a:pt x="112442" y="114599"/>
                  <a:pt x="112515" y="114778"/>
                  <a:pt x="112608" y="115247"/>
                </a:cubicBezTo>
                <a:cubicBezTo>
                  <a:pt x="112699" y="115732"/>
                  <a:pt x="112982" y="116096"/>
                  <a:pt x="113168" y="116096"/>
                </a:cubicBezTo>
                <a:cubicBezTo>
                  <a:pt x="113260" y="116096"/>
                  <a:pt x="113328" y="116005"/>
                  <a:pt x="113336" y="115792"/>
                </a:cubicBezTo>
                <a:cubicBezTo>
                  <a:pt x="113336" y="115633"/>
                  <a:pt x="113222" y="115520"/>
                  <a:pt x="113063" y="115520"/>
                </a:cubicBezTo>
                <a:cubicBezTo>
                  <a:pt x="112927" y="115520"/>
                  <a:pt x="112790" y="115383"/>
                  <a:pt x="112790" y="115224"/>
                </a:cubicBezTo>
                <a:cubicBezTo>
                  <a:pt x="112805" y="115119"/>
                  <a:pt x="112859" y="115064"/>
                  <a:pt x="112933" y="115064"/>
                </a:cubicBezTo>
                <a:cubicBezTo>
                  <a:pt x="112972" y="115064"/>
                  <a:pt x="113016" y="115079"/>
                  <a:pt x="113063" y="115110"/>
                </a:cubicBezTo>
                <a:cubicBezTo>
                  <a:pt x="113087" y="115124"/>
                  <a:pt x="113110" y="115130"/>
                  <a:pt x="113131" y="115130"/>
                </a:cubicBezTo>
                <a:cubicBezTo>
                  <a:pt x="113254" y="115130"/>
                  <a:pt x="113336" y="114923"/>
                  <a:pt x="113336" y="114633"/>
                </a:cubicBezTo>
                <a:cubicBezTo>
                  <a:pt x="113359" y="114269"/>
                  <a:pt x="113541" y="113905"/>
                  <a:pt x="113791" y="113814"/>
                </a:cubicBezTo>
                <a:cubicBezTo>
                  <a:pt x="113878" y="113781"/>
                  <a:pt x="113946" y="113763"/>
                  <a:pt x="113999" y="113763"/>
                </a:cubicBezTo>
                <a:cubicBezTo>
                  <a:pt x="114165" y="113763"/>
                  <a:pt x="114162" y="113949"/>
                  <a:pt x="114041" y="114451"/>
                </a:cubicBezTo>
                <a:cubicBezTo>
                  <a:pt x="113950" y="114906"/>
                  <a:pt x="113995" y="115247"/>
                  <a:pt x="114155" y="115269"/>
                </a:cubicBezTo>
                <a:cubicBezTo>
                  <a:pt x="114291" y="115269"/>
                  <a:pt x="114337" y="115588"/>
                  <a:pt x="114268" y="115997"/>
                </a:cubicBezTo>
                <a:cubicBezTo>
                  <a:pt x="114185" y="116376"/>
                  <a:pt x="114152" y="116558"/>
                  <a:pt x="114174" y="116558"/>
                </a:cubicBezTo>
                <a:cubicBezTo>
                  <a:pt x="114195" y="116558"/>
                  <a:pt x="114262" y="116405"/>
                  <a:pt x="114382" y="116111"/>
                </a:cubicBezTo>
                <a:cubicBezTo>
                  <a:pt x="114541" y="115792"/>
                  <a:pt x="114587" y="115383"/>
                  <a:pt x="114518" y="115247"/>
                </a:cubicBezTo>
                <a:cubicBezTo>
                  <a:pt x="114435" y="115122"/>
                  <a:pt x="114466" y="115016"/>
                  <a:pt x="114593" y="115016"/>
                </a:cubicBezTo>
                <a:cubicBezTo>
                  <a:pt x="114605" y="115016"/>
                  <a:pt x="114618" y="115017"/>
                  <a:pt x="114632" y="115019"/>
                </a:cubicBezTo>
                <a:cubicBezTo>
                  <a:pt x="114769" y="115019"/>
                  <a:pt x="114951" y="114815"/>
                  <a:pt x="115041" y="114587"/>
                </a:cubicBezTo>
                <a:cubicBezTo>
                  <a:pt x="115111" y="114413"/>
                  <a:pt x="115101" y="114306"/>
                  <a:pt x="115031" y="114306"/>
                </a:cubicBezTo>
                <a:cubicBezTo>
                  <a:pt x="115009" y="114306"/>
                  <a:pt x="114982" y="114316"/>
                  <a:pt x="114951" y="114337"/>
                </a:cubicBezTo>
                <a:cubicBezTo>
                  <a:pt x="114914" y="114358"/>
                  <a:pt x="114879" y="114368"/>
                  <a:pt x="114848" y="114368"/>
                </a:cubicBezTo>
                <a:cubicBezTo>
                  <a:pt x="114745" y="114368"/>
                  <a:pt x="114678" y="114257"/>
                  <a:pt x="114678" y="114064"/>
                </a:cubicBezTo>
                <a:cubicBezTo>
                  <a:pt x="114678" y="113863"/>
                  <a:pt x="114802" y="113715"/>
                  <a:pt x="114941" y="113715"/>
                </a:cubicBezTo>
                <a:cubicBezTo>
                  <a:pt x="114959" y="113715"/>
                  <a:pt x="114978" y="113718"/>
                  <a:pt x="114996" y="113723"/>
                </a:cubicBezTo>
                <a:cubicBezTo>
                  <a:pt x="115026" y="113729"/>
                  <a:pt x="115054" y="113732"/>
                  <a:pt x="115081" y="113732"/>
                </a:cubicBezTo>
                <a:cubicBezTo>
                  <a:pt x="115450" y="113732"/>
                  <a:pt x="115580" y="113191"/>
                  <a:pt x="115178" y="113064"/>
                </a:cubicBezTo>
                <a:cubicBezTo>
                  <a:pt x="115078" y="113026"/>
                  <a:pt x="115067" y="113009"/>
                  <a:pt x="115135" y="113009"/>
                </a:cubicBezTo>
                <a:cubicBezTo>
                  <a:pt x="115190" y="113009"/>
                  <a:pt x="115297" y="113020"/>
                  <a:pt x="115451" y="113041"/>
                </a:cubicBezTo>
                <a:cubicBezTo>
                  <a:pt x="115503" y="113050"/>
                  <a:pt x="115557" y="113055"/>
                  <a:pt x="115613" y="113055"/>
                </a:cubicBezTo>
                <a:cubicBezTo>
                  <a:pt x="115961" y="113055"/>
                  <a:pt x="116351" y="112868"/>
                  <a:pt x="116724" y="112495"/>
                </a:cubicBezTo>
                <a:cubicBezTo>
                  <a:pt x="117452" y="111790"/>
                  <a:pt x="117588" y="111108"/>
                  <a:pt x="117134" y="110449"/>
                </a:cubicBezTo>
                <a:cubicBezTo>
                  <a:pt x="117038" y="110315"/>
                  <a:pt x="116974" y="110245"/>
                  <a:pt x="116940" y="110245"/>
                </a:cubicBezTo>
                <a:cubicBezTo>
                  <a:pt x="116892" y="110245"/>
                  <a:pt x="116899" y="110377"/>
                  <a:pt x="116952" y="110653"/>
                </a:cubicBezTo>
                <a:cubicBezTo>
                  <a:pt x="117039" y="111041"/>
                  <a:pt x="117037" y="111229"/>
                  <a:pt x="116931" y="111229"/>
                </a:cubicBezTo>
                <a:cubicBezTo>
                  <a:pt x="116844" y="111229"/>
                  <a:pt x="116687" y="111103"/>
                  <a:pt x="116451" y="110858"/>
                </a:cubicBezTo>
                <a:cubicBezTo>
                  <a:pt x="116224" y="110630"/>
                  <a:pt x="116110" y="110312"/>
                  <a:pt x="116224" y="110153"/>
                </a:cubicBezTo>
                <a:cubicBezTo>
                  <a:pt x="116326" y="109979"/>
                  <a:pt x="116567" y="109897"/>
                  <a:pt x="116813" y="109897"/>
                </a:cubicBezTo>
                <a:cubicBezTo>
                  <a:pt x="117114" y="109897"/>
                  <a:pt x="117422" y="110019"/>
                  <a:pt x="117497" y="110244"/>
                </a:cubicBezTo>
                <a:cubicBezTo>
                  <a:pt x="117547" y="110377"/>
                  <a:pt x="117634" y="110462"/>
                  <a:pt x="117712" y="110462"/>
                </a:cubicBezTo>
                <a:cubicBezTo>
                  <a:pt x="117741" y="110462"/>
                  <a:pt x="117769" y="110450"/>
                  <a:pt x="117793" y="110426"/>
                </a:cubicBezTo>
                <a:cubicBezTo>
                  <a:pt x="117907" y="110335"/>
                  <a:pt x="117793" y="110039"/>
                  <a:pt x="117566" y="109812"/>
                </a:cubicBezTo>
                <a:cubicBezTo>
                  <a:pt x="117293" y="109562"/>
                  <a:pt x="117247" y="109380"/>
                  <a:pt x="117452" y="109380"/>
                </a:cubicBezTo>
                <a:cubicBezTo>
                  <a:pt x="117634" y="109380"/>
                  <a:pt x="117702" y="109221"/>
                  <a:pt x="117611" y="108993"/>
                </a:cubicBezTo>
                <a:cubicBezTo>
                  <a:pt x="117520" y="108720"/>
                  <a:pt x="117657" y="108584"/>
                  <a:pt x="117998" y="108584"/>
                </a:cubicBezTo>
                <a:cubicBezTo>
                  <a:pt x="118011" y="108584"/>
                  <a:pt x="118025" y="108585"/>
                  <a:pt x="118038" y="108585"/>
                </a:cubicBezTo>
                <a:cubicBezTo>
                  <a:pt x="118615" y="108585"/>
                  <a:pt x="118690" y="108101"/>
                  <a:pt x="118134" y="107879"/>
                </a:cubicBezTo>
                <a:cubicBezTo>
                  <a:pt x="117929" y="107788"/>
                  <a:pt x="117816" y="107561"/>
                  <a:pt x="117884" y="107379"/>
                </a:cubicBezTo>
                <a:cubicBezTo>
                  <a:pt x="118059" y="106980"/>
                  <a:pt x="117743" y="106671"/>
                  <a:pt x="117334" y="106671"/>
                </a:cubicBezTo>
                <a:cubicBezTo>
                  <a:pt x="117160" y="106671"/>
                  <a:pt x="116969" y="106727"/>
                  <a:pt x="116792" y="106856"/>
                </a:cubicBezTo>
                <a:cubicBezTo>
                  <a:pt x="116520" y="107038"/>
                  <a:pt x="116429" y="107220"/>
                  <a:pt x="116611" y="107220"/>
                </a:cubicBezTo>
                <a:cubicBezTo>
                  <a:pt x="116815" y="107220"/>
                  <a:pt x="116724" y="107561"/>
                  <a:pt x="116360" y="108175"/>
                </a:cubicBezTo>
                <a:cubicBezTo>
                  <a:pt x="116082" y="108633"/>
                  <a:pt x="115960" y="108969"/>
                  <a:pt x="116041" y="108969"/>
                </a:cubicBezTo>
                <a:cubicBezTo>
                  <a:pt x="116052" y="108969"/>
                  <a:pt x="116068" y="108962"/>
                  <a:pt x="116088" y="108948"/>
                </a:cubicBezTo>
                <a:cubicBezTo>
                  <a:pt x="116139" y="108919"/>
                  <a:pt x="116182" y="108905"/>
                  <a:pt x="116219" y="108905"/>
                </a:cubicBezTo>
                <a:cubicBezTo>
                  <a:pt x="116527" y="108905"/>
                  <a:pt x="116352" y="109831"/>
                  <a:pt x="115906" y="110176"/>
                </a:cubicBezTo>
                <a:cubicBezTo>
                  <a:pt x="115732" y="110320"/>
                  <a:pt x="115628" y="110399"/>
                  <a:pt x="115576" y="110399"/>
                </a:cubicBezTo>
                <a:cubicBezTo>
                  <a:pt x="115506" y="110399"/>
                  <a:pt x="115531" y="110253"/>
                  <a:pt x="115610" y="109926"/>
                </a:cubicBezTo>
                <a:cubicBezTo>
                  <a:pt x="115698" y="109603"/>
                  <a:pt x="115720" y="109460"/>
                  <a:pt x="115657" y="109460"/>
                </a:cubicBezTo>
                <a:cubicBezTo>
                  <a:pt x="115623" y="109460"/>
                  <a:pt x="115562" y="109504"/>
                  <a:pt x="115474" y="109584"/>
                </a:cubicBezTo>
                <a:cubicBezTo>
                  <a:pt x="115294" y="109764"/>
                  <a:pt x="115161" y="109860"/>
                  <a:pt x="115064" y="109860"/>
                </a:cubicBezTo>
                <a:cubicBezTo>
                  <a:pt x="114878" y="109860"/>
                  <a:pt x="114830" y="109505"/>
                  <a:pt x="114860" y="108698"/>
                </a:cubicBezTo>
                <a:cubicBezTo>
                  <a:pt x="114881" y="108048"/>
                  <a:pt x="115006" y="107626"/>
                  <a:pt x="115155" y="107626"/>
                </a:cubicBezTo>
                <a:cubicBezTo>
                  <a:pt x="115163" y="107626"/>
                  <a:pt x="115170" y="107627"/>
                  <a:pt x="115178" y="107629"/>
                </a:cubicBezTo>
                <a:cubicBezTo>
                  <a:pt x="115189" y="107634"/>
                  <a:pt x="115201" y="107636"/>
                  <a:pt x="115213" y="107636"/>
                </a:cubicBezTo>
                <a:cubicBezTo>
                  <a:pt x="115541" y="107636"/>
                  <a:pt x="116406" y="105966"/>
                  <a:pt x="116406" y="105287"/>
                </a:cubicBezTo>
                <a:cubicBezTo>
                  <a:pt x="116406" y="105082"/>
                  <a:pt x="116292" y="104786"/>
                  <a:pt x="116133" y="104627"/>
                </a:cubicBezTo>
                <a:cubicBezTo>
                  <a:pt x="115974" y="104468"/>
                  <a:pt x="116065" y="104150"/>
                  <a:pt x="116429" y="103786"/>
                </a:cubicBezTo>
                <a:cubicBezTo>
                  <a:pt x="116724" y="103445"/>
                  <a:pt x="116974" y="102899"/>
                  <a:pt x="116974" y="102512"/>
                </a:cubicBezTo>
                <a:cubicBezTo>
                  <a:pt x="116974" y="102103"/>
                  <a:pt x="117247" y="101671"/>
                  <a:pt x="117634" y="101421"/>
                </a:cubicBezTo>
                <a:cubicBezTo>
                  <a:pt x="118248" y="101034"/>
                  <a:pt x="118271" y="100966"/>
                  <a:pt x="117929" y="100284"/>
                </a:cubicBezTo>
                <a:cubicBezTo>
                  <a:pt x="117634" y="99670"/>
                  <a:pt x="117634" y="99533"/>
                  <a:pt x="117952" y="99351"/>
                </a:cubicBezTo>
                <a:cubicBezTo>
                  <a:pt x="118180" y="99238"/>
                  <a:pt x="118407" y="99147"/>
                  <a:pt x="118498" y="99147"/>
                </a:cubicBezTo>
                <a:cubicBezTo>
                  <a:pt x="118502" y="99148"/>
                  <a:pt x="118507" y="99149"/>
                  <a:pt x="118514" y="99149"/>
                </a:cubicBezTo>
                <a:cubicBezTo>
                  <a:pt x="118623" y="99149"/>
                  <a:pt x="119098" y="98976"/>
                  <a:pt x="119612" y="98783"/>
                </a:cubicBezTo>
                <a:cubicBezTo>
                  <a:pt x="120077" y="98592"/>
                  <a:pt x="120385" y="98492"/>
                  <a:pt x="120557" y="98492"/>
                </a:cubicBezTo>
                <a:cubicBezTo>
                  <a:pt x="120815" y="98492"/>
                  <a:pt x="120772" y="98715"/>
                  <a:pt x="120499" y="99192"/>
                </a:cubicBezTo>
                <a:cubicBezTo>
                  <a:pt x="120294" y="99602"/>
                  <a:pt x="120272" y="99875"/>
                  <a:pt x="120476" y="100079"/>
                </a:cubicBezTo>
                <a:cubicBezTo>
                  <a:pt x="120545" y="100156"/>
                  <a:pt x="120606" y="100194"/>
                  <a:pt x="120664" y="100194"/>
                </a:cubicBezTo>
                <a:cubicBezTo>
                  <a:pt x="120761" y="100194"/>
                  <a:pt x="120846" y="100088"/>
                  <a:pt x="120931" y="99875"/>
                </a:cubicBezTo>
                <a:cubicBezTo>
                  <a:pt x="121249" y="98919"/>
                  <a:pt x="121659" y="98237"/>
                  <a:pt x="122318" y="97464"/>
                </a:cubicBezTo>
                <a:cubicBezTo>
                  <a:pt x="123000" y="96691"/>
                  <a:pt x="123160" y="96100"/>
                  <a:pt x="122728" y="95941"/>
                </a:cubicBezTo>
                <a:cubicBezTo>
                  <a:pt x="122591" y="95895"/>
                  <a:pt x="122546" y="95577"/>
                  <a:pt x="122614" y="95236"/>
                </a:cubicBezTo>
                <a:cubicBezTo>
                  <a:pt x="122734" y="94856"/>
                  <a:pt x="122907" y="94704"/>
                  <a:pt x="123225" y="94704"/>
                </a:cubicBezTo>
                <a:cubicBezTo>
                  <a:pt x="123269" y="94704"/>
                  <a:pt x="123315" y="94707"/>
                  <a:pt x="123364" y="94713"/>
                </a:cubicBezTo>
                <a:cubicBezTo>
                  <a:pt x="123441" y="94724"/>
                  <a:pt x="123508" y="94730"/>
                  <a:pt x="123566" y="94730"/>
                </a:cubicBezTo>
                <a:cubicBezTo>
                  <a:pt x="123854" y="94730"/>
                  <a:pt x="123933" y="94575"/>
                  <a:pt x="123933" y="94121"/>
                </a:cubicBezTo>
                <a:cubicBezTo>
                  <a:pt x="123933" y="93735"/>
                  <a:pt x="124069" y="93303"/>
                  <a:pt x="124274" y="93098"/>
                </a:cubicBezTo>
                <a:cubicBezTo>
                  <a:pt x="124456" y="92916"/>
                  <a:pt x="124524" y="92575"/>
                  <a:pt x="124456" y="92370"/>
                </a:cubicBezTo>
                <a:cubicBezTo>
                  <a:pt x="124365" y="92143"/>
                  <a:pt x="124456" y="91984"/>
                  <a:pt x="124683" y="91984"/>
                </a:cubicBezTo>
                <a:cubicBezTo>
                  <a:pt x="124956" y="91961"/>
                  <a:pt x="124956" y="91893"/>
                  <a:pt x="124638" y="91688"/>
                </a:cubicBezTo>
                <a:cubicBezTo>
                  <a:pt x="124342" y="91461"/>
                  <a:pt x="124319" y="91370"/>
                  <a:pt x="124592" y="91256"/>
                </a:cubicBezTo>
                <a:cubicBezTo>
                  <a:pt x="124774" y="91188"/>
                  <a:pt x="124933" y="90756"/>
                  <a:pt x="124933" y="90324"/>
                </a:cubicBezTo>
                <a:cubicBezTo>
                  <a:pt x="124952" y="89923"/>
                  <a:pt x="125019" y="89683"/>
                  <a:pt x="125148" y="89683"/>
                </a:cubicBezTo>
                <a:cubicBezTo>
                  <a:pt x="125173" y="89683"/>
                  <a:pt x="125200" y="89691"/>
                  <a:pt x="125229" y="89710"/>
                </a:cubicBezTo>
                <a:cubicBezTo>
                  <a:pt x="125262" y="89733"/>
                  <a:pt x="125295" y="89744"/>
                  <a:pt x="125329" y="89744"/>
                </a:cubicBezTo>
                <a:cubicBezTo>
                  <a:pt x="125459" y="89744"/>
                  <a:pt x="125589" y="89581"/>
                  <a:pt x="125661" y="89346"/>
                </a:cubicBezTo>
                <a:cubicBezTo>
                  <a:pt x="125729" y="89028"/>
                  <a:pt x="125934" y="88755"/>
                  <a:pt x="126116" y="88755"/>
                </a:cubicBezTo>
                <a:cubicBezTo>
                  <a:pt x="126275" y="88732"/>
                  <a:pt x="126139" y="88618"/>
                  <a:pt x="125797" y="88482"/>
                </a:cubicBezTo>
                <a:cubicBezTo>
                  <a:pt x="125479" y="88345"/>
                  <a:pt x="125274" y="88118"/>
                  <a:pt x="125343" y="87959"/>
                </a:cubicBezTo>
                <a:cubicBezTo>
                  <a:pt x="125401" y="87871"/>
                  <a:pt x="125536" y="87821"/>
                  <a:pt x="125685" y="87821"/>
                </a:cubicBezTo>
                <a:cubicBezTo>
                  <a:pt x="125767" y="87821"/>
                  <a:pt x="125853" y="87836"/>
                  <a:pt x="125934" y="87868"/>
                </a:cubicBezTo>
                <a:cubicBezTo>
                  <a:pt x="126024" y="87902"/>
                  <a:pt x="126095" y="87920"/>
                  <a:pt x="126148" y="87920"/>
                </a:cubicBezTo>
                <a:cubicBezTo>
                  <a:pt x="126312" y="87920"/>
                  <a:pt x="126321" y="87750"/>
                  <a:pt x="126252" y="87322"/>
                </a:cubicBezTo>
                <a:cubicBezTo>
                  <a:pt x="126193" y="87006"/>
                  <a:pt x="126237" y="86759"/>
                  <a:pt x="126324" y="86759"/>
                </a:cubicBezTo>
                <a:cubicBezTo>
                  <a:pt x="126337" y="86759"/>
                  <a:pt x="126351" y="86764"/>
                  <a:pt x="126366" y="86776"/>
                </a:cubicBezTo>
                <a:cubicBezTo>
                  <a:pt x="126380" y="86784"/>
                  <a:pt x="126393" y="86788"/>
                  <a:pt x="126406" y="86788"/>
                </a:cubicBezTo>
                <a:cubicBezTo>
                  <a:pt x="126505" y="86788"/>
                  <a:pt x="126593" y="86574"/>
                  <a:pt x="126593" y="86253"/>
                </a:cubicBezTo>
                <a:cubicBezTo>
                  <a:pt x="126616" y="85889"/>
                  <a:pt x="126730" y="85503"/>
                  <a:pt x="126889" y="85412"/>
                </a:cubicBezTo>
                <a:cubicBezTo>
                  <a:pt x="127025" y="85321"/>
                  <a:pt x="127162" y="85025"/>
                  <a:pt x="127162" y="84752"/>
                </a:cubicBezTo>
                <a:cubicBezTo>
                  <a:pt x="127162" y="84334"/>
                  <a:pt x="127458" y="83984"/>
                  <a:pt x="127687" y="83984"/>
                </a:cubicBezTo>
                <a:cubicBezTo>
                  <a:pt x="127782" y="83984"/>
                  <a:pt x="127866" y="84044"/>
                  <a:pt x="127912" y="84184"/>
                </a:cubicBezTo>
                <a:cubicBezTo>
                  <a:pt x="127958" y="84343"/>
                  <a:pt x="128253" y="84502"/>
                  <a:pt x="128526" y="84502"/>
                </a:cubicBezTo>
                <a:cubicBezTo>
                  <a:pt x="128936" y="84502"/>
                  <a:pt x="129027" y="84389"/>
                  <a:pt x="128913" y="83979"/>
                </a:cubicBezTo>
                <a:cubicBezTo>
                  <a:pt x="128833" y="83676"/>
                  <a:pt x="128843" y="83552"/>
                  <a:pt x="129020" y="83552"/>
                </a:cubicBezTo>
                <a:cubicBezTo>
                  <a:pt x="129096" y="83552"/>
                  <a:pt x="129202" y="83575"/>
                  <a:pt x="129345" y="83615"/>
                </a:cubicBezTo>
                <a:cubicBezTo>
                  <a:pt x="129470" y="83647"/>
                  <a:pt x="129570" y="83662"/>
                  <a:pt x="129645" y="83662"/>
                </a:cubicBezTo>
                <a:cubicBezTo>
                  <a:pt x="129789" y="83662"/>
                  <a:pt x="129837" y="83606"/>
                  <a:pt x="129777" y="83502"/>
                </a:cubicBezTo>
                <a:cubicBezTo>
                  <a:pt x="129529" y="83095"/>
                  <a:pt x="130356" y="81569"/>
                  <a:pt x="130835" y="81569"/>
                </a:cubicBezTo>
                <a:cubicBezTo>
                  <a:pt x="130839" y="81569"/>
                  <a:pt x="130842" y="81569"/>
                  <a:pt x="130846" y="81569"/>
                </a:cubicBezTo>
                <a:cubicBezTo>
                  <a:pt x="131119" y="81569"/>
                  <a:pt x="131164" y="81751"/>
                  <a:pt x="131050" y="82251"/>
                </a:cubicBezTo>
                <a:cubicBezTo>
                  <a:pt x="130948" y="82642"/>
                  <a:pt x="130948" y="82804"/>
                  <a:pt x="131097" y="82804"/>
                </a:cubicBezTo>
                <a:cubicBezTo>
                  <a:pt x="131147" y="82804"/>
                  <a:pt x="131214" y="82786"/>
                  <a:pt x="131301" y="82751"/>
                </a:cubicBezTo>
                <a:cubicBezTo>
                  <a:pt x="131528" y="82660"/>
                  <a:pt x="131664" y="82433"/>
                  <a:pt x="131573" y="82228"/>
                </a:cubicBezTo>
                <a:cubicBezTo>
                  <a:pt x="131482" y="82024"/>
                  <a:pt x="131619" y="81774"/>
                  <a:pt x="131869" y="81683"/>
                </a:cubicBezTo>
                <a:cubicBezTo>
                  <a:pt x="132392" y="81478"/>
                  <a:pt x="132460" y="80250"/>
                  <a:pt x="131937" y="80250"/>
                </a:cubicBezTo>
                <a:cubicBezTo>
                  <a:pt x="131664" y="80227"/>
                  <a:pt x="131596" y="80045"/>
                  <a:pt x="131687" y="79704"/>
                </a:cubicBezTo>
                <a:cubicBezTo>
                  <a:pt x="131788" y="79356"/>
                  <a:pt x="131896" y="79185"/>
                  <a:pt x="132005" y="79185"/>
                </a:cubicBezTo>
                <a:cubicBezTo>
                  <a:pt x="132168" y="79185"/>
                  <a:pt x="132334" y="79562"/>
                  <a:pt x="132483" y="80295"/>
                </a:cubicBezTo>
                <a:lnTo>
                  <a:pt x="132733" y="81455"/>
                </a:lnTo>
                <a:lnTo>
                  <a:pt x="132961" y="79772"/>
                </a:lnTo>
                <a:cubicBezTo>
                  <a:pt x="133074" y="78863"/>
                  <a:pt x="133302" y="78112"/>
                  <a:pt x="133438" y="78112"/>
                </a:cubicBezTo>
                <a:cubicBezTo>
                  <a:pt x="133575" y="78112"/>
                  <a:pt x="133688" y="77931"/>
                  <a:pt x="133711" y="77703"/>
                </a:cubicBezTo>
                <a:cubicBezTo>
                  <a:pt x="133711" y="77476"/>
                  <a:pt x="133984" y="77271"/>
                  <a:pt x="134302" y="77271"/>
                </a:cubicBezTo>
                <a:cubicBezTo>
                  <a:pt x="134689" y="77248"/>
                  <a:pt x="134757" y="77203"/>
                  <a:pt x="134484" y="77135"/>
                </a:cubicBezTo>
                <a:cubicBezTo>
                  <a:pt x="133961" y="76998"/>
                  <a:pt x="133916" y="74883"/>
                  <a:pt x="134439" y="74883"/>
                </a:cubicBezTo>
                <a:cubicBezTo>
                  <a:pt x="134598" y="74883"/>
                  <a:pt x="134893" y="74520"/>
                  <a:pt x="135075" y="74087"/>
                </a:cubicBezTo>
                <a:cubicBezTo>
                  <a:pt x="135257" y="73655"/>
                  <a:pt x="135530" y="73292"/>
                  <a:pt x="135667" y="73292"/>
                </a:cubicBezTo>
                <a:cubicBezTo>
                  <a:pt x="135803" y="73292"/>
                  <a:pt x="135849" y="72950"/>
                  <a:pt x="135758" y="72541"/>
                </a:cubicBezTo>
                <a:cubicBezTo>
                  <a:pt x="135683" y="72211"/>
                  <a:pt x="135667" y="72049"/>
                  <a:pt x="135717" y="72049"/>
                </a:cubicBezTo>
                <a:cubicBezTo>
                  <a:pt x="135743" y="72049"/>
                  <a:pt x="135787" y="72092"/>
                  <a:pt x="135849" y="72177"/>
                </a:cubicBezTo>
                <a:cubicBezTo>
                  <a:pt x="135909" y="72257"/>
                  <a:pt x="135961" y="72300"/>
                  <a:pt x="136008" y="72300"/>
                </a:cubicBezTo>
                <a:cubicBezTo>
                  <a:pt x="136122" y="72300"/>
                  <a:pt x="136207" y="72051"/>
                  <a:pt x="136303" y="71472"/>
                </a:cubicBezTo>
                <a:cubicBezTo>
                  <a:pt x="136417" y="70881"/>
                  <a:pt x="136690" y="70313"/>
                  <a:pt x="136895" y="70222"/>
                </a:cubicBezTo>
                <a:cubicBezTo>
                  <a:pt x="137122" y="70153"/>
                  <a:pt x="137281" y="69858"/>
                  <a:pt x="137281" y="69539"/>
                </a:cubicBezTo>
                <a:cubicBezTo>
                  <a:pt x="137281" y="69198"/>
                  <a:pt x="137486" y="69016"/>
                  <a:pt x="137781" y="69016"/>
                </a:cubicBezTo>
                <a:cubicBezTo>
                  <a:pt x="138418" y="69016"/>
                  <a:pt x="138918" y="68493"/>
                  <a:pt x="138918" y="67766"/>
                </a:cubicBezTo>
                <a:cubicBezTo>
                  <a:pt x="138918" y="67425"/>
                  <a:pt x="139078" y="67129"/>
                  <a:pt x="139259" y="67061"/>
                </a:cubicBezTo>
                <a:cubicBezTo>
                  <a:pt x="139441" y="66993"/>
                  <a:pt x="139760" y="66379"/>
                  <a:pt x="139987" y="65696"/>
                </a:cubicBezTo>
                <a:cubicBezTo>
                  <a:pt x="140293" y="64736"/>
                  <a:pt x="140473" y="64467"/>
                  <a:pt x="140929" y="64467"/>
                </a:cubicBezTo>
                <a:cubicBezTo>
                  <a:pt x="140948" y="64467"/>
                  <a:pt x="140968" y="64468"/>
                  <a:pt x="140988" y="64468"/>
                </a:cubicBezTo>
                <a:cubicBezTo>
                  <a:pt x="141352" y="64468"/>
                  <a:pt x="141784" y="64196"/>
                  <a:pt x="142057" y="63809"/>
                </a:cubicBezTo>
                <a:cubicBezTo>
                  <a:pt x="142426" y="63255"/>
                  <a:pt x="142547" y="62958"/>
                  <a:pt x="142419" y="62958"/>
                </a:cubicBezTo>
                <a:cubicBezTo>
                  <a:pt x="142342" y="62958"/>
                  <a:pt x="142176" y="63064"/>
                  <a:pt x="141920" y="63286"/>
                </a:cubicBezTo>
                <a:cubicBezTo>
                  <a:pt x="141686" y="63496"/>
                  <a:pt x="141555" y="63605"/>
                  <a:pt x="141504" y="63605"/>
                </a:cubicBezTo>
                <a:cubicBezTo>
                  <a:pt x="141455" y="63605"/>
                  <a:pt x="141479" y="63508"/>
                  <a:pt x="141556" y="63309"/>
                </a:cubicBezTo>
                <a:cubicBezTo>
                  <a:pt x="141647" y="63059"/>
                  <a:pt x="141806" y="62854"/>
                  <a:pt x="141897" y="62854"/>
                </a:cubicBezTo>
                <a:cubicBezTo>
                  <a:pt x="142011" y="62831"/>
                  <a:pt x="142466" y="62808"/>
                  <a:pt x="142943" y="62763"/>
                </a:cubicBezTo>
                <a:cubicBezTo>
                  <a:pt x="143055" y="62754"/>
                  <a:pt x="143155" y="62749"/>
                  <a:pt x="143243" y="62749"/>
                </a:cubicBezTo>
                <a:cubicBezTo>
                  <a:pt x="143584" y="62749"/>
                  <a:pt x="143739" y="62818"/>
                  <a:pt x="143648" y="62945"/>
                </a:cubicBezTo>
                <a:cubicBezTo>
                  <a:pt x="143576" y="63053"/>
                  <a:pt x="143618" y="63118"/>
                  <a:pt x="143729" y="63118"/>
                </a:cubicBezTo>
                <a:cubicBezTo>
                  <a:pt x="143758" y="63118"/>
                  <a:pt x="143792" y="63114"/>
                  <a:pt x="143830" y="63104"/>
                </a:cubicBezTo>
                <a:cubicBezTo>
                  <a:pt x="144035" y="63036"/>
                  <a:pt x="144240" y="62831"/>
                  <a:pt x="144308" y="62627"/>
                </a:cubicBezTo>
                <a:cubicBezTo>
                  <a:pt x="144369" y="62489"/>
                  <a:pt x="144348" y="62413"/>
                  <a:pt x="144272" y="62413"/>
                </a:cubicBezTo>
                <a:cubicBezTo>
                  <a:pt x="144235" y="62413"/>
                  <a:pt x="144185" y="62430"/>
                  <a:pt x="144126" y="62467"/>
                </a:cubicBezTo>
                <a:cubicBezTo>
                  <a:pt x="144071" y="62506"/>
                  <a:pt x="144020" y="62524"/>
                  <a:pt x="143975" y="62524"/>
                </a:cubicBezTo>
                <a:cubicBezTo>
                  <a:pt x="143889" y="62524"/>
                  <a:pt x="143830" y="62458"/>
                  <a:pt x="143830" y="62354"/>
                </a:cubicBezTo>
                <a:cubicBezTo>
                  <a:pt x="143830" y="62226"/>
                  <a:pt x="143774" y="62154"/>
                  <a:pt x="143686" y="62154"/>
                </a:cubicBezTo>
                <a:cubicBezTo>
                  <a:pt x="143648" y="62154"/>
                  <a:pt x="143605" y="62167"/>
                  <a:pt x="143557" y="62194"/>
                </a:cubicBezTo>
                <a:cubicBezTo>
                  <a:pt x="143496" y="62230"/>
                  <a:pt x="143441" y="62248"/>
                  <a:pt x="143398" y="62248"/>
                </a:cubicBezTo>
                <a:cubicBezTo>
                  <a:pt x="143327" y="62248"/>
                  <a:pt x="143284" y="62201"/>
                  <a:pt x="143284" y="62104"/>
                </a:cubicBezTo>
                <a:cubicBezTo>
                  <a:pt x="143307" y="61967"/>
                  <a:pt x="143239" y="61626"/>
                  <a:pt x="143148" y="61353"/>
                </a:cubicBezTo>
                <a:cubicBezTo>
                  <a:pt x="143087" y="61133"/>
                  <a:pt x="143065" y="61025"/>
                  <a:pt x="143094" y="61025"/>
                </a:cubicBezTo>
                <a:cubicBezTo>
                  <a:pt x="143118" y="61025"/>
                  <a:pt x="143179" y="61105"/>
                  <a:pt x="143284" y="61262"/>
                </a:cubicBezTo>
                <a:cubicBezTo>
                  <a:pt x="143385" y="61405"/>
                  <a:pt x="143467" y="61485"/>
                  <a:pt x="143520" y="61485"/>
                </a:cubicBezTo>
                <a:cubicBezTo>
                  <a:pt x="143551" y="61485"/>
                  <a:pt x="143572" y="61458"/>
                  <a:pt x="143580" y="61399"/>
                </a:cubicBezTo>
                <a:cubicBezTo>
                  <a:pt x="143580" y="61327"/>
                  <a:pt x="143599" y="61292"/>
                  <a:pt x="143629" y="61292"/>
                </a:cubicBezTo>
                <a:cubicBezTo>
                  <a:pt x="143667" y="61292"/>
                  <a:pt x="143722" y="61344"/>
                  <a:pt x="143785" y="61444"/>
                </a:cubicBezTo>
                <a:cubicBezTo>
                  <a:pt x="143876" y="61603"/>
                  <a:pt x="144240" y="61831"/>
                  <a:pt x="144581" y="61922"/>
                </a:cubicBezTo>
                <a:cubicBezTo>
                  <a:pt x="144747" y="61977"/>
                  <a:pt x="144872" y="62008"/>
                  <a:pt x="144964" y="62008"/>
                </a:cubicBezTo>
                <a:cubicBezTo>
                  <a:pt x="145137" y="62008"/>
                  <a:pt x="145195" y="61901"/>
                  <a:pt x="145195" y="61649"/>
                </a:cubicBezTo>
                <a:cubicBezTo>
                  <a:pt x="145181" y="61447"/>
                  <a:pt x="145152" y="61349"/>
                  <a:pt x="145102" y="61349"/>
                </a:cubicBezTo>
                <a:cubicBezTo>
                  <a:pt x="145068" y="61349"/>
                  <a:pt x="145023" y="61396"/>
                  <a:pt x="144967" y="61490"/>
                </a:cubicBezTo>
                <a:cubicBezTo>
                  <a:pt x="144897" y="61600"/>
                  <a:pt x="144822" y="61657"/>
                  <a:pt x="144719" y="61657"/>
                </a:cubicBezTo>
                <a:cubicBezTo>
                  <a:pt x="144589" y="61657"/>
                  <a:pt x="144415" y="61566"/>
                  <a:pt x="144149" y="61376"/>
                </a:cubicBezTo>
                <a:lnTo>
                  <a:pt x="143535" y="60967"/>
                </a:lnTo>
                <a:lnTo>
                  <a:pt x="144149" y="60444"/>
                </a:lnTo>
                <a:cubicBezTo>
                  <a:pt x="144410" y="60228"/>
                  <a:pt x="144641" y="60117"/>
                  <a:pt x="144826" y="60117"/>
                </a:cubicBezTo>
                <a:cubicBezTo>
                  <a:pt x="144914" y="60117"/>
                  <a:pt x="144992" y="60142"/>
                  <a:pt x="145058" y="60193"/>
                </a:cubicBezTo>
                <a:cubicBezTo>
                  <a:pt x="145141" y="60276"/>
                  <a:pt x="145254" y="60316"/>
                  <a:pt x="145376" y="60316"/>
                </a:cubicBezTo>
                <a:cubicBezTo>
                  <a:pt x="145488" y="60316"/>
                  <a:pt x="145608" y="60282"/>
                  <a:pt x="145718" y="60216"/>
                </a:cubicBezTo>
                <a:cubicBezTo>
                  <a:pt x="146218" y="59920"/>
                  <a:pt x="146013" y="59670"/>
                  <a:pt x="145240" y="59602"/>
                </a:cubicBezTo>
                <a:cubicBezTo>
                  <a:pt x="144944" y="59579"/>
                  <a:pt x="144672" y="59488"/>
                  <a:pt x="144649" y="59397"/>
                </a:cubicBezTo>
                <a:cubicBezTo>
                  <a:pt x="144649" y="59329"/>
                  <a:pt x="144603" y="59056"/>
                  <a:pt x="144558" y="58806"/>
                </a:cubicBezTo>
                <a:cubicBezTo>
                  <a:pt x="144508" y="58575"/>
                  <a:pt x="144555" y="58464"/>
                  <a:pt x="144706" y="58464"/>
                </a:cubicBezTo>
                <a:cubicBezTo>
                  <a:pt x="144763" y="58464"/>
                  <a:pt x="144835" y="58480"/>
                  <a:pt x="144922" y="58511"/>
                </a:cubicBezTo>
                <a:cubicBezTo>
                  <a:pt x="145021" y="58544"/>
                  <a:pt x="145090" y="58561"/>
                  <a:pt x="145127" y="58561"/>
                </a:cubicBezTo>
                <a:cubicBezTo>
                  <a:pt x="145217" y="58561"/>
                  <a:pt x="145121" y="58457"/>
                  <a:pt x="144831" y="58215"/>
                </a:cubicBezTo>
                <a:cubicBezTo>
                  <a:pt x="144558" y="57988"/>
                  <a:pt x="144376" y="57783"/>
                  <a:pt x="144444" y="57760"/>
                </a:cubicBezTo>
                <a:cubicBezTo>
                  <a:pt x="144490" y="57760"/>
                  <a:pt x="144876" y="57715"/>
                  <a:pt x="145263" y="57692"/>
                </a:cubicBezTo>
                <a:cubicBezTo>
                  <a:pt x="145991" y="57647"/>
                  <a:pt x="146877" y="56987"/>
                  <a:pt x="146877" y="56510"/>
                </a:cubicBezTo>
                <a:cubicBezTo>
                  <a:pt x="146877" y="56282"/>
                  <a:pt x="147469" y="55941"/>
                  <a:pt x="147832" y="55941"/>
                </a:cubicBezTo>
                <a:cubicBezTo>
                  <a:pt x="148105" y="55941"/>
                  <a:pt x="147901" y="56714"/>
                  <a:pt x="147582" y="56851"/>
                </a:cubicBezTo>
                <a:cubicBezTo>
                  <a:pt x="147332" y="56964"/>
                  <a:pt x="147332" y="57033"/>
                  <a:pt x="147560" y="57169"/>
                </a:cubicBezTo>
                <a:cubicBezTo>
                  <a:pt x="147741" y="57237"/>
                  <a:pt x="147810" y="57510"/>
                  <a:pt x="147719" y="57737"/>
                </a:cubicBezTo>
                <a:cubicBezTo>
                  <a:pt x="147640" y="57926"/>
                  <a:pt x="147638" y="58028"/>
                  <a:pt x="147718" y="58028"/>
                </a:cubicBezTo>
                <a:cubicBezTo>
                  <a:pt x="147755" y="58028"/>
                  <a:pt x="147808" y="58007"/>
                  <a:pt x="147878" y="57965"/>
                </a:cubicBezTo>
                <a:cubicBezTo>
                  <a:pt x="148060" y="57874"/>
                  <a:pt x="148196" y="57624"/>
                  <a:pt x="148196" y="57396"/>
                </a:cubicBezTo>
                <a:cubicBezTo>
                  <a:pt x="148196" y="57200"/>
                  <a:pt x="148266" y="57102"/>
                  <a:pt x="148363" y="57102"/>
                </a:cubicBezTo>
                <a:cubicBezTo>
                  <a:pt x="148389" y="57102"/>
                  <a:pt x="148417" y="57109"/>
                  <a:pt x="148446" y="57123"/>
                </a:cubicBezTo>
                <a:cubicBezTo>
                  <a:pt x="148478" y="57145"/>
                  <a:pt x="148512" y="57155"/>
                  <a:pt x="148545" y="57155"/>
                </a:cubicBezTo>
                <a:cubicBezTo>
                  <a:pt x="148654" y="57155"/>
                  <a:pt x="148763" y="57047"/>
                  <a:pt x="148833" y="56873"/>
                </a:cubicBezTo>
                <a:cubicBezTo>
                  <a:pt x="148924" y="56646"/>
                  <a:pt x="148856" y="56487"/>
                  <a:pt x="148628" y="56487"/>
                </a:cubicBezTo>
                <a:cubicBezTo>
                  <a:pt x="148378" y="56487"/>
                  <a:pt x="148310" y="56305"/>
                  <a:pt x="148424" y="55918"/>
                </a:cubicBezTo>
                <a:cubicBezTo>
                  <a:pt x="148498" y="55657"/>
                  <a:pt x="148546" y="55532"/>
                  <a:pt x="148607" y="55532"/>
                </a:cubicBezTo>
                <a:cubicBezTo>
                  <a:pt x="148658" y="55532"/>
                  <a:pt x="148718" y="55617"/>
                  <a:pt x="148810" y="55782"/>
                </a:cubicBezTo>
                <a:cubicBezTo>
                  <a:pt x="148921" y="55982"/>
                  <a:pt x="149080" y="56077"/>
                  <a:pt x="149225" y="56077"/>
                </a:cubicBezTo>
                <a:cubicBezTo>
                  <a:pt x="149409" y="56077"/>
                  <a:pt x="149571" y="55925"/>
                  <a:pt x="149583" y="55645"/>
                </a:cubicBezTo>
                <a:cubicBezTo>
                  <a:pt x="149583" y="55557"/>
                  <a:pt x="149536" y="55507"/>
                  <a:pt x="149460" y="55507"/>
                </a:cubicBezTo>
                <a:cubicBezTo>
                  <a:pt x="149418" y="55507"/>
                  <a:pt x="149367" y="55522"/>
                  <a:pt x="149311" y="55554"/>
                </a:cubicBezTo>
                <a:cubicBezTo>
                  <a:pt x="149289" y="55567"/>
                  <a:pt x="149268" y="55573"/>
                  <a:pt x="149248" y="55573"/>
                </a:cubicBezTo>
                <a:cubicBezTo>
                  <a:pt x="149123" y="55573"/>
                  <a:pt x="149038" y="55327"/>
                  <a:pt x="149038" y="54895"/>
                </a:cubicBezTo>
                <a:cubicBezTo>
                  <a:pt x="149060" y="54440"/>
                  <a:pt x="149174" y="54076"/>
                  <a:pt x="149333" y="54076"/>
                </a:cubicBezTo>
                <a:cubicBezTo>
                  <a:pt x="149470" y="54076"/>
                  <a:pt x="149583" y="54304"/>
                  <a:pt x="149583" y="54577"/>
                </a:cubicBezTo>
                <a:cubicBezTo>
                  <a:pt x="149583" y="54872"/>
                  <a:pt x="149743" y="55145"/>
                  <a:pt x="149970" y="55236"/>
                </a:cubicBezTo>
                <a:cubicBezTo>
                  <a:pt x="150058" y="55271"/>
                  <a:pt x="150138" y="55289"/>
                  <a:pt x="150205" y="55289"/>
                </a:cubicBezTo>
                <a:cubicBezTo>
                  <a:pt x="150311" y="55289"/>
                  <a:pt x="150379" y="55243"/>
                  <a:pt x="150379" y="55145"/>
                </a:cubicBezTo>
                <a:cubicBezTo>
                  <a:pt x="150379" y="54982"/>
                  <a:pt x="150525" y="54906"/>
                  <a:pt x="150700" y="54906"/>
                </a:cubicBezTo>
                <a:cubicBezTo>
                  <a:pt x="150917" y="54906"/>
                  <a:pt x="151178" y="55022"/>
                  <a:pt x="151266" y="55236"/>
                </a:cubicBezTo>
                <a:cubicBezTo>
                  <a:pt x="151294" y="55320"/>
                  <a:pt x="151322" y="55362"/>
                  <a:pt x="151347" y="55362"/>
                </a:cubicBezTo>
                <a:cubicBezTo>
                  <a:pt x="151383" y="55362"/>
                  <a:pt x="151412" y="55274"/>
                  <a:pt x="151425" y="55100"/>
                </a:cubicBezTo>
                <a:cubicBezTo>
                  <a:pt x="151448" y="54804"/>
                  <a:pt x="151243" y="54645"/>
                  <a:pt x="150811" y="54645"/>
                </a:cubicBezTo>
                <a:cubicBezTo>
                  <a:pt x="150402" y="54622"/>
                  <a:pt x="150129" y="54440"/>
                  <a:pt x="150038" y="54099"/>
                </a:cubicBezTo>
                <a:cubicBezTo>
                  <a:pt x="149970" y="53781"/>
                  <a:pt x="149993" y="53553"/>
                  <a:pt x="150106" y="53553"/>
                </a:cubicBezTo>
                <a:cubicBezTo>
                  <a:pt x="150197" y="53553"/>
                  <a:pt x="150288" y="53121"/>
                  <a:pt x="150266" y="52598"/>
                </a:cubicBezTo>
                <a:cubicBezTo>
                  <a:pt x="150266" y="52052"/>
                  <a:pt x="150362" y="51766"/>
                  <a:pt x="150534" y="51766"/>
                </a:cubicBezTo>
                <a:cubicBezTo>
                  <a:pt x="150663" y="51766"/>
                  <a:pt x="150834" y="51926"/>
                  <a:pt x="151039" y="52257"/>
                </a:cubicBezTo>
                <a:cubicBezTo>
                  <a:pt x="151221" y="52576"/>
                  <a:pt x="151175" y="52826"/>
                  <a:pt x="150834" y="53144"/>
                </a:cubicBezTo>
                <a:cubicBezTo>
                  <a:pt x="150493" y="53485"/>
                  <a:pt x="150448" y="53712"/>
                  <a:pt x="150675" y="53963"/>
                </a:cubicBezTo>
                <a:cubicBezTo>
                  <a:pt x="150858" y="54186"/>
                  <a:pt x="151069" y="54294"/>
                  <a:pt x="151288" y="54294"/>
                </a:cubicBezTo>
                <a:cubicBezTo>
                  <a:pt x="151693" y="54294"/>
                  <a:pt x="152124" y="53921"/>
                  <a:pt x="152449" y="53212"/>
                </a:cubicBezTo>
                <a:cubicBezTo>
                  <a:pt x="152858" y="52325"/>
                  <a:pt x="152858" y="52143"/>
                  <a:pt x="152540" y="51939"/>
                </a:cubicBezTo>
                <a:cubicBezTo>
                  <a:pt x="152199" y="51734"/>
                  <a:pt x="152199" y="51666"/>
                  <a:pt x="152540" y="51370"/>
                </a:cubicBezTo>
                <a:cubicBezTo>
                  <a:pt x="152676" y="51234"/>
                  <a:pt x="152778" y="51166"/>
                  <a:pt x="152855" y="51166"/>
                </a:cubicBezTo>
                <a:cubicBezTo>
                  <a:pt x="152932" y="51166"/>
                  <a:pt x="152983" y="51234"/>
                  <a:pt x="153017" y="51370"/>
                </a:cubicBezTo>
                <a:cubicBezTo>
                  <a:pt x="153104" y="51597"/>
                  <a:pt x="153272" y="51707"/>
                  <a:pt x="153491" y="51707"/>
                </a:cubicBezTo>
                <a:cubicBezTo>
                  <a:pt x="153737" y="51707"/>
                  <a:pt x="154048" y="51568"/>
                  <a:pt x="154381" y="51301"/>
                </a:cubicBezTo>
                <a:lnTo>
                  <a:pt x="154381" y="51301"/>
                </a:lnTo>
                <a:lnTo>
                  <a:pt x="154382" y="51302"/>
                </a:lnTo>
                <a:lnTo>
                  <a:pt x="154382" y="51300"/>
                </a:lnTo>
                <a:lnTo>
                  <a:pt x="154382" y="51300"/>
                </a:lnTo>
                <a:cubicBezTo>
                  <a:pt x="154382" y="51300"/>
                  <a:pt x="154381" y="51301"/>
                  <a:pt x="154381" y="51301"/>
                </a:cubicBezTo>
                <a:lnTo>
                  <a:pt x="154381" y="51301"/>
                </a:lnTo>
                <a:lnTo>
                  <a:pt x="154154" y="50643"/>
                </a:lnTo>
                <a:cubicBezTo>
                  <a:pt x="153995" y="50188"/>
                  <a:pt x="154018" y="49938"/>
                  <a:pt x="154268" y="49778"/>
                </a:cubicBezTo>
                <a:cubicBezTo>
                  <a:pt x="154541" y="49642"/>
                  <a:pt x="154495" y="49483"/>
                  <a:pt x="154086" y="49142"/>
                </a:cubicBezTo>
                <a:cubicBezTo>
                  <a:pt x="153859" y="48949"/>
                  <a:pt x="153752" y="48838"/>
                  <a:pt x="153798" y="48838"/>
                </a:cubicBezTo>
                <a:cubicBezTo>
                  <a:pt x="153812" y="48838"/>
                  <a:pt x="153839" y="48848"/>
                  <a:pt x="153881" y="48869"/>
                </a:cubicBezTo>
                <a:cubicBezTo>
                  <a:pt x="154238" y="49057"/>
                  <a:pt x="154543" y="49151"/>
                  <a:pt x="154785" y="49151"/>
                </a:cubicBezTo>
                <a:cubicBezTo>
                  <a:pt x="155098" y="49151"/>
                  <a:pt x="155305" y="48995"/>
                  <a:pt x="155382" y="48687"/>
                </a:cubicBezTo>
                <a:cubicBezTo>
                  <a:pt x="155454" y="48452"/>
                  <a:pt x="155584" y="48318"/>
                  <a:pt x="155725" y="48318"/>
                </a:cubicBezTo>
                <a:cubicBezTo>
                  <a:pt x="155762" y="48318"/>
                  <a:pt x="155799" y="48327"/>
                  <a:pt x="155837" y="48346"/>
                </a:cubicBezTo>
                <a:cubicBezTo>
                  <a:pt x="155996" y="48460"/>
                  <a:pt x="156064" y="48732"/>
                  <a:pt x="155996" y="48937"/>
                </a:cubicBezTo>
                <a:cubicBezTo>
                  <a:pt x="155928" y="49142"/>
                  <a:pt x="155951" y="49324"/>
                  <a:pt x="156064" y="49324"/>
                </a:cubicBezTo>
                <a:cubicBezTo>
                  <a:pt x="156178" y="49324"/>
                  <a:pt x="156428" y="48892"/>
                  <a:pt x="156656" y="48369"/>
                </a:cubicBezTo>
                <a:cubicBezTo>
                  <a:pt x="156883" y="47800"/>
                  <a:pt x="157201" y="47436"/>
                  <a:pt x="157520" y="47436"/>
                </a:cubicBezTo>
                <a:cubicBezTo>
                  <a:pt x="157770" y="47436"/>
                  <a:pt x="157997" y="47277"/>
                  <a:pt x="157997" y="47095"/>
                </a:cubicBezTo>
                <a:cubicBezTo>
                  <a:pt x="157997" y="46913"/>
                  <a:pt x="158247" y="46572"/>
                  <a:pt x="158543" y="46299"/>
                </a:cubicBezTo>
                <a:cubicBezTo>
                  <a:pt x="158861" y="46049"/>
                  <a:pt x="159089" y="45708"/>
                  <a:pt x="159111" y="45503"/>
                </a:cubicBezTo>
                <a:cubicBezTo>
                  <a:pt x="159111" y="45299"/>
                  <a:pt x="158884" y="44958"/>
                  <a:pt x="158566" y="44685"/>
                </a:cubicBezTo>
                <a:cubicBezTo>
                  <a:pt x="157702" y="43934"/>
                  <a:pt x="157974" y="43025"/>
                  <a:pt x="159089" y="42957"/>
                </a:cubicBezTo>
                <a:cubicBezTo>
                  <a:pt x="159136" y="42954"/>
                  <a:pt x="159179" y="42953"/>
                  <a:pt x="159219" y="42953"/>
                </a:cubicBezTo>
                <a:cubicBezTo>
                  <a:pt x="159604" y="42953"/>
                  <a:pt x="159665" y="43059"/>
                  <a:pt x="159521" y="43389"/>
                </a:cubicBezTo>
                <a:cubicBezTo>
                  <a:pt x="159407" y="43639"/>
                  <a:pt x="159271" y="44048"/>
                  <a:pt x="159202" y="44366"/>
                </a:cubicBezTo>
                <a:cubicBezTo>
                  <a:pt x="159161" y="44565"/>
                  <a:pt x="159148" y="44667"/>
                  <a:pt x="159179" y="44667"/>
                </a:cubicBezTo>
                <a:cubicBezTo>
                  <a:pt x="159216" y="44667"/>
                  <a:pt x="159314" y="44525"/>
                  <a:pt x="159498" y="44230"/>
                </a:cubicBezTo>
                <a:cubicBezTo>
                  <a:pt x="159725" y="43889"/>
                  <a:pt x="159930" y="43366"/>
                  <a:pt x="159930" y="43116"/>
                </a:cubicBezTo>
                <a:cubicBezTo>
                  <a:pt x="159953" y="42866"/>
                  <a:pt x="160089" y="42570"/>
                  <a:pt x="160271" y="42456"/>
                </a:cubicBezTo>
                <a:cubicBezTo>
                  <a:pt x="160336" y="42416"/>
                  <a:pt x="160384" y="42395"/>
                  <a:pt x="160413" y="42395"/>
                </a:cubicBezTo>
                <a:cubicBezTo>
                  <a:pt x="160465" y="42395"/>
                  <a:pt x="160458" y="42461"/>
                  <a:pt x="160385" y="42593"/>
                </a:cubicBezTo>
                <a:cubicBezTo>
                  <a:pt x="160271" y="42797"/>
                  <a:pt x="160339" y="42911"/>
                  <a:pt x="160612" y="42911"/>
                </a:cubicBezTo>
                <a:cubicBezTo>
                  <a:pt x="160953" y="42911"/>
                  <a:pt x="160976" y="42820"/>
                  <a:pt x="160749" y="42365"/>
                </a:cubicBezTo>
                <a:cubicBezTo>
                  <a:pt x="160544" y="41979"/>
                  <a:pt x="160544" y="41683"/>
                  <a:pt x="160726" y="41478"/>
                </a:cubicBezTo>
                <a:cubicBezTo>
                  <a:pt x="160908" y="41274"/>
                  <a:pt x="160908" y="41024"/>
                  <a:pt x="160771" y="40751"/>
                </a:cubicBezTo>
                <a:cubicBezTo>
                  <a:pt x="160658" y="40569"/>
                  <a:pt x="160590" y="40478"/>
                  <a:pt x="160518" y="40478"/>
                </a:cubicBezTo>
                <a:cubicBezTo>
                  <a:pt x="160447" y="40478"/>
                  <a:pt x="160374" y="40569"/>
                  <a:pt x="160248" y="40751"/>
                </a:cubicBezTo>
                <a:cubicBezTo>
                  <a:pt x="160152" y="40886"/>
                  <a:pt x="160088" y="40956"/>
                  <a:pt x="160046" y="40956"/>
                </a:cubicBezTo>
                <a:cubicBezTo>
                  <a:pt x="159991" y="40956"/>
                  <a:pt x="159976" y="40830"/>
                  <a:pt x="159976" y="40569"/>
                </a:cubicBezTo>
                <a:cubicBezTo>
                  <a:pt x="159976" y="40250"/>
                  <a:pt x="160112" y="39955"/>
                  <a:pt x="160226" y="39909"/>
                </a:cubicBezTo>
                <a:cubicBezTo>
                  <a:pt x="160362" y="39864"/>
                  <a:pt x="160521" y="39409"/>
                  <a:pt x="160590" y="38932"/>
                </a:cubicBezTo>
                <a:cubicBezTo>
                  <a:pt x="160658" y="38431"/>
                  <a:pt x="160862" y="37931"/>
                  <a:pt x="161044" y="37817"/>
                </a:cubicBezTo>
                <a:cubicBezTo>
                  <a:pt x="161317" y="37658"/>
                  <a:pt x="161317" y="37544"/>
                  <a:pt x="161113" y="37408"/>
                </a:cubicBezTo>
                <a:cubicBezTo>
                  <a:pt x="160953" y="37317"/>
                  <a:pt x="160908" y="37090"/>
                  <a:pt x="160999" y="36930"/>
                </a:cubicBezTo>
                <a:cubicBezTo>
                  <a:pt x="161067" y="36822"/>
                  <a:pt x="161078" y="36770"/>
                  <a:pt x="161032" y="36770"/>
                </a:cubicBezTo>
                <a:cubicBezTo>
                  <a:pt x="161002" y="36770"/>
                  <a:pt x="160945" y="36794"/>
                  <a:pt x="160862" y="36839"/>
                </a:cubicBezTo>
                <a:cubicBezTo>
                  <a:pt x="160681" y="36930"/>
                  <a:pt x="160612" y="37135"/>
                  <a:pt x="160681" y="37272"/>
                </a:cubicBezTo>
                <a:cubicBezTo>
                  <a:pt x="160739" y="37360"/>
                  <a:pt x="160713" y="37410"/>
                  <a:pt x="160625" y="37410"/>
                </a:cubicBezTo>
                <a:cubicBezTo>
                  <a:pt x="160577" y="37410"/>
                  <a:pt x="160511" y="37395"/>
                  <a:pt x="160430" y="37363"/>
                </a:cubicBezTo>
                <a:cubicBezTo>
                  <a:pt x="160364" y="37336"/>
                  <a:pt x="160302" y="37323"/>
                  <a:pt x="160246" y="37323"/>
                </a:cubicBezTo>
                <a:cubicBezTo>
                  <a:pt x="160112" y="37323"/>
                  <a:pt x="160021" y="37399"/>
                  <a:pt x="160021" y="37544"/>
                </a:cubicBezTo>
                <a:cubicBezTo>
                  <a:pt x="160021" y="37678"/>
                  <a:pt x="159995" y="37747"/>
                  <a:pt x="159936" y="37747"/>
                </a:cubicBezTo>
                <a:cubicBezTo>
                  <a:pt x="159884" y="37747"/>
                  <a:pt x="159808" y="37695"/>
                  <a:pt x="159703" y="37590"/>
                </a:cubicBezTo>
                <a:cubicBezTo>
                  <a:pt x="159362" y="37226"/>
                  <a:pt x="159589" y="36703"/>
                  <a:pt x="160112" y="36703"/>
                </a:cubicBezTo>
                <a:cubicBezTo>
                  <a:pt x="160294" y="36703"/>
                  <a:pt x="160681" y="36498"/>
                  <a:pt x="160953" y="36203"/>
                </a:cubicBezTo>
                <a:cubicBezTo>
                  <a:pt x="161408" y="35725"/>
                  <a:pt x="161408" y="35680"/>
                  <a:pt x="160931" y="35430"/>
                </a:cubicBezTo>
                <a:cubicBezTo>
                  <a:pt x="160499" y="35179"/>
                  <a:pt x="160499" y="35134"/>
                  <a:pt x="161135" y="34998"/>
                </a:cubicBezTo>
                <a:cubicBezTo>
                  <a:pt x="161381" y="34948"/>
                  <a:pt x="161745" y="34911"/>
                  <a:pt x="162031" y="34911"/>
                </a:cubicBezTo>
                <a:cubicBezTo>
                  <a:pt x="162142" y="34911"/>
                  <a:pt x="162242" y="34917"/>
                  <a:pt x="162318" y="34929"/>
                </a:cubicBezTo>
                <a:cubicBezTo>
                  <a:pt x="162351" y="34934"/>
                  <a:pt x="162384" y="34937"/>
                  <a:pt x="162417" y="34937"/>
                </a:cubicBezTo>
                <a:cubicBezTo>
                  <a:pt x="162673" y="34937"/>
                  <a:pt x="162894" y="34782"/>
                  <a:pt x="162955" y="34520"/>
                </a:cubicBezTo>
                <a:cubicBezTo>
                  <a:pt x="163001" y="34270"/>
                  <a:pt x="162973" y="34159"/>
                  <a:pt x="162825" y="34159"/>
                </a:cubicBezTo>
                <a:cubicBezTo>
                  <a:pt x="162757" y="34159"/>
                  <a:pt x="162666" y="34182"/>
                  <a:pt x="162545" y="34224"/>
                </a:cubicBezTo>
                <a:cubicBezTo>
                  <a:pt x="162447" y="34259"/>
                  <a:pt x="162376" y="34278"/>
                  <a:pt x="162334" y="34278"/>
                </a:cubicBezTo>
                <a:cubicBezTo>
                  <a:pt x="162213" y="34278"/>
                  <a:pt x="162337" y="34120"/>
                  <a:pt x="162727" y="33747"/>
                </a:cubicBezTo>
                <a:cubicBezTo>
                  <a:pt x="163341" y="33156"/>
                  <a:pt x="164114" y="32087"/>
                  <a:pt x="164114" y="31814"/>
                </a:cubicBezTo>
                <a:cubicBezTo>
                  <a:pt x="164114" y="31746"/>
                  <a:pt x="163887" y="31655"/>
                  <a:pt x="163568" y="31564"/>
                </a:cubicBezTo>
                <a:cubicBezTo>
                  <a:pt x="163478" y="31536"/>
                  <a:pt x="163388" y="31524"/>
                  <a:pt x="163302" y="31524"/>
                </a:cubicBezTo>
                <a:cubicBezTo>
                  <a:pt x="162895" y="31524"/>
                  <a:pt x="162609" y="31796"/>
                  <a:pt x="163023" y="31928"/>
                </a:cubicBezTo>
                <a:cubicBezTo>
                  <a:pt x="163227" y="31996"/>
                  <a:pt x="163205" y="32178"/>
                  <a:pt x="162955" y="32496"/>
                </a:cubicBezTo>
                <a:cubicBezTo>
                  <a:pt x="162788" y="32710"/>
                  <a:pt x="162690" y="32812"/>
                  <a:pt x="162569" y="32812"/>
                </a:cubicBezTo>
                <a:cubicBezTo>
                  <a:pt x="162459" y="32812"/>
                  <a:pt x="162330" y="32727"/>
                  <a:pt x="162113" y="32564"/>
                </a:cubicBezTo>
                <a:cubicBezTo>
                  <a:pt x="161681" y="32223"/>
                  <a:pt x="161636" y="32064"/>
                  <a:pt x="161908" y="31564"/>
                </a:cubicBezTo>
                <a:cubicBezTo>
                  <a:pt x="162328" y="30680"/>
                  <a:pt x="162469" y="29560"/>
                  <a:pt x="162164" y="29560"/>
                </a:cubicBezTo>
                <a:cubicBezTo>
                  <a:pt x="162155" y="29560"/>
                  <a:pt x="162146" y="29561"/>
                  <a:pt x="162136" y="29563"/>
                </a:cubicBezTo>
                <a:cubicBezTo>
                  <a:pt x="162122" y="29565"/>
                  <a:pt x="162110" y="29566"/>
                  <a:pt x="162098" y="29566"/>
                </a:cubicBezTo>
                <a:cubicBezTo>
                  <a:pt x="161742" y="29566"/>
                  <a:pt x="161969" y="28619"/>
                  <a:pt x="162409" y="28289"/>
                </a:cubicBezTo>
                <a:cubicBezTo>
                  <a:pt x="162864" y="27948"/>
                  <a:pt x="162659" y="26538"/>
                  <a:pt x="162136" y="26311"/>
                </a:cubicBezTo>
                <a:cubicBezTo>
                  <a:pt x="161701" y="26145"/>
                  <a:pt x="161643" y="25471"/>
                  <a:pt x="161979" y="25471"/>
                </a:cubicBezTo>
                <a:cubicBezTo>
                  <a:pt x="162012" y="25471"/>
                  <a:pt x="162049" y="25478"/>
                  <a:pt x="162090" y="25492"/>
                </a:cubicBezTo>
                <a:cubicBezTo>
                  <a:pt x="162272" y="25560"/>
                  <a:pt x="162682" y="26152"/>
                  <a:pt x="163023" y="26788"/>
                </a:cubicBezTo>
                <a:cubicBezTo>
                  <a:pt x="163328" y="27387"/>
                  <a:pt x="163479" y="27658"/>
                  <a:pt x="163555" y="27658"/>
                </a:cubicBezTo>
                <a:cubicBezTo>
                  <a:pt x="163610" y="27658"/>
                  <a:pt x="163627" y="27521"/>
                  <a:pt x="163637" y="27266"/>
                </a:cubicBezTo>
                <a:cubicBezTo>
                  <a:pt x="163637" y="26879"/>
                  <a:pt x="163819" y="26516"/>
                  <a:pt x="164046" y="26425"/>
                </a:cubicBezTo>
                <a:cubicBezTo>
                  <a:pt x="164273" y="26356"/>
                  <a:pt x="164455" y="26174"/>
                  <a:pt x="164455" y="26015"/>
                </a:cubicBezTo>
                <a:cubicBezTo>
                  <a:pt x="164455" y="25856"/>
                  <a:pt x="164296" y="25742"/>
                  <a:pt x="164046" y="25742"/>
                </a:cubicBezTo>
                <a:cubicBezTo>
                  <a:pt x="163819" y="25742"/>
                  <a:pt x="163637" y="25902"/>
                  <a:pt x="163637" y="26129"/>
                </a:cubicBezTo>
                <a:cubicBezTo>
                  <a:pt x="163637" y="26343"/>
                  <a:pt x="163536" y="26517"/>
                  <a:pt x="163391" y="26517"/>
                </a:cubicBezTo>
                <a:cubicBezTo>
                  <a:pt x="163382" y="26517"/>
                  <a:pt x="163373" y="26517"/>
                  <a:pt x="163364" y="26516"/>
                </a:cubicBezTo>
                <a:cubicBezTo>
                  <a:pt x="163227" y="26516"/>
                  <a:pt x="163091" y="26288"/>
                  <a:pt x="163114" y="26038"/>
                </a:cubicBezTo>
                <a:cubicBezTo>
                  <a:pt x="163114" y="25788"/>
                  <a:pt x="162955" y="25401"/>
                  <a:pt x="162795" y="25242"/>
                </a:cubicBezTo>
                <a:cubicBezTo>
                  <a:pt x="162568" y="25015"/>
                  <a:pt x="162591" y="24833"/>
                  <a:pt x="162841" y="24514"/>
                </a:cubicBezTo>
                <a:cubicBezTo>
                  <a:pt x="162980" y="24340"/>
                  <a:pt x="163159" y="24233"/>
                  <a:pt x="163297" y="24233"/>
                </a:cubicBezTo>
                <a:cubicBezTo>
                  <a:pt x="163339" y="24233"/>
                  <a:pt x="163377" y="24243"/>
                  <a:pt x="163409" y="24264"/>
                </a:cubicBezTo>
                <a:cubicBezTo>
                  <a:pt x="163448" y="24289"/>
                  <a:pt x="163482" y="24301"/>
                  <a:pt x="163511" y="24301"/>
                </a:cubicBezTo>
                <a:cubicBezTo>
                  <a:pt x="163770" y="24301"/>
                  <a:pt x="163641" y="23366"/>
                  <a:pt x="163273" y="22854"/>
                </a:cubicBezTo>
                <a:cubicBezTo>
                  <a:pt x="162874" y="22329"/>
                  <a:pt x="162793" y="22049"/>
                  <a:pt x="163030" y="22049"/>
                </a:cubicBezTo>
                <a:cubicBezTo>
                  <a:pt x="163090" y="22049"/>
                  <a:pt x="163171" y="22067"/>
                  <a:pt x="163273" y="22104"/>
                </a:cubicBezTo>
                <a:cubicBezTo>
                  <a:pt x="163362" y="22138"/>
                  <a:pt x="163430" y="22156"/>
                  <a:pt x="163480" y="22156"/>
                </a:cubicBezTo>
                <a:cubicBezTo>
                  <a:pt x="163595" y="22156"/>
                  <a:pt x="163609" y="22060"/>
                  <a:pt x="163546" y="21854"/>
                </a:cubicBezTo>
                <a:cubicBezTo>
                  <a:pt x="163466" y="21665"/>
                  <a:pt x="163277" y="21576"/>
                  <a:pt x="163090" y="21576"/>
                </a:cubicBezTo>
                <a:cubicBezTo>
                  <a:pt x="162850" y="21576"/>
                  <a:pt x="162613" y="21722"/>
                  <a:pt x="162613" y="21990"/>
                </a:cubicBezTo>
                <a:cubicBezTo>
                  <a:pt x="162613" y="22072"/>
                  <a:pt x="162564" y="22113"/>
                  <a:pt x="162496" y="22113"/>
                </a:cubicBezTo>
                <a:cubicBezTo>
                  <a:pt x="162450" y="22113"/>
                  <a:pt x="162395" y="22095"/>
                  <a:pt x="162341" y="22059"/>
                </a:cubicBezTo>
                <a:cubicBezTo>
                  <a:pt x="162181" y="21945"/>
                  <a:pt x="162113" y="21695"/>
                  <a:pt x="162204" y="21513"/>
                </a:cubicBezTo>
                <a:cubicBezTo>
                  <a:pt x="162295" y="21240"/>
                  <a:pt x="162136" y="21126"/>
                  <a:pt x="161545" y="21126"/>
                </a:cubicBezTo>
                <a:cubicBezTo>
                  <a:pt x="160931" y="21126"/>
                  <a:pt x="160749" y="21217"/>
                  <a:pt x="160794" y="21558"/>
                </a:cubicBezTo>
                <a:cubicBezTo>
                  <a:pt x="160840" y="21808"/>
                  <a:pt x="160726" y="22059"/>
                  <a:pt x="160544" y="22127"/>
                </a:cubicBezTo>
                <a:cubicBezTo>
                  <a:pt x="160507" y="22136"/>
                  <a:pt x="160471" y="22141"/>
                  <a:pt x="160437" y="22141"/>
                </a:cubicBezTo>
                <a:cubicBezTo>
                  <a:pt x="160304" y="22141"/>
                  <a:pt x="160203" y="22072"/>
                  <a:pt x="160203" y="21945"/>
                </a:cubicBezTo>
                <a:cubicBezTo>
                  <a:pt x="160203" y="21786"/>
                  <a:pt x="160021" y="21649"/>
                  <a:pt x="159794" y="21649"/>
                </a:cubicBezTo>
                <a:cubicBezTo>
                  <a:pt x="159774" y="21648"/>
                  <a:pt x="159755" y="21647"/>
                  <a:pt x="159737" y="21647"/>
                </a:cubicBezTo>
                <a:cubicBezTo>
                  <a:pt x="159512" y="21647"/>
                  <a:pt x="159461" y="21778"/>
                  <a:pt x="159566" y="21968"/>
                </a:cubicBezTo>
                <a:cubicBezTo>
                  <a:pt x="159630" y="22073"/>
                  <a:pt x="159644" y="22125"/>
                  <a:pt x="159612" y="22125"/>
                </a:cubicBezTo>
                <a:cubicBezTo>
                  <a:pt x="159574" y="22125"/>
                  <a:pt x="159474" y="22056"/>
                  <a:pt x="159316" y="21922"/>
                </a:cubicBezTo>
                <a:cubicBezTo>
                  <a:pt x="158952" y="21626"/>
                  <a:pt x="158930" y="21467"/>
                  <a:pt x="159180" y="21149"/>
                </a:cubicBezTo>
                <a:cubicBezTo>
                  <a:pt x="159292" y="21011"/>
                  <a:pt x="159391" y="20943"/>
                  <a:pt x="159469" y="20943"/>
                </a:cubicBezTo>
                <a:cubicBezTo>
                  <a:pt x="159532" y="20943"/>
                  <a:pt x="159581" y="20989"/>
                  <a:pt x="159612" y="21081"/>
                </a:cubicBezTo>
                <a:cubicBezTo>
                  <a:pt x="159674" y="21277"/>
                  <a:pt x="159859" y="21370"/>
                  <a:pt x="160041" y="21370"/>
                </a:cubicBezTo>
                <a:cubicBezTo>
                  <a:pt x="160260" y="21370"/>
                  <a:pt x="160476" y="21237"/>
                  <a:pt x="160476" y="20990"/>
                </a:cubicBezTo>
                <a:cubicBezTo>
                  <a:pt x="160476" y="20740"/>
                  <a:pt x="160612" y="20580"/>
                  <a:pt x="160771" y="20580"/>
                </a:cubicBezTo>
                <a:cubicBezTo>
                  <a:pt x="160953" y="20580"/>
                  <a:pt x="160999" y="20421"/>
                  <a:pt x="160908" y="20171"/>
                </a:cubicBezTo>
                <a:cubicBezTo>
                  <a:pt x="160840" y="19944"/>
                  <a:pt x="160885" y="19785"/>
                  <a:pt x="161044" y="19785"/>
                </a:cubicBezTo>
                <a:cubicBezTo>
                  <a:pt x="161658" y="19785"/>
                  <a:pt x="161090" y="19125"/>
                  <a:pt x="160385" y="19034"/>
                </a:cubicBezTo>
                <a:cubicBezTo>
                  <a:pt x="160272" y="19016"/>
                  <a:pt x="160173" y="19008"/>
                  <a:pt x="160090" y="19008"/>
                </a:cubicBezTo>
                <a:cubicBezTo>
                  <a:pt x="159854" y="19008"/>
                  <a:pt x="159743" y="19076"/>
                  <a:pt x="159794" y="19193"/>
                </a:cubicBezTo>
                <a:cubicBezTo>
                  <a:pt x="159885" y="19352"/>
                  <a:pt x="159839" y="19512"/>
                  <a:pt x="159703" y="19603"/>
                </a:cubicBezTo>
                <a:cubicBezTo>
                  <a:pt x="159680" y="19616"/>
                  <a:pt x="159655" y="19622"/>
                  <a:pt x="159629" y="19622"/>
                </a:cubicBezTo>
                <a:cubicBezTo>
                  <a:pt x="159522" y="19622"/>
                  <a:pt x="159394" y="19517"/>
                  <a:pt x="159339" y="19352"/>
                </a:cubicBezTo>
                <a:cubicBezTo>
                  <a:pt x="159248" y="19148"/>
                  <a:pt x="159316" y="18920"/>
                  <a:pt x="159453" y="18875"/>
                </a:cubicBezTo>
                <a:cubicBezTo>
                  <a:pt x="159612" y="18829"/>
                  <a:pt x="159634" y="18557"/>
                  <a:pt x="159544" y="18284"/>
                </a:cubicBezTo>
                <a:cubicBezTo>
                  <a:pt x="159441" y="18034"/>
                  <a:pt x="159390" y="17909"/>
                  <a:pt x="159342" y="17909"/>
                </a:cubicBezTo>
                <a:cubicBezTo>
                  <a:pt x="159293" y="17909"/>
                  <a:pt x="159248" y="18034"/>
                  <a:pt x="159157" y="18284"/>
                </a:cubicBezTo>
                <a:cubicBezTo>
                  <a:pt x="159043" y="18579"/>
                  <a:pt x="158793" y="18807"/>
                  <a:pt x="158611" y="18807"/>
                </a:cubicBezTo>
                <a:cubicBezTo>
                  <a:pt x="158429" y="18807"/>
                  <a:pt x="158225" y="18966"/>
                  <a:pt x="158156" y="19125"/>
                </a:cubicBezTo>
                <a:cubicBezTo>
                  <a:pt x="158088" y="19330"/>
                  <a:pt x="158179" y="19466"/>
                  <a:pt x="158384" y="19466"/>
                </a:cubicBezTo>
                <a:cubicBezTo>
                  <a:pt x="158884" y="19466"/>
                  <a:pt x="159475" y="20489"/>
                  <a:pt x="159111" y="20694"/>
                </a:cubicBezTo>
                <a:cubicBezTo>
                  <a:pt x="159079" y="20715"/>
                  <a:pt x="159049" y="20726"/>
                  <a:pt x="159020" y="20726"/>
                </a:cubicBezTo>
                <a:cubicBezTo>
                  <a:pt x="158928" y="20726"/>
                  <a:pt x="158861" y="20618"/>
                  <a:pt x="158861" y="20444"/>
                </a:cubicBezTo>
                <a:cubicBezTo>
                  <a:pt x="158870" y="20155"/>
                  <a:pt x="158812" y="20021"/>
                  <a:pt x="158720" y="20021"/>
                </a:cubicBezTo>
                <a:cubicBezTo>
                  <a:pt x="158566" y="20021"/>
                  <a:pt x="158319" y="20395"/>
                  <a:pt x="158134" y="21035"/>
                </a:cubicBezTo>
                <a:cubicBezTo>
                  <a:pt x="158007" y="21400"/>
                  <a:pt x="157913" y="21621"/>
                  <a:pt x="157868" y="21621"/>
                </a:cubicBezTo>
                <a:cubicBezTo>
                  <a:pt x="157848" y="21621"/>
                  <a:pt x="157838" y="21579"/>
                  <a:pt x="157838" y="21490"/>
                </a:cubicBezTo>
                <a:cubicBezTo>
                  <a:pt x="157852" y="20891"/>
                  <a:pt x="157832" y="20633"/>
                  <a:pt x="157694" y="20633"/>
                </a:cubicBezTo>
                <a:cubicBezTo>
                  <a:pt x="157607" y="20633"/>
                  <a:pt x="157472" y="20737"/>
                  <a:pt x="157270" y="20922"/>
                </a:cubicBezTo>
                <a:cubicBezTo>
                  <a:pt x="157036" y="21128"/>
                  <a:pt x="156852" y="21226"/>
                  <a:pt x="156657" y="21226"/>
                </a:cubicBezTo>
                <a:cubicBezTo>
                  <a:pt x="156530" y="21226"/>
                  <a:pt x="156399" y="21184"/>
                  <a:pt x="156246" y="21103"/>
                </a:cubicBezTo>
                <a:cubicBezTo>
                  <a:pt x="155791" y="20853"/>
                  <a:pt x="155791" y="20808"/>
                  <a:pt x="156246" y="20649"/>
                </a:cubicBezTo>
                <a:cubicBezTo>
                  <a:pt x="156496" y="20558"/>
                  <a:pt x="156724" y="20376"/>
                  <a:pt x="156724" y="20239"/>
                </a:cubicBezTo>
                <a:cubicBezTo>
                  <a:pt x="156724" y="20162"/>
                  <a:pt x="156640" y="20116"/>
                  <a:pt x="156522" y="20116"/>
                </a:cubicBezTo>
                <a:cubicBezTo>
                  <a:pt x="156466" y="20116"/>
                  <a:pt x="156403" y="20127"/>
                  <a:pt x="156337" y="20148"/>
                </a:cubicBezTo>
                <a:cubicBezTo>
                  <a:pt x="156286" y="20165"/>
                  <a:pt x="156242" y="20175"/>
                  <a:pt x="156204" y="20175"/>
                </a:cubicBezTo>
                <a:cubicBezTo>
                  <a:pt x="156042" y="20175"/>
                  <a:pt x="156000" y="20005"/>
                  <a:pt x="156019" y="19580"/>
                </a:cubicBezTo>
                <a:cubicBezTo>
                  <a:pt x="156040" y="19166"/>
                  <a:pt x="156173" y="18960"/>
                  <a:pt x="156385" y="18960"/>
                </a:cubicBezTo>
                <a:cubicBezTo>
                  <a:pt x="156406" y="18960"/>
                  <a:pt x="156428" y="18962"/>
                  <a:pt x="156451" y="18966"/>
                </a:cubicBezTo>
                <a:cubicBezTo>
                  <a:pt x="156701" y="19034"/>
                  <a:pt x="156837" y="19193"/>
                  <a:pt x="156815" y="19375"/>
                </a:cubicBezTo>
                <a:cubicBezTo>
                  <a:pt x="156769" y="19557"/>
                  <a:pt x="156906" y="19739"/>
                  <a:pt x="157110" y="19830"/>
                </a:cubicBezTo>
                <a:cubicBezTo>
                  <a:pt x="157143" y="19842"/>
                  <a:pt x="157174" y="19848"/>
                  <a:pt x="157204" y="19848"/>
                </a:cubicBezTo>
                <a:cubicBezTo>
                  <a:pt x="157402" y="19848"/>
                  <a:pt x="157537" y="19579"/>
                  <a:pt x="157656" y="18966"/>
                </a:cubicBezTo>
                <a:cubicBezTo>
                  <a:pt x="157770" y="18443"/>
                  <a:pt x="158020" y="17897"/>
                  <a:pt x="158179" y="17783"/>
                </a:cubicBezTo>
                <a:cubicBezTo>
                  <a:pt x="158407" y="17647"/>
                  <a:pt x="158361" y="17465"/>
                  <a:pt x="158043" y="17124"/>
                </a:cubicBezTo>
                <a:cubicBezTo>
                  <a:pt x="157867" y="16948"/>
                  <a:pt x="157745" y="16851"/>
                  <a:pt x="157662" y="16851"/>
                </a:cubicBezTo>
                <a:cubicBezTo>
                  <a:pt x="157509" y="16851"/>
                  <a:pt x="157490" y="17183"/>
                  <a:pt x="157520" y="17965"/>
                </a:cubicBezTo>
                <a:cubicBezTo>
                  <a:pt x="157530" y="18168"/>
                  <a:pt x="157522" y="18271"/>
                  <a:pt x="157482" y="18271"/>
                </a:cubicBezTo>
                <a:cubicBezTo>
                  <a:pt x="157432" y="18271"/>
                  <a:pt x="157332" y="18111"/>
                  <a:pt x="157156" y="17783"/>
                </a:cubicBezTo>
                <a:cubicBezTo>
                  <a:pt x="156860" y="17238"/>
                  <a:pt x="156542" y="17079"/>
                  <a:pt x="155928" y="17079"/>
                </a:cubicBezTo>
                <a:cubicBezTo>
                  <a:pt x="155893" y="17079"/>
                  <a:pt x="155860" y="17080"/>
                  <a:pt x="155827" y="17080"/>
                </a:cubicBezTo>
                <a:cubicBezTo>
                  <a:pt x="154886" y="17080"/>
                  <a:pt x="154630" y="16768"/>
                  <a:pt x="155223" y="16351"/>
                </a:cubicBezTo>
                <a:cubicBezTo>
                  <a:pt x="155473" y="16146"/>
                  <a:pt x="155700" y="15737"/>
                  <a:pt x="155700" y="15441"/>
                </a:cubicBezTo>
                <a:cubicBezTo>
                  <a:pt x="155700" y="14722"/>
                  <a:pt x="156610" y="13826"/>
                  <a:pt x="157312" y="13826"/>
                </a:cubicBezTo>
                <a:cubicBezTo>
                  <a:pt x="157320" y="13826"/>
                  <a:pt x="157329" y="13826"/>
                  <a:pt x="157338" y="13827"/>
                </a:cubicBezTo>
                <a:cubicBezTo>
                  <a:pt x="157633" y="13827"/>
                  <a:pt x="157838" y="13713"/>
                  <a:pt x="157747" y="13577"/>
                </a:cubicBezTo>
                <a:cubicBezTo>
                  <a:pt x="157687" y="13472"/>
                  <a:pt x="157529" y="13416"/>
                  <a:pt x="157338" y="13416"/>
                </a:cubicBezTo>
                <a:cubicBezTo>
                  <a:pt x="157238" y="13416"/>
                  <a:pt x="157129" y="13432"/>
                  <a:pt x="157019" y="13463"/>
                </a:cubicBezTo>
                <a:cubicBezTo>
                  <a:pt x="156945" y="13480"/>
                  <a:pt x="156869" y="13488"/>
                  <a:pt x="156793" y="13488"/>
                </a:cubicBezTo>
                <a:cubicBezTo>
                  <a:pt x="156567" y="13488"/>
                  <a:pt x="156354" y="13412"/>
                  <a:pt x="156269" y="13258"/>
                </a:cubicBezTo>
                <a:cubicBezTo>
                  <a:pt x="156234" y="13206"/>
                  <a:pt x="156199" y="13180"/>
                  <a:pt x="156164" y="13180"/>
                </a:cubicBezTo>
                <a:cubicBezTo>
                  <a:pt x="156064" y="13180"/>
                  <a:pt x="155967" y="13393"/>
                  <a:pt x="155882" y="13781"/>
                </a:cubicBezTo>
                <a:cubicBezTo>
                  <a:pt x="155773" y="14344"/>
                  <a:pt x="155664" y="14545"/>
                  <a:pt x="155393" y="14545"/>
                </a:cubicBezTo>
                <a:cubicBezTo>
                  <a:pt x="155325" y="14545"/>
                  <a:pt x="155246" y="14532"/>
                  <a:pt x="155155" y="14509"/>
                </a:cubicBezTo>
                <a:cubicBezTo>
                  <a:pt x="154995" y="14460"/>
                  <a:pt x="154884" y="14431"/>
                  <a:pt x="154818" y="14431"/>
                </a:cubicBezTo>
                <a:cubicBezTo>
                  <a:pt x="154668" y="14431"/>
                  <a:pt x="154750" y="14583"/>
                  <a:pt x="155018" y="15009"/>
                </a:cubicBezTo>
                <a:cubicBezTo>
                  <a:pt x="155382" y="15578"/>
                  <a:pt x="155382" y="15691"/>
                  <a:pt x="155018" y="15828"/>
                </a:cubicBezTo>
                <a:cubicBezTo>
                  <a:pt x="154907" y="15868"/>
                  <a:pt x="154798" y="15885"/>
                  <a:pt x="154698" y="15885"/>
                </a:cubicBezTo>
                <a:cubicBezTo>
                  <a:pt x="154283" y="15885"/>
                  <a:pt x="154015" y="15588"/>
                  <a:pt x="154382" y="15350"/>
                </a:cubicBezTo>
                <a:cubicBezTo>
                  <a:pt x="154700" y="15146"/>
                  <a:pt x="154700" y="15123"/>
                  <a:pt x="154404" y="15123"/>
                </a:cubicBezTo>
                <a:cubicBezTo>
                  <a:pt x="154177" y="15123"/>
                  <a:pt x="154109" y="14941"/>
                  <a:pt x="154200" y="14714"/>
                </a:cubicBezTo>
                <a:cubicBezTo>
                  <a:pt x="154291" y="14486"/>
                  <a:pt x="154222" y="14304"/>
                  <a:pt x="154018" y="14304"/>
                </a:cubicBezTo>
                <a:cubicBezTo>
                  <a:pt x="153790" y="14304"/>
                  <a:pt x="153699" y="14759"/>
                  <a:pt x="153699" y="15646"/>
                </a:cubicBezTo>
                <a:cubicBezTo>
                  <a:pt x="153722" y="16396"/>
                  <a:pt x="153608" y="17010"/>
                  <a:pt x="153472" y="17010"/>
                </a:cubicBezTo>
                <a:cubicBezTo>
                  <a:pt x="153336" y="17010"/>
                  <a:pt x="153313" y="16851"/>
                  <a:pt x="153404" y="16692"/>
                </a:cubicBezTo>
                <a:cubicBezTo>
                  <a:pt x="153501" y="16529"/>
                  <a:pt x="153483" y="16448"/>
                  <a:pt x="153331" y="16448"/>
                </a:cubicBezTo>
                <a:cubicBezTo>
                  <a:pt x="153271" y="16448"/>
                  <a:pt x="153189" y="16461"/>
                  <a:pt x="153085" y="16487"/>
                </a:cubicBezTo>
                <a:cubicBezTo>
                  <a:pt x="152990" y="16515"/>
                  <a:pt x="152910" y="16530"/>
                  <a:pt x="152843" y="16530"/>
                </a:cubicBezTo>
                <a:cubicBezTo>
                  <a:pt x="152640" y="16530"/>
                  <a:pt x="152562" y="16397"/>
                  <a:pt x="152562" y="16123"/>
                </a:cubicBezTo>
                <a:cubicBezTo>
                  <a:pt x="152562" y="15851"/>
                  <a:pt x="152722" y="15646"/>
                  <a:pt x="152903" y="15646"/>
                </a:cubicBezTo>
                <a:cubicBezTo>
                  <a:pt x="153404" y="15646"/>
                  <a:pt x="153608" y="15123"/>
                  <a:pt x="153267" y="14691"/>
                </a:cubicBezTo>
                <a:cubicBezTo>
                  <a:pt x="153085" y="14486"/>
                  <a:pt x="153017" y="14304"/>
                  <a:pt x="153108" y="14304"/>
                </a:cubicBezTo>
                <a:cubicBezTo>
                  <a:pt x="153472" y="14304"/>
                  <a:pt x="152835" y="13122"/>
                  <a:pt x="152426" y="13054"/>
                </a:cubicBezTo>
                <a:cubicBezTo>
                  <a:pt x="152376" y="13046"/>
                  <a:pt x="152332" y="13042"/>
                  <a:pt x="152294" y="13042"/>
                </a:cubicBezTo>
                <a:cubicBezTo>
                  <a:pt x="152105" y="13042"/>
                  <a:pt x="152059" y="13134"/>
                  <a:pt x="152153" y="13304"/>
                </a:cubicBezTo>
                <a:cubicBezTo>
                  <a:pt x="152468" y="13799"/>
                  <a:pt x="152449" y="14987"/>
                  <a:pt x="152117" y="14987"/>
                </a:cubicBezTo>
                <a:cubicBezTo>
                  <a:pt x="152114" y="14987"/>
                  <a:pt x="152111" y="14987"/>
                  <a:pt x="152108" y="14986"/>
                </a:cubicBezTo>
                <a:cubicBezTo>
                  <a:pt x="151948" y="14986"/>
                  <a:pt x="151789" y="14463"/>
                  <a:pt x="151766" y="13781"/>
                </a:cubicBezTo>
                <a:cubicBezTo>
                  <a:pt x="151721" y="13008"/>
                  <a:pt x="151562" y="12485"/>
                  <a:pt x="151312" y="12326"/>
                </a:cubicBezTo>
                <a:cubicBezTo>
                  <a:pt x="151084" y="12189"/>
                  <a:pt x="150902" y="11917"/>
                  <a:pt x="150902" y="11689"/>
                </a:cubicBezTo>
                <a:cubicBezTo>
                  <a:pt x="150902" y="11348"/>
                  <a:pt x="150649" y="11103"/>
                  <a:pt x="150409" y="11103"/>
                </a:cubicBezTo>
                <a:cubicBezTo>
                  <a:pt x="150296" y="11103"/>
                  <a:pt x="150186" y="11157"/>
                  <a:pt x="150106" y="11280"/>
                </a:cubicBezTo>
                <a:cubicBezTo>
                  <a:pt x="150042" y="11362"/>
                  <a:pt x="149982" y="11404"/>
                  <a:pt x="149915" y="11404"/>
                </a:cubicBezTo>
                <a:cubicBezTo>
                  <a:pt x="149816" y="11404"/>
                  <a:pt x="149701" y="11311"/>
                  <a:pt x="149538" y="11121"/>
                </a:cubicBezTo>
                <a:cubicBezTo>
                  <a:pt x="149357" y="10895"/>
                  <a:pt x="149296" y="10789"/>
                  <a:pt x="149348" y="10789"/>
                </a:cubicBezTo>
                <a:cubicBezTo>
                  <a:pt x="149375" y="10789"/>
                  <a:pt x="149431" y="10817"/>
                  <a:pt x="149515" y="10871"/>
                </a:cubicBezTo>
                <a:cubicBezTo>
                  <a:pt x="149576" y="10907"/>
                  <a:pt x="149651" y="10923"/>
                  <a:pt x="149733" y="10923"/>
                </a:cubicBezTo>
                <a:cubicBezTo>
                  <a:pt x="150114" y="10923"/>
                  <a:pt x="150652" y="10574"/>
                  <a:pt x="150652" y="10257"/>
                </a:cubicBezTo>
                <a:cubicBezTo>
                  <a:pt x="150652" y="10166"/>
                  <a:pt x="150288" y="10052"/>
                  <a:pt x="149834" y="10006"/>
                </a:cubicBezTo>
                <a:cubicBezTo>
                  <a:pt x="149739" y="9997"/>
                  <a:pt x="149650" y="9992"/>
                  <a:pt x="149569" y="9992"/>
                </a:cubicBezTo>
                <a:cubicBezTo>
                  <a:pt x="149264" y="9992"/>
                  <a:pt x="149079" y="10058"/>
                  <a:pt x="149151" y="10166"/>
                </a:cubicBezTo>
                <a:cubicBezTo>
                  <a:pt x="149242" y="10302"/>
                  <a:pt x="149129" y="10484"/>
                  <a:pt x="148878" y="10575"/>
                </a:cubicBezTo>
                <a:cubicBezTo>
                  <a:pt x="148777" y="10616"/>
                  <a:pt x="148705" y="10638"/>
                  <a:pt x="148661" y="10638"/>
                </a:cubicBezTo>
                <a:cubicBezTo>
                  <a:pt x="148558" y="10638"/>
                  <a:pt x="148605" y="10514"/>
                  <a:pt x="148765" y="10211"/>
                </a:cubicBezTo>
                <a:cubicBezTo>
                  <a:pt x="148924" y="9938"/>
                  <a:pt x="149038" y="9529"/>
                  <a:pt x="149038" y="9347"/>
                </a:cubicBezTo>
                <a:cubicBezTo>
                  <a:pt x="149031" y="9293"/>
                  <a:pt x="149014" y="9267"/>
                  <a:pt x="148989" y="9267"/>
                </a:cubicBezTo>
                <a:cubicBezTo>
                  <a:pt x="148931" y="9267"/>
                  <a:pt x="148831" y="9410"/>
                  <a:pt x="148719" y="9665"/>
                </a:cubicBezTo>
                <a:cubicBezTo>
                  <a:pt x="148602" y="9934"/>
                  <a:pt x="148472" y="10091"/>
                  <a:pt x="148385" y="10091"/>
                </a:cubicBezTo>
                <a:cubicBezTo>
                  <a:pt x="148354" y="10091"/>
                  <a:pt x="148328" y="10071"/>
                  <a:pt x="148310" y="10029"/>
                </a:cubicBezTo>
                <a:cubicBezTo>
                  <a:pt x="148271" y="9899"/>
                  <a:pt x="148157" y="9836"/>
                  <a:pt x="147955" y="9836"/>
                </a:cubicBezTo>
                <a:cubicBezTo>
                  <a:pt x="147805" y="9836"/>
                  <a:pt x="147607" y="9870"/>
                  <a:pt x="147355" y="9938"/>
                </a:cubicBezTo>
                <a:cubicBezTo>
                  <a:pt x="147046" y="10022"/>
                  <a:pt x="146811" y="10065"/>
                  <a:pt x="146647" y="10065"/>
                </a:cubicBezTo>
                <a:cubicBezTo>
                  <a:pt x="146277" y="10065"/>
                  <a:pt x="146260" y="9849"/>
                  <a:pt x="146559" y="9392"/>
                </a:cubicBezTo>
                <a:cubicBezTo>
                  <a:pt x="146840" y="8956"/>
                  <a:pt x="146810" y="8701"/>
                  <a:pt x="146537" y="8701"/>
                </a:cubicBezTo>
                <a:cubicBezTo>
                  <a:pt x="146412" y="8701"/>
                  <a:pt x="146235" y="8755"/>
                  <a:pt x="146013" y="8869"/>
                </a:cubicBezTo>
                <a:cubicBezTo>
                  <a:pt x="145831" y="8960"/>
                  <a:pt x="145712" y="9006"/>
                  <a:pt x="145652" y="9006"/>
                </a:cubicBezTo>
                <a:cubicBezTo>
                  <a:pt x="145593" y="9006"/>
                  <a:pt x="145593" y="8960"/>
                  <a:pt x="145649" y="8869"/>
                </a:cubicBezTo>
                <a:cubicBezTo>
                  <a:pt x="145763" y="8733"/>
                  <a:pt x="145445" y="8415"/>
                  <a:pt x="144967" y="8164"/>
                </a:cubicBezTo>
                <a:cubicBezTo>
                  <a:pt x="144641" y="7994"/>
                  <a:pt x="144368" y="7904"/>
                  <a:pt x="144198" y="7904"/>
                </a:cubicBezTo>
                <a:cubicBezTo>
                  <a:pt x="144095" y="7904"/>
                  <a:pt x="144029" y="7937"/>
                  <a:pt x="144012" y="8005"/>
                </a:cubicBezTo>
                <a:cubicBezTo>
                  <a:pt x="143942" y="8185"/>
                  <a:pt x="143815" y="8269"/>
                  <a:pt x="143696" y="8269"/>
                </a:cubicBezTo>
                <a:cubicBezTo>
                  <a:pt x="143545" y="8269"/>
                  <a:pt x="143408" y="8134"/>
                  <a:pt x="143421" y="7892"/>
                </a:cubicBezTo>
                <a:cubicBezTo>
                  <a:pt x="143421" y="7500"/>
                  <a:pt x="143222" y="7289"/>
                  <a:pt x="142896" y="7289"/>
                </a:cubicBezTo>
                <a:cubicBezTo>
                  <a:pt x="142730" y="7289"/>
                  <a:pt x="142530" y="7344"/>
                  <a:pt x="142307" y="7460"/>
                </a:cubicBezTo>
                <a:cubicBezTo>
                  <a:pt x="142127" y="7545"/>
                  <a:pt x="141983" y="7590"/>
                  <a:pt x="141850" y="7590"/>
                </a:cubicBezTo>
                <a:cubicBezTo>
                  <a:pt x="141662" y="7590"/>
                  <a:pt x="141496" y="7500"/>
                  <a:pt x="141283" y="7300"/>
                </a:cubicBezTo>
                <a:cubicBezTo>
                  <a:pt x="141100" y="7134"/>
                  <a:pt x="140893" y="7028"/>
                  <a:pt x="140750" y="7028"/>
                </a:cubicBezTo>
                <a:cubicBezTo>
                  <a:pt x="140698" y="7028"/>
                  <a:pt x="140654" y="7042"/>
                  <a:pt x="140624" y="7073"/>
                </a:cubicBezTo>
                <a:cubicBezTo>
                  <a:pt x="140596" y="7101"/>
                  <a:pt x="140575" y="7113"/>
                  <a:pt x="140561" y="7113"/>
                </a:cubicBezTo>
                <a:cubicBezTo>
                  <a:pt x="140516" y="7113"/>
                  <a:pt x="140532" y="6989"/>
                  <a:pt x="140601" y="6800"/>
                </a:cubicBezTo>
                <a:cubicBezTo>
                  <a:pt x="140715" y="6550"/>
                  <a:pt x="140669" y="6345"/>
                  <a:pt x="140487" y="6345"/>
                </a:cubicBezTo>
                <a:cubicBezTo>
                  <a:pt x="140351" y="6345"/>
                  <a:pt x="140192" y="6459"/>
                  <a:pt x="140192" y="6595"/>
                </a:cubicBezTo>
                <a:cubicBezTo>
                  <a:pt x="140192" y="6649"/>
                  <a:pt x="140166" y="6675"/>
                  <a:pt x="140120" y="6675"/>
                </a:cubicBezTo>
                <a:cubicBezTo>
                  <a:pt x="140030" y="6675"/>
                  <a:pt x="139864" y="6579"/>
                  <a:pt x="139669" y="6413"/>
                </a:cubicBezTo>
                <a:cubicBezTo>
                  <a:pt x="139350" y="6141"/>
                  <a:pt x="139123" y="5777"/>
                  <a:pt x="139146" y="5572"/>
                </a:cubicBezTo>
                <a:cubicBezTo>
                  <a:pt x="139146" y="5390"/>
                  <a:pt x="138941" y="5140"/>
                  <a:pt x="138714" y="5072"/>
                </a:cubicBezTo>
                <a:cubicBezTo>
                  <a:pt x="138486" y="4981"/>
                  <a:pt x="138373" y="4731"/>
                  <a:pt x="138464" y="4526"/>
                </a:cubicBezTo>
                <a:cubicBezTo>
                  <a:pt x="138516" y="4370"/>
                  <a:pt x="138502" y="4267"/>
                  <a:pt x="138432" y="4267"/>
                </a:cubicBezTo>
                <a:cubicBezTo>
                  <a:pt x="138410" y="4267"/>
                  <a:pt x="138382" y="4277"/>
                  <a:pt x="138350" y="4299"/>
                </a:cubicBezTo>
                <a:cubicBezTo>
                  <a:pt x="138320" y="4316"/>
                  <a:pt x="138279" y="4324"/>
                  <a:pt x="138229" y="4324"/>
                </a:cubicBezTo>
                <a:cubicBezTo>
                  <a:pt x="138020" y="4324"/>
                  <a:pt x="137658" y="4174"/>
                  <a:pt x="137327" y="3935"/>
                </a:cubicBezTo>
                <a:cubicBezTo>
                  <a:pt x="136682" y="3467"/>
                  <a:pt x="135853" y="3148"/>
                  <a:pt x="135426" y="3148"/>
                </a:cubicBezTo>
                <a:cubicBezTo>
                  <a:pt x="135251" y="3148"/>
                  <a:pt x="135144" y="3202"/>
                  <a:pt x="135144" y="3321"/>
                </a:cubicBezTo>
                <a:cubicBezTo>
                  <a:pt x="135144" y="3435"/>
                  <a:pt x="135090" y="3487"/>
                  <a:pt x="135005" y="3487"/>
                </a:cubicBezTo>
                <a:cubicBezTo>
                  <a:pt x="134954" y="3487"/>
                  <a:pt x="134893" y="3468"/>
                  <a:pt x="134825" y="3435"/>
                </a:cubicBezTo>
                <a:cubicBezTo>
                  <a:pt x="134621" y="3298"/>
                  <a:pt x="134621" y="3184"/>
                  <a:pt x="134871" y="3048"/>
                </a:cubicBezTo>
                <a:cubicBezTo>
                  <a:pt x="135299" y="2783"/>
                  <a:pt x="133974" y="2062"/>
                  <a:pt x="133219" y="2062"/>
                </a:cubicBezTo>
                <a:cubicBezTo>
                  <a:pt x="133132" y="2062"/>
                  <a:pt x="133052" y="2072"/>
                  <a:pt x="132983" y="2093"/>
                </a:cubicBezTo>
                <a:cubicBezTo>
                  <a:pt x="132886" y="2119"/>
                  <a:pt x="132801" y="2132"/>
                  <a:pt x="132730" y="2132"/>
                </a:cubicBezTo>
                <a:cubicBezTo>
                  <a:pt x="132553" y="2132"/>
                  <a:pt x="132460" y="2051"/>
                  <a:pt x="132460" y="1888"/>
                </a:cubicBezTo>
                <a:cubicBezTo>
                  <a:pt x="132476" y="1216"/>
                  <a:pt x="131384" y="739"/>
                  <a:pt x="130368" y="739"/>
                </a:cubicBezTo>
                <a:cubicBezTo>
                  <a:pt x="129872" y="739"/>
                  <a:pt x="129393" y="854"/>
                  <a:pt x="129072" y="1115"/>
                </a:cubicBezTo>
                <a:cubicBezTo>
                  <a:pt x="128992" y="1173"/>
                  <a:pt x="128919" y="1204"/>
                  <a:pt x="128849" y="1204"/>
                </a:cubicBezTo>
                <a:cubicBezTo>
                  <a:pt x="128701" y="1204"/>
                  <a:pt x="128567" y="1068"/>
                  <a:pt x="128413" y="774"/>
                </a:cubicBezTo>
                <a:cubicBezTo>
                  <a:pt x="128271" y="478"/>
                  <a:pt x="128173" y="342"/>
                  <a:pt x="128069" y="342"/>
                </a:cubicBezTo>
                <a:cubicBezTo>
                  <a:pt x="127990" y="342"/>
                  <a:pt x="127907" y="421"/>
                  <a:pt x="127799" y="569"/>
                </a:cubicBezTo>
                <a:cubicBezTo>
                  <a:pt x="127617" y="797"/>
                  <a:pt x="127230" y="1070"/>
                  <a:pt x="126912" y="1161"/>
                </a:cubicBezTo>
                <a:cubicBezTo>
                  <a:pt x="126768" y="1206"/>
                  <a:pt x="126661" y="1233"/>
                  <a:pt x="126586" y="1233"/>
                </a:cubicBezTo>
                <a:cubicBezTo>
                  <a:pt x="126400" y="1233"/>
                  <a:pt x="126405" y="1068"/>
                  <a:pt x="126502" y="615"/>
                </a:cubicBezTo>
                <a:cubicBezTo>
                  <a:pt x="126585" y="171"/>
                  <a:pt x="126584" y="0"/>
                  <a:pt x="126422" y="0"/>
                </a:cubicBezTo>
                <a:close/>
              </a:path>
            </a:pathLst>
          </a:custGeom>
          <a:solidFill>
            <a:srgbClr val="CD543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مربع نص 2">
            <a:extLst>
              <a:ext uri="{FF2B5EF4-FFF2-40B4-BE49-F238E27FC236}">
                <a16:creationId xmlns:a16="http://schemas.microsoft.com/office/drawing/2014/main" id="{C5186667-7A61-45B9-A069-6A596A7422D5}"/>
              </a:ext>
            </a:extLst>
          </p:cNvPr>
          <p:cNvSpPr txBox="1"/>
          <p:nvPr/>
        </p:nvSpPr>
        <p:spPr>
          <a:xfrm>
            <a:off x="1572703" y="1910030"/>
            <a:ext cx="612202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0" b="1" dirty="0">
                <a:ln w="19050">
                  <a:solidFill>
                    <a:srgbClr val="FFD60A"/>
                  </a:solidFill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Introduction</a:t>
            </a:r>
            <a:endParaRPr lang="ar-SA" sz="8000" dirty="0">
              <a:ln w="19050">
                <a:solidFill>
                  <a:srgbClr val="FFD60A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95704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متوازي أضلاع 1">
            <a:extLst>
              <a:ext uri="{FF2B5EF4-FFF2-40B4-BE49-F238E27FC236}">
                <a16:creationId xmlns:a16="http://schemas.microsoft.com/office/drawing/2014/main" id="{D4420A8E-E111-461C-9D14-2E4D49495274}"/>
              </a:ext>
            </a:extLst>
          </p:cNvPr>
          <p:cNvSpPr/>
          <p:nvPr/>
        </p:nvSpPr>
        <p:spPr>
          <a:xfrm>
            <a:off x="4408449" y="0"/>
            <a:ext cx="4735551" cy="5143500"/>
          </a:xfrm>
          <a:prstGeom prst="parallelogram">
            <a:avLst>
              <a:gd name="adj" fmla="val 0"/>
            </a:avLst>
          </a:prstGeom>
          <a:solidFill>
            <a:srgbClr val="D140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7" name="مربع نص 6">
            <a:extLst>
              <a:ext uri="{FF2B5EF4-FFF2-40B4-BE49-F238E27FC236}">
                <a16:creationId xmlns:a16="http://schemas.microsoft.com/office/drawing/2014/main" id="{1FE2EEF7-A6F4-4887-850B-E69693B498A7}"/>
              </a:ext>
            </a:extLst>
          </p:cNvPr>
          <p:cNvSpPr txBox="1"/>
          <p:nvPr/>
        </p:nvSpPr>
        <p:spPr>
          <a:xfrm>
            <a:off x="2007219" y="126380"/>
            <a:ext cx="4765288" cy="593304"/>
          </a:xfrm>
          <a:prstGeom prst="rect">
            <a:avLst/>
          </a:prstGeom>
          <a:solidFill>
            <a:srgbClr val="FED50A"/>
          </a:solidFill>
          <a:effectLst>
            <a:softEdge rad="63500"/>
          </a:effectLst>
        </p:spPr>
        <p:txBody>
          <a:bodyPr wrap="square">
            <a:spAutoFit/>
          </a:bodyPr>
          <a:lstStyle/>
          <a:p>
            <a:pPr algn="ctr" rtl="0">
              <a:lnSpc>
                <a:spcPct val="107000"/>
              </a:lnSpc>
              <a:spcAft>
                <a:spcPts val="800"/>
              </a:spcAft>
            </a:pPr>
            <a:r>
              <a:rPr lang="en-US" sz="32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Design constraints</a:t>
            </a:r>
            <a:endParaRPr lang="en-US" sz="2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9" name="مربع نص 8">
            <a:extLst>
              <a:ext uri="{FF2B5EF4-FFF2-40B4-BE49-F238E27FC236}">
                <a16:creationId xmlns:a16="http://schemas.microsoft.com/office/drawing/2014/main" id="{67914795-6F59-4990-8EF3-57DB60608726}"/>
              </a:ext>
            </a:extLst>
          </p:cNvPr>
          <p:cNvSpPr txBox="1"/>
          <p:nvPr/>
        </p:nvSpPr>
        <p:spPr>
          <a:xfrm>
            <a:off x="647328" y="1775056"/>
            <a:ext cx="3761121" cy="15933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</a:pPr>
            <a:r>
              <a:rPr lang="en-US" sz="2000" b="1" dirty="0">
                <a:solidFill>
                  <a:srgbClr val="D23D1B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Hardware environment:</a:t>
            </a:r>
          </a:p>
          <a:p>
            <a:pPr marL="342900" lvl="0" indent="-342900">
              <a:lnSpc>
                <a:spcPct val="115000"/>
              </a:lnSpc>
              <a:buFont typeface="Symbol" panose="05050102010706020507" pitchFamily="18" charset="2"/>
              <a:buChar char=""/>
            </a:pPr>
            <a:endParaRPr lang="en-US" sz="2000" dirty="0">
              <a:solidFill>
                <a:srgbClr val="D23D1B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50000"/>
              </a:lnSpc>
              <a:buFont typeface="Symbol" panose="05050102010706020507" pitchFamily="18" charset="2"/>
              <a:buChar char="·"/>
            </a:pPr>
            <a:r>
              <a:rPr lang="en-US" sz="2000" dirty="0">
                <a:solidFill>
                  <a:srgbClr val="D23D1B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Android smart phone.</a:t>
            </a:r>
            <a:endParaRPr lang="en-US" sz="2000" dirty="0">
              <a:solidFill>
                <a:srgbClr val="D23D1B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15000"/>
              </a:lnSpc>
              <a:buFont typeface="Symbol" panose="05050102010706020507" pitchFamily="18" charset="2"/>
              <a:buChar char="·"/>
            </a:pPr>
            <a:r>
              <a:rPr lang="en-US" sz="2000" dirty="0">
                <a:solidFill>
                  <a:srgbClr val="D23D1B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IOS smart phone.</a:t>
            </a:r>
            <a:endParaRPr lang="en-US" sz="2000" dirty="0">
              <a:solidFill>
                <a:srgbClr val="D23D1B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1" name="مربع نص 10">
            <a:extLst>
              <a:ext uri="{FF2B5EF4-FFF2-40B4-BE49-F238E27FC236}">
                <a16:creationId xmlns:a16="http://schemas.microsoft.com/office/drawing/2014/main" id="{2A39C65E-20BB-4D96-9015-D35374A2D8F2}"/>
              </a:ext>
            </a:extLst>
          </p:cNvPr>
          <p:cNvSpPr txBox="1"/>
          <p:nvPr/>
        </p:nvSpPr>
        <p:spPr>
          <a:xfrm>
            <a:off x="5025297" y="1684359"/>
            <a:ext cx="3494420" cy="21295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</a:pPr>
            <a:r>
              <a:rPr lang="en-US" sz="20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software environment:</a:t>
            </a:r>
          </a:p>
          <a:p>
            <a:pPr marL="342900" lvl="0" indent="-342900">
              <a:lnSpc>
                <a:spcPct val="115000"/>
              </a:lnSpc>
              <a:buFont typeface="Symbol" panose="05050102010706020507" pitchFamily="18" charset="2"/>
              <a:buChar char=""/>
            </a:pPr>
            <a:endParaRPr lang="en-US" sz="20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50000"/>
              </a:lnSpc>
              <a:buFont typeface="Symbol" panose="05050102010706020507" pitchFamily="18" charset="2"/>
              <a:buChar char="·"/>
            </a:pPr>
            <a:r>
              <a:rPr lang="en-US" sz="2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Software: Flutter framework</a:t>
            </a:r>
            <a:endParaRPr lang="en-US" sz="20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50000"/>
              </a:lnSpc>
              <a:buFont typeface="Symbol" panose="05050102010706020507" pitchFamily="18" charset="2"/>
              <a:buChar char="·"/>
            </a:pPr>
            <a:r>
              <a:rPr lang="en-US" sz="2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Dart programming language</a:t>
            </a:r>
            <a:endParaRPr lang="en-US" sz="20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50000"/>
              </a:lnSpc>
              <a:spcAft>
                <a:spcPts val="1000"/>
              </a:spcAft>
              <a:buFont typeface="Symbol" panose="05050102010706020507" pitchFamily="18" charset="2"/>
              <a:buChar char="·"/>
            </a:pPr>
            <a:r>
              <a:rPr lang="en-US" sz="2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Database: Firebase </a:t>
            </a:r>
            <a:endParaRPr lang="ar-SA" sz="2000" dirty="0">
              <a:solidFill>
                <a:schemeClr val="bg1"/>
              </a:solidFill>
            </a:endParaRPr>
          </a:p>
        </p:txBody>
      </p:sp>
      <p:cxnSp>
        <p:nvCxnSpPr>
          <p:cNvPr id="12" name="رابط مستقيم 11">
            <a:extLst>
              <a:ext uri="{FF2B5EF4-FFF2-40B4-BE49-F238E27FC236}">
                <a16:creationId xmlns:a16="http://schemas.microsoft.com/office/drawing/2014/main" id="{81C671EB-4766-4544-9074-09711D2C2077}"/>
              </a:ext>
            </a:extLst>
          </p:cNvPr>
          <p:cNvCxnSpPr>
            <a:cxnSpLocks/>
          </p:cNvCxnSpPr>
          <p:nvPr/>
        </p:nvCxnSpPr>
        <p:spPr>
          <a:xfrm flipH="1" flipV="1">
            <a:off x="761442" y="2295664"/>
            <a:ext cx="922578" cy="5576"/>
          </a:xfrm>
          <a:prstGeom prst="line">
            <a:avLst/>
          </a:prstGeom>
          <a:ln w="57150">
            <a:solidFill>
              <a:srgbClr val="CB4D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رابط مستقيم 13">
            <a:extLst>
              <a:ext uri="{FF2B5EF4-FFF2-40B4-BE49-F238E27FC236}">
                <a16:creationId xmlns:a16="http://schemas.microsoft.com/office/drawing/2014/main" id="{176EFD9E-2EF7-4650-943C-E05BFE8B4C0B}"/>
              </a:ext>
            </a:extLst>
          </p:cNvPr>
          <p:cNvCxnSpPr>
            <a:cxnSpLocks/>
          </p:cNvCxnSpPr>
          <p:nvPr/>
        </p:nvCxnSpPr>
        <p:spPr>
          <a:xfrm flipH="1" flipV="1">
            <a:off x="5181042" y="2181364"/>
            <a:ext cx="922578" cy="5576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مخطط انسيابي: رابط 14">
            <a:extLst>
              <a:ext uri="{FF2B5EF4-FFF2-40B4-BE49-F238E27FC236}">
                <a16:creationId xmlns:a16="http://schemas.microsoft.com/office/drawing/2014/main" id="{C8AE468C-4BCF-4B27-BB11-E8B0E810D3BA}"/>
              </a:ext>
            </a:extLst>
          </p:cNvPr>
          <p:cNvSpPr/>
          <p:nvPr/>
        </p:nvSpPr>
        <p:spPr>
          <a:xfrm>
            <a:off x="738888" y="2726840"/>
            <a:ext cx="108000" cy="108000"/>
          </a:xfrm>
          <a:prstGeom prst="flowChartConnector">
            <a:avLst/>
          </a:prstGeom>
          <a:solidFill>
            <a:srgbClr val="D1401E"/>
          </a:solidFill>
          <a:ln>
            <a:solidFill>
              <a:srgbClr val="D140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16" name="مخطط انسيابي: رابط 15">
            <a:extLst>
              <a:ext uri="{FF2B5EF4-FFF2-40B4-BE49-F238E27FC236}">
                <a16:creationId xmlns:a16="http://schemas.microsoft.com/office/drawing/2014/main" id="{BB9AC461-5BF4-4B60-9213-2F9E2D56D543}"/>
              </a:ext>
            </a:extLst>
          </p:cNvPr>
          <p:cNvSpPr/>
          <p:nvPr/>
        </p:nvSpPr>
        <p:spPr>
          <a:xfrm>
            <a:off x="746304" y="3134769"/>
            <a:ext cx="108000" cy="108000"/>
          </a:xfrm>
          <a:prstGeom prst="flowChartConnector">
            <a:avLst/>
          </a:prstGeom>
          <a:solidFill>
            <a:srgbClr val="D1401E"/>
          </a:solidFill>
          <a:ln>
            <a:solidFill>
              <a:srgbClr val="D140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17" name="مخطط انسيابي: رابط 16">
            <a:extLst>
              <a:ext uri="{FF2B5EF4-FFF2-40B4-BE49-F238E27FC236}">
                <a16:creationId xmlns:a16="http://schemas.microsoft.com/office/drawing/2014/main" id="{37D53EC7-AF78-4D9C-92A8-7DF5411AD1A3}"/>
              </a:ext>
            </a:extLst>
          </p:cNvPr>
          <p:cNvSpPr/>
          <p:nvPr/>
        </p:nvSpPr>
        <p:spPr>
          <a:xfrm>
            <a:off x="5119626" y="2649761"/>
            <a:ext cx="108000" cy="10800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18" name="مخطط انسيابي: رابط 17">
            <a:extLst>
              <a:ext uri="{FF2B5EF4-FFF2-40B4-BE49-F238E27FC236}">
                <a16:creationId xmlns:a16="http://schemas.microsoft.com/office/drawing/2014/main" id="{85BA5BA2-1605-4416-8097-917BF223DFDB}"/>
              </a:ext>
            </a:extLst>
          </p:cNvPr>
          <p:cNvSpPr/>
          <p:nvPr/>
        </p:nvSpPr>
        <p:spPr>
          <a:xfrm>
            <a:off x="5127042" y="3097615"/>
            <a:ext cx="108000" cy="10800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19" name="مخطط انسيابي: رابط 18">
            <a:extLst>
              <a:ext uri="{FF2B5EF4-FFF2-40B4-BE49-F238E27FC236}">
                <a16:creationId xmlns:a16="http://schemas.microsoft.com/office/drawing/2014/main" id="{36D4D13E-32E1-4AB2-8053-2EB2C84095FE}"/>
              </a:ext>
            </a:extLst>
          </p:cNvPr>
          <p:cNvSpPr/>
          <p:nvPr/>
        </p:nvSpPr>
        <p:spPr>
          <a:xfrm>
            <a:off x="5119626" y="3560436"/>
            <a:ext cx="108000" cy="10800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26485913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882;p49">
            <a:extLst>
              <a:ext uri="{FF2B5EF4-FFF2-40B4-BE49-F238E27FC236}">
                <a16:creationId xmlns:a16="http://schemas.microsoft.com/office/drawing/2014/main" id="{0453977A-DDD2-4A9A-B6A3-529A0408E35D}"/>
              </a:ext>
            </a:extLst>
          </p:cNvPr>
          <p:cNvSpPr txBox="1">
            <a:spLocks/>
          </p:cNvSpPr>
          <p:nvPr/>
        </p:nvSpPr>
        <p:spPr>
          <a:xfrm>
            <a:off x="509647" y="354772"/>
            <a:ext cx="7759200" cy="38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R="285750" algn="ctr" fontAlgn="base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Architectural Strategies</a:t>
            </a:r>
            <a:endParaRPr lang="en-US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33" name="Google Shape;909;p49">
            <a:extLst>
              <a:ext uri="{FF2B5EF4-FFF2-40B4-BE49-F238E27FC236}">
                <a16:creationId xmlns:a16="http://schemas.microsoft.com/office/drawing/2014/main" id="{76C0B198-4746-4738-B304-6DB1F35ED823}"/>
              </a:ext>
            </a:extLst>
          </p:cNvPr>
          <p:cNvSpPr/>
          <p:nvPr/>
        </p:nvSpPr>
        <p:spPr>
          <a:xfrm>
            <a:off x="-1240724" y="2654775"/>
            <a:ext cx="2448550" cy="2909025"/>
          </a:xfrm>
          <a:custGeom>
            <a:avLst/>
            <a:gdLst/>
            <a:ahLst/>
            <a:cxnLst/>
            <a:rect l="l" t="t" r="r" b="b"/>
            <a:pathLst>
              <a:path w="97942" h="116361" extrusionOk="0">
                <a:moveTo>
                  <a:pt x="49051" y="1"/>
                </a:moveTo>
                <a:lnTo>
                  <a:pt x="48755" y="592"/>
                </a:lnTo>
                <a:cubicBezTo>
                  <a:pt x="61717" y="7323"/>
                  <a:pt x="73109" y="18511"/>
                  <a:pt x="77271" y="25651"/>
                </a:cubicBezTo>
                <a:cubicBezTo>
                  <a:pt x="81546" y="32974"/>
                  <a:pt x="86912" y="44025"/>
                  <a:pt x="88163" y="54963"/>
                </a:cubicBezTo>
                <a:cubicBezTo>
                  <a:pt x="89505" y="66583"/>
                  <a:pt x="86026" y="75793"/>
                  <a:pt x="77794" y="82296"/>
                </a:cubicBezTo>
                <a:cubicBezTo>
                  <a:pt x="71055" y="87625"/>
                  <a:pt x="63549" y="88781"/>
                  <a:pt x="55955" y="88781"/>
                </a:cubicBezTo>
                <a:cubicBezTo>
                  <a:pt x="53017" y="88781"/>
                  <a:pt x="50065" y="88608"/>
                  <a:pt x="47140" y="88436"/>
                </a:cubicBezTo>
                <a:cubicBezTo>
                  <a:pt x="44204" y="88257"/>
                  <a:pt x="41230" y="88078"/>
                  <a:pt x="38270" y="88078"/>
                </a:cubicBezTo>
                <a:cubicBezTo>
                  <a:pt x="32591" y="88078"/>
                  <a:pt x="26965" y="88738"/>
                  <a:pt x="21763" y="91324"/>
                </a:cubicBezTo>
                <a:cubicBezTo>
                  <a:pt x="14509" y="94940"/>
                  <a:pt x="4116" y="105446"/>
                  <a:pt x="0" y="116111"/>
                </a:cubicBezTo>
                <a:lnTo>
                  <a:pt x="637" y="116361"/>
                </a:lnTo>
                <a:cubicBezTo>
                  <a:pt x="4685" y="105832"/>
                  <a:pt x="14918" y="95486"/>
                  <a:pt x="22058" y="91915"/>
                </a:cubicBezTo>
                <a:cubicBezTo>
                  <a:pt x="27169" y="89390"/>
                  <a:pt x="32712" y="88750"/>
                  <a:pt x="38319" y="88750"/>
                </a:cubicBezTo>
                <a:cubicBezTo>
                  <a:pt x="41244" y="88750"/>
                  <a:pt x="44187" y="88924"/>
                  <a:pt x="47095" y="89096"/>
                </a:cubicBezTo>
                <a:cubicBezTo>
                  <a:pt x="50057" y="89273"/>
                  <a:pt x="53045" y="89451"/>
                  <a:pt x="56021" y="89451"/>
                </a:cubicBezTo>
                <a:cubicBezTo>
                  <a:pt x="63717" y="89451"/>
                  <a:pt x="71332" y="88264"/>
                  <a:pt x="78203" y="82819"/>
                </a:cubicBezTo>
                <a:cubicBezTo>
                  <a:pt x="97941" y="67197"/>
                  <a:pt x="86458" y="40091"/>
                  <a:pt x="77862" y="25310"/>
                </a:cubicBezTo>
                <a:cubicBezTo>
                  <a:pt x="73655" y="18102"/>
                  <a:pt x="62126" y="6777"/>
                  <a:pt x="49051" y="1"/>
                </a:cubicBezTo>
                <a:close/>
              </a:path>
            </a:pathLst>
          </a:custGeom>
          <a:solidFill>
            <a:srgbClr val="FFE87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910;p49">
            <a:extLst>
              <a:ext uri="{FF2B5EF4-FFF2-40B4-BE49-F238E27FC236}">
                <a16:creationId xmlns:a16="http://schemas.microsoft.com/office/drawing/2014/main" id="{721162EF-CE5C-40D0-9959-7704011B2805}"/>
              </a:ext>
            </a:extLst>
          </p:cNvPr>
          <p:cNvSpPr/>
          <p:nvPr/>
        </p:nvSpPr>
        <p:spPr>
          <a:xfrm flipH="1">
            <a:off x="7634000" y="-84462"/>
            <a:ext cx="2448550" cy="2909025"/>
          </a:xfrm>
          <a:custGeom>
            <a:avLst/>
            <a:gdLst/>
            <a:ahLst/>
            <a:cxnLst/>
            <a:rect l="l" t="t" r="r" b="b"/>
            <a:pathLst>
              <a:path w="97942" h="116361" extrusionOk="0">
                <a:moveTo>
                  <a:pt x="49051" y="1"/>
                </a:moveTo>
                <a:lnTo>
                  <a:pt x="48755" y="592"/>
                </a:lnTo>
                <a:cubicBezTo>
                  <a:pt x="61717" y="7323"/>
                  <a:pt x="73109" y="18511"/>
                  <a:pt x="77271" y="25651"/>
                </a:cubicBezTo>
                <a:cubicBezTo>
                  <a:pt x="81546" y="32974"/>
                  <a:pt x="86912" y="44025"/>
                  <a:pt x="88163" y="54963"/>
                </a:cubicBezTo>
                <a:cubicBezTo>
                  <a:pt x="89505" y="66583"/>
                  <a:pt x="86026" y="75793"/>
                  <a:pt x="77794" y="82296"/>
                </a:cubicBezTo>
                <a:cubicBezTo>
                  <a:pt x="71055" y="87625"/>
                  <a:pt x="63549" y="88781"/>
                  <a:pt x="55955" y="88781"/>
                </a:cubicBezTo>
                <a:cubicBezTo>
                  <a:pt x="53017" y="88781"/>
                  <a:pt x="50065" y="88608"/>
                  <a:pt x="47140" y="88436"/>
                </a:cubicBezTo>
                <a:cubicBezTo>
                  <a:pt x="44204" y="88257"/>
                  <a:pt x="41230" y="88078"/>
                  <a:pt x="38270" y="88078"/>
                </a:cubicBezTo>
                <a:cubicBezTo>
                  <a:pt x="32591" y="88078"/>
                  <a:pt x="26965" y="88738"/>
                  <a:pt x="21763" y="91324"/>
                </a:cubicBezTo>
                <a:cubicBezTo>
                  <a:pt x="14509" y="94940"/>
                  <a:pt x="4116" y="105446"/>
                  <a:pt x="0" y="116111"/>
                </a:cubicBezTo>
                <a:lnTo>
                  <a:pt x="637" y="116361"/>
                </a:lnTo>
                <a:cubicBezTo>
                  <a:pt x="4685" y="105832"/>
                  <a:pt x="14918" y="95486"/>
                  <a:pt x="22058" y="91915"/>
                </a:cubicBezTo>
                <a:cubicBezTo>
                  <a:pt x="27169" y="89390"/>
                  <a:pt x="32712" y="88750"/>
                  <a:pt x="38319" y="88750"/>
                </a:cubicBezTo>
                <a:cubicBezTo>
                  <a:pt x="41244" y="88750"/>
                  <a:pt x="44187" y="88924"/>
                  <a:pt x="47095" y="89096"/>
                </a:cubicBezTo>
                <a:cubicBezTo>
                  <a:pt x="50057" y="89273"/>
                  <a:pt x="53045" y="89451"/>
                  <a:pt x="56021" y="89451"/>
                </a:cubicBezTo>
                <a:cubicBezTo>
                  <a:pt x="63717" y="89451"/>
                  <a:pt x="71332" y="88264"/>
                  <a:pt x="78203" y="82819"/>
                </a:cubicBezTo>
                <a:cubicBezTo>
                  <a:pt x="97941" y="67197"/>
                  <a:pt x="86458" y="40091"/>
                  <a:pt x="77862" y="25310"/>
                </a:cubicBezTo>
                <a:cubicBezTo>
                  <a:pt x="73655" y="18102"/>
                  <a:pt x="62126" y="6777"/>
                  <a:pt x="49051" y="1"/>
                </a:cubicBezTo>
                <a:close/>
              </a:path>
            </a:pathLst>
          </a:custGeom>
          <a:solidFill>
            <a:srgbClr val="FFE87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879;p49">
            <a:extLst>
              <a:ext uri="{FF2B5EF4-FFF2-40B4-BE49-F238E27FC236}">
                <a16:creationId xmlns:a16="http://schemas.microsoft.com/office/drawing/2014/main" id="{53376E02-BFFB-4F9E-805A-6C5AABD4AA47}"/>
              </a:ext>
            </a:extLst>
          </p:cNvPr>
          <p:cNvSpPr/>
          <p:nvPr/>
        </p:nvSpPr>
        <p:spPr>
          <a:xfrm>
            <a:off x="279401" y="1117001"/>
            <a:ext cx="691613" cy="588952"/>
          </a:xfrm>
          <a:custGeom>
            <a:avLst/>
            <a:gdLst/>
            <a:ahLst/>
            <a:cxnLst/>
            <a:rect l="l" t="t" r="r" b="b"/>
            <a:pathLst>
              <a:path w="12072" h="9792" extrusionOk="0">
                <a:moveTo>
                  <a:pt x="5700" y="0"/>
                </a:moveTo>
                <a:cubicBezTo>
                  <a:pt x="5260" y="0"/>
                  <a:pt x="4816" y="53"/>
                  <a:pt x="4385" y="147"/>
                </a:cubicBezTo>
                <a:cubicBezTo>
                  <a:pt x="3885" y="261"/>
                  <a:pt x="3385" y="443"/>
                  <a:pt x="2953" y="671"/>
                </a:cubicBezTo>
                <a:cubicBezTo>
                  <a:pt x="1656" y="1330"/>
                  <a:pt x="428" y="2922"/>
                  <a:pt x="269" y="4400"/>
                </a:cubicBezTo>
                <a:cubicBezTo>
                  <a:pt x="1" y="6864"/>
                  <a:pt x="1916" y="9791"/>
                  <a:pt x="4560" y="9791"/>
                </a:cubicBezTo>
                <a:cubicBezTo>
                  <a:pt x="4600" y="9791"/>
                  <a:pt x="4640" y="9791"/>
                  <a:pt x="4681" y="9789"/>
                </a:cubicBezTo>
                <a:cubicBezTo>
                  <a:pt x="7660" y="9698"/>
                  <a:pt x="12071" y="6583"/>
                  <a:pt x="10366" y="3308"/>
                </a:cubicBezTo>
                <a:cubicBezTo>
                  <a:pt x="9775" y="2149"/>
                  <a:pt x="8910" y="1057"/>
                  <a:pt x="7751" y="466"/>
                </a:cubicBezTo>
                <a:cubicBezTo>
                  <a:pt x="7129" y="141"/>
                  <a:pt x="6420" y="0"/>
                  <a:pt x="5700" y="0"/>
                </a:cubicBezTo>
                <a:close/>
              </a:path>
            </a:pathLst>
          </a:custGeom>
          <a:solidFill>
            <a:srgbClr val="D7746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" name="مجموعة 35">
            <a:extLst>
              <a:ext uri="{FF2B5EF4-FFF2-40B4-BE49-F238E27FC236}">
                <a16:creationId xmlns:a16="http://schemas.microsoft.com/office/drawing/2014/main" id="{68B2DFE0-F9D7-4456-A609-79F2B2FF55E1}"/>
              </a:ext>
            </a:extLst>
          </p:cNvPr>
          <p:cNvGrpSpPr/>
          <p:nvPr/>
        </p:nvGrpSpPr>
        <p:grpSpPr>
          <a:xfrm>
            <a:off x="7915221" y="2771330"/>
            <a:ext cx="1310438" cy="2365521"/>
            <a:chOff x="7924148" y="2771705"/>
            <a:chExt cx="1310438" cy="2365521"/>
          </a:xfrm>
        </p:grpSpPr>
        <p:sp>
          <p:nvSpPr>
            <p:cNvPr id="37" name="Google Shape;358;p32">
              <a:extLst>
                <a:ext uri="{FF2B5EF4-FFF2-40B4-BE49-F238E27FC236}">
                  <a16:creationId xmlns:a16="http://schemas.microsoft.com/office/drawing/2014/main" id="{72049D32-4B1C-479E-BE74-2588B6C373A3}"/>
                </a:ext>
              </a:extLst>
            </p:cNvPr>
            <p:cNvSpPr/>
            <p:nvPr/>
          </p:nvSpPr>
          <p:spPr>
            <a:xfrm flipH="1">
              <a:off x="7924148" y="2771705"/>
              <a:ext cx="1310438" cy="2365521"/>
            </a:xfrm>
            <a:custGeom>
              <a:avLst/>
              <a:gdLst/>
              <a:ahLst/>
              <a:cxnLst/>
              <a:rect l="l" t="t" r="r" b="b"/>
              <a:pathLst>
                <a:path w="53713" h="107947" extrusionOk="0">
                  <a:moveTo>
                    <a:pt x="12462" y="69994"/>
                  </a:moveTo>
                  <a:cubicBezTo>
                    <a:pt x="12530" y="69562"/>
                    <a:pt x="12485" y="69607"/>
                    <a:pt x="12576" y="69335"/>
                  </a:cubicBezTo>
                  <a:cubicBezTo>
                    <a:pt x="12712" y="69335"/>
                    <a:pt x="12758" y="70153"/>
                    <a:pt x="12462" y="69994"/>
                  </a:cubicBezTo>
                  <a:close/>
                  <a:moveTo>
                    <a:pt x="12985" y="71859"/>
                  </a:moveTo>
                  <a:lnTo>
                    <a:pt x="12985" y="72177"/>
                  </a:lnTo>
                  <a:cubicBezTo>
                    <a:pt x="12780" y="71904"/>
                    <a:pt x="12826" y="72336"/>
                    <a:pt x="12530" y="72291"/>
                  </a:cubicBezTo>
                  <a:cubicBezTo>
                    <a:pt x="12530" y="71927"/>
                    <a:pt x="12780" y="71904"/>
                    <a:pt x="12985" y="71859"/>
                  </a:cubicBezTo>
                  <a:close/>
                  <a:moveTo>
                    <a:pt x="11803" y="71950"/>
                  </a:moveTo>
                  <a:cubicBezTo>
                    <a:pt x="11803" y="72473"/>
                    <a:pt x="12007" y="72564"/>
                    <a:pt x="12144" y="73041"/>
                  </a:cubicBezTo>
                  <a:cubicBezTo>
                    <a:pt x="12007" y="73337"/>
                    <a:pt x="11803" y="73564"/>
                    <a:pt x="11598" y="73792"/>
                  </a:cubicBezTo>
                  <a:cubicBezTo>
                    <a:pt x="11257" y="73564"/>
                    <a:pt x="11189" y="73041"/>
                    <a:pt x="11052" y="72586"/>
                  </a:cubicBezTo>
                  <a:cubicBezTo>
                    <a:pt x="11234" y="72768"/>
                    <a:pt x="11416" y="72950"/>
                    <a:pt x="11416" y="73360"/>
                  </a:cubicBezTo>
                  <a:cubicBezTo>
                    <a:pt x="11666" y="73382"/>
                    <a:pt x="11712" y="73200"/>
                    <a:pt x="11689" y="72928"/>
                  </a:cubicBezTo>
                  <a:cubicBezTo>
                    <a:pt x="11234" y="72837"/>
                    <a:pt x="10711" y="71540"/>
                    <a:pt x="11439" y="71381"/>
                  </a:cubicBezTo>
                  <a:cubicBezTo>
                    <a:pt x="11439" y="71654"/>
                    <a:pt x="11257" y="71722"/>
                    <a:pt x="11439" y="71927"/>
                  </a:cubicBezTo>
                  <a:cubicBezTo>
                    <a:pt x="11871" y="71472"/>
                    <a:pt x="11280" y="70608"/>
                    <a:pt x="11643" y="70290"/>
                  </a:cubicBezTo>
                  <a:lnTo>
                    <a:pt x="11280" y="70290"/>
                  </a:lnTo>
                  <a:cubicBezTo>
                    <a:pt x="11211" y="70699"/>
                    <a:pt x="11371" y="70813"/>
                    <a:pt x="11348" y="71154"/>
                  </a:cubicBezTo>
                  <a:cubicBezTo>
                    <a:pt x="10825" y="71381"/>
                    <a:pt x="10916" y="70130"/>
                    <a:pt x="11189" y="70062"/>
                  </a:cubicBezTo>
                  <a:cubicBezTo>
                    <a:pt x="11098" y="69767"/>
                    <a:pt x="11098" y="69494"/>
                    <a:pt x="11211" y="69198"/>
                  </a:cubicBezTo>
                  <a:cubicBezTo>
                    <a:pt x="11371" y="69289"/>
                    <a:pt x="11348" y="69607"/>
                    <a:pt x="11552" y="69630"/>
                  </a:cubicBezTo>
                  <a:cubicBezTo>
                    <a:pt x="11552" y="69835"/>
                    <a:pt x="11257" y="69698"/>
                    <a:pt x="11280" y="69949"/>
                  </a:cubicBezTo>
                  <a:cubicBezTo>
                    <a:pt x="11302" y="70108"/>
                    <a:pt x="11552" y="69994"/>
                    <a:pt x="11552" y="70176"/>
                  </a:cubicBezTo>
                  <a:cubicBezTo>
                    <a:pt x="11689" y="70153"/>
                    <a:pt x="11643" y="69903"/>
                    <a:pt x="11643" y="69744"/>
                  </a:cubicBezTo>
                  <a:cubicBezTo>
                    <a:pt x="12030" y="69880"/>
                    <a:pt x="12075" y="70358"/>
                    <a:pt x="12098" y="70744"/>
                  </a:cubicBezTo>
                  <a:cubicBezTo>
                    <a:pt x="12098" y="71108"/>
                    <a:pt x="11803" y="71540"/>
                    <a:pt x="11803" y="71950"/>
                  </a:cubicBezTo>
                  <a:close/>
                  <a:moveTo>
                    <a:pt x="11985" y="5708"/>
                  </a:moveTo>
                  <a:cubicBezTo>
                    <a:pt x="11962" y="5822"/>
                    <a:pt x="11871" y="5868"/>
                    <a:pt x="11803" y="5913"/>
                  </a:cubicBezTo>
                  <a:cubicBezTo>
                    <a:pt x="11803" y="5799"/>
                    <a:pt x="11757" y="5640"/>
                    <a:pt x="11712" y="5799"/>
                  </a:cubicBezTo>
                  <a:cubicBezTo>
                    <a:pt x="11916" y="6049"/>
                    <a:pt x="11621" y="6186"/>
                    <a:pt x="11689" y="6572"/>
                  </a:cubicBezTo>
                  <a:cubicBezTo>
                    <a:pt x="12075" y="6618"/>
                    <a:pt x="11939" y="6186"/>
                    <a:pt x="11894" y="5913"/>
                  </a:cubicBezTo>
                  <a:cubicBezTo>
                    <a:pt x="12030" y="5958"/>
                    <a:pt x="12144" y="5777"/>
                    <a:pt x="11985" y="5708"/>
                  </a:cubicBezTo>
                  <a:close/>
                  <a:moveTo>
                    <a:pt x="12508" y="7232"/>
                  </a:moveTo>
                  <a:cubicBezTo>
                    <a:pt x="12326" y="7277"/>
                    <a:pt x="12121" y="7277"/>
                    <a:pt x="12144" y="7573"/>
                  </a:cubicBezTo>
                  <a:cubicBezTo>
                    <a:pt x="12326" y="7755"/>
                    <a:pt x="12394" y="7823"/>
                    <a:pt x="12689" y="7687"/>
                  </a:cubicBezTo>
                  <a:cubicBezTo>
                    <a:pt x="12758" y="7391"/>
                    <a:pt x="12508" y="7459"/>
                    <a:pt x="12508" y="7232"/>
                  </a:cubicBezTo>
                  <a:close/>
                  <a:moveTo>
                    <a:pt x="15168" y="18443"/>
                  </a:moveTo>
                  <a:cubicBezTo>
                    <a:pt x="15123" y="18193"/>
                    <a:pt x="15100" y="17897"/>
                    <a:pt x="14827" y="17897"/>
                  </a:cubicBezTo>
                  <a:cubicBezTo>
                    <a:pt x="14872" y="18170"/>
                    <a:pt x="14895" y="18465"/>
                    <a:pt x="15168" y="18443"/>
                  </a:cubicBezTo>
                  <a:close/>
                  <a:moveTo>
                    <a:pt x="15395" y="16714"/>
                  </a:moveTo>
                  <a:cubicBezTo>
                    <a:pt x="15509" y="16442"/>
                    <a:pt x="15236" y="16396"/>
                    <a:pt x="15214" y="16146"/>
                  </a:cubicBezTo>
                  <a:cubicBezTo>
                    <a:pt x="15191" y="16032"/>
                    <a:pt x="15532" y="15577"/>
                    <a:pt x="15123" y="15600"/>
                  </a:cubicBezTo>
                  <a:cubicBezTo>
                    <a:pt x="14986" y="15805"/>
                    <a:pt x="15032" y="16714"/>
                    <a:pt x="15395" y="16714"/>
                  </a:cubicBezTo>
                  <a:close/>
                  <a:moveTo>
                    <a:pt x="14577" y="15805"/>
                  </a:moveTo>
                  <a:cubicBezTo>
                    <a:pt x="15032" y="15737"/>
                    <a:pt x="14645" y="15236"/>
                    <a:pt x="14963" y="15054"/>
                  </a:cubicBezTo>
                  <a:cubicBezTo>
                    <a:pt x="14736" y="15077"/>
                    <a:pt x="14850" y="14736"/>
                    <a:pt x="14691" y="14713"/>
                  </a:cubicBezTo>
                  <a:cubicBezTo>
                    <a:pt x="14554" y="15145"/>
                    <a:pt x="14713" y="15327"/>
                    <a:pt x="14577" y="15805"/>
                  </a:cubicBezTo>
                  <a:close/>
                  <a:moveTo>
                    <a:pt x="15236" y="14850"/>
                  </a:moveTo>
                  <a:lnTo>
                    <a:pt x="15214" y="15396"/>
                  </a:lnTo>
                  <a:cubicBezTo>
                    <a:pt x="15509" y="15555"/>
                    <a:pt x="15509" y="14691"/>
                    <a:pt x="15236" y="14850"/>
                  </a:cubicBezTo>
                  <a:close/>
                  <a:moveTo>
                    <a:pt x="14963" y="14077"/>
                  </a:moveTo>
                  <a:cubicBezTo>
                    <a:pt x="15145" y="13849"/>
                    <a:pt x="15441" y="13758"/>
                    <a:pt x="15532" y="13440"/>
                  </a:cubicBezTo>
                  <a:cubicBezTo>
                    <a:pt x="15214" y="13258"/>
                    <a:pt x="15236" y="13736"/>
                    <a:pt x="15145" y="13849"/>
                  </a:cubicBezTo>
                  <a:cubicBezTo>
                    <a:pt x="15123" y="13895"/>
                    <a:pt x="15009" y="13826"/>
                    <a:pt x="14963" y="13849"/>
                  </a:cubicBezTo>
                  <a:cubicBezTo>
                    <a:pt x="14986" y="13849"/>
                    <a:pt x="14872" y="14099"/>
                    <a:pt x="14872" y="14077"/>
                  </a:cubicBezTo>
                  <a:cubicBezTo>
                    <a:pt x="14804" y="14213"/>
                    <a:pt x="14827" y="14349"/>
                    <a:pt x="14782" y="14509"/>
                  </a:cubicBezTo>
                  <a:cubicBezTo>
                    <a:pt x="15054" y="14622"/>
                    <a:pt x="14941" y="14259"/>
                    <a:pt x="14963" y="14077"/>
                  </a:cubicBezTo>
                  <a:close/>
                  <a:moveTo>
                    <a:pt x="14145" y="19739"/>
                  </a:moveTo>
                  <a:cubicBezTo>
                    <a:pt x="14122" y="20057"/>
                    <a:pt x="14168" y="20285"/>
                    <a:pt x="14327" y="20398"/>
                  </a:cubicBezTo>
                  <a:cubicBezTo>
                    <a:pt x="14349" y="20285"/>
                    <a:pt x="14418" y="20239"/>
                    <a:pt x="14509" y="20194"/>
                  </a:cubicBezTo>
                  <a:cubicBezTo>
                    <a:pt x="14509" y="19898"/>
                    <a:pt x="14372" y="19762"/>
                    <a:pt x="14145" y="19739"/>
                  </a:cubicBezTo>
                  <a:close/>
                  <a:moveTo>
                    <a:pt x="15054" y="20421"/>
                  </a:moveTo>
                  <a:lnTo>
                    <a:pt x="15054" y="19966"/>
                  </a:lnTo>
                  <a:cubicBezTo>
                    <a:pt x="14713" y="19875"/>
                    <a:pt x="14691" y="20489"/>
                    <a:pt x="15054" y="20421"/>
                  </a:cubicBezTo>
                  <a:close/>
                  <a:moveTo>
                    <a:pt x="14077" y="23900"/>
                  </a:moveTo>
                  <a:cubicBezTo>
                    <a:pt x="14190" y="24469"/>
                    <a:pt x="13622" y="24219"/>
                    <a:pt x="13713" y="24764"/>
                  </a:cubicBezTo>
                  <a:cubicBezTo>
                    <a:pt x="14008" y="24764"/>
                    <a:pt x="14008" y="24378"/>
                    <a:pt x="14168" y="24219"/>
                  </a:cubicBezTo>
                  <a:cubicBezTo>
                    <a:pt x="14463" y="24082"/>
                    <a:pt x="14236" y="24582"/>
                    <a:pt x="14531" y="24446"/>
                  </a:cubicBezTo>
                  <a:cubicBezTo>
                    <a:pt x="14554" y="24082"/>
                    <a:pt x="14281" y="24037"/>
                    <a:pt x="14077" y="23900"/>
                  </a:cubicBezTo>
                  <a:close/>
                  <a:moveTo>
                    <a:pt x="14145" y="25538"/>
                  </a:moveTo>
                  <a:lnTo>
                    <a:pt x="14145" y="25970"/>
                  </a:lnTo>
                  <a:cubicBezTo>
                    <a:pt x="14577" y="26152"/>
                    <a:pt x="14463" y="25401"/>
                    <a:pt x="14145" y="25538"/>
                  </a:cubicBezTo>
                  <a:close/>
                  <a:moveTo>
                    <a:pt x="11985" y="30176"/>
                  </a:moveTo>
                  <a:cubicBezTo>
                    <a:pt x="11962" y="29858"/>
                    <a:pt x="12189" y="29858"/>
                    <a:pt x="12166" y="29540"/>
                  </a:cubicBezTo>
                  <a:cubicBezTo>
                    <a:pt x="11871" y="29381"/>
                    <a:pt x="11780" y="30086"/>
                    <a:pt x="11985" y="30176"/>
                  </a:cubicBezTo>
                  <a:close/>
                  <a:moveTo>
                    <a:pt x="11780" y="30404"/>
                  </a:moveTo>
                  <a:cubicBezTo>
                    <a:pt x="11621" y="30609"/>
                    <a:pt x="11757" y="31063"/>
                    <a:pt x="12053" y="31063"/>
                  </a:cubicBezTo>
                  <a:cubicBezTo>
                    <a:pt x="12144" y="30631"/>
                    <a:pt x="11916" y="30586"/>
                    <a:pt x="11780" y="30404"/>
                  </a:cubicBezTo>
                  <a:close/>
                  <a:moveTo>
                    <a:pt x="11939" y="32814"/>
                  </a:moveTo>
                  <a:cubicBezTo>
                    <a:pt x="12030" y="33224"/>
                    <a:pt x="11530" y="34088"/>
                    <a:pt x="12007" y="34224"/>
                  </a:cubicBezTo>
                  <a:cubicBezTo>
                    <a:pt x="12121" y="33815"/>
                    <a:pt x="12053" y="34065"/>
                    <a:pt x="11916" y="33906"/>
                  </a:cubicBezTo>
                  <a:cubicBezTo>
                    <a:pt x="11643" y="33542"/>
                    <a:pt x="12530" y="32860"/>
                    <a:pt x="11939" y="32814"/>
                  </a:cubicBezTo>
                  <a:close/>
                  <a:moveTo>
                    <a:pt x="12758" y="33383"/>
                  </a:moveTo>
                  <a:cubicBezTo>
                    <a:pt x="12712" y="33724"/>
                    <a:pt x="12849" y="33815"/>
                    <a:pt x="13008" y="33929"/>
                  </a:cubicBezTo>
                  <a:cubicBezTo>
                    <a:pt x="13008" y="33656"/>
                    <a:pt x="13008" y="33360"/>
                    <a:pt x="12758" y="33383"/>
                  </a:cubicBezTo>
                  <a:close/>
                  <a:moveTo>
                    <a:pt x="13372" y="46617"/>
                  </a:moveTo>
                  <a:cubicBezTo>
                    <a:pt x="13167" y="46640"/>
                    <a:pt x="13463" y="46913"/>
                    <a:pt x="13554" y="46936"/>
                  </a:cubicBezTo>
                  <a:lnTo>
                    <a:pt x="13576" y="45958"/>
                  </a:lnTo>
                  <a:cubicBezTo>
                    <a:pt x="13235" y="45844"/>
                    <a:pt x="13440" y="46390"/>
                    <a:pt x="13372" y="46617"/>
                  </a:cubicBezTo>
                  <a:close/>
                  <a:moveTo>
                    <a:pt x="13508" y="49892"/>
                  </a:moveTo>
                  <a:cubicBezTo>
                    <a:pt x="13417" y="50188"/>
                    <a:pt x="13394" y="50460"/>
                    <a:pt x="13599" y="50665"/>
                  </a:cubicBezTo>
                  <a:cubicBezTo>
                    <a:pt x="13645" y="50415"/>
                    <a:pt x="13826" y="49960"/>
                    <a:pt x="13508" y="49892"/>
                  </a:cubicBezTo>
                  <a:close/>
                  <a:moveTo>
                    <a:pt x="11848" y="57282"/>
                  </a:moveTo>
                  <a:cubicBezTo>
                    <a:pt x="11643" y="57442"/>
                    <a:pt x="11916" y="58260"/>
                    <a:pt x="12007" y="58056"/>
                  </a:cubicBezTo>
                  <a:cubicBezTo>
                    <a:pt x="11825" y="57965"/>
                    <a:pt x="12053" y="57373"/>
                    <a:pt x="11848" y="57282"/>
                  </a:cubicBezTo>
                  <a:close/>
                  <a:moveTo>
                    <a:pt x="13804" y="60057"/>
                  </a:moveTo>
                  <a:cubicBezTo>
                    <a:pt x="13758" y="60307"/>
                    <a:pt x="13554" y="60989"/>
                    <a:pt x="13895" y="61057"/>
                  </a:cubicBezTo>
                  <a:cubicBezTo>
                    <a:pt x="13735" y="60671"/>
                    <a:pt x="14054" y="60398"/>
                    <a:pt x="13804" y="60057"/>
                  </a:cubicBezTo>
                  <a:close/>
                  <a:moveTo>
                    <a:pt x="14031" y="63786"/>
                  </a:moveTo>
                  <a:cubicBezTo>
                    <a:pt x="13781" y="63786"/>
                    <a:pt x="13667" y="64514"/>
                    <a:pt x="13826" y="64650"/>
                  </a:cubicBezTo>
                  <a:cubicBezTo>
                    <a:pt x="13940" y="64423"/>
                    <a:pt x="14077" y="64218"/>
                    <a:pt x="14031" y="63786"/>
                  </a:cubicBezTo>
                  <a:close/>
                  <a:moveTo>
                    <a:pt x="13008" y="64855"/>
                  </a:moveTo>
                  <a:cubicBezTo>
                    <a:pt x="12894" y="65059"/>
                    <a:pt x="12894" y="65378"/>
                    <a:pt x="12803" y="65628"/>
                  </a:cubicBezTo>
                  <a:cubicBezTo>
                    <a:pt x="13144" y="65696"/>
                    <a:pt x="13372" y="65059"/>
                    <a:pt x="13281" y="64969"/>
                  </a:cubicBezTo>
                  <a:cubicBezTo>
                    <a:pt x="13235" y="65287"/>
                    <a:pt x="13144" y="64809"/>
                    <a:pt x="13008" y="64855"/>
                  </a:cubicBezTo>
                  <a:close/>
                  <a:moveTo>
                    <a:pt x="11712" y="60239"/>
                  </a:moveTo>
                  <a:cubicBezTo>
                    <a:pt x="11712" y="60466"/>
                    <a:pt x="11280" y="60671"/>
                    <a:pt x="11598" y="60898"/>
                  </a:cubicBezTo>
                  <a:cubicBezTo>
                    <a:pt x="11575" y="60671"/>
                    <a:pt x="12007" y="60466"/>
                    <a:pt x="11712" y="60239"/>
                  </a:cubicBezTo>
                  <a:close/>
                  <a:moveTo>
                    <a:pt x="12485" y="3298"/>
                  </a:moveTo>
                  <a:cubicBezTo>
                    <a:pt x="12644" y="3343"/>
                    <a:pt x="12689" y="3503"/>
                    <a:pt x="12644" y="3753"/>
                  </a:cubicBezTo>
                  <a:cubicBezTo>
                    <a:pt x="12894" y="3753"/>
                    <a:pt x="12849" y="3571"/>
                    <a:pt x="13008" y="3753"/>
                  </a:cubicBezTo>
                  <a:cubicBezTo>
                    <a:pt x="13167" y="4162"/>
                    <a:pt x="13121" y="4617"/>
                    <a:pt x="13190" y="5072"/>
                  </a:cubicBezTo>
                  <a:cubicBezTo>
                    <a:pt x="13258" y="5777"/>
                    <a:pt x="13394" y="6504"/>
                    <a:pt x="13417" y="7255"/>
                  </a:cubicBezTo>
                  <a:cubicBezTo>
                    <a:pt x="13417" y="7437"/>
                    <a:pt x="13326" y="7550"/>
                    <a:pt x="13326" y="7596"/>
                  </a:cubicBezTo>
                  <a:cubicBezTo>
                    <a:pt x="13303" y="8687"/>
                    <a:pt x="13576" y="9779"/>
                    <a:pt x="13645" y="10870"/>
                  </a:cubicBezTo>
                  <a:cubicBezTo>
                    <a:pt x="13645" y="11075"/>
                    <a:pt x="13531" y="11325"/>
                    <a:pt x="13531" y="11530"/>
                  </a:cubicBezTo>
                  <a:cubicBezTo>
                    <a:pt x="13554" y="11643"/>
                    <a:pt x="13713" y="11825"/>
                    <a:pt x="13713" y="11962"/>
                  </a:cubicBezTo>
                  <a:cubicBezTo>
                    <a:pt x="13713" y="12144"/>
                    <a:pt x="13622" y="12348"/>
                    <a:pt x="13622" y="12508"/>
                  </a:cubicBezTo>
                  <a:cubicBezTo>
                    <a:pt x="13645" y="13258"/>
                    <a:pt x="13758" y="14213"/>
                    <a:pt x="13667" y="15032"/>
                  </a:cubicBezTo>
                  <a:cubicBezTo>
                    <a:pt x="13417" y="14941"/>
                    <a:pt x="13440" y="15168"/>
                    <a:pt x="13212" y="15123"/>
                  </a:cubicBezTo>
                  <a:cubicBezTo>
                    <a:pt x="13326" y="15577"/>
                    <a:pt x="13394" y="15100"/>
                    <a:pt x="13667" y="15145"/>
                  </a:cubicBezTo>
                  <a:cubicBezTo>
                    <a:pt x="13735" y="15941"/>
                    <a:pt x="13645" y="16328"/>
                    <a:pt x="13917" y="16669"/>
                  </a:cubicBezTo>
                  <a:cubicBezTo>
                    <a:pt x="14122" y="16919"/>
                    <a:pt x="13826" y="16987"/>
                    <a:pt x="13826" y="17101"/>
                  </a:cubicBezTo>
                  <a:cubicBezTo>
                    <a:pt x="13804" y="17351"/>
                    <a:pt x="14099" y="17579"/>
                    <a:pt x="13804" y="17874"/>
                  </a:cubicBezTo>
                  <a:cubicBezTo>
                    <a:pt x="14395" y="17760"/>
                    <a:pt x="13963" y="18193"/>
                    <a:pt x="14168" y="18420"/>
                  </a:cubicBezTo>
                  <a:cubicBezTo>
                    <a:pt x="14258" y="18215"/>
                    <a:pt x="14463" y="18124"/>
                    <a:pt x="14622" y="18011"/>
                  </a:cubicBezTo>
                  <a:cubicBezTo>
                    <a:pt x="14486" y="17829"/>
                    <a:pt x="14281" y="18033"/>
                    <a:pt x="14077" y="17760"/>
                  </a:cubicBezTo>
                  <a:cubicBezTo>
                    <a:pt x="14054" y="17419"/>
                    <a:pt x="14258" y="17397"/>
                    <a:pt x="14190" y="17010"/>
                  </a:cubicBezTo>
                  <a:lnTo>
                    <a:pt x="14554" y="17010"/>
                  </a:lnTo>
                  <a:cubicBezTo>
                    <a:pt x="14600" y="16646"/>
                    <a:pt x="14077" y="16942"/>
                    <a:pt x="14008" y="16464"/>
                  </a:cubicBezTo>
                  <a:cubicBezTo>
                    <a:pt x="14190" y="16442"/>
                    <a:pt x="14213" y="16601"/>
                    <a:pt x="14372" y="16578"/>
                  </a:cubicBezTo>
                  <a:cubicBezTo>
                    <a:pt x="14463" y="16146"/>
                    <a:pt x="14054" y="16010"/>
                    <a:pt x="14304" y="15691"/>
                  </a:cubicBezTo>
                  <a:cubicBezTo>
                    <a:pt x="14099" y="15396"/>
                    <a:pt x="13895" y="15100"/>
                    <a:pt x="13963" y="14486"/>
                  </a:cubicBezTo>
                  <a:cubicBezTo>
                    <a:pt x="14099" y="14645"/>
                    <a:pt x="14190" y="14873"/>
                    <a:pt x="14213" y="15145"/>
                  </a:cubicBezTo>
                  <a:cubicBezTo>
                    <a:pt x="14349" y="15054"/>
                    <a:pt x="14395" y="14873"/>
                    <a:pt x="14509" y="14713"/>
                  </a:cubicBezTo>
                  <a:cubicBezTo>
                    <a:pt x="14486" y="14486"/>
                    <a:pt x="14304" y="14827"/>
                    <a:pt x="14304" y="14827"/>
                  </a:cubicBezTo>
                  <a:cubicBezTo>
                    <a:pt x="14168" y="14759"/>
                    <a:pt x="14304" y="14622"/>
                    <a:pt x="14236" y="14486"/>
                  </a:cubicBezTo>
                  <a:cubicBezTo>
                    <a:pt x="14145" y="14327"/>
                    <a:pt x="13758" y="14304"/>
                    <a:pt x="14054" y="13940"/>
                  </a:cubicBezTo>
                  <a:cubicBezTo>
                    <a:pt x="14304" y="13826"/>
                    <a:pt x="14168" y="14190"/>
                    <a:pt x="14236" y="14281"/>
                  </a:cubicBezTo>
                  <a:cubicBezTo>
                    <a:pt x="14304" y="14372"/>
                    <a:pt x="14577" y="14259"/>
                    <a:pt x="14600" y="14509"/>
                  </a:cubicBezTo>
                  <a:cubicBezTo>
                    <a:pt x="14963" y="14099"/>
                    <a:pt x="14713" y="13849"/>
                    <a:pt x="14804" y="13417"/>
                  </a:cubicBezTo>
                  <a:cubicBezTo>
                    <a:pt x="14372" y="13394"/>
                    <a:pt x="14713" y="13849"/>
                    <a:pt x="14509" y="13963"/>
                  </a:cubicBezTo>
                  <a:cubicBezTo>
                    <a:pt x="14122" y="14077"/>
                    <a:pt x="14281" y="13576"/>
                    <a:pt x="14054" y="13508"/>
                  </a:cubicBezTo>
                  <a:cubicBezTo>
                    <a:pt x="14145" y="13144"/>
                    <a:pt x="14236" y="13463"/>
                    <a:pt x="14509" y="13417"/>
                  </a:cubicBezTo>
                  <a:cubicBezTo>
                    <a:pt x="14691" y="13213"/>
                    <a:pt x="14941" y="13122"/>
                    <a:pt x="14895" y="12644"/>
                  </a:cubicBezTo>
                  <a:cubicBezTo>
                    <a:pt x="15214" y="12667"/>
                    <a:pt x="15486" y="13053"/>
                    <a:pt x="15168" y="13213"/>
                  </a:cubicBezTo>
                  <a:cubicBezTo>
                    <a:pt x="15236" y="13508"/>
                    <a:pt x="15327" y="12917"/>
                    <a:pt x="15623" y="13099"/>
                  </a:cubicBezTo>
                  <a:cubicBezTo>
                    <a:pt x="15850" y="13326"/>
                    <a:pt x="15623" y="13622"/>
                    <a:pt x="15600" y="13872"/>
                  </a:cubicBezTo>
                  <a:cubicBezTo>
                    <a:pt x="15600" y="13963"/>
                    <a:pt x="15714" y="14099"/>
                    <a:pt x="15691" y="14304"/>
                  </a:cubicBezTo>
                  <a:cubicBezTo>
                    <a:pt x="15668" y="14804"/>
                    <a:pt x="15486" y="15396"/>
                    <a:pt x="15486" y="15941"/>
                  </a:cubicBezTo>
                  <a:cubicBezTo>
                    <a:pt x="15486" y="16169"/>
                    <a:pt x="15577" y="16237"/>
                    <a:pt x="15577" y="16373"/>
                  </a:cubicBezTo>
                  <a:cubicBezTo>
                    <a:pt x="15532" y="17169"/>
                    <a:pt x="15395" y="18124"/>
                    <a:pt x="15441" y="18897"/>
                  </a:cubicBezTo>
                  <a:cubicBezTo>
                    <a:pt x="15464" y="19216"/>
                    <a:pt x="15373" y="19466"/>
                    <a:pt x="15350" y="19762"/>
                  </a:cubicBezTo>
                  <a:cubicBezTo>
                    <a:pt x="15145" y="21604"/>
                    <a:pt x="15100" y="23536"/>
                    <a:pt x="14804" y="25333"/>
                  </a:cubicBezTo>
                  <a:cubicBezTo>
                    <a:pt x="14759" y="25515"/>
                    <a:pt x="14645" y="25606"/>
                    <a:pt x="14600" y="25765"/>
                  </a:cubicBezTo>
                  <a:cubicBezTo>
                    <a:pt x="14509" y="26129"/>
                    <a:pt x="14600" y="26515"/>
                    <a:pt x="14600" y="26970"/>
                  </a:cubicBezTo>
                  <a:cubicBezTo>
                    <a:pt x="14577" y="27311"/>
                    <a:pt x="14418" y="27448"/>
                    <a:pt x="14577" y="27834"/>
                  </a:cubicBezTo>
                  <a:cubicBezTo>
                    <a:pt x="14622" y="28175"/>
                    <a:pt x="14327" y="28130"/>
                    <a:pt x="14304" y="28380"/>
                  </a:cubicBezTo>
                  <a:cubicBezTo>
                    <a:pt x="14463" y="28926"/>
                    <a:pt x="14168" y="29517"/>
                    <a:pt x="14349" y="30131"/>
                  </a:cubicBezTo>
                  <a:cubicBezTo>
                    <a:pt x="14372" y="30313"/>
                    <a:pt x="14008" y="30131"/>
                    <a:pt x="14077" y="29904"/>
                  </a:cubicBezTo>
                  <a:cubicBezTo>
                    <a:pt x="13758" y="30290"/>
                    <a:pt x="14190" y="30881"/>
                    <a:pt x="14349" y="30790"/>
                  </a:cubicBezTo>
                  <a:cubicBezTo>
                    <a:pt x="14258" y="31177"/>
                    <a:pt x="14236" y="31700"/>
                    <a:pt x="13872" y="31768"/>
                  </a:cubicBezTo>
                  <a:cubicBezTo>
                    <a:pt x="14281" y="32291"/>
                    <a:pt x="13554" y="33155"/>
                    <a:pt x="14031" y="33610"/>
                  </a:cubicBezTo>
                  <a:cubicBezTo>
                    <a:pt x="14122" y="33815"/>
                    <a:pt x="13849" y="33883"/>
                    <a:pt x="13849" y="33951"/>
                  </a:cubicBezTo>
                  <a:cubicBezTo>
                    <a:pt x="13826" y="34020"/>
                    <a:pt x="13963" y="34133"/>
                    <a:pt x="13940" y="34270"/>
                  </a:cubicBezTo>
                  <a:cubicBezTo>
                    <a:pt x="13849" y="34747"/>
                    <a:pt x="13622" y="35566"/>
                    <a:pt x="13622" y="36225"/>
                  </a:cubicBezTo>
                  <a:cubicBezTo>
                    <a:pt x="13622" y="36384"/>
                    <a:pt x="13645" y="36771"/>
                    <a:pt x="13804" y="36794"/>
                  </a:cubicBezTo>
                  <a:cubicBezTo>
                    <a:pt x="13781" y="36907"/>
                    <a:pt x="13622" y="36862"/>
                    <a:pt x="13531" y="36885"/>
                  </a:cubicBezTo>
                  <a:cubicBezTo>
                    <a:pt x="13599" y="37499"/>
                    <a:pt x="13622" y="37976"/>
                    <a:pt x="13508" y="38408"/>
                  </a:cubicBezTo>
                  <a:cubicBezTo>
                    <a:pt x="13508" y="38522"/>
                    <a:pt x="13622" y="38499"/>
                    <a:pt x="13690" y="38522"/>
                  </a:cubicBezTo>
                  <a:cubicBezTo>
                    <a:pt x="13508" y="38931"/>
                    <a:pt x="13735" y="39159"/>
                    <a:pt x="13485" y="39409"/>
                  </a:cubicBezTo>
                  <a:cubicBezTo>
                    <a:pt x="13440" y="39636"/>
                    <a:pt x="13667" y="39568"/>
                    <a:pt x="13667" y="39727"/>
                  </a:cubicBezTo>
                  <a:cubicBezTo>
                    <a:pt x="13554" y="39977"/>
                    <a:pt x="13485" y="40455"/>
                    <a:pt x="13463" y="40932"/>
                  </a:cubicBezTo>
                  <a:cubicBezTo>
                    <a:pt x="13463" y="41205"/>
                    <a:pt x="13508" y="41751"/>
                    <a:pt x="13531" y="41910"/>
                  </a:cubicBezTo>
                  <a:cubicBezTo>
                    <a:pt x="13576" y="42138"/>
                    <a:pt x="13690" y="42365"/>
                    <a:pt x="13713" y="42570"/>
                  </a:cubicBezTo>
                  <a:cubicBezTo>
                    <a:pt x="13781" y="43366"/>
                    <a:pt x="13713" y="44184"/>
                    <a:pt x="13667" y="44866"/>
                  </a:cubicBezTo>
                  <a:cubicBezTo>
                    <a:pt x="13645" y="45503"/>
                    <a:pt x="13986" y="46185"/>
                    <a:pt x="13645" y="46617"/>
                  </a:cubicBezTo>
                  <a:cubicBezTo>
                    <a:pt x="13667" y="46799"/>
                    <a:pt x="13826" y="46868"/>
                    <a:pt x="13826" y="47049"/>
                  </a:cubicBezTo>
                  <a:cubicBezTo>
                    <a:pt x="13826" y="47231"/>
                    <a:pt x="13713" y="47254"/>
                    <a:pt x="13735" y="47391"/>
                  </a:cubicBezTo>
                  <a:cubicBezTo>
                    <a:pt x="13758" y="47641"/>
                    <a:pt x="13895" y="47982"/>
                    <a:pt x="13895" y="48255"/>
                  </a:cubicBezTo>
                  <a:cubicBezTo>
                    <a:pt x="13917" y="48891"/>
                    <a:pt x="13735" y="49460"/>
                    <a:pt x="13781" y="50119"/>
                  </a:cubicBezTo>
                  <a:cubicBezTo>
                    <a:pt x="13804" y="50279"/>
                    <a:pt x="13872" y="50324"/>
                    <a:pt x="13872" y="50438"/>
                  </a:cubicBezTo>
                  <a:cubicBezTo>
                    <a:pt x="13872" y="50642"/>
                    <a:pt x="13758" y="50802"/>
                    <a:pt x="13758" y="50983"/>
                  </a:cubicBezTo>
                  <a:cubicBezTo>
                    <a:pt x="13758" y="51143"/>
                    <a:pt x="13940" y="51302"/>
                    <a:pt x="13940" y="51438"/>
                  </a:cubicBezTo>
                  <a:cubicBezTo>
                    <a:pt x="13940" y="51484"/>
                    <a:pt x="13849" y="51643"/>
                    <a:pt x="13849" y="51757"/>
                  </a:cubicBezTo>
                  <a:cubicBezTo>
                    <a:pt x="13849" y="51961"/>
                    <a:pt x="13940" y="51984"/>
                    <a:pt x="13940" y="52189"/>
                  </a:cubicBezTo>
                  <a:cubicBezTo>
                    <a:pt x="13917" y="53053"/>
                    <a:pt x="13804" y="53962"/>
                    <a:pt x="13895" y="54713"/>
                  </a:cubicBezTo>
                  <a:cubicBezTo>
                    <a:pt x="13917" y="54895"/>
                    <a:pt x="13781" y="54895"/>
                    <a:pt x="13804" y="55031"/>
                  </a:cubicBezTo>
                  <a:cubicBezTo>
                    <a:pt x="13826" y="55441"/>
                    <a:pt x="14168" y="55941"/>
                    <a:pt x="13872" y="56578"/>
                  </a:cubicBezTo>
                  <a:cubicBezTo>
                    <a:pt x="14145" y="57010"/>
                    <a:pt x="13872" y="57624"/>
                    <a:pt x="13940" y="58419"/>
                  </a:cubicBezTo>
                  <a:cubicBezTo>
                    <a:pt x="13758" y="58419"/>
                    <a:pt x="13872" y="58078"/>
                    <a:pt x="13667" y="58101"/>
                  </a:cubicBezTo>
                  <a:cubicBezTo>
                    <a:pt x="13645" y="58374"/>
                    <a:pt x="13804" y="58442"/>
                    <a:pt x="13940" y="58533"/>
                  </a:cubicBezTo>
                  <a:cubicBezTo>
                    <a:pt x="13758" y="58738"/>
                    <a:pt x="13849" y="59261"/>
                    <a:pt x="13826" y="59625"/>
                  </a:cubicBezTo>
                  <a:cubicBezTo>
                    <a:pt x="13781" y="59875"/>
                    <a:pt x="14077" y="59761"/>
                    <a:pt x="14099" y="59966"/>
                  </a:cubicBezTo>
                  <a:cubicBezTo>
                    <a:pt x="14145" y="61080"/>
                    <a:pt x="13940" y="62081"/>
                    <a:pt x="14054" y="63013"/>
                  </a:cubicBezTo>
                  <a:cubicBezTo>
                    <a:pt x="14077" y="63286"/>
                    <a:pt x="14213" y="63445"/>
                    <a:pt x="14213" y="63672"/>
                  </a:cubicBezTo>
                  <a:cubicBezTo>
                    <a:pt x="14258" y="64377"/>
                    <a:pt x="14099" y="65059"/>
                    <a:pt x="14099" y="65764"/>
                  </a:cubicBezTo>
                  <a:cubicBezTo>
                    <a:pt x="14099" y="65969"/>
                    <a:pt x="14190" y="66219"/>
                    <a:pt x="14168" y="66424"/>
                  </a:cubicBezTo>
                  <a:cubicBezTo>
                    <a:pt x="14168" y="66606"/>
                    <a:pt x="14031" y="66742"/>
                    <a:pt x="13986" y="66947"/>
                  </a:cubicBezTo>
                  <a:cubicBezTo>
                    <a:pt x="13963" y="67152"/>
                    <a:pt x="14077" y="67288"/>
                    <a:pt x="14077" y="67515"/>
                  </a:cubicBezTo>
                  <a:cubicBezTo>
                    <a:pt x="14054" y="68311"/>
                    <a:pt x="13940" y="69266"/>
                    <a:pt x="13849" y="70130"/>
                  </a:cubicBezTo>
                  <a:cubicBezTo>
                    <a:pt x="13576" y="70176"/>
                    <a:pt x="13804" y="69698"/>
                    <a:pt x="13758" y="69357"/>
                  </a:cubicBezTo>
                  <a:cubicBezTo>
                    <a:pt x="13735" y="69153"/>
                    <a:pt x="13349" y="68652"/>
                    <a:pt x="13781" y="68584"/>
                  </a:cubicBezTo>
                  <a:cubicBezTo>
                    <a:pt x="13826" y="68198"/>
                    <a:pt x="13463" y="68311"/>
                    <a:pt x="13508" y="67925"/>
                  </a:cubicBezTo>
                  <a:cubicBezTo>
                    <a:pt x="13667" y="67947"/>
                    <a:pt x="13758" y="67857"/>
                    <a:pt x="13781" y="67720"/>
                  </a:cubicBezTo>
                  <a:cubicBezTo>
                    <a:pt x="13576" y="67766"/>
                    <a:pt x="13394" y="67333"/>
                    <a:pt x="13713" y="67061"/>
                  </a:cubicBezTo>
                  <a:cubicBezTo>
                    <a:pt x="13372" y="66947"/>
                    <a:pt x="13554" y="67470"/>
                    <a:pt x="13235" y="67379"/>
                  </a:cubicBezTo>
                  <a:cubicBezTo>
                    <a:pt x="13190" y="66629"/>
                    <a:pt x="13235" y="66333"/>
                    <a:pt x="13167" y="65742"/>
                  </a:cubicBezTo>
                  <a:cubicBezTo>
                    <a:pt x="12826" y="65628"/>
                    <a:pt x="13031" y="66219"/>
                    <a:pt x="12621" y="66060"/>
                  </a:cubicBezTo>
                  <a:cubicBezTo>
                    <a:pt x="12849" y="65287"/>
                    <a:pt x="12303" y="64764"/>
                    <a:pt x="12735" y="64195"/>
                  </a:cubicBezTo>
                  <a:cubicBezTo>
                    <a:pt x="12689" y="63968"/>
                    <a:pt x="12598" y="63968"/>
                    <a:pt x="12462" y="64082"/>
                  </a:cubicBezTo>
                  <a:cubicBezTo>
                    <a:pt x="12348" y="63832"/>
                    <a:pt x="12712" y="63672"/>
                    <a:pt x="12485" y="63650"/>
                  </a:cubicBezTo>
                  <a:cubicBezTo>
                    <a:pt x="12508" y="63377"/>
                    <a:pt x="12712" y="63786"/>
                    <a:pt x="12849" y="63763"/>
                  </a:cubicBezTo>
                  <a:cubicBezTo>
                    <a:pt x="12644" y="62990"/>
                    <a:pt x="12530" y="62513"/>
                    <a:pt x="12689" y="61671"/>
                  </a:cubicBezTo>
                  <a:cubicBezTo>
                    <a:pt x="12598" y="61694"/>
                    <a:pt x="12621" y="61808"/>
                    <a:pt x="12598" y="61899"/>
                  </a:cubicBezTo>
                  <a:cubicBezTo>
                    <a:pt x="12598" y="61512"/>
                    <a:pt x="12394" y="60489"/>
                    <a:pt x="12621" y="59943"/>
                  </a:cubicBezTo>
                  <a:cubicBezTo>
                    <a:pt x="12689" y="59556"/>
                    <a:pt x="12303" y="59647"/>
                    <a:pt x="12371" y="59261"/>
                  </a:cubicBezTo>
                  <a:cubicBezTo>
                    <a:pt x="12485" y="59147"/>
                    <a:pt x="12530" y="58897"/>
                    <a:pt x="12553" y="58624"/>
                  </a:cubicBezTo>
                  <a:cubicBezTo>
                    <a:pt x="12598" y="58442"/>
                    <a:pt x="12485" y="58419"/>
                    <a:pt x="12371" y="58397"/>
                  </a:cubicBezTo>
                  <a:cubicBezTo>
                    <a:pt x="12417" y="58147"/>
                    <a:pt x="12598" y="57805"/>
                    <a:pt x="12303" y="57737"/>
                  </a:cubicBezTo>
                  <a:cubicBezTo>
                    <a:pt x="12075" y="57805"/>
                    <a:pt x="12257" y="58351"/>
                    <a:pt x="12189" y="58601"/>
                  </a:cubicBezTo>
                  <a:cubicBezTo>
                    <a:pt x="11939" y="58579"/>
                    <a:pt x="11803" y="58647"/>
                    <a:pt x="11825" y="58920"/>
                  </a:cubicBezTo>
                  <a:cubicBezTo>
                    <a:pt x="11825" y="59011"/>
                    <a:pt x="11916" y="59033"/>
                    <a:pt x="11894" y="59147"/>
                  </a:cubicBezTo>
                  <a:cubicBezTo>
                    <a:pt x="12007" y="59079"/>
                    <a:pt x="12007" y="58897"/>
                    <a:pt x="12189" y="58942"/>
                  </a:cubicBezTo>
                  <a:cubicBezTo>
                    <a:pt x="11939" y="61649"/>
                    <a:pt x="12212" y="62831"/>
                    <a:pt x="11985" y="65378"/>
                  </a:cubicBezTo>
                  <a:cubicBezTo>
                    <a:pt x="11871" y="65514"/>
                    <a:pt x="11848" y="65423"/>
                    <a:pt x="11712" y="65378"/>
                  </a:cubicBezTo>
                  <a:cubicBezTo>
                    <a:pt x="11712" y="66083"/>
                    <a:pt x="11780" y="66674"/>
                    <a:pt x="11689" y="67243"/>
                  </a:cubicBezTo>
                  <a:cubicBezTo>
                    <a:pt x="11712" y="67356"/>
                    <a:pt x="11871" y="67311"/>
                    <a:pt x="11871" y="67447"/>
                  </a:cubicBezTo>
                  <a:cubicBezTo>
                    <a:pt x="11803" y="67766"/>
                    <a:pt x="11757" y="68061"/>
                    <a:pt x="11393" y="67993"/>
                  </a:cubicBezTo>
                  <a:cubicBezTo>
                    <a:pt x="11507" y="68289"/>
                    <a:pt x="11484" y="68334"/>
                    <a:pt x="11757" y="68220"/>
                  </a:cubicBezTo>
                  <a:cubicBezTo>
                    <a:pt x="11712" y="68334"/>
                    <a:pt x="11552" y="68334"/>
                    <a:pt x="11575" y="68539"/>
                  </a:cubicBezTo>
                  <a:cubicBezTo>
                    <a:pt x="11257" y="68493"/>
                    <a:pt x="11234" y="68084"/>
                    <a:pt x="11029" y="67879"/>
                  </a:cubicBezTo>
                  <a:cubicBezTo>
                    <a:pt x="11211" y="67470"/>
                    <a:pt x="11166" y="67493"/>
                    <a:pt x="11143" y="66901"/>
                  </a:cubicBezTo>
                  <a:cubicBezTo>
                    <a:pt x="11484" y="66742"/>
                    <a:pt x="11189" y="67265"/>
                    <a:pt x="11416" y="67220"/>
                  </a:cubicBezTo>
                  <a:cubicBezTo>
                    <a:pt x="11643" y="67015"/>
                    <a:pt x="11439" y="66378"/>
                    <a:pt x="11143" y="66674"/>
                  </a:cubicBezTo>
                  <a:cubicBezTo>
                    <a:pt x="11257" y="66242"/>
                    <a:pt x="10961" y="66037"/>
                    <a:pt x="11166" y="65810"/>
                  </a:cubicBezTo>
                  <a:cubicBezTo>
                    <a:pt x="11348" y="65764"/>
                    <a:pt x="11325" y="65969"/>
                    <a:pt x="11348" y="66128"/>
                  </a:cubicBezTo>
                  <a:cubicBezTo>
                    <a:pt x="11575" y="65992"/>
                    <a:pt x="11393" y="65423"/>
                    <a:pt x="11166" y="65469"/>
                  </a:cubicBezTo>
                  <a:cubicBezTo>
                    <a:pt x="11257" y="64923"/>
                    <a:pt x="11280" y="64286"/>
                    <a:pt x="11189" y="63627"/>
                  </a:cubicBezTo>
                  <a:cubicBezTo>
                    <a:pt x="11257" y="63309"/>
                    <a:pt x="11416" y="63149"/>
                    <a:pt x="11484" y="62854"/>
                  </a:cubicBezTo>
                  <a:cubicBezTo>
                    <a:pt x="11461" y="62740"/>
                    <a:pt x="11302" y="62786"/>
                    <a:pt x="11302" y="62626"/>
                  </a:cubicBezTo>
                  <a:cubicBezTo>
                    <a:pt x="11371" y="61626"/>
                    <a:pt x="11211" y="60307"/>
                    <a:pt x="11439" y="59465"/>
                  </a:cubicBezTo>
                  <a:cubicBezTo>
                    <a:pt x="11757" y="59375"/>
                    <a:pt x="11575" y="59807"/>
                    <a:pt x="11621" y="60011"/>
                  </a:cubicBezTo>
                  <a:cubicBezTo>
                    <a:pt x="11939" y="59647"/>
                    <a:pt x="11507" y="59215"/>
                    <a:pt x="11348" y="59033"/>
                  </a:cubicBezTo>
                  <a:cubicBezTo>
                    <a:pt x="11598" y="57669"/>
                    <a:pt x="11552" y="56646"/>
                    <a:pt x="11507" y="55327"/>
                  </a:cubicBezTo>
                  <a:cubicBezTo>
                    <a:pt x="11689" y="55236"/>
                    <a:pt x="11575" y="54986"/>
                    <a:pt x="11780" y="55213"/>
                  </a:cubicBezTo>
                  <a:cubicBezTo>
                    <a:pt x="11894" y="54872"/>
                    <a:pt x="11643" y="54940"/>
                    <a:pt x="11598" y="54781"/>
                  </a:cubicBezTo>
                  <a:cubicBezTo>
                    <a:pt x="11757" y="53917"/>
                    <a:pt x="11803" y="52939"/>
                    <a:pt x="11734" y="52143"/>
                  </a:cubicBezTo>
                  <a:cubicBezTo>
                    <a:pt x="11712" y="51734"/>
                    <a:pt x="11666" y="51234"/>
                    <a:pt x="11666" y="50847"/>
                  </a:cubicBezTo>
                  <a:cubicBezTo>
                    <a:pt x="11666" y="50506"/>
                    <a:pt x="11780" y="50279"/>
                    <a:pt x="11757" y="49960"/>
                  </a:cubicBezTo>
                  <a:cubicBezTo>
                    <a:pt x="11757" y="49801"/>
                    <a:pt x="11689" y="49596"/>
                    <a:pt x="11689" y="49414"/>
                  </a:cubicBezTo>
                  <a:cubicBezTo>
                    <a:pt x="11689" y="49255"/>
                    <a:pt x="11871" y="49164"/>
                    <a:pt x="11871" y="48982"/>
                  </a:cubicBezTo>
                  <a:cubicBezTo>
                    <a:pt x="11894" y="48846"/>
                    <a:pt x="11780" y="47936"/>
                    <a:pt x="11712" y="47663"/>
                  </a:cubicBezTo>
                  <a:cubicBezTo>
                    <a:pt x="11689" y="47550"/>
                    <a:pt x="11530" y="47595"/>
                    <a:pt x="11530" y="47436"/>
                  </a:cubicBezTo>
                  <a:cubicBezTo>
                    <a:pt x="11666" y="47186"/>
                    <a:pt x="11643" y="47072"/>
                    <a:pt x="11643" y="46686"/>
                  </a:cubicBezTo>
                  <a:cubicBezTo>
                    <a:pt x="11621" y="46322"/>
                    <a:pt x="11848" y="46231"/>
                    <a:pt x="11552" y="46026"/>
                  </a:cubicBezTo>
                  <a:cubicBezTo>
                    <a:pt x="11552" y="45685"/>
                    <a:pt x="11803" y="45662"/>
                    <a:pt x="11757" y="45276"/>
                  </a:cubicBezTo>
                  <a:cubicBezTo>
                    <a:pt x="11643" y="45276"/>
                    <a:pt x="11666" y="45458"/>
                    <a:pt x="11643" y="45594"/>
                  </a:cubicBezTo>
                  <a:cubicBezTo>
                    <a:pt x="11302" y="45458"/>
                    <a:pt x="11575" y="45185"/>
                    <a:pt x="11575" y="44935"/>
                  </a:cubicBezTo>
                  <a:cubicBezTo>
                    <a:pt x="11598" y="43570"/>
                    <a:pt x="11484" y="42342"/>
                    <a:pt x="11643" y="40682"/>
                  </a:cubicBezTo>
                  <a:cubicBezTo>
                    <a:pt x="11689" y="40159"/>
                    <a:pt x="11666" y="39227"/>
                    <a:pt x="11666" y="38477"/>
                  </a:cubicBezTo>
                  <a:cubicBezTo>
                    <a:pt x="11666" y="38295"/>
                    <a:pt x="11780" y="38249"/>
                    <a:pt x="11757" y="38044"/>
                  </a:cubicBezTo>
                  <a:cubicBezTo>
                    <a:pt x="11757" y="37612"/>
                    <a:pt x="11507" y="37067"/>
                    <a:pt x="11871" y="36862"/>
                  </a:cubicBezTo>
                  <a:cubicBezTo>
                    <a:pt x="11666" y="36748"/>
                    <a:pt x="11575" y="35748"/>
                    <a:pt x="11712" y="35543"/>
                  </a:cubicBezTo>
                  <a:cubicBezTo>
                    <a:pt x="11734" y="35498"/>
                    <a:pt x="11848" y="35793"/>
                    <a:pt x="11803" y="35861"/>
                  </a:cubicBezTo>
                  <a:cubicBezTo>
                    <a:pt x="11962" y="35907"/>
                    <a:pt x="11962" y="35247"/>
                    <a:pt x="11712" y="35429"/>
                  </a:cubicBezTo>
                  <a:cubicBezTo>
                    <a:pt x="11871" y="35247"/>
                    <a:pt x="11939" y="34975"/>
                    <a:pt x="11916" y="34565"/>
                  </a:cubicBezTo>
                  <a:cubicBezTo>
                    <a:pt x="11825" y="34565"/>
                    <a:pt x="11825" y="34679"/>
                    <a:pt x="11825" y="34770"/>
                  </a:cubicBezTo>
                  <a:cubicBezTo>
                    <a:pt x="11598" y="34338"/>
                    <a:pt x="11803" y="33428"/>
                    <a:pt x="11757" y="32814"/>
                  </a:cubicBezTo>
                  <a:cubicBezTo>
                    <a:pt x="12007" y="32405"/>
                    <a:pt x="12212" y="31950"/>
                    <a:pt x="12144" y="31177"/>
                  </a:cubicBezTo>
                  <a:cubicBezTo>
                    <a:pt x="11962" y="31245"/>
                    <a:pt x="12121" y="31723"/>
                    <a:pt x="11780" y="31609"/>
                  </a:cubicBezTo>
                  <a:cubicBezTo>
                    <a:pt x="11871" y="30972"/>
                    <a:pt x="11530" y="30881"/>
                    <a:pt x="11598" y="30176"/>
                  </a:cubicBezTo>
                  <a:cubicBezTo>
                    <a:pt x="11643" y="29767"/>
                    <a:pt x="11803" y="29335"/>
                    <a:pt x="11803" y="28880"/>
                  </a:cubicBezTo>
                  <a:cubicBezTo>
                    <a:pt x="11916" y="28880"/>
                    <a:pt x="11894" y="29062"/>
                    <a:pt x="11894" y="29199"/>
                  </a:cubicBezTo>
                  <a:cubicBezTo>
                    <a:pt x="12144" y="28971"/>
                    <a:pt x="11916" y="28471"/>
                    <a:pt x="11621" y="28767"/>
                  </a:cubicBezTo>
                  <a:cubicBezTo>
                    <a:pt x="11598" y="28516"/>
                    <a:pt x="11666" y="28357"/>
                    <a:pt x="11825" y="28335"/>
                  </a:cubicBezTo>
                  <a:cubicBezTo>
                    <a:pt x="11552" y="27675"/>
                    <a:pt x="11803" y="26629"/>
                    <a:pt x="11666" y="25810"/>
                  </a:cubicBezTo>
                  <a:cubicBezTo>
                    <a:pt x="11939" y="26174"/>
                    <a:pt x="12053" y="25356"/>
                    <a:pt x="11871" y="25151"/>
                  </a:cubicBezTo>
                  <a:cubicBezTo>
                    <a:pt x="11530" y="25219"/>
                    <a:pt x="12098" y="25719"/>
                    <a:pt x="11689" y="25583"/>
                  </a:cubicBezTo>
                  <a:cubicBezTo>
                    <a:pt x="11666" y="24537"/>
                    <a:pt x="11757" y="23264"/>
                    <a:pt x="11734" y="22536"/>
                  </a:cubicBezTo>
                  <a:cubicBezTo>
                    <a:pt x="11871" y="22559"/>
                    <a:pt x="11894" y="22422"/>
                    <a:pt x="12007" y="22422"/>
                  </a:cubicBezTo>
                  <a:cubicBezTo>
                    <a:pt x="11916" y="22308"/>
                    <a:pt x="11825" y="22195"/>
                    <a:pt x="11734" y="22104"/>
                  </a:cubicBezTo>
                  <a:cubicBezTo>
                    <a:pt x="11734" y="21626"/>
                    <a:pt x="11780" y="21126"/>
                    <a:pt x="11757" y="20671"/>
                  </a:cubicBezTo>
                  <a:cubicBezTo>
                    <a:pt x="11689" y="19875"/>
                    <a:pt x="11871" y="19034"/>
                    <a:pt x="11894" y="18170"/>
                  </a:cubicBezTo>
                  <a:cubicBezTo>
                    <a:pt x="11894" y="17965"/>
                    <a:pt x="11803" y="17715"/>
                    <a:pt x="11803" y="17510"/>
                  </a:cubicBezTo>
                  <a:cubicBezTo>
                    <a:pt x="11803" y="16578"/>
                    <a:pt x="11916" y="14963"/>
                    <a:pt x="11848" y="13781"/>
                  </a:cubicBezTo>
                  <a:cubicBezTo>
                    <a:pt x="11848" y="13440"/>
                    <a:pt x="11712" y="13122"/>
                    <a:pt x="11689" y="12803"/>
                  </a:cubicBezTo>
                  <a:cubicBezTo>
                    <a:pt x="11643" y="12098"/>
                    <a:pt x="11734" y="11416"/>
                    <a:pt x="11712" y="10734"/>
                  </a:cubicBezTo>
                  <a:cubicBezTo>
                    <a:pt x="11689" y="9847"/>
                    <a:pt x="11575" y="9006"/>
                    <a:pt x="11575" y="8210"/>
                  </a:cubicBezTo>
                  <a:cubicBezTo>
                    <a:pt x="11575" y="8005"/>
                    <a:pt x="11689" y="7982"/>
                    <a:pt x="11666" y="7778"/>
                  </a:cubicBezTo>
                  <a:cubicBezTo>
                    <a:pt x="11666" y="7550"/>
                    <a:pt x="11575" y="7459"/>
                    <a:pt x="11598" y="7323"/>
                  </a:cubicBezTo>
                  <a:cubicBezTo>
                    <a:pt x="11598" y="7050"/>
                    <a:pt x="11825" y="6732"/>
                    <a:pt x="11507" y="6459"/>
                  </a:cubicBezTo>
                  <a:cubicBezTo>
                    <a:pt x="11575" y="5117"/>
                    <a:pt x="11507" y="4958"/>
                    <a:pt x="11552" y="3616"/>
                  </a:cubicBezTo>
                  <a:cubicBezTo>
                    <a:pt x="11712" y="3594"/>
                    <a:pt x="11734" y="3753"/>
                    <a:pt x="11916" y="3730"/>
                  </a:cubicBezTo>
                  <a:lnTo>
                    <a:pt x="11894" y="4617"/>
                  </a:lnTo>
                  <a:cubicBezTo>
                    <a:pt x="11894" y="4844"/>
                    <a:pt x="12235" y="4662"/>
                    <a:pt x="12371" y="4731"/>
                  </a:cubicBezTo>
                  <a:cubicBezTo>
                    <a:pt x="12417" y="4480"/>
                    <a:pt x="12189" y="4571"/>
                    <a:pt x="12189" y="4389"/>
                  </a:cubicBezTo>
                  <a:cubicBezTo>
                    <a:pt x="12166" y="4117"/>
                    <a:pt x="12326" y="4298"/>
                    <a:pt x="12371" y="4185"/>
                  </a:cubicBezTo>
                  <a:cubicBezTo>
                    <a:pt x="12439" y="4003"/>
                    <a:pt x="12280" y="3889"/>
                    <a:pt x="12280" y="3844"/>
                  </a:cubicBezTo>
                  <a:cubicBezTo>
                    <a:pt x="12303" y="3571"/>
                    <a:pt x="12644" y="3548"/>
                    <a:pt x="12485" y="3298"/>
                  </a:cubicBezTo>
                  <a:close/>
                  <a:moveTo>
                    <a:pt x="12553" y="70312"/>
                  </a:moveTo>
                  <a:cubicBezTo>
                    <a:pt x="12689" y="70540"/>
                    <a:pt x="12735" y="70835"/>
                    <a:pt x="13008" y="70881"/>
                  </a:cubicBezTo>
                  <a:cubicBezTo>
                    <a:pt x="12985" y="71245"/>
                    <a:pt x="13031" y="71722"/>
                    <a:pt x="12712" y="71745"/>
                  </a:cubicBezTo>
                  <a:cubicBezTo>
                    <a:pt x="12894" y="71518"/>
                    <a:pt x="12803" y="71017"/>
                    <a:pt x="12735" y="70744"/>
                  </a:cubicBezTo>
                  <a:cubicBezTo>
                    <a:pt x="12644" y="70767"/>
                    <a:pt x="12667" y="70881"/>
                    <a:pt x="12644" y="70972"/>
                  </a:cubicBezTo>
                  <a:cubicBezTo>
                    <a:pt x="12462" y="70881"/>
                    <a:pt x="12394" y="70494"/>
                    <a:pt x="12553" y="70312"/>
                  </a:cubicBezTo>
                  <a:close/>
                  <a:moveTo>
                    <a:pt x="7869" y="4958"/>
                  </a:moveTo>
                  <a:cubicBezTo>
                    <a:pt x="7664" y="4685"/>
                    <a:pt x="7846" y="3980"/>
                    <a:pt x="7800" y="3525"/>
                  </a:cubicBezTo>
                  <a:cubicBezTo>
                    <a:pt x="8005" y="3798"/>
                    <a:pt x="7823" y="4526"/>
                    <a:pt x="7869" y="4958"/>
                  </a:cubicBezTo>
                  <a:close/>
                  <a:moveTo>
                    <a:pt x="12735" y="70426"/>
                  </a:moveTo>
                  <a:cubicBezTo>
                    <a:pt x="12780" y="70040"/>
                    <a:pt x="13008" y="70176"/>
                    <a:pt x="12849" y="69767"/>
                  </a:cubicBezTo>
                  <a:cubicBezTo>
                    <a:pt x="13190" y="69721"/>
                    <a:pt x="12962" y="70494"/>
                    <a:pt x="12735" y="70426"/>
                  </a:cubicBezTo>
                  <a:close/>
                  <a:moveTo>
                    <a:pt x="12985" y="85298"/>
                  </a:moveTo>
                  <a:cubicBezTo>
                    <a:pt x="13372" y="85730"/>
                    <a:pt x="12780" y="85844"/>
                    <a:pt x="12871" y="86503"/>
                  </a:cubicBezTo>
                  <a:cubicBezTo>
                    <a:pt x="12985" y="86026"/>
                    <a:pt x="13190" y="86276"/>
                    <a:pt x="13235" y="86731"/>
                  </a:cubicBezTo>
                  <a:cubicBezTo>
                    <a:pt x="12803" y="86662"/>
                    <a:pt x="13099" y="87140"/>
                    <a:pt x="12758" y="87367"/>
                  </a:cubicBezTo>
                  <a:cubicBezTo>
                    <a:pt x="12689" y="87299"/>
                    <a:pt x="12485" y="86913"/>
                    <a:pt x="12485" y="87367"/>
                  </a:cubicBezTo>
                  <a:cubicBezTo>
                    <a:pt x="12121" y="87254"/>
                    <a:pt x="12417" y="86822"/>
                    <a:pt x="12417" y="86480"/>
                  </a:cubicBezTo>
                  <a:cubicBezTo>
                    <a:pt x="12621" y="86571"/>
                    <a:pt x="12462" y="87072"/>
                    <a:pt x="12849" y="86935"/>
                  </a:cubicBezTo>
                  <a:cubicBezTo>
                    <a:pt x="12849" y="86822"/>
                    <a:pt x="12758" y="86844"/>
                    <a:pt x="12667" y="86822"/>
                  </a:cubicBezTo>
                  <a:lnTo>
                    <a:pt x="12689" y="86048"/>
                  </a:lnTo>
                  <a:cubicBezTo>
                    <a:pt x="12667" y="85889"/>
                    <a:pt x="12257" y="86230"/>
                    <a:pt x="12326" y="85730"/>
                  </a:cubicBezTo>
                  <a:cubicBezTo>
                    <a:pt x="12598" y="85503"/>
                    <a:pt x="12985" y="86162"/>
                    <a:pt x="12985" y="85298"/>
                  </a:cubicBezTo>
                  <a:close/>
                  <a:moveTo>
                    <a:pt x="11871" y="73678"/>
                  </a:moveTo>
                  <a:cubicBezTo>
                    <a:pt x="12007" y="73723"/>
                    <a:pt x="11894" y="74019"/>
                    <a:pt x="12053" y="74019"/>
                  </a:cubicBezTo>
                  <a:cubicBezTo>
                    <a:pt x="12030" y="74315"/>
                    <a:pt x="12053" y="74656"/>
                    <a:pt x="12030" y="74883"/>
                  </a:cubicBezTo>
                  <a:cubicBezTo>
                    <a:pt x="12007" y="75270"/>
                    <a:pt x="12030" y="75747"/>
                    <a:pt x="11734" y="75770"/>
                  </a:cubicBezTo>
                  <a:cubicBezTo>
                    <a:pt x="11712" y="75497"/>
                    <a:pt x="11916" y="75520"/>
                    <a:pt x="11848" y="75224"/>
                  </a:cubicBezTo>
                  <a:lnTo>
                    <a:pt x="11575" y="75201"/>
                  </a:lnTo>
                  <a:cubicBezTo>
                    <a:pt x="11257" y="75520"/>
                    <a:pt x="11530" y="75838"/>
                    <a:pt x="11461" y="76407"/>
                  </a:cubicBezTo>
                  <a:cubicBezTo>
                    <a:pt x="11120" y="76520"/>
                    <a:pt x="11325" y="76066"/>
                    <a:pt x="11280" y="75861"/>
                  </a:cubicBezTo>
                  <a:cubicBezTo>
                    <a:pt x="11257" y="75702"/>
                    <a:pt x="11120" y="75474"/>
                    <a:pt x="11120" y="75315"/>
                  </a:cubicBezTo>
                  <a:cubicBezTo>
                    <a:pt x="11052" y="74769"/>
                    <a:pt x="11143" y="74178"/>
                    <a:pt x="11052" y="73769"/>
                  </a:cubicBezTo>
                  <a:cubicBezTo>
                    <a:pt x="11257" y="73519"/>
                    <a:pt x="11211" y="73951"/>
                    <a:pt x="11507" y="73905"/>
                  </a:cubicBezTo>
                  <a:cubicBezTo>
                    <a:pt x="11120" y="73996"/>
                    <a:pt x="11166" y="74815"/>
                    <a:pt x="11302" y="75201"/>
                  </a:cubicBezTo>
                  <a:cubicBezTo>
                    <a:pt x="11552" y="75111"/>
                    <a:pt x="11712" y="74906"/>
                    <a:pt x="11757" y="74565"/>
                  </a:cubicBezTo>
                  <a:cubicBezTo>
                    <a:pt x="11530" y="74497"/>
                    <a:pt x="11439" y="74588"/>
                    <a:pt x="11484" y="74883"/>
                  </a:cubicBezTo>
                  <a:cubicBezTo>
                    <a:pt x="11234" y="74474"/>
                    <a:pt x="11825" y="74110"/>
                    <a:pt x="11871" y="73678"/>
                  </a:cubicBezTo>
                  <a:close/>
                  <a:moveTo>
                    <a:pt x="13008" y="82683"/>
                  </a:moveTo>
                  <a:cubicBezTo>
                    <a:pt x="12917" y="82637"/>
                    <a:pt x="12962" y="82456"/>
                    <a:pt x="12826" y="82456"/>
                  </a:cubicBezTo>
                  <a:cubicBezTo>
                    <a:pt x="12621" y="82456"/>
                    <a:pt x="12780" y="82910"/>
                    <a:pt x="12735" y="83115"/>
                  </a:cubicBezTo>
                  <a:cubicBezTo>
                    <a:pt x="12826" y="83115"/>
                    <a:pt x="12803" y="82979"/>
                    <a:pt x="12826" y="82888"/>
                  </a:cubicBezTo>
                  <a:cubicBezTo>
                    <a:pt x="13121" y="82842"/>
                    <a:pt x="13235" y="83206"/>
                    <a:pt x="13190" y="82683"/>
                  </a:cubicBezTo>
                  <a:cubicBezTo>
                    <a:pt x="13440" y="82933"/>
                    <a:pt x="13349" y="83001"/>
                    <a:pt x="13281" y="83342"/>
                  </a:cubicBezTo>
                  <a:cubicBezTo>
                    <a:pt x="13258" y="83411"/>
                    <a:pt x="13167" y="83092"/>
                    <a:pt x="13190" y="83115"/>
                  </a:cubicBezTo>
                  <a:cubicBezTo>
                    <a:pt x="13099" y="83070"/>
                    <a:pt x="13212" y="83752"/>
                    <a:pt x="13190" y="83888"/>
                  </a:cubicBezTo>
                  <a:cubicBezTo>
                    <a:pt x="12985" y="83934"/>
                    <a:pt x="13008" y="83729"/>
                    <a:pt x="13008" y="83547"/>
                  </a:cubicBezTo>
                  <a:cubicBezTo>
                    <a:pt x="12644" y="83229"/>
                    <a:pt x="12439" y="82751"/>
                    <a:pt x="12485" y="82001"/>
                  </a:cubicBezTo>
                  <a:cubicBezTo>
                    <a:pt x="12553" y="82069"/>
                    <a:pt x="12621" y="82137"/>
                    <a:pt x="12758" y="82114"/>
                  </a:cubicBezTo>
                  <a:cubicBezTo>
                    <a:pt x="12621" y="81910"/>
                    <a:pt x="12303" y="81910"/>
                    <a:pt x="12394" y="81455"/>
                  </a:cubicBezTo>
                  <a:cubicBezTo>
                    <a:pt x="12621" y="81500"/>
                    <a:pt x="12780" y="81432"/>
                    <a:pt x="12758" y="81137"/>
                  </a:cubicBezTo>
                  <a:cubicBezTo>
                    <a:pt x="13303" y="81250"/>
                    <a:pt x="13076" y="81819"/>
                    <a:pt x="13212" y="82251"/>
                  </a:cubicBezTo>
                  <a:cubicBezTo>
                    <a:pt x="12962" y="82251"/>
                    <a:pt x="13031" y="82046"/>
                    <a:pt x="12826" y="82228"/>
                  </a:cubicBezTo>
                  <a:cubicBezTo>
                    <a:pt x="12871" y="82410"/>
                    <a:pt x="13121" y="82342"/>
                    <a:pt x="13008" y="82683"/>
                  </a:cubicBezTo>
                  <a:close/>
                  <a:moveTo>
                    <a:pt x="14349" y="79636"/>
                  </a:moveTo>
                  <a:cubicBezTo>
                    <a:pt x="14213" y="79681"/>
                    <a:pt x="14236" y="79886"/>
                    <a:pt x="14145" y="79977"/>
                  </a:cubicBezTo>
                  <a:cubicBezTo>
                    <a:pt x="14509" y="80045"/>
                    <a:pt x="14418" y="79568"/>
                    <a:pt x="14440" y="79204"/>
                  </a:cubicBezTo>
                  <a:cubicBezTo>
                    <a:pt x="14418" y="78476"/>
                    <a:pt x="14281" y="79340"/>
                    <a:pt x="14349" y="79636"/>
                  </a:cubicBezTo>
                  <a:close/>
                  <a:moveTo>
                    <a:pt x="14190" y="77566"/>
                  </a:moveTo>
                  <a:cubicBezTo>
                    <a:pt x="14236" y="77999"/>
                    <a:pt x="14531" y="78385"/>
                    <a:pt x="14622" y="78772"/>
                  </a:cubicBezTo>
                  <a:cubicBezTo>
                    <a:pt x="14713" y="79067"/>
                    <a:pt x="14463" y="78931"/>
                    <a:pt x="14622" y="79204"/>
                  </a:cubicBezTo>
                  <a:cubicBezTo>
                    <a:pt x="14918" y="79772"/>
                    <a:pt x="14963" y="80750"/>
                    <a:pt x="15032" y="81955"/>
                  </a:cubicBezTo>
                  <a:cubicBezTo>
                    <a:pt x="14918" y="82069"/>
                    <a:pt x="14918" y="82319"/>
                    <a:pt x="14759" y="82387"/>
                  </a:cubicBezTo>
                  <a:cubicBezTo>
                    <a:pt x="14349" y="82410"/>
                    <a:pt x="14531" y="81751"/>
                    <a:pt x="14122" y="82046"/>
                  </a:cubicBezTo>
                  <a:cubicBezTo>
                    <a:pt x="13986" y="81660"/>
                    <a:pt x="14190" y="81546"/>
                    <a:pt x="14054" y="81159"/>
                  </a:cubicBezTo>
                  <a:cubicBezTo>
                    <a:pt x="13645" y="81159"/>
                    <a:pt x="13781" y="81819"/>
                    <a:pt x="13758" y="82251"/>
                  </a:cubicBezTo>
                  <a:cubicBezTo>
                    <a:pt x="13599" y="82274"/>
                    <a:pt x="13554" y="82114"/>
                    <a:pt x="13394" y="82137"/>
                  </a:cubicBezTo>
                  <a:cubicBezTo>
                    <a:pt x="13735" y="81591"/>
                    <a:pt x="13463" y="80864"/>
                    <a:pt x="13508" y="80068"/>
                  </a:cubicBezTo>
                  <a:cubicBezTo>
                    <a:pt x="13713" y="80022"/>
                    <a:pt x="13690" y="80227"/>
                    <a:pt x="13690" y="80386"/>
                  </a:cubicBezTo>
                  <a:cubicBezTo>
                    <a:pt x="13758" y="80636"/>
                    <a:pt x="13963" y="80727"/>
                    <a:pt x="14145" y="80841"/>
                  </a:cubicBezTo>
                  <a:cubicBezTo>
                    <a:pt x="14418" y="80454"/>
                    <a:pt x="14077" y="80500"/>
                    <a:pt x="13963" y="80295"/>
                  </a:cubicBezTo>
                  <a:cubicBezTo>
                    <a:pt x="14008" y="79431"/>
                    <a:pt x="14281" y="78681"/>
                    <a:pt x="14008" y="77999"/>
                  </a:cubicBezTo>
                  <a:cubicBezTo>
                    <a:pt x="14122" y="77930"/>
                    <a:pt x="14168" y="77771"/>
                    <a:pt x="14190" y="77566"/>
                  </a:cubicBezTo>
                  <a:close/>
                  <a:moveTo>
                    <a:pt x="12826" y="83661"/>
                  </a:moveTo>
                  <a:cubicBezTo>
                    <a:pt x="12780" y="84207"/>
                    <a:pt x="13121" y="84320"/>
                    <a:pt x="12985" y="84980"/>
                  </a:cubicBezTo>
                  <a:cubicBezTo>
                    <a:pt x="12780" y="84911"/>
                    <a:pt x="12803" y="85116"/>
                    <a:pt x="12780" y="85298"/>
                  </a:cubicBezTo>
                  <a:cubicBezTo>
                    <a:pt x="12394" y="85025"/>
                    <a:pt x="12417" y="84366"/>
                    <a:pt x="12712" y="83979"/>
                  </a:cubicBezTo>
                  <a:cubicBezTo>
                    <a:pt x="12485" y="83979"/>
                    <a:pt x="12439" y="84184"/>
                    <a:pt x="12257" y="83979"/>
                  </a:cubicBezTo>
                  <a:cubicBezTo>
                    <a:pt x="12326" y="84457"/>
                    <a:pt x="12303" y="85707"/>
                    <a:pt x="11780" y="85821"/>
                  </a:cubicBezTo>
                  <a:cubicBezTo>
                    <a:pt x="11803" y="85366"/>
                    <a:pt x="12030" y="85184"/>
                    <a:pt x="12075" y="84730"/>
                  </a:cubicBezTo>
                  <a:cubicBezTo>
                    <a:pt x="12098" y="84593"/>
                    <a:pt x="11803" y="84343"/>
                    <a:pt x="11803" y="84616"/>
                  </a:cubicBezTo>
                  <a:cubicBezTo>
                    <a:pt x="11507" y="83911"/>
                    <a:pt x="11939" y="82706"/>
                    <a:pt x="11734" y="82092"/>
                  </a:cubicBezTo>
                  <a:cubicBezTo>
                    <a:pt x="12075" y="82296"/>
                    <a:pt x="12007" y="82865"/>
                    <a:pt x="12098" y="83092"/>
                  </a:cubicBezTo>
                  <a:cubicBezTo>
                    <a:pt x="12303" y="83183"/>
                    <a:pt x="12485" y="82706"/>
                    <a:pt x="12280" y="82660"/>
                  </a:cubicBezTo>
                  <a:cubicBezTo>
                    <a:pt x="12508" y="82251"/>
                    <a:pt x="12462" y="83070"/>
                    <a:pt x="12462" y="83320"/>
                  </a:cubicBezTo>
                  <a:cubicBezTo>
                    <a:pt x="12280" y="83524"/>
                    <a:pt x="12189" y="83274"/>
                    <a:pt x="12007" y="83206"/>
                  </a:cubicBezTo>
                  <a:cubicBezTo>
                    <a:pt x="12053" y="83638"/>
                    <a:pt x="11894" y="83820"/>
                    <a:pt x="11894" y="84184"/>
                  </a:cubicBezTo>
                  <a:cubicBezTo>
                    <a:pt x="12235" y="84275"/>
                    <a:pt x="12098" y="83843"/>
                    <a:pt x="12166" y="83752"/>
                  </a:cubicBezTo>
                  <a:cubicBezTo>
                    <a:pt x="12189" y="83729"/>
                    <a:pt x="12326" y="83911"/>
                    <a:pt x="12348" y="83865"/>
                  </a:cubicBezTo>
                  <a:cubicBezTo>
                    <a:pt x="12417" y="83797"/>
                    <a:pt x="12348" y="83456"/>
                    <a:pt x="12644" y="83547"/>
                  </a:cubicBezTo>
                  <a:cubicBezTo>
                    <a:pt x="12644" y="83638"/>
                    <a:pt x="12735" y="83638"/>
                    <a:pt x="12826" y="83661"/>
                  </a:cubicBezTo>
                  <a:close/>
                  <a:moveTo>
                    <a:pt x="12826" y="77544"/>
                  </a:moveTo>
                  <a:cubicBezTo>
                    <a:pt x="13031" y="77635"/>
                    <a:pt x="12826" y="77885"/>
                    <a:pt x="12894" y="78089"/>
                  </a:cubicBezTo>
                  <a:cubicBezTo>
                    <a:pt x="12917" y="78158"/>
                    <a:pt x="13076" y="78180"/>
                    <a:pt x="13076" y="78203"/>
                  </a:cubicBezTo>
                  <a:cubicBezTo>
                    <a:pt x="13121" y="78362"/>
                    <a:pt x="12962" y="78385"/>
                    <a:pt x="12985" y="78522"/>
                  </a:cubicBezTo>
                  <a:cubicBezTo>
                    <a:pt x="13008" y="78612"/>
                    <a:pt x="13372" y="78840"/>
                    <a:pt x="13258" y="79181"/>
                  </a:cubicBezTo>
                  <a:cubicBezTo>
                    <a:pt x="12962" y="79295"/>
                    <a:pt x="13099" y="78931"/>
                    <a:pt x="13076" y="78749"/>
                  </a:cubicBezTo>
                  <a:cubicBezTo>
                    <a:pt x="12780" y="78794"/>
                    <a:pt x="12712" y="78476"/>
                    <a:pt x="12621" y="78840"/>
                  </a:cubicBezTo>
                  <a:cubicBezTo>
                    <a:pt x="12303" y="78703"/>
                    <a:pt x="12712" y="78612"/>
                    <a:pt x="12712" y="78522"/>
                  </a:cubicBezTo>
                  <a:cubicBezTo>
                    <a:pt x="12712" y="78362"/>
                    <a:pt x="12553" y="78476"/>
                    <a:pt x="12530" y="78408"/>
                  </a:cubicBezTo>
                  <a:cubicBezTo>
                    <a:pt x="12462" y="78226"/>
                    <a:pt x="12758" y="77953"/>
                    <a:pt x="12621" y="77635"/>
                  </a:cubicBezTo>
                  <a:cubicBezTo>
                    <a:pt x="12735" y="77657"/>
                    <a:pt x="12803" y="77612"/>
                    <a:pt x="12826" y="77544"/>
                  </a:cubicBezTo>
                  <a:close/>
                  <a:moveTo>
                    <a:pt x="13303" y="75133"/>
                  </a:moveTo>
                  <a:cubicBezTo>
                    <a:pt x="13554" y="75315"/>
                    <a:pt x="13303" y="75793"/>
                    <a:pt x="13212" y="75906"/>
                  </a:cubicBezTo>
                  <a:cubicBezTo>
                    <a:pt x="13212" y="76179"/>
                    <a:pt x="13372" y="76248"/>
                    <a:pt x="13190" y="76452"/>
                  </a:cubicBezTo>
                  <a:cubicBezTo>
                    <a:pt x="12940" y="76088"/>
                    <a:pt x="13235" y="75452"/>
                    <a:pt x="13303" y="75133"/>
                  </a:cubicBezTo>
                  <a:close/>
                  <a:moveTo>
                    <a:pt x="13554" y="77657"/>
                  </a:moveTo>
                  <a:cubicBezTo>
                    <a:pt x="13531" y="77976"/>
                    <a:pt x="13554" y="78317"/>
                    <a:pt x="13258" y="78317"/>
                  </a:cubicBezTo>
                  <a:cubicBezTo>
                    <a:pt x="13463" y="78226"/>
                    <a:pt x="13190" y="77544"/>
                    <a:pt x="13554" y="77657"/>
                  </a:cubicBezTo>
                  <a:close/>
                  <a:moveTo>
                    <a:pt x="12508" y="74019"/>
                  </a:moveTo>
                  <a:cubicBezTo>
                    <a:pt x="12962" y="74133"/>
                    <a:pt x="12644" y="74565"/>
                    <a:pt x="12576" y="74906"/>
                  </a:cubicBezTo>
                  <a:cubicBezTo>
                    <a:pt x="12371" y="74815"/>
                    <a:pt x="12553" y="74292"/>
                    <a:pt x="12508" y="74019"/>
                  </a:cubicBezTo>
                  <a:close/>
                  <a:moveTo>
                    <a:pt x="12280" y="76657"/>
                  </a:moveTo>
                  <a:cubicBezTo>
                    <a:pt x="12439" y="76793"/>
                    <a:pt x="12417" y="77134"/>
                    <a:pt x="12553" y="77316"/>
                  </a:cubicBezTo>
                  <a:cubicBezTo>
                    <a:pt x="12621" y="77271"/>
                    <a:pt x="12712" y="77225"/>
                    <a:pt x="12735" y="77089"/>
                  </a:cubicBezTo>
                  <a:cubicBezTo>
                    <a:pt x="13053" y="77271"/>
                    <a:pt x="12508" y="77248"/>
                    <a:pt x="12644" y="77521"/>
                  </a:cubicBezTo>
                  <a:cubicBezTo>
                    <a:pt x="12439" y="77316"/>
                    <a:pt x="12144" y="76884"/>
                    <a:pt x="12280" y="76657"/>
                  </a:cubicBezTo>
                  <a:close/>
                  <a:moveTo>
                    <a:pt x="33337" y="82774"/>
                  </a:moveTo>
                  <a:cubicBezTo>
                    <a:pt x="33315" y="82501"/>
                    <a:pt x="33838" y="82137"/>
                    <a:pt x="34042" y="81842"/>
                  </a:cubicBezTo>
                  <a:cubicBezTo>
                    <a:pt x="34065" y="82114"/>
                    <a:pt x="33542" y="82478"/>
                    <a:pt x="33337" y="82774"/>
                  </a:cubicBezTo>
                  <a:close/>
                  <a:moveTo>
                    <a:pt x="44207" y="21694"/>
                  </a:moveTo>
                  <a:cubicBezTo>
                    <a:pt x="44412" y="21581"/>
                    <a:pt x="44685" y="22058"/>
                    <a:pt x="44639" y="22240"/>
                  </a:cubicBezTo>
                  <a:cubicBezTo>
                    <a:pt x="44457" y="22331"/>
                    <a:pt x="44343" y="21854"/>
                    <a:pt x="44207" y="21694"/>
                  </a:cubicBezTo>
                  <a:close/>
                  <a:moveTo>
                    <a:pt x="47254" y="26629"/>
                  </a:moveTo>
                  <a:cubicBezTo>
                    <a:pt x="47595" y="26629"/>
                    <a:pt x="48096" y="27789"/>
                    <a:pt x="47823" y="27766"/>
                  </a:cubicBezTo>
                  <a:cubicBezTo>
                    <a:pt x="47777" y="27425"/>
                    <a:pt x="47459" y="27175"/>
                    <a:pt x="47254" y="26629"/>
                  </a:cubicBezTo>
                  <a:close/>
                  <a:moveTo>
                    <a:pt x="37430" y="13622"/>
                  </a:moveTo>
                  <a:cubicBezTo>
                    <a:pt x="37726" y="13508"/>
                    <a:pt x="37749" y="13872"/>
                    <a:pt x="37954" y="14077"/>
                  </a:cubicBezTo>
                  <a:cubicBezTo>
                    <a:pt x="38317" y="14395"/>
                    <a:pt x="38727" y="14827"/>
                    <a:pt x="39136" y="15259"/>
                  </a:cubicBezTo>
                  <a:cubicBezTo>
                    <a:pt x="39545" y="15691"/>
                    <a:pt x="39955" y="16100"/>
                    <a:pt x="40250" y="16487"/>
                  </a:cubicBezTo>
                  <a:cubicBezTo>
                    <a:pt x="39750" y="16669"/>
                    <a:pt x="39659" y="16010"/>
                    <a:pt x="39454" y="15805"/>
                  </a:cubicBezTo>
                  <a:cubicBezTo>
                    <a:pt x="38886" y="15191"/>
                    <a:pt x="38317" y="14577"/>
                    <a:pt x="37430" y="13622"/>
                  </a:cubicBezTo>
                  <a:close/>
                  <a:moveTo>
                    <a:pt x="43457" y="20535"/>
                  </a:moveTo>
                  <a:cubicBezTo>
                    <a:pt x="43866" y="20694"/>
                    <a:pt x="43889" y="21012"/>
                    <a:pt x="44162" y="21467"/>
                  </a:cubicBezTo>
                  <a:cubicBezTo>
                    <a:pt x="43889" y="21444"/>
                    <a:pt x="43707" y="20785"/>
                    <a:pt x="43457" y="20535"/>
                  </a:cubicBezTo>
                  <a:close/>
                  <a:moveTo>
                    <a:pt x="51711" y="38772"/>
                  </a:moveTo>
                  <a:cubicBezTo>
                    <a:pt x="52052" y="38658"/>
                    <a:pt x="52143" y="39955"/>
                    <a:pt x="52098" y="40205"/>
                  </a:cubicBezTo>
                  <a:cubicBezTo>
                    <a:pt x="51848" y="39977"/>
                    <a:pt x="51848" y="39204"/>
                    <a:pt x="51711" y="38772"/>
                  </a:cubicBezTo>
                  <a:close/>
                  <a:moveTo>
                    <a:pt x="52621" y="43980"/>
                  </a:moveTo>
                  <a:cubicBezTo>
                    <a:pt x="52780" y="44139"/>
                    <a:pt x="52825" y="44480"/>
                    <a:pt x="52894" y="44775"/>
                  </a:cubicBezTo>
                  <a:cubicBezTo>
                    <a:pt x="52553" y="44889"/>
                    <a:pt x="52712" y="44252"/>
                    <a:pt x="52621" y="43980"/>
                  </a:cubicBezTo>
                  <a:close/>
                  <a:moveTo>
                    <a:pt x="51484" y="37385"/>
                  </a:moveTo>
                  <a:cubicBezTo>
                    <a:pt x="51552" y="37590"/>
                    <a:pt x="51802" y="38204"/>
                    <a:pt x="51734" y="38522"/>
                  </a:cubicBezTo>
                  <a:cubicBezTo>
                    <a:pt x="51575" y="38408"/>
                    <a:pt x="51507" y="38226"/>
                    <a:pt x="51484" y="38022"/>
                  </a:cubicBezTo>
                  <a:cubicBezTo>
                    <a:pt x="51461" y="37817"/>
                    <a:pt x="51461" y="37590"/>
                    <a:pt x="51484" y="37385"/>
                  </a:cubicBezTo>
                  <a:close/>
                  <a:moveTo>
                    <a:pt x="47914" y="27971"/>
                  </a:moveTo>
                  <a:cubicBezTo>
                    <a:pt x="48277" y="28039"/>
                    <a:pt x="48414" y="28721"/>
                    <a:pt x="48573" y="29085"/>
                  </a:cubicBezTo>
                  <a:cubicBezTo>
                    <a:pt x="49051" y="30063"/>
                    <a:pt x="49323" y="30881"/>
                    <a:pt x="49642" y="31768"/>
                  </a:cubicBezTo>
                  <a:cubicBezTo>
                    <a:pt x="49801" y="32223"/>
                    <a:pt x="50370" y="32701"/>
                    <a:pt x="50006" y="32996"/>
                  </a:cubicBezTo>
                  <a:cubicBezTo>
                    <a:pt x="49892" y="32064"/>
                    <a:pt x="49255" y="31245"/>
                    <a:pt x="48914" y="30313"/>
                  </a:cubicBezTo>
                  <a:cubicBezTo>
                    <a:pt x="48619" y="29631"/>
                    <a:pt x="48346" y="28812"/>
                    <a:pt x="47914" y="27971"/>
                  </a:cubicBezTo>
                  <a:close/>
                  <a:moveTo>
                    <a:pt x="42274" y="71040"/>
                  </a:moveTo>
                  <a:cubicBezTo>
                    <a:pt x="42024" y="70835"/>
                    <a:pt x="42001" y="71358"/>
                    <a:pt x="41728" y="71131"/>
                  </a:cubicBezTo>
                  <a:cubicBezTo>
                    <a:pt x="41865" y="70813"/>
                    <a:pt x="42138" y="70926"/>
                    <a:pt x="42274" y="70585"/>
                  </a:cubicBezTo>
                  <a:cubicBezTo>
                    <a:pt x="42411" y="70676"/>
                    <a:pt x="42388" y="70835"/>
                    <a:pt x="42274" y="71040"/>
                  </a:cubicBezTo>
                  <a:close/>
                  <a:moveTo>
                    <a:pt x="41478" y="72109"/>
                  </a:moveTo>
                  <a:cubicBezTo>
                    <a:pt x="41615" y="71813"/>
                    <a:pt x="41751" y="71449"/>
                    <a:pt x="42024" y="71586"/>
                  </a:cubicBezTo>
                  <a:cubicBezTo>
                    <a:pt x="41819" y="71677"/>
                    <a:pt x="41751" y="72268"/>
                    <a:pt x="41478" y="72109"/>
                  </a:cubicBezTo>
                  <a:close/>
                  <a:moveTo>
                    <a:pt x="39523" y="75020"/>
                  </a:moveTo>
                  <a:cubicBezTo>
                    <a:pt x="39704" y="74610"/>
                    <a:pt x="40000" y="74656"/>
                    <a:pt x="40205" y="74383"/>
                  </a:cubicBezTo>
                  <a:cubicBezTo>
                    <a:pt x="40205" y="74406"/>
                    <a:pt x="39818" y="75338"/>
                    <a:pt x="39523" y="75020"/>
                  </a:cubicBezTo>
                  <a:close/>
                  <a:moveTo>
                    <a:pt x="41023" y="72223"/>
                  </a:moveTo>
                  <a:cubicBezTo>
                    <a:pt x="40773" y="72132"/>
                    <a:pt x="41319" y="71768"/>
                    <a:pt x="41069" y="71677"/>
                  </a:cubicBezTo>
                  <a:cubicBezTo>
                    <a:pt x="41296" y="71700"/>
                    <a:pt x="41296" y="70949"/>
                    <a:pt x="41615" y="71177"/>
                  </a:cubicBezTo>
                  <a:cubicBezTo>
                    <a:pt x="41433" y="71563"/>
                    <a:pt x="41183" y="71745"/>
                    <a:pt x="41023" y="72223"/>
                  </a:cubicBezTo>
                  <a:close/>
                  <a:moveTo>
                    <a:pt x="43661" y="65878"/>
                  </a:moveTo>
                  <a:cubicBezTo>
                    <a:pt x="43752" y="65628"/>
                    <a:pt x="43820" y="65378"/>
                    <a:pt x="44071" y="65469"/>
                  </a:cubicBezTo>
                  <a:cubicBezTo>
                    <a:pt x="44002" y="65764"/>
                    <a:pt x="43911" y="65992"/>
                    <a:pt x="43661" y="65878"/>
                  </a:cubicBezTo>
                  <a:close/>
                  <a:moveTo>
                    <a:pt x="44957" y="47322"/>
                  </a:moveTo>
                  <a:cubicBezTo>
                    <a:pt x="44821" y="47504"/>
                    <a:pt x="44775" y="47322"/>
                    <a:pt x="44753" y="47072"/>
                  </a:cubicBezTo>
                  <a:cubicBezTo>
                    <a:pt x="44730" y="46845"/>
                    <a:pt x="44707" y="46526"/>
                    <a:pt x="44616" y="46458"/>
                  </a:cubicBezTo>
                  <a:cubicBezTo>
                    <a:pt x="44707" y="46436"/>
                    <a:pt x="44662" y="46276"/>
                    <a:pt x="44662" y="46163"/>
                  </a:cubicBezTo>
                  <a:cubicBezTo>
                    <a:pt x="45071" y="46254"/>
                    <a:pt x="44821" y="47209"/>
                    <a:pt x="44957" y="47322"/>
                  </a:cubicBezTo>
                  <a:close/>
                  <a:moveTo>
                    <a:pt x="40569" y="71245"/>
                  </a:moveTo>
                  <a:cubicBezTo>
                    <a:pt x="40819" y="71108"/>
                    <a:pt x="40932" y="70654"/>
                    <a:pt x="41092" y="70290"/>
                  </a:cubicBezTo>
                  <a:cubicBezTo>
                    <a:pt x="41274" y="69926"/>
                    <a:pt x="41319" y="69380"/>
                    <a:pt x="41660" y="69471"/>
                  </a:cubicBezTo>
                  <a:cubicBezTo>
                    <a:pt x="41274" y="69994"/>
                    <a:pt x="41183" y="71336"/>
                    <a:pt x="40569" y="71245"/>
                  </a:cubicBezTo>
                  <a:close/>
                  <a:moveTo>
                    <a:pt x="32951" y="21035"/>
                  </a:moveTo>
                  <a:cubicBezTo>
                    <a:pt x="32837" y="21103"/>
                    <a:pt x="32473" y="20899"/>
                    <a:pt x="32359" y="20762"/>
                  </a:cubicBezTo>
                  <a:cubicBezTo>
                    <a:pt x="32269" y="20648"/>
                    <a:pt x="32064" y="20285"/>
                    <a:pt x="32269" y="20194"/>
                  </a:cubicBezTo>
                  <a:cubicBezTo>
                    <a:pt x="32450" y="20603"/>
                    <a:pt x="32632" y="20603"/>
                    <a:pt x="32951" y="21035"/>
                  </a:cubicBezTo>
                  <a:close/>
                  <a:moveTo>
                    <a:pt x="38408" y="75497"/>
                  </a:moveTo>
                  <a:lnTo>
                    <a:pt x="38749" y="74906"/>
                  </a:lnTo>
                  <a:cubicBezTo>
                    <a:pt x="38863" y="74997"/>
                    <a:pt x="38704" y="75725"/>
                    <a:pt x="38408" y="75497"/>
                  </a:cubicBezTo>
                  <a:close/>
                  <a:moveTo>
                    <a:pt x="50233" y="33155"/>
                  </a:moveTo>
                  <a:cubicBezTo>
                    <a:pt x="50574" y="33860"/>
                    <a:pt x="50779" y="34588"/>
                    <a:pt x="50961" y="35498"/>
                  </a:cubicBezTo>
                  <a:cubicBezTo>
                    <a:pt x="50642" y="34929"/>
                    <a:pt x="50370" y="34224"/>
                    <a:pt x="50142" y="33451"/>
                  </a:cubicBezTo>
                  <a:cubicBezTo>
                    <a:pt x="50051" y="33269"/>
                    <a:pt x="50142" y="33224"/>
                    <a:pt x="50233" y="33155"/>
                  </a:cubicBezTo>
                  <a:close/>
                  <a:moveTo>
                    <a:pt x="6618" y="45708"/>
                  </a:moveTo>
                  <a:cubicBezTo>
                    <a:pt x="6504" y="46163"/>
                    <a:pt x="6800" y="46140"/>
                    <a:pt x="6777" y="46481"/>
                  </a:cubicBezTo>
                  <a:cubicBezTo>
                    <a:pt x="6231" y="46731"/>
                    <a:pt x="6823" y="47186"/>
                    <a:pt x="6686" y="47459"/>
                  </a:cubicBezTo>
                  <a:cubicBezTo>
                    <a:pt x="6595" y="47391"/>
                    <a:pt x="6527" y="47345"/>
                    <a:pt x="6413" y="47345"/>
                  </a:cubicBezTo>
                  <a:cubicBezTo>
                    <a:pt x="6459" y="47118"/>
                    <a:pt x="6300" y="46617"/>
                    <a:pt x="6504" y="46572"/>
                  </a:cubicBezTo>
                  <a:cubicBezTo>
                    <a:pt x="6436" y="46322"/>
                    <a:pt x="6118" y="45685"/>
                    <a:pt x="6618" y="45708"/>
                  </a:cubicBezTo>
                  <a:close/>
                  <a:moveTo>
                    <a:pt x="8778" y="35361"/>
                  </a:moveTo>
                  <a:cubicBezTo>
                    <a:pt x="8960" y="35793"/>
                    <a:pt x="8801" y="36043"/>
                    <a:pt x="8664" y="36453"/>
                  </a:cubicBezTo>
                  <a:cubicBezTo>
                    <a:pt x="8528" y="36271"/>
                    <a:pt x="8483" y="35952"/>
                    <a:pt x="8505" y="35566"/>
                  </a:cubicBezTo>
                  <a:cubicBezTo>
                    <a:pt x="8664" y="35589"/>
                    <a:pt x="8733" y="35498"/>
                    <a:pt x="8778" y="35361"/>
                  </a:cubicBezTo>
                  <a:close/>
                  <a:moveTo>
                    <a:pt x="8619" y="33610"/>
                  </a:moveTo>
                  <a:cubicBezTo>
                    <a:pt x="8846" y="33769"/>
                    <a:pt x="8778" y="33997"/>
                    <a:pt x="8710" y="34270"/>
                  </a:cubicBezTo>
                  <a:cubicBezTo>
                    <a:pt x="8483" y="34110"/>
                    <a:pt x="8551" y="33883"/>
                    <a:pt x="8619" y="33610"/>
                  </a:cubicBezTo>
                  <a:close/>
                  <a:moveTo>
                    <a:pt x="8846" y="36680"/>
                  </a:moveTo>
                  <a:lnTo>
                    <a:pt x="8846" y="37772"/>
                  </a:lnTo>
                  <a:cubicBezTo>
                    <a:pt x="8778" y="37567"/>
                    <a:pt x="8460" y="36726"/>
                    <a:pt x="8846" y="36680"/>
                  </a:cubicBezTo>
                  <a:close/>
                  <a:moveTo>
                    <a:pt x="11007" y="57919"/>
                  </a:moveTo>
                  <a:cubicBezTo>
                    <a:pt x="11007" y="57305"/>
                    <a:pt x="11029" y="56578"/>
                    <a:pt x="11029" y="56077"/>
                  </a:cubicBezTo>
                  <a:cubicBezTo>
                    <a:pt x="11439" y="57101"/>
                    <a:pt x="10938" y="58010"/>
                    <a:pt x="11075" y="59465"/>
                  </a:cubicBezTo>
                  <a:cubicBezTo>
                    <a:pt x="10916" y="59670"/>
                    <a:pt x="11007" y="58397"/>
                    <a:pt x="11007" y="57919"/>
                  </a:cubicBezTo>
                  <a:close/>
                  <a:moveTo>
                    <a:pt x="11530" y="48209"/>
                  </a:moveTo>
                  <a:cubicBezTo>
                    <a:pt x="11734" y="48482"/>
                    <a:pt x="11530" y="49187"/>
                    <a:pt x="11598" y="49642"/>
                  </a:cubicBezTo>
                  <a:cubicBezTo>
                    <a:pt x="11348" y="49301"/>
                    <a:pt x="11530" y="48619"/>
                    <a:pt x="11530" y="48209"/>
                  </a:cubicBezTo>
                  <a:close/>
                  <a:moveTo>
                    <a:pt x="8392" y="37317"/>
                  </a:moveTo>
                  <a:cubicBezTo>
                    <a:pt x="8369" y="37521"/>
                    <a:pt x="8505" y="37567"/>
                    <a:pt x="8483" y="37772"/>
                  </a:cubicBezTo>
                  <a:cubicBezTo>
                    <a:pt x="8255" y="37863"/>
                    <a:pt x="8028" y="37954"/>
                    <a:pt x="7732" y="37976"/>
                  </a:cubicBezTo>
                  <a:cubicBezTo>
                    <a:pt x="7846" y="37635"/>
                    <a:pt x="8028" y="37362"/>
                    <a:pt x="8392" y="37317"/>
                  </a:cubicBezTo>
                  <a:close/>
                  <a:moveTo>
                    <a:pt x="11211" y="50392"/>
                  </a:moveTo>
                  <a:cubicBezTo>
                    <a:pt x="11712" y="50551"/>
                    <a:pt x="11416" y="51370"/>
                    <a:pt x="11371" y="51825"/>
                  </a:cubicBezTo>
                  <a:cubicBezTo>
                    <a:pt x="11348" y="52120"/>
                    <a:pt x="11530" y="52621"/>
                    <a:pt x="11189" y="52689"/>
                  </a:cubicBezTo>
                  <a:cubicBezTo>
                    <a:pt x="11371" y="51916"/>
                    <a:pt x="11257" y="50961"/>
                    <a:pt x="11211" y="50392"/>
                  </a:cubicBezTo>
                  <a:close/>
                  <a:moveTo>
                    <a:pt x="23400" y="98487"/>
                  </a:moveTo>
                  <a:cubicBezTo>
                    <a:pt x="23150" y="98737"/>
                    <a:pt x="22718" y="98874"/>
                    <a:pt x="22127" y="99169"/>
                  </a:cubicBezTo>
                  <a:cubicBezTo>
                    <a:pt x="22445" y="98896"/>
                    <a:pt x="23036" y="98555"/>
                    <a:pt x="23400" y="98487"/>
                  </a:cubicBezTo>
                  <a:close/>
                  <a:moveTo>
                    <a:pt x="36225" y="89391"/>
                  </a:moveTo>
                  <a:cubicBezTo>
                    <a:pt x="36180" y="89550"/>
                    <a:pt x="36021" y="89823"/>
                    <a:pt x="35816" y="90051"/>
                  </a:cubicBezTo>
                  <a:cubicBezTo>
                    <a:pt x="35589" y="90278"/>
                    <a:pt x="35338" y="90483"/>
                    <a:pt x="35134" y="90528"/>
                  </a:cubicBezTo>
                  <a:cubicBezTo>
                    <a:pt x="34861" y="90255"/>
                    <a:pt x="35270" y="90414"/>
                    <a:pt x="35384" y="90301"/>
                  </a:cubicBezTo>
                  <a:cubicBezTo>
                    <a:pt x="35475" y="89960"/>
                    <a:pt x="35975" y="89619"/>
                    <a:pt x="36225" y="89391"/>
                  </a:cubicBezTo>
                  <a:close/>
                  <a:moveTo>
                    <a:pt x="6231" y="40660"/>
                  </a:moveTo>
                  <a:cubicBezTo>
                    <a:pt x="6527" y="40728"/>
                    <a:pt x="6345" y="41092"/>
                    <a:pt x="6322" y="41319"/>
                  </a:cubicBezTo>
                  <a:cubicBezTo>
                    <a:pt x="6049" y="41205"/>
                    <a:pt x="6209" y="40887"/>
                    <a:pt x="6231" y="40660"/>
                  </a:cubicBezTo>
                  <a:close/>
                  <a:moveTo>
                    <a:pt x="51052" y="52757"/>
                  </a:moveTo>
                  <a:cubicBezTo>
                    <a:pt x="50802" y="52689"/>
                    <a:pt x="50688" y="52462"/>
                    <a:pt x="50688" y="52098"/>
                  </a:cubicBezTo>
                  <a:cubicBezTo>
                    <a:pt x="50802" y="52143"/>
                    <a:pt x="50893" y="52234"/>
                    <a:pt x="50870" y="52439"/>
                  </a:cubicBezTo>
                  <a:cubicBezTo>
                    <a:pt x="50938" y="52462"/>
                    <a:pt x="50961" y="52393"/>
                    <a:pt x="50961" y="52325"/>
                  </a:cubicBezTo>
                  <a:cubicBezTo>
                    <a:pt x="51097" y="52348"/>
                    <a:pt x="51029" y="52598"/>
                    <a:pt x="51052" y="52757"/>
                  </a:cubicBezTo>
                  <a:close/>
                  <a:moveTo>
                    <a:pt x="12303" y="92870"/>
                  </a:moveTo>
                  <a:cubicBezTo>
                    <a:pt x="11916" y="92961"/>
                    <a:pt x="12189" y="93325"/>
                    <a:pt x="12098" y="93530"/>
                  </a:cubicBezTo>
                  <a:cubicBezTo>
                    <a:pt x="12257" y="93462"/>
                    <a:pt x="12144" y="93666"/>
                    <a:pt x="12371" y="93575"/>
                  </a:cubicBezTo>
                  <a:cubicBezTo>
                    <a:pt x="12348" y="93257"/>
                    <a:pt x="12144" y="93257"/>
                    <a:pt x="12303" y="92870"/>
                  </a:cubicBezTo>
                  <a:close/>
                  <a:moveTo>
                    <a:pt x="12394" y="92870"/>
                  </a:moveTo>
                  <a:cubicBezTo>
                    <a:pt x="12462" y="92961"/>
                    <a:pt x="12189" y="93325"/>
                    <a:pt x="12553" y="93189"/>
                  </a:cubicBezTo>
                  <a:cubicBezTo>
                    <a:pt x="12485" y="93098"/>
                    <a:pt x="12758" y="92779"/>
                    <a:pt x="12394" y="92870"/>
                  </a:cubicBezTo>
                  <a:close/>
                  <a:moveTo>
                    <a:pt x="12098" y="93735"/>
                  </a:moveTo>
                  <a:cubicBezTo>
                    <a:pt x="12053" y="93871"/>
                    <a:pt x="12098" y="93916"/>
                    <a:pt x="12166" y="93939"/>
                  </a:cubicBezTo>
                  <a:cubicBezTo>
                    <a:pt x="12371" y="93871"/>
                    <a:pt x="12780" y="93598"/>
                    <a:pt x="12530" y="93689"/>
                  </a:cubicBezTo>
                  <a:cubicBezTo>
                    <a:pt x="12439" y="93825"/>
                    <a:pt x="12189" y="93757"/>
                    <a:pt x="12098" y="93735"/>
                  </a:cubicBezTo>
                  <a:close/>
                  <a:moveTo>
                    <a:pt x="11552" y="93644"/>
                  </a:moveTo>
                  <a:cubicBezTo>
                    <a:pt x="11439" y="93575"/>
                    <a:pt x="11416" y="93416"/>
                    <a:pt x="11189" y="93462"/>
                  </a:cubicBezTo>
                  <a:cubicBezTo>
                    <a:pt x="11257" y="93621"/>
                    <a:pt x="11052" y="93666"/>
                    <a:pt x="11098" y="93803"/>
                  </a:cubicBezTo>
                  <a:close/>
                  <a:moveTo>
                    <a:pt x="10757" y="96281"/>
                  </a:moveTo>
                  <a:cubicBezTo>
                    <a:pt x="10893" y="96418"/>
                    <a:pt x="10711" y="97077"/>
                    <a:pt x="11098" y="96782"/>
                  </a:cubicBezTo>
                  <a:cubicBezTo>
                    <a:pt x="11234" y="96532"/>
                    <a:pt x="11052" y="96759"/>
                    <a:pt x="11007" y="96668"/>
                  </a:cubicBezTo>
                  <a:cubicBezTo>
                    <a:pt x="10961" y="96509"/>
                    <a:pt x="11166" y="95940"/>
                    <a:pt x="10757" y="96281"/>
                  </a:cubicBezTo>
                  <a:close/>
                  <a:moveTo>
                    <a:pt x="12598" y="94803"/>
                  </a:moveTo>
                  <a:cubicBezTo>
                    <a:pt x="12371" y="95008"/>
                    <a:pt x="12212" y="95190"/>
                    <a:pt x="12030" y="95395"/>
                  </a:cubicBezTo>
                  <a:cubicBezTo>
                    <a:pt x="12280" y="95167"/>
                    <a:pt x="12712" y="94894"/>
                    <a:pt x="12598" y="94803"/>
                  </a:cubicBezTo>
                  <a:close/>
                  <a:moveTo>
                    <a:pt x="12121" y="95645"/>
                  </a:moveTo>
                  <a:cubicBezTo>
                    <a:pt x="12235" y="95554"/>
                    <a:pt x="12303" y="95531"/>
                    <a:pt x="12303" y="95622"/>
                  </a:cubicBezTo>
                  <a:cubicBezTo>
                    <a:pt x="12576" y="95349"/>
                    <a:pt x="12667" y="95190"/>
                    <a:pt x="12758" y="95031"/>
                  </a:cubicBezTo>
                  <a:cubicBezTo>
                    <a:pt x="12598" y="95190"/>
                    <a:pt x="12553" y="95190"/>
                    <a:pt x="12576" y="95076"/>
                  </a:cubicBezTo>
                  <a:cubicBezTo>
                    <a:pt x="12303" y="95304"/>
                    <a:pt x="12212" y="95463"/>
                    <a:pt x="12121" y="95645"/>
                  </a:cubicBezTo>
                  <a:close/>
                  <a:moveTo>
                    <a:pt x="12917" y="96645"/>
                  </a:moveTo>
                  <a:cubicBezTo>
                    <a:pt x="12871" y="96782"/>
                    <a:pt x="13121" y="96804"/>
                    <a:pt x="13303" y="96486"/>
                  </a:cubicBezTo>
                  <a:cubicBezTo>
                    <a:pt x="13031" y="96759"/>
                    <a:pt x="13167" y="96350"/>
                    <a:pt x="12917" y="96645"/>
                  </a:cubicBezTo>
                  <a:close/>
                  <a:moveTo>
                    <a:pt x="14622" y="97941"/>
                  </a:moveTo>
                  <a:cubicBezTo>
                    <a:pt x="14645" y="97987"/>
                    <a:pt x="14759" y="98283"/>
                    <a:pt x="14872" y="97964"/>
                  </a:cubicBezTo>
                  <a:cubicBezTo>
                    <a:pt x="14782" y="97555"/>
                    <a:pt x="15077" y="97873"/>
                    <a:pt x="15191" y="97691"/>
                  </a:cubicBezTo>
                  <a:cubicBezTo>
                    <a:pt x="15236" y="97100"/>
                    <a:pt x="14759" y="97691"/>
                    <a:pt x="14622" y="97941"/>
                  </a:cubicBezTo>
                  <a:close/>
                  <a:moveTo>
                    <a:pt x="15009" y="98032"/>
                  </a:moveTo>
                  <a:cubicBezTo>
                    <a:pt x="15191" y="98010"/>
                    <a:pt x="15350" y="97964"/>
                    <a:pt x="15441" y="97828"/>
                  </a:cubicBezTo>
                  <a:cubicBezTo>
                    <a:pt x="15441" y="97646"/>
                    <a:pt x="15418" y="97509"/>
                    <a:pt x="15350" y="97464"/>
                  </a:cubicBezTo>
                  <a:cubicBezTo>
                    <a:pt x="15395" y="97873"/>
                    <a:pt x="15123" y="97828"/>
                    <a:pt x="15009" y="98032"/>
                  </a:cubicBezTo>
                  <a:close/>
                  <a:moveTo>
                    <a:pt x="19557" y="93598"/>
                  </a:moveTo>
                  <a:cubicBezTo>
                    <a:pt x="19898" y="93507"/>
                    <a:pt x="20012" y="93530"/>
                    <a:pt x="20012" y="93212"/>
                  </a:cubicBezTo>
                  <a:cubicBezTo>
                    <a:pt x="19739" y="93121"/>
                    <a:pt x="19511" y="93393"/>
                    <a:pt x="19557" y="93598"/>
                  </a:cubicBezTo>
                  <a:close/>
                  <a:moveTo>
                    <a:pt x="21285" y="96236"/>
                  </a:moveTo>
                  <a:cubicBezTo>
                    <a:pt x="21513" y="96077"/>
                    <a:pt x="21785" y="95918"/>
                    <a:pt x="21831" y="95690"/>
                  </a:cubicBezTo>
                  <a:cubicBezTo>
                    <a:pt x="21399" y="95781"/>
                    <a:pt x="21353" y="95895"/>
                    <a:pt x="21285" y="96236"/>
                  </a:cubicBezTo>
                  <a:close/>
                  <a:moveTo>
                    <a:pt x="21603" y="92529"/>
                  </a:moveTo>
                  <a:cubicBezTo>
                    <a:pt x="21785" y="92575"/>
                    <a:pt x="22172" y="92325"/>
                    <a:pt x="22036" y="92075"/>
                  </a:cubicBezTo>
                  <a:cubicBezTo>
                    <a:pt x="21876" y="92347"/>
                    <a:pt x="21581" y="92165"/>
                    <a:pt x="21603" y="92529"/>
                  </a:cubicBezTo>
                  <a:close/>
                  <a:moveTo>
                    <a:pt x="22900" y="92029"/>
                  </a:moveTo>
                  <a:cubicBezTo>
                    <a:pt x="22945" y="92097"/>
                    <a:pt x="23104" y="92052"/>
                    <a:pt x="23059" y="91938"/>
                  </a:cubicBezTo>
                  <a:cubicBezTo>
                    <a:pt x="22854" y="91961"/>
                    <a:pt x="22718" y="91711"/>
                    <a:pt x="22468" y="91847"/>
                  </a:cubicBezTo>
                  <a:cubicBezTo>
                    <a:pt x="22536" y="92143"/>
                    <a:pt x="22763" y="91893"/>
                    <a:pt x="22900" y="92029"/>
                  </a:cubicBezTo>
                  <a:close/>
                  <a:moveTo>
                    <a:pt x="22968" y="91779"/>
                  </a:moveTo>
                  <a:cubicBezTo>
                    <a:pt x="23332" y="91574"/>
                    <a:pt x="23514" y="91642"/>
                    <a:pt x="23605" y="91301"/>
                  </a:cubicBezTo>
                  <a:cubicBezTo>
                    <a:pt x="23491" y="91347"/>
                    <a:pt x="23491" y="91233"/>
                    <a:pt x="23514" y="91142"/>
                  </a:cubicBezTo>
                  <a:cubicBezTo>
                    <a:pt x="23309" y="91438"/>
                    <a:pt x="22809" y="91210"/>
                    <a:pt x="22968" y="91779"/>
                  </a:cubicBezTo>
                  <a:close/>
                  <a:moveTo>
                    <a:pt x="37294" y="87777"/>
                  </a:moveTo>
                  <a:cubicBezTo>
                    <a:pt x="37521" y="87640"/>
                    <a:pt x="37817" y="87686"/>
                    <a:pt x="37885" y="87413"/>
                  </a:cubicBezTo>
                  <a:cubicBezTo>
                    <a:pt x="37794" y="87322"/>
                    <a:pt x="37703" y="87322"/>
                    <a:pt x="37612" y="87322"/>
                  </a:cubicBezTo>
                  <a:cubicBezTo>
                    <a:pt x="37658" y="86844"/>
                    <a:pt x="38226" y="86958"/>
                    <a:pt x="38204" y="86662"/>
                  </a:cubicBezTo>
                  <a:cubicBezTo>
                    <a:pt x="37931" y="86571"/>
                    <a:pt x="37612" y="87094"/>
                    <a:pt x="37340" y="87208"/>
                  </a:cubicBezTo>
                  <a:cubicBezTo>
                    <a:pt x="37408" y="87322"/>
                    <a:pt x="37612" y="87413"/>
                    <a:pt x="37521" y="87527"/>
                  </a:cubicBezTo>
                  <a:cubicBezTo>
                    <a:pt x="37385" y="87436"/>
                    <a:pt x="37226" y="87777"/>
                    <a:pt x="37089" y="87731"/>
                  </a:cubicBezTo>
                  <a:cubicBezTo>
                    <a:pt x="36794" y="88436"/>
                    <a:pt x="36953" y="87981"/>
                    <a:pt x="37294" y="87777"/>
                  </a:cubicBezTo>
                  <a:close/>
                  <a:moveTo>
                    <a:pt x="38363" y="86640"/>
                  </a:moveTo>
                  <a:cubicBezTo>
                    <a:pt x="38477" y="86458"/>
                    <a:pt x="38590" y="86526"/>
                    <a:pt x="38704" y="86367"/>
                  </a:cubicBezTo>
                  <a:cubicBezTo>
                    <a:pt x="38454" y="86253"/>
                    <a:pt x="38636" y="86094"/>
                    <a:pt x="38454" y="85980"/>
                  </a:cubicBezTo>
                  <a:cubicBezTo>
                    <a:pt x="38226" y="86230"/>
                    <a:pt x="38340" y="86435"/>
                    <a:pt x="38363" y="86640"/>
                  </a:cubicBezTo>
                  <a:close/>
                  <a:moveTo>
                    <a:pt x="41865" y="80955"/>
                  </a:moveTo>
                  <a:cubicBezTo>
                    <a:pt x="41933" y="80886"/>
                    <a:pt x="42001" y="80886"/>
                    <a:pt x="42069" y="80955"/>
                  </a:cubicBezTo>
                  <a:cubicBezTo>
                    <a:pt x="42320" y="80750"/>
                    <a:pt x="42365" y="80250"/>
                    <a:pt x="42501" y="80318"/>
                  </a:cubicBezTo>
                  <a:cubicBezTo>
                    <a:pt x="42638" y="80454"/>
                    <a:pt x="42251" y="80750"/>
                    <a:pt x="42479" y="80841"/>
                  </a:cubicBezTo>
                  <a:cubicBezTo>
                    <a:pt x="42843" y="80614"/>
                    <a:pt x="42683" y="80500"/>
                    <a:pt x="42843" y="80159"/>
                  </a:cubicBezTo>
                  <a:cubicBezTo>
                    <a:pt x="42524" y="80136"/>
                    <a:pt x="42570" y="79931"/>
                    <a:pt x="42320" y="79931"/>
                  </a:cubicBezTo>
                  <a:cubicBezTo>
                    <a:pt x="42206" y="80363"/>
                    <a:pt x="41978" y="80705"/>
                    <a:pt x="41865" y="80955"/>
                  </a:cubicBezTo>
                  <a:close/>
                  <a:moveTo>
                    <a:pt x="45048" y="75815"/>
                  </a:moveTo>
                  <a:cubicBezTo>
                    <a:pt x="45208" y="75565"/>
                    <a:pt x="45094" y="75429"/>
                    <a:pt x="44866" y="75338"/>
                  </a:cubicBezTo>
                  <a:cubicBezTo>
                    <a:pt x="44753" y="75611"/>
                    <a:pt x="44821" y="75906"/>
                    <a:pt x="45048" y="75815"/>
                  </a:cubicBezTo>
                  <a:close/>
                  <a:moveTo>
                    <a:pt x="46117" y="75111"/>
                  </a:moveTo>
                  <a:cubicBezTo>
                    <a:pt x="46163" y="74519"/>
                    <a:pt x="46731" y="74406"/>
                    <a:pt x="46526" y="74065"/>
                  </a:cubicBezTo>
                  <a:cubicBezTo>
                    <a:pt x="46299" y="74337"/>
                    <a:pt x="45981" y="74178"/>
                    <a:pt x="45776" y="74565"/>
                  </a:cubicBezTo>
                  <a:cubicBezTo>
                    <a:pt x="45844" y="74747"/>
                    <a:pt x="45935" y="74792"/>
                    <a:pt x="46094" y="74724"/>
                  </a:cubicBezTo>
                  <a:cubicBezTo>
                    <a:pt x="46026" y="74906"/>
                    <a:pt x="46049" y="75020"/>
                    <a:pt x="46117" y="75111"/>
                  </a:cubicBezTo>
                  <a:close/>
                  <a:moveTo>
                    <a:pt x="43093" y="70290"/>
                  </a:moveTo>
                  <a:cubicBezTo>
                    <a:pt x="43138" y="69994"/>
                    <a:pt x="43320" y="70108"/>
                    <a:pt x="43388" y="69858"/>
                  </a:cubicBezTo>
                  <a:cubicBezTo>
                    <a:pt x="43229" y="69789"/>
                    <a:pt x="43115" y="69767"/>
                    <a:pt x="43002" y="69812"/>
                  </a:cubicBezTo>
                  <a:cubicBezTo>
                    <a:pt x="42888" y="70040"/>
                    <a:pt x="43002" y="70153"/>
                    <a:pt x="43093" y="70290"/>
                  </a:cubicBezTo>
                  <a:close/>
                  <a:moveTo>
                    <a:pt x="47300" y="71859"/>
                  </a:moveTo>
                  <a:cubicBezTo>
                    <a:pt x="47595" y="71518"/>
                    <a:pt x="47163" y="71563"/>
                    <a:pt x="47345" y="71267"/>
                  </a:cubicBezTo>
                  <a:cubicBezTo>
                    <a:pt x="47504" y="71108"/>
                    <a:pt x="48141" y="70381"/>
                    <a:pt x="47800" y="70130"/>
                  </a:cubicBezTo>
                  <a:cubicBezTo>
                    <a:pt x="47573" y="70472"/>
                    <a:pt x="47618" y="70972"/>
                    <a:pt x="47345" y="71040"/>
                  </a:cubicBezTo>
                  <a:cubicBezTo>
                    <a:pt x="47391" y="71017"/>
                    <a:pt x="47413" y="70676"/>
                    <a:pt x="47300" y="70904"/>
                  </a:cubicBezTo>
                  <a:cubicBezTo>
                    <a:pt x="47436" y="71154"/>
                    <a:pt x="46845" y="71768"/>
                    <a:pt x="47300" y="71859"/>
                  </a:cubicBezTo>
                  <a:close/>
                  <a:moveTo>
                    <a:pt x="43593" y="69062"/>
                  </a:moveTo>
                  <a:cubicBezTo>
                    <a:pt x="43707" y="68834"/>
                    <a:pt x="43798" y="68607"/>
                    <a:pt x="43616" y="68516"/>
                  </a:cubicBezTo>
                  <a:cubicBezTo>
                    <a:pt x="43411" y="68607"/>
                    <a:pt x="43275" y="69016"/>
                    <a:pt x="43593" y="69062"/>
                  </a:cubicBezTo>
                  <a:close/>
                  <a:moveTo>
                    <a:pt x="43570" y="67538"/>
                  </a:moveTo>
                  <a:cubicBezTo>
                    <a:pt x="43320" y="67402"/>
                    <a:pt x="43229" y="67652"/>
                    <a:pt x="43161" y="67925"/>
                  </a:cubicBezTo>
                  <a:cubicBezTo>
                    <a:pt x="43411" y="68061"/>
                    <a:pt x="43502" y="67811"/>
                    <a:pt x="43570" y="67538"/>
                  </a:cubicBezTo>
                  <a:close/>
                  <a:moveTo>
                    <a:pt x="44162" y="67538"/>
                  </a:moveTo>
                  <a:cubicBezTo>
                    <a:pt x="44480" y="67333"/>
                    <a:pt x="44162" y="67015"/>
                    <a:pt x="44139" y="66765"/>
                  </a:cubicBezTo>
                  <a:cubicBezTo>
                    <a:pt x="44002" y="67106"/>
                    <a:pt x="44002" y="67356"/>
                    <a:pt x="44162" y="67538"/>
                  </a:cubicBezTo>
                  <a:close/>
                  <a:moveTo>
                    <a:pt x="49187" y="68993"/>
                  </a:moveTo>
                  <a:cubicBezTo>
                    <a:pt x="49528" y="69130"/>
                    <a:pt x="49505" y="68789"/>
                    <a:pt x="49551" y="68516"/>
                  </a:cubicBezTo>
                  <a:cubicBezTo>
                    <a:pt x="49301" y="68311"/>
                    <a:pt x="49301" y="68789"/>
                    <a:pt x="49187" y="68993"/>
                  </a:cubicBezTo>
                  <a:close/>
                  <a:moveTo>
                    <a:pt x="49733" y="68812"/>
                  </a:moveTo>
                  <a:cubicBezTo>
                    <a:pt x="49937" y="68698"/>
                    <a:pt x="50006" y="68289"/>
                    <a:pt x="49869" y="68129"/>
                  </a:cubicBezTo>
                  <a:cubicBezTo>
                    <a:pt x="49665" y="68266"/>
                    <a:pt x="49596" y="68675"/>
                    <a:pt x="49733" y="68812"/>
                  </a:cubicBezTo>
                  <a:close/>
                  <a:moveTo>
                    <a:pt x="50847" y="68357"/>
                  </a:moveTo>
                  <a:cubicBezTo>
                    <a:pt x="50961" y="68038"/>
                    <a:pt x="51029" y="67606"/>
                    <a:pt x="51211" y="67493"/>
                  </a:cubicBezTo>
                  <a:cubicBezTo>
                    <a:pt x="51029" y="67515"/>
                    <a:pt x="50551" y="67720"/>
                    <a:pt x="50688" y="67925"/>
                  </a:cubicBezTo>
                  <a:cubicBezTo>
                    <a:pt x="50711" y="67857"/>
                    <a:pt x="50756" y="67811"/>
                    <a:pt x="50824" y="67857"/>
                  </a:cubicBezTo>
                  <a:cubicBezTo>
                    <a:pt x="50756" y="68061"/>
                    <a:pt x="50756" y="68243"/>
                    <a:pt x="50847" y="68357"/>
                  </a:cubicBezTo>
                  <a:close/>
                  <a:moveTo>
                    <a:pt x="49960" y="64514"/>
                  </a:moveTo>
                  <a:cubicBezTo>
                    <a:pt x="49665" y="64355"/>
                    <a:pt x="49528" y="64809"/>
                    <a:pt x="49642" y="65014"/>
                  </a:cubicBezTo>
                  <a:cubicBezTo>
                    <a:pt x="49915" y="65173"/>
                    <a:pt x="50051" y="64718"/>
                    <a:pt x="49960" y="64514"/>
                  </a:cubicBezTo>
                  <a:close/>
                  <a:moveTo>
                    <a:pt x="50551" y="59306"/>
                  </a:moveTo>
                  <a:cubicBezTo>
                    <a:pt x="50779" y="58942"/>
                    <a:pt x="50574" y="58806"/>
                    <a:pt x="50574" y="58397"/>
                  </a:cubicBezTo>
                  <a:cubicBezTo>
                    <a:pt x="50938" y="58556"/>
                    <a:pt x="50733" y="57987"/>
                    <a:pt x="50733" y="57965"/>
                  </a:cubicBezTo>
                  <a:cubicBezTo>
                    <a:pt x="50779" y="57737"/>
                    <a:pt x="51029" y="57715"/>
                    <a:pt x="51074" y="57464"/>
                  </a:cubicBezTo>
                  <a:cubicBezTo>
                    <a:pt x="50665" y="57487"/>
                    <a:pt x="50983" y="56828"/>
                    <a:pt x="50711" y="56737"/>
                  </a:cubicBezTo>
                  <a:cubicBezTo>
                    <a:pt x="50733" y="56555"/>
                    <a:pt x="50665" y="56191"/>
                    <a:pt x="50915" y="56327"/>
                  </a:cubicBezTo>
                  <a:cubicBezTo>
                    <a:pt x="50938" y="56668"/>
                    <a:pt x="50665" y="56737"/>
                    <a:pt x="50961" y="56873"/>
                  </a:cubicBezTo>
                  <a:cubicBezTo>
                    <a:pt x="51074" y="56714"/>
                    <a:pt x="51120" y="56532"/>
                    <a:pt x="51097" y="56327"/>
                  </a:cubicBezTo>
                  <a:cubicBezTo>
                    <a:pt x="51074" y="56123"/>
                    <a:pt x="50529" y="55350"/>
                    <a:pt x="51006" y="55327"/>
                  </a:cubicBezTo>
                  <a:cubicBezTo>
                    <a:pt x="51006" y="55395"/>
                    <a:pt x="51074" y="55463"/>
                    <a:pt x="51097" y="55327"/>
                  </a:cubicBezTo>
                  <a:cubicBezTo>
                    <a:pt x="50847" y="55168"/>
                    <a:pt x="51552" y="54713"/>
                    <a:pt x="51074" y="54554"/>
                  </a:cubicBezTo>
                  <a:cubicBezTo>
                    <a:pt x="50938" y="54599"/>
                    <a:pt x="51006" y="54963"/>
                    <a:pt x="50847" y="54986"/>
                  </a:cubicBezTo>
                  <a:cubicBezTo>
                    <a:pt x="50847" y="54713"/>
                    <a:pt x="50938" y="54485"/>
                    <a:pt x="50961" y="54281"/>
                  </a:cubicBezTo>
                  <a:cubicBezTo>
                    <a:pt x="51006" y="54076"/>
                    <a:pt x="50983" y="53917"/>
                    <a:pt x="50824" y="53758"/>
                  </a:cubicBezTo>
                  <a:cubicBezTo>
                    <a:pt x="50824" y="53667"/>
                    <a:pt x="51097" y="53599"/>
                    <a:pt x="51120" y="53553"/>
                  </a:cubicBezTo>
                  <a:cubicBezTo>
                    <a:pt x="51143" y="53462"/>
                    <a:pt x="51097" y="52825"/>
                    <a:pt x="51143" y="52780"/>
                  </a:cubicBezTo>
                  <a:cubicBezTo>
                    <a:pt x="51143" y="52757"/>
                    <a:pt x="51325" y="52803"/>
                    <a:pt x="51325" y="52780"/>
                  </a:cubicBezTo>
                  <a:cubicBezTo>
                    <a:pt x="51347" y="52553"/>
                    <a:pt x="51143" y="52325"/>
                    <a:pt x="51256" y="52098"/>
                  </a:cubicBezTo>
                  <a:cubicBezTo>
                    <a:pt x="51347" y="52098"/>
                    <a:pt x="51507" y="52120"/>
                    <a:pt x="51529" y="52007"/>
                  </a:cubicBezTo>
                  <a:cubicBezTo>
                    <a:pt x="51347" y="51757"/>
                    <a:pt x="51234" y="52007"/>
                    <a:pt x="51074" y="52098"/>
                  </a:cubicBezTo>
                  <a:cubicBezTo>
                    <a:pt x="50983" y="51643"/>
                    <a:pt x="50711" y="51961"/>
                    <a:pt x="50620" y="51438"/>
                  </a:cubicBezTo>
                  <a:cubicBezTo>
                    <a:pt x="50620" y="51211"/>
                    <a:pt x="50870" y="51302"/>
                    <a:pt x="50802" y="50983"/>
                  </a:cubicBezTo>
                  <a:cubicBezTo>
                    <a:pt x="50642" y="50915"/>
                    <a:pt x="50620" y="50688"/>
                    <a:pt x="50597" y="50551"/>
                  </a:cubicBezTo>
                  <a:cubicBezTo>
                    <a:pt x="50483" y="49892"/>
                    <a:pt x="50483" y="49096"/>
                    <a:pt x="50529" y="48346"/>
                  </a:cubicBezTo>
                  <a:cubicBezTo>
                    <a:pt x="50392" y="48255"/>
                    <a:pt x="50233" y="48186"/>
                    <a:pt x="50233" y="47914"/>
                  </a:cubicBezTo>
                  <a:cubicBezTo>
                    <a:pt x="50142" y="47345"/>
                    <a:pt x="50097" y="46913"/>
                    <a:pt x="50028" y="46481"/>
                  </a:cubicBezTo>
                  <a:cubicBezTo>
                    <a:pt x="49960" y="46049"/>
                    <a:pt x="49869" y="45594"/>
                    <a:pt x="49801" y="45003"/>
                  </a:cubicBezTo>
                  <a:cubicBezTo>
                    <a:pt x="49142" y="44980"/>
                    <a:pt x="49710" y="45822"/>
                    <a:pt x="49733" y="46208"/>
                  </a:cubicBezTo>
                  <a:cubicBezTo>
                    <a:pt x="49801" y="46868"/>
                    <a:pt x="49687" y="47482"/>
                    <a:pt x="49687" y="48050"/>
                  </a:cubicBezTo>
                  <a:cubicBezTo>
                    <a:pt x="49846" y="48050"/>
                    <a:pt x="49937" y="48141"/>
                    <a:pt x="49983" y="48255"/>
                  </a:cubicBezTo>
                  <a:cubicBezTo>
                    <a:pt x="49892" y="49210"/>
                    <a:pt x="50119" y="49687"/>
                    <a:pt x="50233" y="50551"/>
                  </a:cubicBezTo>
                  <a:cubicBezTo>
                    <a:pt x="50028" y="50620"/>
                    <a:pt x="49937" y="50233"/>
                    <a:pt x="49960" y="50665"/>
                  </a:cubicBezTo>
                  <a:cubicBezTo>
                    <a:pt x="50142" y="50779"/>
                    <a:pt x="50165" y="51074"/>
                    <a:pt x="50347" y="51211"/>
                  </a:cubicBezTo>
                  <a:cubicBezTo>
                    <a:pt x="50279" y="52007"/>
                    <a:pt x="50460" y="52780"/>
                    <a:pt x="50210" y="53167"/>
                  </a:cubicBezTo>
                  <a:cubicBezTo>
                    <a:pt x="50370" y="53599"/>
                    <a:pt x="50347" y="54076"/>
                    <a:pt x="50165" y="54372"/>
                  </a:cubicBezTo>
                  <a:cubicBezTo>
                    <a:pt x="50620" y="54281"/>
                    <a:pt x="50324" y="54940"/>
                    <a:pt x="50460" y="55168"/>
                  </a:cubicBezTo>
                  <a:cubicBezTo>
                    <a:pt x="50279" y="55122"/>
                    <a:pt x="50301" y="54849"/>
                    <a:pt x="50119" y="54804"/>
                  </a:cubicBezTo>
                  <a:cubicBezTo>
                    <a:pt x="50256" y="55190"/>
                    <a:pt x="50074" y="55327"/>
                    <a:pt x="50051" y="55782"/>
                  </a:cubicBezTo>
                  <a:cubicBezTo>
                    <a:pt x="50392" y="56009"/>
                    <a:pt x="50119" y="55327"/>
                    <a:pt x="50347" y="55372"/>
                  </a:cubicBezTo>
                  <a:cubicBezTo>
                    <a:pt x="50688" y="55486"/>
                    <a:pt x="50279" y="55895"/>
                    <a:pt x="50370" y="56373"/>
                  </a:cubicBezTo>
                  <a:cubicBezTo>
                    <a:pt x="50483" y="56396"/>
                    <a:pt x="50574" y="56418"/>
                    <a:pt x="50529" y="56623"/>
                  </a:cubicBezTo>
                  <a:cubicBezTo>
                    <a:pt x="50256" y="56373"/>
                    <a:pt x="50460" y="56646"/>
                    <a:pt x="50415" y="56941"/>
                  </a:cubicBezTo>
                  <a:cubicBezTo>
                    <a:pt x="50301" y="57396"/>
                    <a:pt x="50233" y="57737"/>
                    <a:pt x="50460" y="57942"/>
                  </a:cubicBezTo>
                  <a:cubicBezTo>
                    <a:pt x="50301" y="57919"/>
                    <a:pt x="50188" y="57874"/>
                    <a:pt x="50119" y="57783"/>
                  </a:cubicBezTo>
                  <a:cubicBezTo>
                    <a:pt x="49960" y="58169"/>
                    <a:pt x="50256" y="58169"/>
                    <a:pt x="50301" y="58374"/>
                  </a:cubicBezTo>
                  <a:cubicBezTo>
                    <a:pt x="50233" y="58715"/>
                    <a:pt x="50165" y="59056"/>
                    <a:pt x="50119" y="59306"/>
                  </a:cubicBezTo>
                  <a:cubicBezTo>
                    <a:pt x="50028" y="59579"/>
                    <a:pt x="49937" y="59784"/>
                    <a:pt x="49824" y="59852"/>
                  </a:cubicBezTo>
                  <a:cubicBezTo>
                    <a:pt x="49710" y="59807"/>
                    <a:pt x="49642" y="59625"/>
                    <a:pt x="49551" y="59807"/>
                  </a:cubicBezTo>
                  <a:cubicBezTo>
                    <a:pt x="49619" y="59966"/>
                    <a:pt x="49846" y="60034"/>
                    <a:pt x="49937" y="60193"/>
                  </a:cubicBezTo>
                  <a:cubicBezTo>
                    <a:pt x="49892" y="60489"/>
                    <a:pt x="49460" y="60625"/>
                    <a:pt x="49824" y="60853"/>
                  </a:cubicBezTo>
                  <a:cubicBezTo>
                    <a:pt x="50028" y="60398"/>
                    <a:pt x="49892" y="60011"/>
                    <a:pt x="50188" y="59898"/>
                  </a:cubicBezTo>
                  <a:cubicBezTo>
                    <a:pt x="50233" y="60102"/>
                    <a:pt x="50210" y="60421"/>
                    <a:pt x="50210" y="60693"/>
                  </a:cubicBezTo>
                  <a:cubicBezTo>
                    <a:pt x="50233" y="61194"/>
                    <a:pt x="50142" y="60853"/>
                    <a:pt x="50028" y="61239"/>
                  </a:cubicBezTo>
                  <a:cubicBezTo>
                    <a:pt x="50529" y="61899"/>
                    <a:pt x="50824" y="59284"/>
                    <a:pt x="50551" y="59306"/>
                  </a:cubicBezTo>
                  <a:close/>
                  <a:moveTo>
                    <a:pt x="45685" y="59033"/>
                  </a:moveTo>
                  <a:cubicBezTo>
                    <a:pt x="45844" y="58942"/>
                    <a:pt x="45912" y="58579"/>
                    <a:pt x="45662" y="58533"/>
                  </a:cubicBezTo>
                  <a:cubicBezTo>
                    <a:pt x="45526" y="58624"/>
                    <a:pt x="45458" y="58988"/>
                    <a:pt x="45685" y="59033"/>
                  </a:cubicBezTo>
                  <a:close/>
                  <a:moveTo>
                    <a:pt x="45981" y="53303"/>
                  </a:moveTo>
                  <a:cubicBezTo>
                    <a:pt x="45799" y="52916"/>
                    <a:pt x="46117" y="52939"/>
                    <a:pt x="46185" y="52598"/>
                  </a:cubicBezTo>
                  <a:cubicBezTo>
                    <a:pt x="45958" y="52575"/>
                    <a:pt x="45912" y="52416"/>
                    <a:pt x="45731" y="52598"/>
                  </a:cubicBezTo>
                  <a:cubicBezTo>
                    <a:pt x="45890" y="52757"/>
                    <a:pt x="45662" y="53326"/>
                    <a:pt x="45981" y="53303"/>
                  </a:cubicBezTo>
                  <a:close/>
                  <a:moveTo>
                    <a:pt x="45844" y="50574"/>
                  </a:moveTo>
                  <a:cubicBezTo>
                    <a:pt x="46003" y="50392"/>
                    <a:pt x="45867" y="49960"/>
                    <a:pt x="45731" y="49778"/>
                  </a:cubicBezTo>
                  <a:cubicBezTo>
                    <a:pt x="45776" y="50188"/>
                    <a:pt x="45526" y="50392"/>
                    <a:pt x="45844" y="50574"/>
                  </a:cubicBezTo>
                  <a:close/>
                  <a:moveTo>
                    <a:pt x="49710" y="44343"/>
                  </a:moveTo>
                  <a:cubicBezTo>
                    <a:pt x="49437" y="44343"/>
                    <a:pt x="49460" y="44616"/>
                    <a:pt x="49187" y="44616"/>
                  </a:cubicBezTo>
                  <a:cubicBezTo>
                    <a:pt x="49164" y="44548"/>
                    <a:pt x="49164" y="44412"/>
                    <a:pt x="49073" y="44412"/>
                  </a:cubicBezTo>
                  <a:cubicBezTo>
                    <a:pt x="49187" y="45003"/>
                    <a:pt x="49778" y="45003"/>
                    <a:pt x="49710" y="44343"/>
                  </a:cubicBezTo>
                  <a:close/>
                  <a:moveTo>
                    <a:pt x="52007" y="58147"/>
                  </a:moveTo>
                  <a:cubicBezTo>
                    <a:pt x="52075" y="57874"/>
                    <a:pt x="52348" y="57987"/>
                    <a:pt x="52348" y="57624"/>
                  </a:cubicBezTo>
                  <a:cubicBezTo>
                    <a:pt x="52189" y="56987"/>
                    <a:pt x="51575" y="57896"/>
                    <a:pt x="52007" y="58147"/>
                  </a:cubicBezTo>
                  <a:close/>
                  <a:moveTo>
                    <a:pt x="52530" y="57646"/>
                  </a:moveTo>
                  <a:cubicBezTo>
                    <a:pt x="52280" y="58056"/>
                    <a:pt x="52894" y="58147"/>
                    <a:pt x="52962" y="57919"/>
                  </a:cubicBezTo>
                  <a:cubicBezTo>
                    <a:pt x="52666" y="57965"/>
                    <a:pt x="52894" y="57510"/>
                    <a:pt x="52530" y="57646"/>
                  </a:cubicBezTo>
                  <a:close/>
                  <a:moveTo>
                    <a:pt x="52894" y="59784"/>
                  </a:moveTo>
                  <a:cubicBezTo>
                    <a:pt x="52962" y="59534"/>
                    <a:pt x="53144" y="59352"/>
                    <a:pt x="52985" y="59102"/>
                  </a:cubicBezTo>
                  <a:cubicBezTo>
                    <a:pt x="52666" y="58942"/>
                    <a:pt x="52689" y="59829"/>
                    <a:pt x="52894" y="59784"/>
                  </a:cubicBezTo>
                  <a:close/>
                  <a:moveTo>
                    <a:pt x="49323" y="44162"/>
                  </a:moveTo>
                  <a:cubicBezTo>
                    <a:pt x="49346" y="43911"/>
                    <a:pt x="49505" y="43638"/>
                    <a:pt x="49483" y="43388"/>
                  </a:cubicBezTo>
                  <a:cubicBezTo>
                    <a:pt x="49460" y="43093"/>
                    <a:pt x="49278" y="43070"/>
                    <a:pt x="49233" y="42865"/>
                  </a:cubicBezTo>
                  <a:cubicBezTo>
                    <a:pt x="49187" y="42752"/>
                    <a:pt x="49301" y="42774"/>
                    <a:pt x="49301" y="42752"/>
                  </a:cubicBezTo>
                  <a:cubicBezTo>
                    <a:pt x="49301" y="42638"/>
                    <a:pt x="49187" y="42661"/>
                    <a:pt x="49187" y="42661"/>
                  </a:cubicBezTo>
                  <a:cubicBezTo>
                    <a:pt x="49073" y="42115"/>
                    <a:pt x="48960" y="41819"/>
                    <a:pt x="48664" y="41751"/>
                  </a:cubicBezTo>
                  <a:cubicBezTo>
                    <a:pt x="48641" y="42160"/>
                    <a:pt x="48982" y="42729"/>
                    <a:pt x="49119" y="43320"/>
                  </a:cubicBezTo>
                  <a:cubicBezTo>
                    <a:pt x="49187" y="43616"/>
                    <a:pt x="48937" y="44093"/>
                    <a:pt x="49323" y="44162"/>
                  </a:cubicBezTo>
                  <a:close/>
                  <a:moveTo>
                    <a:pt x="45662" y="31586"/>
                  </a:moveTo>
                  <a:cubicBezTo>
                    <a:pt x="45503" y="31336"/>
                    <a:pt x="45776" y="31336"/>
                    <a:pt x="45799" y="31177"/>
                  </a:cubicBezTo>
                  <a:cubicBezTo>
                    <a:pt x="45662" y="30768"/>
                    <a:pt x="45480" y="30449"/>
                    <a:pt x="45253" y="30358"/>
                  </a:cubicBezTo>
                  <a:cubicBezTo>
                    <a:pt x="45344" y="30290"/>
                    <a:pt x="45253" y="30108"/>
                    <a:pt x="45276" y="29995"/>
                  </a:cubicBezTo>
                  <a:cubicBezTo>
                    <a:pt x="45026" y="29790"/>
                    <a:pt x="44844" y="29472"/>
                    <a:pt x="44707" y="29130"/>
                  </a:cubicBezTo>
                  <a:cubicBezTo>
                    <a:pt x="44548" y="28812"/>
                    <a:pt x="44434" y="28448"/>
                    <a:pt x="44321" y="28153"/>
                  </a:cubicBezTo>
                  <a:cubicBezTo>
                    <a:pt x="44230" y="28312"/>
                    <a:pt x="44002" y="27607"/>
                    <a:pt x="44071" y="28039"/>
                  </a:cubicBezTo>
                  <a:cubicBezTo>
                    <a:pt x="44139" y="28221"/>
                    <a:pt x="44275" y="28198"/>
                    <a:pt x="44343" y="28380"/>
                  </a:cubicBezTo>
                  <a:cubicBezTo>
                    <a:pt x="44162" y="28516"/>
                    <a:pt x="44230" y="28903"/>
                    <a:pt x="44298" y="29130"/>
                  </a:cubicBezTo>
                  <a:cubicBezTo>
                    <a:pt x="44343" y="29312"/>
                    <a:pt x="44503" y="29335"/>
                    <a:pt x="44616" y="29562"/>
                  </a:cubicBezTo>
                  <a:cubicBezTo>
                    <a:pt x="44707" y="29813"/>
                    <a:pt x="44685" y="30199"/>
                    <a:pt x="44775" y="30427"/>
                  </a:cubicBezTo>
                  <a:cubicBezTo>
                    <a:pt x="44821" y="30563"/>
                    <a:pt x="44935" y="30518"/>
                    <a:pt x="44980" y="30699"/>
                  </a:cubicBezTo>
                  <a:cubicBezTo>
                    <a:pt x="45071" y="30972"/>
                    <a:pt x="45299" y="31723"/>
                    <a:pt x="45662" y="31586"/>
                  </a:cubicBezTo>
                  <a:close/>
                  <a:moveTo>
                    <a:pt x="44844" y="27539"/>
                  </a:moveTo>
                  <a:cubicBezTo>
                    <a:pt x="44503" y="27675"/>
                    <a:pt x="45071" y="28130"/>
                    <a:pt x="45185" y="28221"/>
                  </a:cubicBezTo>
                  <a:cubicBezTo>
                    <a:pt x="45117" y="27993"/>
                    <a:pt x="45094" y="27652"/>
                    <a:pt x="44844" y="27539"/>
                  </a:cubicBezTo>
                  <a:close/>
                  <a:moveTo>
                    <a:pt x="43275" y="27220"/>
                  </a:moveTo>
                  <a:cubicBezTo>
                    <a:pt x="43206" y="26970"/>
                    <a:pt x="43479" y="26856"/>
                    <a:pt x="43206" y="26538"/>
                  </a:cubicBezTo>
                  <a:cubicBezTo>
                    <a:pt x="43025" y="26629"/>
                    <a:pt x="43002" y="27175"/>
                    <a:pt x="43275" y="27220"/>
                  </a:cubicBezTo>
                  <a:close/>
                  <a:moveTo>
                    <a:pt x="43161" y="25697"/>
                  </a:moveTo>
                  <a:cubicBezTo>
                    <a:pt x="43025" y="25401"/>
                    <a:pt x="42570" y="24810"/>
                    <a:pt x="42570" y="25015"/>
                  </a:cubicBezTo>
                  <a:cubicBezTo>
                    <a:pt x="42752" y="25174"/>
                    <a:pt x="43161" y="25924"/>
                    <a:pt x="43161" y="25697"/>
                  </a:cubicBezTo>
                  <a:close/>
                  <a:moveTo>
                    <a:pt x="34656" y="14963"/>
                  </a:moveTo>
                  <a:lnTo>
                    <a:pt x="34406" y="15214"/>
                  </a:lnTo>
                  <a:lnTo>
                    <a:pt x="34611" y="15441"/>
                  </a:lnTo>
                  <a:cubicBezTo>
                    <a:pt x="34815" y="15305"/>
                    <a:pt x="34884" y="15145"/>
                    <a:pt x="34656" y="14963"/>
                  </a:cubicBezTo>
                  <a:close/>
                  <a:moveTo>
                    <a:pt x="30108" y="7573"/>
                  </a:moveTo>
                  <a:cubicBezTo>
                    <a:pt x="30313" y="7755"/>
                    <a:pt x="30085" y="7937"/>
                    <a:pt x="30381" y="8142"/>
                  </a:cubicBezTo>
                  <a:cubicBezTo>
                    <a:pt x="30586" y="7982"/>
                    <a:pt x="30313" y="7482"/>
                    <a:pt x="30108" y="7573"/>
                  </a:cubicBezTo>
                  <a:close/>
                  <a:moveTo>
                    <a:pt x="20739" y="10143"/>
                  </a:moveTo>
                  <a:cubicBezTo>
                    <a:pt x="20512" y="10256"/>
                    <a:pt x="20216" y="10097"/>
                    <a:pt x="20057" y="10393"/>
                  </a:cubicBezTo>
                  <a:cubicBezTo>
                    <a:pt x="20376" y="10688"/>
                    <a:pt x="21035" y="10484"/>
                    <a:pt x="20739" y="10143"/>
                  </a:cubicBezTo>
                  <a:close/>
                  <a:moveTo>
                    <a:pt x="19489" y="9983"/>
                  </a:moveTo>
                  <a:cubicBezTo>
                    <a:pt x="19284" y="9892"/>
                    <a:pt x="18875" y="9892"/>
                    <a:pt x="18852" y="10165"/>
                  </a:cubicBezTo>
                  <a:cubicBezTo>
                    <a:pt x="19193" y="10302"/>
                    <a:pt x="19625" y="9915"/>
                    <a:pt x="19830" y="10370"/>
                  </a:cubicBezTo>
                  <a:cubicBezTo>
                    <a:pt x="20034" y="10165"/>
                    <a:pt x="19648" y="10052"/>
                    <a:pt x="19489" y="9983"/>
                  </a:cubicBezTo>
                  <a:close/>
                  <a:moveTo>
                    <a:pt x="22559" y="2820"/>
                  </a:moveTo>
                  <a:cubicBezTo>
                    <a:pt x="22240" y="2752"/>
                    <a:pt x="21694" y="2161"/>
                    <a:pt x="21558" y="2502"/>
                  </a:cubicBezTo>
                  <a:cubicBezTo>
                    <a:pt x="21535" y="2798"/>
                    <a:pt x="21808" y="2388"/>
                    <a:pt x="22013" y="2638"/>
                  </a:cubicBezTo>
                  <a:cubicBezTo>
                    <a:pt x="21967" y="2729"/>
                    <a:pt x="21945" y="2843"/>
                    <a:pt x="22127" y="2911"/>
                  </a:cubicBezTo>
                  <a:cubicBezTo>
                    <a:pt x="22127" y="2525"/>
                    <a:pt x="22513" y="3025"/>
                    <a:pt x="22559" y="2820"/>
                  </a:cubicBezTo>
                  <a:close/>
                  <a:moveTo>
                    <a:pt x="18397" y="10256"/>
                  </a:moveTo>
                  <a:cubicBezTo>
                    <a:pt x="18488" y="10097"/>
                    <a:pt x="18352" y="10029"/>
                    <a:pt x="18352" y="9915"/>
                  </a:cubicBezTo>
                  <a:cubicBezTo>
                    <a:pt x="18511" y="9733"/>
                    <a:pt x="18738" y="9574"/>
                    <a:pt x="18374" y="9415"/>
                  </a:cubicBezTo>
                  <a:cubicBezTo>
                    <a:pt x="18329" y="9529"/>
                    <a:pt x="18329" y="9620"/>
                    <a:pt x="18352" y="9711"/>
                  </a:cubicBezTo>
                  <a:cubicBezTo>
                    <a:pt x="18170" y="9597"/>
                    <a:pt x="18033" y="9642"/>
                    <a:pt x="17965" y="9824"/>
                  </a:cubicBezTo>
                  <a:cubicBezTo>
                    <a:pt x="18283" y="9915"/>
                    <a:pt x="18283" y="10097"/>
                    <a:pt x="18397" y="10256"/>
                  </a:cubicBezTo>
                  <a:close/>
                  <a:moveTo>
                    <a:pt x="16237" y="9028"/>
                  </a:moveTo>
                  <a:cubicBezTo>
                    <a:pt x="16169" y="8846"/>
                    <a:pt x="16487" y="8505"/>
                    <a:pt x="16191" y="8414"/>
                  </a:cubicBezTo>
                  <a:cubicBezTo>
                    <a:pt x="16078" y="8483"/>
                    <a:pt x="15964" y="8596"/>
                    <a:pt x="15919" y="8801"/>
                  </a:cubicBezTo>
                  <a:cubicBezTo>
                    <a:pt x="16100" y="8846"/>
                    <a:pt x="16078" y="8983"/>
                    <a:pt x="16237" y="9028"/>
                  </a:cubicBezTo>
                  <a:close/>
                  <a:moveTo>
                    <a:pt x="17760" y="2138"/>
                  </a:moveTo>
                  <a:cubicBezTo>
                    <a:pt x="17874" y="1865"/>
                    <a:pt x="17556" y="1752"/>
                    <a:pt x="17237" y="1638"/>
                  </a:cubicBezTo>
                  <a:cubicBezTo>
                    <a:pt x="17056" y="1934"/>
                    <a:pt x="17442" y="2024"/>
                    <a:pt x="17760" y="2138"/>
                  </a:cubicBezTo>
                  <a:close/>
                  <a:moveTo>
                    <a:pt x="14850" y="1297"/>
                  </a:moveTo>
                  <a:cubicBezTo>
                    <a:pt x="14463" y="1092"/>
                    <a:pt x="14304" y="1592"/>
                    <a:pt x="14736" y="1638"/>
                  </a:cubicBezTo>
                  <a:close/>
                  <a:moveTo>
                    <a:pt x="41183" y="20148"/>
                  </a:moveTo>
                  <a:cubicBezTo>
                    <a:pt x="40955" y="20262"/>
                    <a:pt x="41228" y="20853"/>
                    <a:pt x="41410" y="20808"/>
                  </a:cubicBezTo>
                  <a:cubicBezTo>
                    <a:pt x="41365" y="20603"/>
                    <a:pt x="41319" y="20398"/>
                    <a:pt x="41183" y="20148"/>
                  </a:cubicBezTo>
                  <a:close/>
                  <a:moveTo>
                    <a:pt x="42729" y="21422"/>
                  </a:moveTo>
                  <a:cubicBezTo>
                    <a:pt x="42843" y="21581"/>
                    <a:pt x="42797" y="21694"/>
                    <a:pt x="42615" y="21763"/>
                  </a:cubicBezTo>
                  <a:cubicBezTo>
                    <a:pt x="42774" y="22081"/>
                    <a:pt x="42956" y="22013"/>
                    <a:pt x="43115" y="22377"/>
                  </a:cubicBezTo>
                  <a:cubicBezTo>
                    <a:pt x="43275" y="22331"/>
                    <a:pt x="43161" y="21694"/>
                    <a:pt x="43070" y="21604"/>
                  </a:cubicBezTo>
                  <a:cubicBezTo>
                    <a:pt x="43025" y="21581"/>
                    <a:pt x="42888" y="21740"/>
                    <a:pt x="42843" y="21604"/>
                  </a:cubicBezTo>
                  <a:cubicBezTo>
                    <a:pt x="42956" y="21535"/>
                    <a:pt x="42934" y="21194"/>
                    <a:pt x="42729" y="21422"/>
                  </a:cubicBezTo>
                  <a:close/>
                  <a:moveTo>
                    <a:pt x="43070" y="23195"/>
                  </a:moveTo>
                  <a:cubicBezTo>
                    <a:pt x="43275" y="23400"/>
                    <a:pt x="42979" y="23787"/>
                    <a:pt x="43366" y="23809"/>
                  </a:cubicBezTo>
                  <a:cubicBezTo>
                    <a:pt x="43343" y="23673"/>
                    <a:pt x="43388" y="23195"/>
                    <a:pt x="43070" y="23195"/>
                  </a:cubicBezTo>
                  <a:close/>
                  <a:moveTo>
                    <a:pt x="46640" y="76520"/>
                  </a:moveTo>
                  <a:cubicBezTo>
                    <a:pt x="46572" y="76589"/>
                    <a:pt x="46504" y="76611"/>
                    <a:pt x="46413" y="76543"/>
                  </a:cubicBezTo>
                  <a:cubicBezTo>
                    <a:pt x="46185" y="76839"/>
                    <a:pt x="46413" y="76952"/>
                    <a:pt x="46390" y="77180"/>
                  </a:cubicBezTo>
                  <a:cubicBezTo>
                    <a:pt x="46436" y="76975"/>
                    <a:pt x="46799" y="76634"/>
                    <a:pt x="46640" y="76520"/>
                  </a:cubicBezTo>
                  <a:close/>
                  <a:moveTo>
                    <a:pt x="45594" y="78817"/>
                  </a:moveTo>
                  <a:cubicBezTo>
                    <a:pt x="45753" y="78863"/>
                    <a:pt x="45685" y="79158"/>
                    <a:pt x="45617" y="79499"/>
                  </a:cubicBezTo>
                  <a:cubicBezTo>
                    <a:pt x="45731" y="79295"/>
                    <a:pt x="45912" y="79499"/>
                    <a:pt x="46003" y="79181"/>
                  </a:cubicBezTo>
                  <a:cubicBezTo>
                    <a:pt x="45935" y="79067"/>
                    <a:pt x="45799" y="78385"/>
                    <a:pt x="45594" y="78817"/>
                  </a:cubicBezTo>
                  <a:close/>
                  <a:moveTo>
                    <a:pt x="11052" y="102330"/>
                  </a:moveTo>
                  <a:cubicBezTo>
                    <a:pt x="10734" y="102376"/>
                    <a:pt x="10438" y="102467"/>
                    <a:pt x="10234" y="102649"/>
                  </a:cubicBezTo>
                  <a:cubicBezTo>
                    <a:pt x="10597" y="102580"/>
                    <a:pt x="10484" y="102808"/>
                    <a:pt x="10848" y="102740"/>
                  </a:cubicBezTo>
                  <a:close/>
                  <a:moveTo>
                    <a:pt x="6754" y="99169"/>
                  </a:moveTo>
                  <a:cubicBezTo>
                    <a:pt x="7004" y="98828"/>
                    <a:pt x="7323" y="98555"/>
                    <a:pt x="7300" y="98055"/>
                  </a:cubicBezTo>
                  <a:cubicBezTo>
                    <a:pt x="6959" y="98146"/>
                    <a:pt x="7118" y="98328"/>
                    <a:pt x="6936" y="98533"/>
                  </a:cubicBezTo>
                  <a:cubicBezTo>
                    <a:pt x="6959" y="98510"/>
                    <a:pt x="6800" y="98442"/>
                    <a:pt x="6754" y="98669"/>
                  </a:cubicBezTo>
                  <a:close/>
                  <a:moveTo>
                    <a:pt x="6845" y="98237"/>
                  </a:moveTo>
                  <a:cubicBezTo>
                    <a:pt x="6868" y="97941"/>
                    <a:pt x="6823" y="97805"/>
                    <a:pt x="6663" y="97850"/>
                  </a:cubicBezTo>
                  <a:cubicBezTo>
                    <a:pt x="6618" y="98055"/>
                    <a:pt x="6527" y="98169"/>
                    <a:pt x="6572" y="98419"/>
                  </a:cubicBezTo>
                  <a:close/>
                  <a:moveTo>
                    <a:pt x="6686" y="95940"/>
                  </a:moveTo>
                  <a:cubicBezTo>
                    <a:pt x="6709" y="95827"/>
                    <a:pt x="6754" y="95758"/>
                    <a:pt x="6868" y="95758"/>
                  </a:cubicBezTo>
                  <a:cubicBezTo>
                    <a:pt x="6800" y="95395"/>
                    <a:pt x="6800" y="95531"/>
                    <a:pt x="6868" y="95122"/>
                  </a:cubicBezTo>
                  <a:cubicBezTo>
                    <a:pt x="6595" y="95099"/>
                    <a:pt x="6618" y="96054"/>
                    <a:pt x="6686" y="95940"/>
                  </a:cubicBezTo>
                  <a:close/>
                  <a:moveTo>
                    <a:pt x="6868" y="89641"/>
                  </a:moveTo>
                  <a:cubicBezTo>
                    <a:pt x="7232" y="89732"/>
                    <a:pt x="6982" y="89050"/>
                    <a:pt x="7050" y="88777"/>
                  </a:cubicBezTo>
                  <a:cubicBezTo>
                    <a:pt x="7027" y="88641"/>
                    <a:pt x="6936" y="88573"/>
                    <a:pt x="6982" y="88345"/>
                  </a:cubicBezTo>
                  <a:cubicBezTo>
                    <a:pt x="7209" y="88413"/>
                    <a:pt x="7300" y="88300"/>
                    <a:pt x="7255" y="88027"/>
                  </a:cubicBezTo>
                  <a:cubicBezTo>
                    <a:pt x="6982" y="87936"/>
                    <a:pt x="7073" y="88322"/>
                    <a:pt x="6800" y="88231"/>
                  </a:cubicBezTo>
                  <a:cubicBezTo>
                    <a:pt x="6868" y="87799"/>
                    <a:pt x="6641" y="87754"/>
                    <a:pt x="6527" y="87572"/>
                  </a:cubicBezTo>
                  <a:cubicBezTo>
                    <a:pt x="6618" y="88231"/>
                    <a:pt x="7004" y="89073"/>
                    <a:pt x="6868" y="89641"/>
                  </a:cubicBezTo>
                  <a:close/>
                  <a:moveTo>
                    <a:pt x="6527" y="86913"/>
                  </a:moveTo>
                  <a:cubicBezTo>
                    <a:pt x="6595" y="87390"/>
                    <a:pt x="6800" y="87663"/>
                    <a:pt x="7073" y="87913"/>
                  </a:cubicBezTo>
                  <a:cubicBezTo>
                    <a:pt x="7050" y="87595"/>
                    <a:pt x="7346" y="87140"/>
                    <a:pt x="7095" y="86913"/>
                  </a:cubicBezTo>
                  <a:cubicBezTo>
                    <a:pt x="7050" y="87163"/>
                    <a:pt x="6595" y="87004"/>
                    <a:pt x="6527" y="86913"/>
                  </a:cubicBezTo>
                  <a:close/>
                  <a:moveTo>
                    <a:pt x="3866" y="88595"/>
                  </a:moveTo>
                  <a:cubicBezTo>
                    <a:pt x="3593" y="88936"/>
                    <a:pt x="3866" y="89323"/>
                    <a:pt x="3571" y="89687"/>
                  </a:cubicBezTo>
                  <a:cubicBezTo>
                    <a:pt x="3798" y="89755"/>
                    <a:pt x="3684" y="89505"/>
                    <a:pt x="3753" y="89368"/>
                  </a:cubicBezTo>
                  <a:cubicBezTo>
                    <a:pt x="3889" y="89118"/>
                    <a:pt x="4230" y="88732"/>
                    <a:pt x="3866" y="88595"/>
                  </a:cubicBezTo>
                  <a:close/>
                  <a:moveTo>
                    <a:pt x="5663" y="90710"/>
                  </a:moveTo>
                  <a:cubicBezTo>
                    <a:pt x="5390" y="90778"/>
                    <a:pt x="5253" y="91051"/>
                    <a:pt x="5276" y="91483"/>
                  </a:cubicBezTo>
                  <a:cubicBezTo>
                    <a:pt x="5776" y="91665"/>
                    <a:pt x="5640" y="91097"/>
                    <a:pt x="5663" y="90710"/>
                  </a:cubicBezTo>
                  <a:close/>
                  <a:moveTo>
                    <a:pt x="4253" y="93644"/>
                  </a:moveTo>
                  <a:cubicBezTo>
                    <a:pt x="4185" y="94212"/>
                    <a:pt x="4435" y="94962"/>
                    <a:pt x="4594" y="94553"/>
                  </a:cubicBezTo>
                  <a:cubicBezTo>
                    <a:pt x="4480" y="94508"/>
                    <a:pt x="4799" y="93325"/>
                    <a:pt x="4253" y="93644"/>
                  </a:cubicBezTo>
                  <a:close/>
                  <a:moveTo>
                    <a:pt x="3935" y="96327"/>
                  </a:moveTo>
                  <a:cubicBezTo>
                    <a:pt x="3935" y="96759"/>
                    <a:pt x="3889" y="97305"/>
                    <a:pt x="4116" y="97236"/>
                  </a:cubicBezTo>
                  <a:cubicBezTo>
                    <a:pt x="4071" y="96918"/>
                    <a:pt x="4276" y="96054"/>
                    <a:pt x="3935" y="96327"/>
                  </a:cubicBezTo>
                  <a:close/>
                  <a:moveTo>
                    <a:pt x="5299" y="97055"/>
                  </a:moveTo>
                  <a:lnTo>
                    <a:pt x="5299" y="97782"/>
                  </a:lnTo>
                  <a:cubicBezTo>
                    <a:pt x="5663" y="97737"/>
                    <a:pt x="5663" y="96759"/>
                    <a:pt x="5299" y="97055"/>
                  </a:cubicBezTo>
                  <a:close/>
                  <a:moveTo>
                    <a:pt x="3571" y="102148"/>
                  </a:moveTo>
                  <a:cubicBezTo>
                    <a:pt x="3571" y="102626"/>
                    <a:pt x="3639" y="102944"/>
                    <a:pt x="3798" y="102967"/>
                  </a:cubicBezTo>
                  <a:cubicBezTo>
                    <a:pt x="3707" y="102421"/>
                    <a:pt x="4003" y="101853"/>
                    <a:pt x="3571" y="102148"/>
                  </a:cubicBezTo>
                  <a:close/>
                  <a:moveTo>
                    <a:pt x="7869" y="106969"/>
                  </a:moveTo>
                  <a:cubicBezTo>
                    <a:pt x="8437" y="106764"/>
                    <a:pt x="8164" y="107060"/>
                    <a:pt x="8414" y="107060"/>
                  </a:cubicBezTo>
                  <a:cubicBezTo>
                    <a:pt x="8596" y="106764"/>
                    <a:pt x="8278" y="106764"/>
                    <a:pt x="8187" y="106628"/>
                  </a:cubicBezTo>
                  <a:cubicBezTo>
                    <a:pt x="8301" y="106446"/>
                    <a:pt x="8687" y="106446"/>
                    <a:pt x="8733" y="106196"/>
                  </a:cubicBezTo>
                  <a:cubicBezTo>
                    <a:pt x="7823" y="106264"/>
                    <a:pt x="8210" y="106492"/>
                    <a:pt x="7869" y="106969"/>
                  </a:cubicBezTo>
                  <a:close/>
                  <a:moveTo>
                    <a:pt x="11439" y="104104"/>
                  </a:moveTo>
                  <a:cubicBezTo>
                    <a:pt x="11985" y="103967"/>
                    <a:pt x="11552" y="104513"/>
                    <a:pt x="12326" y="104240"/>
                  </a:cubicBezTo>
                  <a:cubicBezTo>
                    <a:pt x="12485" y="103922"/>
                    <a:pt x="11916" y="104058"/>
                    <a:pt x="12326" y="103763"/>
                  </a:cubicBezTo>
                  <a:cubicBezTo>
                    <a:pt x="11939" y="103808"/>
                    <a:pt x="11643" y="103922"/>
                    <a:pt x="11439" y="104104"/>
                  </a:cubicBezTo>
                  <a:close/>
                  <a:moveTo>
                    <a:pt x="18147" y="104513"/>
                  </a:moveTo>
                  <a:cubicBezTo>
                    <a:pt x="18283" y="104354"/>
                    <a:pt x="18238" y="104127"/>
                    <a:pt x="18374" y="103967"/>
                  </a:cubicBezTo>
                  <a:cubicBezTo>
                    <a:pt x="18170" y="104036"/>
                    <a:pt x="17965" y="104104"/>
                    <a:pt x="17760" y="104149"/>
                  </a:cubicBezTo>
                  <a:cubicBezTo>
                    <a:pt x="17760" y="104377"/>
                    <a:pt x="17783" y="104604"/>
                    <a:pt x="18147" y="104513"/>
                  </a:cubicBezTo>
                  <a:close/>
                  <a:moveTo>
                    <a:pt x="29221" y="99465"/>
                  </a:moveTo>
                  <a:cubicBezTo>
                    <a:pt x="29381" y="99101"/>
                    <a:pt x="29881" y="99238"/>
                    <a:pt x="29995" y="98874"/>
                  </a:cubicBezTo>
                  <a:cubicBezTo>
                    <a:pt x="29835" y="98874"/>
                    <a:pt x="28971" y="99215"/>
                    <a:pt x="29221" y="99465"/>
                  </a:cubicBezTo>
                  <a:close/>
                  <a:moveTo>
                    <a:pt x="30677" y="98419"/>
                  </a:moveTo>
                  <a:cubicBezTo>
                    <a:pt x="30950" y="98169"/>
                    <a:pt x="31109" y="98260"/>
                    <a:pt x="31336" y="98101"/>
                  </a:cubicBezTo>
                  <a:cubicBezTo>
                    <a:pt x="31200" y="97873"/>
                    <a:pt x="30540" y="98169"/>
                    <a:pt x="30677" y="98419"/>
                  </a:cubicBezTo>
                  <a:close/>
                  <a:moveTo>
                    <a:pt x="33724" y="93234"/>
                  </a:moveTo>
                  <a:cubicBezTo>
                    <a:pt x="34110" y="92916"/>
                    <a:pt x="34406" y="92825"/>
                    <a:pt x="34543" y="92416"/>
                  </a:cubicBezTo>
                  <a:cubicBezTo>
                    <a:pt x="34406" y="92461"/>
                    <a:pt x="33815" y="92961"/>
                    <a:pt x="33724" y="93234"/>
                  </a:cubicBezTo>
                  <a:close/>
                  <a:moveTo>
                    <a:pt x="39568" y="90983"/>
                  </a:moveTo>
                  <a:cubicBezTo>
                    <a:pt x="39659" y="90869"/>
                    <a:pt x="39818" y="90756"/>
                    <a:pt x="39750" y="90665"/>
                  </a:cubicBezTo>
                  <a:cubicBezTo>
                    <a:pt x="39409" y="90938"/>
                    <a:pt x="39636" y="90096"/>
                    <a:pt x="39318" y="90574"/>
                  </a:cubicBezTo>
                  <a:cubicBezTo>
                    <a:pt x="39295" y="90733"/>
                    <a:pt x="39409" y="90710"/>
                    <a:pt x="39568" y="90983"/>
                  </a:cubicBezTo>
                  <a:close/>
                  <a:moveTo>
                    <a:pt x="7118" y="85616"/>
                  </a:moveTo>
                  <a:cubicBezTo>
                    <a:pt x="7095" y="85730"/>
                    <a:pt x="7004" y="85685"/>
                    <a:pt x="6913" y="85616"/>
                  </a:cubicBezTo>
                  <a:cubicBezTo>
                    <a:pt x="6913" y="85889"/>
                    <a:pt x="6641" y="85844"/>
                    <a:pt x="6641" y="86139"/>
                  </a:cubicBezTo>
                  <a:cubicBezTo>
                    <a:pt x="6777" y="86367"/>
                    <a:pt x="7368" y="85844"/>
                    <a:pt x="7118" y="85616"/>
                  </a:cubicBezTo>
                  <a:close/>
                  <a:moveTo>
                    <a:pt x="6641" y="85480"/>
                  </a:moveTo>
                  <a:cubicBezTo>
                    <a:pt x="6618" y="84752"/>
                    <a:pt x="6959" y="85594"/>
                    <a:pt x="7118" y="85275"/>
                  </a:cubicBezTo>
                  <a:cubicBezTo>
                    <a:pt x="7164" y="84798"/>
                    <a:pt x="7073" y="84457"/>
                    <a:pt x="7050" y="84070"/>
                  </a:cubicBezTo>
                  <a:cubicBezTo>
                    <a:pt x="6913" y="83797"/>
                    <a:pt x="6754" y="84275"/>
                    <a:pt x="6663" y="83956"/>
                  </a:cubicBezTo>
                  <a:cubicBezTo>
                    <a:pt x="6868" y="83706"/>
                    <a:pt x="7073" y="83502"/>
                    <a:pt x="7141" y="83092"/>
                  </a:cubicBezTo>
                  <a:cubicBezTo>
                    <a:pt x="7027" y="82910"/>
                    <a:pt x="6845" y="82797"/>
                    <a:pt x="6595" y="82751"/>
                  </a:cubicBezTo>
                  <a:cubicBezTo>
                    <a:pt x="6595" y="83160"/>
                    <a:pt x="6550" y="83638"/>
                    <a:pt x="6777" y="83206"/>
                  </a:cubicBezTo>
                  <a:cubicBezTo>
                    <a:pt x="6732" y="83570"/>
                    <a:pt x="6527" y="83774"/>
                    <a:pt x="6481" y="84184"/>
                  </a:cubicBezTo>
                  <a:cubicBezTo>
                    <a:pt x="6913" y="84434"/>
                    <a:pt x="6390" y="85162"/>
                    <a:pt x="6641" y="85480"/>
                  </a:cubicBezTo>
                  <a:close/>
                  <a:moveTo>
                    <a:pt x="5822" y="85366"/>
                  </a:moveTo>
                  <a:cubicBezTo>
                    <a:pt x="5936" y="85230"/>
                    <a:pt x="5936" y="84980"/>
                    <a:pt x="5936" y="84707"/>
                  </a:cubicBezTo>
                  <a:cubicBezTo>
                    <a:pt x="5640" y="84548"/>
                    <a:pt x="5686" y="85366"/>
                    <a:pt x="5822" y="85366"/>
                  </a:cubicBezTo>
                  <a:close/>
                  <a:moveTo>
                    <a:pt x="4094" y="84661"/>
                  </a:moveTo>
                  <a:cubicBezTo>
                    <a:pt x="3957" y="84343"/>
                    <a:pt x="4207" y="84275"/>
                    <a:pt x="3935" y="84116"/>
                  </a:cubicBezTo>
                  <a:cubicBezTo>
                    <a:pt x="3798" y="84366"/>
                    <a:pt x="3935" y="84320"/>
                    <a:pt x="3821" y="84661"/>
                  </a:cubicBezTo>
                  <a:close/>
                  <a:moveTo>
                    <a:pt x="6800" y="82433"/>
                  </a:moveTo>
                  <a:cubicBezTo>
                    <a:pt x="6823" y="82046"/>
                    <a:pt x="6777" y="81728"/>
                    <a:pt x="6709" y="81455"/>
                  </a:cubicBezTo>
                  <a:cubicBezTo>
                    <a:pt x="6913" y="81409"/>
                    <a:pt x="6800" y="81773"/>
                    <a:pt x="6982" y="81773"/>
                  </a:cubicBezTo>
                  <a:cubicBezTo>
                    <a:pt x="7004" y="81705"/>
                    <a:pt x="6982" y="81569"/>
                    <a:pt x="7073" y="81569"/>
                  </a:cubicBezTo>
                  <a:lnTo>
                    <a:pt x="7073" y="81341"/>
                  </a:lnTo>
                  <a:cubicBezTo>
                    <a:pt x="6936" y="81319"/>
                    <a:pt x="6732" y="81387"/>
                    <a:pt x="6709" y="81228"/>
                  </a:cubicBezTo>
                  <a:cubicBezTo>
                    <a:pt x="7118" y="81091"/>
                    <a:pt x="6732" y="80659"/>
                    <a:pt x="6732" y="80363"/>
                  </a:cubicBezTo>
                  <a:lnTo>
                    <a:pt x="7004" y="80363"/>
                  </a:lnTo>
                  <a:cubicBezTo>
                    <a:pt x="6709" y="79909"/>
                    <a:pt x="7346" y="79226"/>
                    <a:pt x="6936" y="79158"/>
                  </a:cubicBezTo>
                  <a:cubicBezTo>
                    <a:pt x="7004" y="79613"/>
                    <a:pt x="6709" y="79954"/>
                    <a:pt x="6459" y="79704"/>
                  </a:cubicBezTo>
                  <a:cubicBezTo>
                    <a:pt x="6459" y="80113"/>
                    <a:pt x="6504" y="80500"/>
                    <a:pt x="6732" y="80682"/>
                  </a:cubicBezTo>
                  <a:cubicBezTo>
                    <a:pt x="6800" y="81250"/>
                    <a:pt x="6163" y="82228"/>
                    <a:pt x="6800" y="82433"/>
                  </a:cubicBezTo>
                  <a:close/>
                  <a:moveTo>
                    <a:pt x="6459" y="79363"/>
                  </a:moveTo>
                  <a:cubicBezTo>
                    <a:pt x="6732" y="79317"/>
                    <a:pt x="7232" y="78976"/>
                    <a:pt x="6936" y="78612"/>
                  </a:cubicBezTo>
                  <a:cubicBezTo>
                    <a:pt x="6913" y="78726"/>
                    <a:pt x="6823" y="78772"/>
                    <a:pt x="6754" y="78817"/>
                  </a:cubicBezTo>
                  <a:cubicBezTo>
                    <a:pt x="6618" y="78681"/>
                    <a:pt x="6663" y="78340"/>
                    <a:pt x="6663" y="78067"/>
                  </a:cubicBezTo>
                  <a:cubicBezTo>
                    <a:pt x="6959" y="78180"/>
                    <a:pt x="6891" y="77885"/>
                    <a:pt x="7050" y="77839"/>
                  </a:cubicBezTo>
                  <a:cubicBezTo>
                    <a:pt x="7118" y="77475"/>
                    <a:pt x="6913" y="77430"/>
                    <a:pt x="6959" y="77089"/>
                  </a:cubicBezTo>
                  <a:cubicBezTo>
                    <a:pt x="6686" y="77157"/>
                    <a:pt x="6777" y="77157"/>
                    <a:pt x="6504" y="77066"/>
                  </a:cubicBezTo>
                  <a:close/>
                  <a:moveTo>
                    <a:pt x="4389" y="77248"/>
                  </a:moveTo>
                  <a:cubicBezTo>
                    <a:pt x="4526" y="77225"/>
                    <a:pt x="4730" y="77294"/>
                    <a:pt x="4753" y="77134"/>
                  </a:cubicBezTo>
                  <a:cubicBezTo>
                    <a:pt x="4571" y="77180"/>
                    <a:pt x="4776" y="76816"/>
                    <a:pt x="4867" y="76816"/>
                  </a:cubicBezTo>
                  <a:cubicBezTo>
                    <a:pt x="5003" y="76839"/>
                    <a:pt x="4935" y="77089"/>
                    <a:pt x="5140" y="77043"/>
                  </a:cubicBezTo>
                  <a:cubicBezTo>
                    <a:pt x="5163" y="76566"/>
                    <a:pt x="4981" y="75906"/>
                    <a:pt x="5072" y="75406"/>
                  </a:cubicBezTo>
                  <a:cubicBezTo>
                    <a:pt x="5117" y="75133"/>
                    <a:pt x="5413" y="75020"/>
                    <a:pt x="5435" y="74747"/>
                  </a:cubicBezTo>
                  <a:cubicBezTo>
                    <a:pt x="5458" y="75111"/>
                    <a:pt x="5708" y="75725"/>
                    <a:pt x="5890" y="75520"/>
                  </a:cubicBezTo>
                  <a:cubicBezTo>
                    <a:pt x="5595" y="75292"/>
                    <a:pt x="5617" y="74565"/>
                    <a:pt x="5344" y="74428"/>
                  </a:cubicBezTo>
                  <a:cubicBezTo>
                    <a:pt x="5390" y="74428"/>
                    <a:pt x="5299" y="74769"/>
                    <a:pt x="5163" y="74633"/>
                  </a:cubicBezTo>
                  <a:cubicBezTo>
                    <a:pt x="5231" y="74451"/>
                    <a:pt x="4912" y="74178"/>
                    <a:pt x="5185" y="74087"/>
                  </a:cubicBezTo>
                  <a:cubicBezTo>
                    <a:pt x="5185" y="74224"/>
                    <a:pt x="5163" y="74406"/>
                    <a:pt x="5253" y="74428"/>
                  </a:cubicBezTo>
                  <a:cubicBezTo>
                    <a:pt x="5367" y="74269"/>
                    <a:pt x="5390" y="73974"/>
                    <a:pt x="5549" y="73883"/>
                  </a:cubicBezTo>
                  <a:cubicBezTo>
                    <a:pt x="5686" y="73996"/>
                    <a:pt x="5776" y="73996"/>
                    <a:pt x="5822" y="73769"/>
                  </a:cubicBezTo>
                  <a:cubicBezTo>
                    <a:pt x="5526" y="73860"/>
                    <a:pt x="5708" y="73405"/>
                    <a:pt x="5367" y="73541"/>
                  </a:cubicBezTo>
                  <a:cubicBezTo>
                    <a:pt x="5367" y="73814"/>
                    <a:pt x="5526" y="73905"/>
                    <a:pt x="5276" y="73974"/>
                  </a:cubicBezTo>
                  <a:cubicBezTo>
                    <a:pt x="5003" y="73860"/>
                    <a:pt x="4730" y="73746"/>
                    <a:pt x="4458" y="73632"/>
                  </a:cubicBezTo>
                  <a:lnTo>
                    <a:pt x="4435" y="74065"/>
                  </a:lnTo>
                  <a:cubicBezTo>
                    <a:pt x="4662" y="74224"/>
                    <a:pt x="4730" y="73655"/>
                    <a:pt x="4799" y="73974"/>
                  </a:cubicBezTo>
                  <a:cubicBezTo>
                    <a:pt x="4821" y="74087"/>
                    <a:pt x="4821" y="74451"/>
                    <a:pt x="4708" y="74406"/>
                  </a:cubicBezTo>
                  <a:cubicBezTo>
                    <a:pt x="4730" y="74428"/>
                    <a:pt x="4662" y="74110"/>
                    <a:pt x="4617" y="74178"/>
                  </a:cubicBezTo>
                  <a:cubicBezTo>
                    <a:pt x="4503" y="74497"/>
                    <a:pt x="4617" y="74815"/>
                    <a:pt x="4617" y="75179"/>
                  </a:cubicBezTo>
                  <a:cubicBezTo>
                    <a:pt x="4617" y="75406"/>
                    <a:pt x="4367" y="75793"/>
                    <a:pt x="4685" y="75838"/>
                  </a:cubicBezTo>
                  <a:cubicBezTo>
                    <a:pt x="4685" y="75315"/>
                    <a:pt x="5003" y="75179"/>
                    <a:pt x="5072" y="74747"/>
                  </a:cubicBezTo>
                  <a:cubicBezTo>
                    <a:pt x="5367" y="75065"/>
                    <a:pt x="4867" y="75383"/>
                    <a:pt x="4776" y="75611"/>
                  </a:cubicBezTo>
                  <a:cubicBezTo>
                    <a:pt x="4821" y="75838"/>
                    <a:pt x="5003" y="76429"/>
                    <a:pt x="4776" y="76589"/>
                  </a:cubicBezTo>
                  <a:cubicBezTo>
                    <a:pt x="4503" y="76611"/>
                    <a:pt x="4890" y="75884"/>
                    <a:pt x="4503" y="76043"/>
                  </a:cubicBezTo>
                  <a:cubicBezTo>
                    <a:pt x="4662" y="76566"/>
                    <a:pt x="4435" y="76702"/>
                    <a:pt x="4389" y="77248"/>
                  </a:cubicBezTo>
                  <a:close/>
                  <a:moveTo>
                    <a:pt x="5595" y="76407"/>
                  </a:moveTo>
                  <a:cubicBezTo>
                    <a:pt x="5572" y="76520"/>
                    <a:pt x="5458" y="76520"/>
                    <a:pt x="5322" y="76498"/>
                  </a:cubicBezTo>
                  <a:cubicBezTo>
                    <a:pt x="5322" y="76680"/>
                    <a:pt x="5344" y="76839"/>
                    <a:pt x="5413" y="76930"/>
                  </a:cubicBezTo>
                  <a:cubicBezTo>
                    <a:pt x="5640" y="77021"/>
                    <a:pt x="5799" y="76475"/>
                    <a:pt x="5595" y="76407"/>
                  </a:cubicBezTo>
                  <a:close/>
                  <a:moveTo>
                    <a:pt x="5276" y="73428"/>
                  </a:moveTo>
                  <a:cubicBezTo>
                    <a:pt x="5413" y="72837"/>
                    <a:pt x="5822" y="73860"/>
                    <a:pt x="5822" y="73132"/>
                  </a:cubicBezTo>
                  <a:cubicBezTo>
                    <a:pt x="5549" y="72950"/>
                    <a:pt x="5094" y="73155"/>
                    <a:pt x="5276" y="73428"/>
                  </a:cubicBezTo>
                  <a:close/>
                  <a:moveTo>
                    <a:pt x="4821" y="73109"/>
                  </a:moveTo>
                  <a:cubicBezTo>
                    <a:pt x="5049" y="72996"/>
                    <a:pt x="5413" y="73087"/>
                    <a:pt x="5390" y="72677"/>
                  </a:cubicBezTo>
                  <a:cubicBezTo>
                    <a:pt x="5026" y="72609"/>
                    <a:pt x="4958" y="72905"/>
                    <a:pt x="4821" y="73109"/>
                  </a:cubicBezTo>
                  <a:close/>
                  <a:moveTo>
                    <a:pt x="5663" y="71813"/>
                  </a:moveTo>
                  <a:cubicBezTo>
                    <a:pt x="5549" y="71427"/>
                    <a:pt x="6027" y="71245"/>
                    <a:pt x="5776" y="71040"/>
                  </a:cubicBezTo>
                  <a:cubicBezTo>
                    <a:pt x="5663" y="71472"/>
                    <a:pt x="5549" y="71290"/>
                    <a:pt x="5413" y="71040"/>
                  </a:cubicBezTo>
                  <a:cubicBezTo>
                    <a:pt x="5435" y="71358"/>
                    <a:pt x="5458" y="71700"/>
                    <a:pt x="5663" y="71813"/>
                  </a:cubicBezTo>
                  <a:close/>
                  <a:moveTo>
                    <a:pt x="5776" y="70608"/>
                  </a:moveTo>
                  <a:cubicBezTo>
                    <a:pt x="5776" y="70244"/>
                    <a:pt x="6049" y="70199"/>
                    <a:pt x="5981" y="69744"/>
                  </a:cubicBezTo>
                  <a:cubicBezTo>
                    <a:pt x="5526" y="69721"/>
                    <a:pt x="5617" y="70267"/>
                    <a:pt x="5776" y="70608"/>
                  </a:cubicBezTo>
                  <a:close/>
                  <a:moveTo>
                    <a:pt x="7800" y="76657"/>
                  </a:moveTo>
                  <a:cubicBezTo>
                    <a:pt x="7914" y="76520"/>
                    <a:pt x="7960" y="76020"/>
                    <a:pt x="7709" y="75997"/>
                  </a:cubicBezTo>
                  <a:cubicBezTo>
                    <a:pt x="7755" y="76202"/>
                    <a:pt x="7596" y="76634"/>
                    <a:pt x="7800" y="76657"/>
                  </a:cubicBezTo>
                  <a:close/>
                  <a:moveTo>
                    <a:pt x="6800" y="75770"/>
                  </a:moveTo>
                  <a:cubicBezTo>
                    <a:pt x="7232" y="75815"/>
                    <a:pt x="6823" y="75315"/>
                    <a:pt x="6800" y="75111"/>
                  </a:cubicBezTo>
                  <a:cubicBezTo>
                    <a:pt x="6800" y="74838"/>
                    <a:pt x="7073" y="74360"/>
                    <a:pt x="6732" y="74224"/>
                  </a:cubicBezTo>
                  <a:cubicBezTo>
                    <a:pt x="6754" y="74724"/>
                    <a:pt x="6618" y="75429"/>
                    <a:pt x="6800" y="75770"/>
                  </a:cubicBezTo>
                  <a:close/>
                  <a:moveTo>
                    <a:pt x="7186" y="74246"/>
                  </a:moveTo>
                  <a:cubicBezTo>
                    <a:pt x="7346" y="73883"/>
                    <a:pt x="7277" y="73428"/>
                    <a:pt x="6823" y="73473"/>
                  </a:cubicBezTo>
                  <a:cubicBezTo>
                    <a:pt x="6800" y="73541"/>
                    <a:pt x="6595" y="73883"/>
                    <a:pt x="6823" y="73905"/>
                  </a:cubicBezTo>
                  <a:cubicBezTo>
                    <a:pt x="6823" y="73837"/>
                    <a:pt x="6845" y="73769"/>
                    <a:pt x="6913" y="73792"/>
                  </a:cubicBezTo>
                  <a:cubicBezTo>
                    <a:pt x="6845" y="74155"/>
                    <a:pt x="7050" y="74155"/>
                    <a:pt x="7186" y="74246"/>
                  </a:cubicBezTo>
                  <a:close/>
                  <a:moveTo>
                    <a:pt x="6845" y="73360"/>
                  </a:moveTo>
                  <a:cubicBezTo>
                    <a:pt x="6868" y="73200"/>
                    <a:pt x="7118" y="73269"/>
                    <a:pt x="7027" y="72928"/>
                  </a:cubicBezTo>
                  <a:lnTo>
                    <a:pt x="6754" y="72928"/>
                  </a:lnTo>
                  <a:cubicBezTo>
                    <a:pt x="6754" y="73087"/>
                    <a:pt x="6709" y="73314"/>
                    <a:pt x="6845" y="73360"/>
                  </a:cubicBezTo>
                  <a:close/>
                  <a:moveTo>
                    <a:pt x="8050" y="71313"/>
                  </a:moveTo>
                  <a:cubicBezTo>
                    <a:pt x="8141" y="71063"/>
                    <a:pt x="8437" y="70517"/>
                    <a:pt x="8164" y="70221"/>
                  </a:cubicBezTo>
                  <a:cubicBezTo>
                    <a:pt x="8096" y="70494"/>
                    <a:pt x="7891" y="71131"/>
                    <a:pt x="8050" y="71313"/>
                  </a:cubicBezTo>
                  <a:close/>
                  <a:moveTo>
                    <a:pt x="8983" y="71222"/>
                  </a:moveTo>
                  <a:cubicBezTo>
                    <a:pt x="9119" y="71017"/>
                    <a:pt x="8960" y="71086"/>
                    <a:pt x="8983" y="70790"/>
                  </a:cubicBezTo>
                  <a:cubicBezTo>
                    <a:pt x="8619" y="70699"/>
                    <a:pt x="8619" y="71290"/>
                    <a:pt x="8983" y="71222"/>
                  </a:cubicBezTo>
                  <a:close/>
                  <a:moveTo>
                    <a:pt x="8369" y="68812"/>
                  </a:moveTo>
                  <a:cubicBezTo>
                    <a:pt x="8323" y="68607"/>
                    <a:pt x="8483" y="68175"/>
                    <a:pt x="8278" y="68152"/>
                  </a:cubicBezTo>
                  <a:cubicBezTo>
                    <a:pt x="8164" y="68289"/>
                    <a:pt x="8119" y="68789"/>
                    <a:pt x="8369" y="68812"/>
                  </a:cubicBezTo>
                  <a:close/>
                  <a:moveTo>
                    <a:pt x="7573" y="67584"/>
                  </a:moveTo>
                  <a:cubicBezTo>
                    <a:pt x="7687" y="67584"/>
                    <a:pt x="7755" y="67538"/>
                    <a:pt x="7846" y="67470"/>
                  </a:cubicBezTo>
                  <a:cubicBezTo>
                    <a:pt x="7869" y="67197"/>
                    <a:pt x="7709" y="67129"/>
                    <a:pt x="7573" y="67038"/>
                  </a:cubicBezTo>
                  <a:cubicBezTo>
                    <a:pt x="7459" y="67174"/>
                    <a:pt x="7437" y="67447"/>
                    <a:pt x="7573" y="67584"/>
                  </a:cubicBezTo>
                  <a:close/>
                  <a:moveTo>
                    <a:pt x="7800" y="64627"/>
                  </a:moveTo>
                  <a:cubicBezTo>
                    <a:pt x="7891" y="64059"/>
                    <a:pt x="7641" y="64377"/>
                    <a:pt x="7618" y="64195"/>
                  </a:cubicBezTo>
                  <a:cubicBezTo>
                    <a:pt x="7550" y="63741"/>
                    <a:pt x="7846" y="63240"/>
                    <a:pt x="7732" y="62876"/>
                  </a:cubicBezTo>
                  <a:cubicBezTo>
                    <a:pt x="7709" y="63058"/>
                    <a:pt x="7505" y="62990"/>
                    <a:pt x="7368" y="62990"/>
                  </a:cubicBezTo>
                  <a:cubicBezTo>
                    <a:pt x="7618" y="63490"/>
                    <a:pt x="7414" y="63877"/>
                    <a:pt x="7414" y="64627"/>
                  </a:cubicBezTo>
                  <a:close/>
                  <a:moveTo>
                    <a:pt x="8141" y="62922"/>
                  </a:moveTo>
                  <a:cubicBezTo>
                    <a:pt x="8141" y="62967"/>
                    <a:pt x="8119" y="63013"/>
                    <a:pt x="8096" y="63104"/>
                  </a:cubicBezTo>
                  <a:cubicBezTo>
                    <a:pt x="8050" y="63240"/>
                    <a:pt x="7914" y="63195"/>
                    <a:pt x="7891" y="63445"/>
                  </a:cubicBezTo>
                  <a:cubicBezTo>
                    <a:pt x="7891" y="63513"/>
                    <a:pt x="7846" y="63854"/>
                    <a:pt x="8073" y="63877"/>
                  </a:cubicBezTo>
                  <a:cubicBezTo>
                    <a:pt x="8141" y="63695"/>
                    <a:pt x="7982" y="63240"/>
                    <a:pt x="8187" y="63218"/>
                  </a:cubicBezTo>
                  <a:cubicBezTo>
                    <a:pt x="8096" y="63741"/>
                    <a:pt x="8392" y="63536"/>
                    <a:pt x="8437" y="63672"/>
                  </a:cubicBezTo>
                  <a:cubicBezTo>
                    <a:pt x="8346" y="63786"/>
                    <a:pt x="8346" y="64059"/>
                    <a:pt x="8346" y="64332"/>
                  </a:cubicBezTo>
                  <a:cubicBezTo>
                    <a:pt x="8755" y="64264"/>
                    <a:pt x="8551" y="63468"/>
                    <a:pt x="8733" y="63127"/>
                  </a:cubicBezTo>
                  <a:cubicBezTo>
                    <a:pt x="8824" y="63127"/>
                    <a:pt x="8846" y="63218"/>
                    <a:pt x="8915" y="63240"/>
                  </a:cubicBezTo>
                  <a:cubicBezTo>
                    <a:pt x="8983" y="62899"/>
                    <a:pt x="8983" y="63036"/>
                    <a:pt x="8915" y="62695"/>
                  </a:cubicBezTo>
                  <a:cubicBezTo>
                    <a:pt x="8574" y="62535"/>
                    <a:pt x="8892" y="63172"/>
                    <a:pt x="8551" y="63013"/>
                  </a:cubicBezTo>
                  <a:lnTo>
                    <a:pt x="8551" y="62467"/>
                  </a:lnTo>
                  <a:cubicBezTo>
                    <a:pt x="8164" y="62353"/>
                    <a:pt x="8505" y="62967"/>
                    <a:pt x="8278" y="63013"/>
                  </a:cubicBezTo>
                  <a:cubicBezTo>
                    <a:pt x="8164" y="63036"/>
                    <a:pt x="8141" y="62967"/>
                    <a:pt x="8141" y="62922"/>
                  </a:cubicBezTo>
                  <a:cubicBezTo>
                    <a:pt x="8187" y="62808"/>
                    <a:pt x="8141" y="62854"/>
                    <a:pt x="8141" y="62922"/>
                  </a:cubicBezTo>
                  <a:close/>
                  <a:moveTo>
                    <a:pt x="7732" y="62558"/>
                  </a:moveTo>
                  <a:cubicBezTo>
                    <a:pt x="7891" y="62353"/>
                    <a:pt x="7800" y="61830"/>
                    <a:pt x="7846" y="61467"/>
                  </a:cubicBezTo>
                  <a:cubicBezTo>
                    <a:pt x="7300" y="61535"/>
                    <a:pt x="7527" y="62240"/>
                    <a:pt x="7732" y="62558"/>
                  </a:cubicBezTo>
                  <a:close/>
                  <a:moveTo>
                    <a:pt x="8483" y="61580"/>
                  </a:moveTo>
                  <a:cubicBezTo>
                    <a:pt x="8528" y="61398"/>
                    <a:pt x="8528" y="61148"/>
                    <a:pt x="8664" y="61057"/>
                  </a:cubicBezTo>
                  <a:lnTo>
                    <a:pt x="8664" y="61808"/>
                  </a:lnTo>
                  <a:cubicBezTo>
                    <a:pt x="8755" y="61899"/>
                    <a:pt x="8892" y="61967"/>
                    <a:pt x="9119" y="61944"/>
                  </a:cubicBezTo>
                  <a:cubicBezTo>
                    <a:pt x="9233" y="61285"/>
                    <a:pt x="8846" y="61262"/>
                    <a:pt x="8846" y="60716"/>
                  </a:cubicBezTo>
                  <a:cubicBezTo>
                    <a:pt x="8664" y="60648"/>
                    <a:pt x="8687" y="60921"/>
                    <a:pt x="8574" y="60944"/>
                  </a:cubicBezTo>
                  <a:cubicBezTo>
                    <a:pt x="8596" y="60944"/>
                    <a:pt x="8460" y="60716"/>
                    <a:pt x="8392" y="60716"/>
                  </a:cubicBezTo>
                  <a:cubicBezTo>
                    <a:pt x="8437" y="60716"/>
                    <a:pt x="8323" y="60921"/>
                    <a:pt x="8301" y="60944"/>
                  </a:cubicBezTo>
                  <a:cubicBezTo>
                    <a:pt x="8210" y="60989"/>
                    <a:pt x="8096" y="60693"/>
                    <a:pt x="8119" y="61035"/>
                  </a:cubicBezTo>
                  <a:cubicBezTo>
                    <a:pt x="8574" y="60830"/>
                    <a:pt x="8255" y="61535"/>
                    <a:pt x="8483" y="61580"/>
                  </a:cubicBezTo>
                  <a:close/>
                  <a:moveTo>
                    <a:pt x="7755" y="60375"/>
                  </a:moveTo>
                  <a:cubicBezTo>
                    <a:pt x="8005" y="59966"/>
                    <a:pt x="8096" y="60170"/>
                    <a:pt x="7869" y="59829"/>
                  </a:cubicBezTo>
                  <a:cubicBezTo>
                    <a:pt x="8210" y="59943"/>
                    <a:pt x="8119" y="59556"/>
                    <a:pt x="8414" y="59625"/>
                  </a:cubicBezTo>
                  <a:cubicBezTo>
                    <a:pt x="8505" y="59397"/>
                    <a:pt x="8119" y="59193"/>
                    <a:pt x="8141" y="59397"/>
                  </a:cubicBezTo>
                  <a:cubicBezTo>
                    <a:pt x="8232" y="59397"/>
                    <a:pt x="8255" y="59602"/>
                    <a:pt x="8141" y="59625"/>
                  </a:cubicBezTo>
                  <a:lnTo>
                    <a:pt x="7960" y="59602"/>
                  </a:lnTo>
                  <a:cubicBezTo>
                    <a:pt x="7914" y="59375"/>
                    <a:pt x="8073" y="58897"/>
                    <a:pt x="7869" y="58851"/>
                  </a:cubicBezTo>
                  <a:cubicBezTo>
                    <a:pt x="7687" y="59056"/>
                    <a:pt x="7823" y="59352"/>
                    <a:pt x="7869" y="59602"/>
                  </a:cubicBezTo>
                  <a:cubicBezTo>
                    <a:pt x="7527" y="59898"/>
                    <a:pt x="7687" y="60261"/>
                    <a:pt x="7573" y="60693"/>
                  </a:cubicBezTo>
                  <a:cubicBezTo>
                    <a:pt x="7823" y="60784"/>
                    <a:pt x="7687" y="60512"/>
                    <a:pt x="7755" y="60375"/>
                  </a:cubicBezTo>
                  <a:close/>
                  <a:moveTo>
                    <a:pt x="7209" y="60466"/>
                  </a:moveTo>
                  <a:cubicBezTo>
                    <a:pt x="7141" y="60170"/>
                    <a:pt x="7391" y="60261"/>
                    <a:pt x="7391" y="60034"/>
                  </a:cubicBezTo>
                  <a:cubicBezTo>
                    <a:pt x="7277" y="59784"/>
                    <a:pt x="7186" y="60170"/>
                    <a:pt x="7118" y="59920"/>
                  </a:cubicBezTo>
                  <a:cubicBezTo>
                    <a:pt x="7277" y="59875"/>
                    <a:pt x="7118" y="59784"/>
                    <a:pt x="7141" y="59602"/>
                  </a:cubicBezTo>
                  <a:cubicBezTo>
                    <a:pt x="7437" y="59534"/>
                    <a:pt x="7414" y="59807"/>
                    <a:pt x="7596" y="59602"/>
                  </a:cubicBezTo>
                  <a:cubicBezTo>
                    <a:pt x="7573" y="59443"/>
                    <a:pt x="7641" y="59193"/>
                    <a:pt x="7505" y="59170"/>
                  </a:cubicBezTo>
                  <a:cubicBezTo>
                    <a:pt x="7505" y="59215"/>
                    <a:pt x="7437" y="59284"/>
                    <a:pt x="7414" y="59170"/>
                  </a:cubicBezTo>
                  <a:cubicBezTo>
                    <a:pt x="7300" y="58601"/>
                    <a:pt x="7709" y="58692"/>
                    <a:pt x="7800" y="58397"/>
                  </a:cubicBezTo>
                  <a:cubicBezTo>
                    <a:pt x="7437" y="58442"/>
                    <a:pt x="7277" y="58192"/>
                    <a:pt x="6868" y="58283"/>
                  </a:cubicBezTo>
                  <a:cubicBezTo>
                    <a:pt x="6982" y="58738"/>
                    <a:pt x="6868" y="58806"/>
                    <a:pt x="6777" y="59261"/>
                  </a:cubicBezTo>
                  <a:cubicBezTo>
                    <a:pt x="6891" y="59284"/>
                    <a:pt x="6982" y="59306"/>
                    <a:pt x="6959" y="59488"/>
                  </a:cubicBezTo>
                  <a:cubicBezTo>
                    <a:pt x="6959" y="59829"/>
                    <a:pt x="6663" y="59784"/>
                    <a:pt x="6754" y="60239"/>
                  </a:cubicBezTo>
                  <a:cubicBezTo>
                    <a:pt x="6936" y="60284"/>
                    <a:pt x="6913" y="60557"/>
                    <a:pt x="7209" y="60466"/>
                  </a:cubicBezTo>
                  <a:close/>
                  <a:moveTo>
                    <a:pt x="8528" y="58851"/>
                  </a:moveTo>
                  <a:lnTo>
                    <a:pt x="8983" y="58874"/>
                  </a:lnTo>
                  <a:cubicBezTo>
                    <a:pt x="9097" y="58874"/>
                    <a:pt x="9028" y="59647"/>
                    <a:pt x="9165" y="59306"/>
                  </a:cubicBezTo>
                  <a:cubicBezTo>
                    <a:pt x="9142" y="58897"/>
                    <a:pt x="9165" y="58510"/>
                    <a:pt x="9256" y="58215"/>
                  </a:cubicBezTo>
                  <a:cubicBezTo>
                    <a:pt x="8824" y="58033"/>
                    <a:pt x="9119" y="58783"/>
                    <a:pt x="8710" y="58647"/>
                  </a:cubicBezTo>
                  <a:cubicBezTo>
                    <a:pt x="8733" y="58442"/>
                    <a:pt x="8596" y="58397"/>
                    <a:pt x="8619" y="58215"/>
                  </a:cubicBezTo>
                  <a:cubicBezTo>
                    <a:pt x="9097" y="58283"/>
                    <a:pt x="9460" y="57191"/>
                    <a:pt x="8915" y="57010"/>
                  </a:cubicBezTo>
                  <a:cubicBezTo>
                    <a:pt x="8892" y="57442"/>
                    <a:pt x="8846" y="57851"/>
                    <a:pt x="8801" y="57987"/>
                  </a:cubicBezTo>
                  <a:cubicBezTo>
                    <a:pt x="8346" y="58192"/>
                    <a:pt x="8574" y="57624"/>
                    <a:pt x="8255" y="57646"/>
                  </a:cubicBezTo>
                  <a:cubicBezTo>
                    <a:pt x="8255" y="58169"/>
                    <a:pt x="8596" y="58260"/>
                    <a:pt x="8528" y="58851"/>
                  </a:cubicBezTo>
                  <a:close/>
                  <a:moveTo>
                    <a:pt x="8642" y="57442"/>
                  </a:moveTo>
                  <a:cubicBezTo>
                    <a:pt x="8710" y="58556"/>
                    <a:pt x="8892" y="57010"/>
                    <a:pt x="8551" y="57010"/>
                  </a:cubicBezTo>
                  <a:cubicBezTo>
                    <a:pt x="8551" y="57214"/>
                    <a:pt x="8619" y="57237"/>
                    <a:pt x="8642" y="57442"/>
                  </a:cubicBezTo>
                  <a:close/>
                  <a:moveTo>
                    <a:pt x="7255" y="57737"/>
                  </a:moveTo>
                  <a:cubicBezTo>
                    <a:pt x="7368" y="57169"/>
                    <a:pt x="7118" y="57032"/>
                    <a:pt x="7095" y="56646"/>
                  </a:cubicBezTo>
                  <a:cubicBezTo>
                    <a:pt x="7323" y="56646"/>
                    <a:pt x="7323" y="56941"/>
                    <a:pt x="7437" y="57078"/>
                  </a:cubicBezTo>
                  <a:cubicBezTo>
                    <a:pt x="7687" y="56759"/>
                    <a:pt x="7277" y="56487"/>
                    <a:pt x="7095" y="56305"/>
                  </a:cubicBezTo>
                  <a:cubicBezTo>
                    <a:pt x="6959" y="56896"/>
                    <a:pt x="7164" y="57260"/>
                    <a:pt x="6800" y="57624"/>
                  </a:cubicBezTo>
                  <a:cubicBezTo>
                    <a:pt x="7050" y="57533"/>
                    <a:pt x="7027" y="57783"/>
                    <a:pt x="7255" y="57737"/>
                  </a:cubicBezTo>
                  <a:close/>
                  <a:moveTo>
                    <a:pt x="9006" y="56236"/>
                  </a:moveTo>
                  <a:cubicBezTo>
                    <a:pt x="9256" y="56282"/>
                    <a:pt x="9301" y="56077"/>
                    <a:pt x="9392" y="55918"/>
                  </a:cubicBezTo>
                  <a:cubicBezTo>
                    <a:pt x="9256" y="55895"/>
                    <a:pt x="9210" y="55759"/>
                    <a:pt x="9028" y="55804"/>
                  </a:cubicBezTo>
                  <a:close/>
                  <a:moveTo>
                    <a:pt x="7277" y="55873"/>
                  </a:moveTo>
                  <a:cubicBezTo>
                    <a:pt x="7300" y="55964"/>
                    <a:pt x="7277" y="56100"/>
                    <a:pt x="7368" y="56100"/>
                  </a:cubicBezTo>
                  <a:cubicBezTo>
                    <a:pt x="7459" y="55668"/>
                    <a:pt x="7118" y="55759"/>
                    <a:pt x="6913" y="55645"/>
                  </a:cubicBezTo>
                  <a:lnTo>
                    <a:pt x="6913" y="56100"/>
                  </a:lnTo>
                  <a:cubicBezTo>
                    <a:pt x="7164" y="56168"/>
                    <a:pt x="7095" y="55873"/>
                    <a:pt x="7277" y="55873"/>
                  </a:cubicBezTo>
                  <a:close/>
                  <a:moveTo>
                    <a:pt x="9051" y="59647"/>
                  </a:moveTo>
                  <a:cubicBezTo>
                    <a:pt x="9051" y="59898"/>
                    <a:pt x="8892" y="59966"/>
                    <a:pt x="8960" y="60284"/>
                  </a:cubicBezTo>
                  <a:cubicBezTo>
                    <a:pt x="9256" y="60443"/>
                    <a:pt x="9187" y="59647"/>
                    <a:pt x="9051" y="59647"/>
                  </a:cubicBezTo>
                  <a:close/>
                  <a:moveTo>
                    <a:pt x="9210" y="55600"/>
                  </a:moveTo>
                  <a:cubicBezTo>
                    <a:pt x="9392" y="55327"/>
                    <a:pt x="9278" y="54713"/>
                    <a:pt x="9324" y="54281"/>
                  </a:cubicBezTo>
                  <a:cubicBezTo>
                    <a:pt x="8960" y="54167"/>
                    <a:pt x="9278" y="54895"/>
                    <a:pt x="8937" y="54827"/>
                  </a:cubicBezTo>
                  <a:cubicBezTo>
                    <a:pt x="8937" y="54667"/>
                    <a:pt x="8710" y="54713"/>
                    <a:pt x="8755" y="54940"/>
                  </a:cubicBezTo>
                  <a:cubicBezTo>
                    <a:pt x="8892" y="54986"/>
                    <a:pt x="9233" y="54804"/>
                    <a:pt x="9210" y="55054"/>
                  </a:cubicBezTo>
                  <a:cubicBezTo>
                    <a:pt x="9006" y="55145"/>
                    <a:pt x="9006" y="55441"/>
                    <a:pt x="9210" y="55600"/>
                  </a:cubicBezTo>
                  <a:close/>
                  <a:moveTo>
                    <a:pt x="8392" y="55577"/>
                  </a:moveTo>
                  <a:cubicBezTo>
                    <a:pt x="8346" y="55304"/>
                    <a:pt x="8801" y="55077"/>
                    <a:pt x="8574" y="54917"/>
                  </a:cubicBezTo>
                  <a:cubicBezTo>
                    <a:pt x="8414" y="55054"/>
                    <a:pt x="8005" y="55441"/>
                    <a:pt x="8392" y="55577"/>
                  </a:cubicBezTo>
                  <a:close/>
                  <a:moveTo>
                    <a:pt x="7482" y="55122"/>
                  </a:moveTo>
                  <a:cubicBezTo>
                    <a:pt x="7527" y="54849"/>
                    <a:pt x="7846" y="54258"/>
                    <a:pt x="7482" y="54144"/>
                  </a:cubicBezTo>
                  <a:cubicBezTo>
                    <a:pt x="7437" y="54417"/>
                    <a:pt x="7186" y="55077"/>
                    <a:pt x="7482" y="55122"/>
                  </a:cubicBezTo>
                  <a:close/>
                  <a:moveTo>
                    <a:pt x="7209" y="53917"/>
                  </a:moveTo>
                  <a:cubicBezTo>
                    <a:pt x="7300" y="53599"/>
                    <a:pt x="7527" y="53462"/>
                    <a:pt x="7505" y="53053"/>
                  </a:cubicBezTo>
                  <a:cubicBezTo>
                    <a:pt x="7186" y="52985"/>
                    <a:pt x="7004" y="53667"/>
                    <a:pt x="7209" y="53917"/>
                  </a:cubicBezTo>
                  <a:close/>
                  <a:moveTo>
                    <a:pt x="8050" y="53485"/>
                  </a:moveTo>
                  <a:cubicBezTo>
                    <a:pt x="8346" y="53621"/>
                    <a:pt x="8392" y="52553"/>
                    <a:pt x="8255" y="52848"/>
                  </a:cubicBezTo>
                  <a:cubicBezTo>
                    <a:pt x="8346" y="53280"/>
                    <a:pt x="7937" y="53053"/>
                    <a:pt x="8050" y="53485"/>
                  </a:cubicBezTo>
                  <a:close/>
                  <a:moveTo>
                    <a:pt x="7141" y="52598"/>
                  </a:moveTo>
                  <a:cubicBezTo>
                    <a:pt x="7277" y="52257"/>
                    <a:pt x="6845" y="52507"/>
                    <a:pt x="6982" y="52166"/>
                  </a:cubicBezTo>
                  <a:cubicBezTo>
                    <a:pt x="6982" y="51984"/>
                    <a:pt x="7209" y="52075"/>
                    <a:pt x="7164" y="51825"/>
                  </a:cubicBezTo>
                  <a:cubicBezTo>
                    <a:pt x="7027" y="51825"/>
                    <a:pt x="6913" y="51825"/>
                    <a:pt x="6800" y="51825"/>
                  </a:cubicBezTo>
                  <a:cubicBezTo>
                    <a:pt x="6868" y="52234"/>
                    <a:pt x="6663" y="52348"/>
                    <a:pt x="6686" y="52689"/>
                  </a:cubicBezTo>
                  <a:cubicBezTo>
                    <a:pt x="6982" y="52757"/>
                    <a:pt x="6936" y="52325"/>
                    <a:pt x="7141" y="52598"/>
                  </a:cubicBezTo>
                  <a:close/>
                  <a:moveTo>
                    <a:pt x="7527" y="51734"/>
                  </a:moveTo>
                  <a:cubicBezTo>
                    <a:pt x="7459" y="51870"/>
                    <a:pt x="7277" y="52780"/>
                    <a:pt x="7414" y="52507"/>
                  </a:cubicBezTo>
                  <a:cubicBezTo>
                    <a:pt x="7596" y="52484"/>
                    <a:pt x="7755" y="51870"/>
                    <a:pt x="7527" y="51734"/>
                  </a:cubicBezTo>
                  <a:close/>
                  <a:moveTo>
                    <a:pt x="8710" y="52098"/>
                  </a:moveTo>
                  <a:cubicBezTo>
                    <a:pt x="8505" y="52189"/>
                    <a:pt x="7869" y="52280"/>
                    <a:pt x="8164" y="52621"/>
                  </a:cubicBezTo>
                  <a:cubicBezTo>
                    <a:pt x="8187" y="52439"/>
                    <a:pt x="8323" y="52371"/>
                    <a:pt x="8528" y="52416"/>
                  </a:cubicBezTo>
                  <a:cubicBezTo>
                    <a:pt x="8551" y="52598"/>
                    <a:pt x="8414" y="52962"/>
                    <a:pt x="8710" y="52848"/>
                  </a:cubicBezTo>
                  <a:cubicBezTo>
                    <a:pt x="8664" y="52484"/>
                    <a:pt x="8755" y="52234"/>
                    <a:pt x="8801" y="51984"/>
                  </a:cubicBezTo>
                  <a:cubicBezTo>
                    <a:pt x="8824" y="51825"/>
                    <a:pt x="8824" y="51188"/>
                    <a:pt x="8710" y="51529"/>
                  </a:cubicBezTo>
                  <a:close/>
                  <a:moveTo>
                    <a:pt x="8164" y="51643"/>
                  </a:moveTo>
                  <a:cubicBezTo>
                    <a:pt x="8278" y="51507"/>
                    <a:pt x="8278" y="51256"/>
                    <a:pt x="8278" y="50983"/>
                  </a:cubicBezTo>
                  <a:cubicBezTo>
                    <a:pt x="7982" y="50847"/>
                    <a:pt x="8187" y="51347"/>
                    <a:pt x="7891" y="51188"/>
                  </a:cubicBezTo>
                  <a:cubicBezTo>
                    <a:pt x="7846" y="50870"/>
                    <a:pt x="8005" y="50802"/>
                    <a:pt x="8005" y="50551"/>
                  </a:cubicBezTo>
                  <a:cubicBezTo>
                    <a:pt x="7823" y="50347"/>
                    <a:pt x="7891" y="50551"/>
                    <a:pt x="7641" y="50529"/>
                  </a:cubicBezTo>
                  <a:cubicBezTo>
                    <a:pt x="7732" y="50870"/>
                    <a:pt x="7618" y="51416"/>
                    <a:pt x="7891" y="51529"/>
                  </a:cubicBezTo>
                  <a:cubicBezTo>
                    <a:pt x="7914" y="51006"/>
                    <a:pt x="8073" y="51597"/>
                    <a:pt x="8164" y="51643"/>
                  </a:cubicBezTo>
                  <a:close/>
                  <a:moveTo>
                    <a:pt x="8824" y="50347"/>
                  </a:moveTo>
                  <a:cubicBezTo>
                    <a:pt x="8937" y="50688"/>
                    <a:pt x="8528" y="50415"/>
                    <a:pt x="8642" y="50779"/>
                  </a:cubicBezTo>
                  <a:cubicBezTo>
                    <a:pt x="8687" y="50938"/>
                    <a:pt x="8937" y="50870"/>
                    <a:pt x="8824" y="51211"/>
                  </a:cubicBezTo>
                  <a:cubicBezTo>
                    <a:pt x="9119" y="51347"/>
                    <a:pt x="8892" y="50870"/>
                    <a:pt x="9187" y="51006"/>
                  </a:cubicBezTo>
                  <a:cubicBezTo>
                    <a:pt x="9210" y="51325"/>
                    <a:pt x="8824" y="51529"/>
                    <a:pt x="9187" y="51666"/>
                  </a:cubicBezTo>
                  <a:cubicBezTo>
                    <a:pt x="9165" y="51347"/>
                    <a:pt x="9392" y="51325"/>
                    <a:pt x="9369" y="51006"/>
                  </a:cubicBezTo>
                  <a:cubicBezTo>
                    <a:pt x="9233" y="50597"/>
                    <a:pt x="8960" y="50347"/>
                    <a:pt x="8937" y="49801"/>
                  </a:cubicBezTo>
                  <a:cubicBezTo>
                    <a:pt x="8824" y="49778"/>
                    <a:pt x="8664" y="49801"/>
                    <a:pt x="8664" y="49687"/>
                  </a:cubicBezTo>
                  <a:cubicBezTo>
                    <a:pt x="8551" y="49142"/>
                    <a:pt x="8551" y="49983"/>
                    <a:pt x="8755" y="50006"/>
                  </a:cubicBezTo>
                  <a:cubicBezTo>
                    <a:pt x="8755" y="50165"/>
                    <a:pt x="8369" y="50324"/>
                    <a:pt x="8642" y="50438"/>
                  </a:cubicBezTo>
                  <a:cubicBezTo>
                    <a:pt x="8664" y="50324"/>
                    <a:pt x="8801" y="50188"/>
                    <a:pt x="8824" y="50347"/>
                  </a:cubicBezTo>
                  <a:close/>
                  <a:moveTo>
                    <a:pt x="9028" y="49574"/>
                  </a:moveTo>
                  <a:cubicBezTo>
                    <a:pt x="9006" y="49392"/>
                    <a:pt x="9301" y="49051"/>
                    <a:pt x="9028" y="48914"/>
                  </a:cubicBezTo>
                  <a:cubicBezTo>
                    <a:pt x="9006" y="49005"/>
                    <a:pt x="8960" y="49051"/>
                    <a:pt x="8846" y="49028"/>
                  </a:cubicBezTo>
                  <a:cubicBezTo>
                    <a:pt x="8824" y="49301"/>
                    <a:pt x="8824" y="49551"/>
                    <a:pt x="9028" y="49574"/>
                  </a:cubicBezTo>
                  <a:close/>
                  <a:moveTo>
                    <a:pt x="8574" y="48914"/>
                  </a:moveTo>
                  <a:cubicBezTo>
                    <a:pt x="8619" y="48437"/>
                    <a:pt x="8323" y="48778"/>
                    <a:pt x="8301" y="48573"/>
                  </a:cubicBezTo>
                  <a:cubicBezTo>
                    <a:pt x="8301" y="48300"/>
                    <a:pt x="8369" y="47936"/>
                    <a:pt x="8141" y="47914"/>
                  </a:cubicBezTo>
                  <a:cubicBezTo>
                    <a:pt x="8050" y="48346"/>
                    <a:pt x="8278" y="48619"/>
                    <a:pt x="8119" y="48800"/>
                  </a:cubicBezTo>
                  <a:cubicBezTo>
                    <a:pt x="8392" y="48709"/>
                    <a:pt x="8346" y="48960"/>
                    <a:pt x="8574" y="48914"/>
                  </a:cubicBezTo>
                  <a:close/>
                  <a:moveTo>
                    <a:pt x="7664" y="48232"/>
                  </a:moveTo>
                  <a:cubicBezTo>
                    <a:pt x="7755" y="48550"/>
                    <a:pt x="7550" y="48528"/>
                    <a:pt x="7573" y="48778"/>
                  </a:cubicBezTo>
                  <a:cubicBezTo>
                    <a:pt x="7982" y="48982"/>
                    <a:pt x="7914" y="48209"/>
                    <a:pt x="7664" y="48232"/>
                  </a:cubicBezTo>
                  <a:close/>
                  <a:moveTo>
                    <a:pt x="9324" y="47732"/>
                  </a:moveTo>
                  <a:cubicBezTo>
                    <a:pt x="9278" y="47300"/>
                    <a:pt x="9119" y="46981"/>
                    <a:pt x="8983" y="46617"/>
                  </a:cubicBezTo>
                  <a:cubicBezTo>
                    <a:pt x="9142" y="46231"/>
                    <a:pt x="9187" y="45685"/>
                    <a:pt x="9187" y="45094"/>
                  </a:cubicBezTo>
                  <a:cubicBezTo>
                    <a:pt x="8983" y="45071"/>
                    <a:pt x="8824" y="45117"/>
                    <a:pt x="8733" y="45208"/>
                  </a:cubicBezTo>
                  <a:cubicBezTo>
                    <a:pt x="8824" y="45389"/>
                    <a:pt x="8733" y="45844"/>
                    <a:pt x="8892" y="45981"/>
                  </a:cubicBezTo>
                  <a:cubicBezTo>
                    <a:pt x="9051" y="45685"/>
                    <a:pt x="8801" y="45594"/>
                    <a:pt x="9006" y="45435"/>
                  </a:cubicBezTo>
                  <a:cubicBezTo>
                    <a:pt x="9210" y="45731"/>
                    <a:pt x="8983" y="46140"/>
                    <a:pt x="8801" y="46299"/>
                  </a:cubicBezTo>
                  <a:cubicBezTo>
                    <a:pt x="8664" y="45708"/>
                    <a:pt x="8437" y="46117"/>
                    <a:pt x="8255" y="45731"/>
                  </a:cubicBezTo>
                  <a:cubicBezTo>
                    <a:pt x="8232" y="45526"/>
                    <a:pt x="8369" y="45503"/>
                    <a:pt x="8369" y="45299"/>
                  </a:cubicBezTo>
                  <a:cubicBezTo>
                    <a:pt x="8096" y="45276"/>
                    <a:pt x="8141" y="45617"/>
                    <a:pt x="7891" y="45617"/>
                  </a:cubicBezTo>
                  <a:cubicBezTo>
                    <a:pt x="7846" y="45571"/>
                    <a:pt x="7778" y="45094"/>
                    <a:pt x="7709" y="45389"/>
                  </a:cubicBezTo>
                  <a:cubicBezTo>
                    <a:pt x="7800" y="45753"/>
                    <a:pt x="8210" y="45753"/>
                    <a:pt x="8164" y="46276"/>
                  </a:cubicBezTo>
                  <a:cubicBezTo>
                    <a:pt x="8574" y="46003"/>
                    <a:pt x="8596" y="46458"/>
                    <a:pt x="8619" y="46617"/>
                  </a:cubicBezTo>
                  <a:cubicBezTo>
                    <a:pt x="8619" y="46413"/>
                    <a:pt x="8960" y="46686"/>
                    <a:pt x="8983" y="46845"/>
                  </a:cubicBezTo>
                  <a:cubicBezTo>
                    <a:pt x="8505" y="46799"/>
                    <a:pt x="8755" y="47618"/>
                    <a:pt x="8414" y="47709"/>
                  </a:cubicBezTo>
                  <a:lnTo>
                    <a:pt x="8869" y="47709"/>
                  </a:lnTo>
                  <a:cubicBezTo>
                    <a:pt x="8869" y="47436"/>
                    <a:pt x="8824" y="47072"/>
                    <a:pt x="9074" y="47072"/>
                  </a:cubicBezTo>
                  <a:cubicBezTo>
                    <a:pt x="9097" y="47368"/>
                    <a:pt x="8915" y="47868"/>
                    <a:pt x="9324" y="47732"/>
                  </a:cubicBezTo>
                  <a:close/>
                  <a:moveTo>
                    <a:pt x="8073" y="46504"/>
                  </a:moveTo>
                  <a:cubicBezTo>
                    <a:pt x="7505" y="46595"/>
                    <a:pt x="8232" y="45594"/>
                    <a:pt x="7618" y="45935"/>
                  </a:cubicBezTo>
                  <a:cubicBezTo>
                    <a:pt x="7687" y="45571"/>
                    <a:pt x="7527" y="45480"/>
                    <a:pt x="7437" y="45276"/>
                  </a:cubicBezTo>
                  <a:cubicBezTo>
                    <a:pt x="7641" y="44912"/>
                    <a:pt x="7823" y="44571"/>
                    <a:pt x="7914" y="44093"/>
                  </a:cubicBezTo>
                  <a:lnTo>
                    <a:pt x="7550" y="44093"/>
                  </a:lnTo>
                  <a:cubicBezTo>
                    <a:pt x="7573" y="44571"/>
                    <a:pt x="7505" y="44844"/>
                    <a:pt x="7186" y="44616"/>
                  </a:cubicBezTo>
                  <a:cubicBezTo>
                    <a:pt x="7209" y="45208"/>
                    <a:pt x="7368" y="45617"/>
                    <a:pt x="7437" y="46163"/>
                  </a:cubicBezTo>
                  <a:cubicBezTo>
                    <a:pt x="7846" y="46026"/>
                    <a:pt x="7732" y="47186"/>
                    <a:pt x="8073" y="46504"/>
                  </a:cubicBezTo>
                  <a:close/>
                  <a:moveTo>
                    <a:pt x="8642" y="44002"/>
                  </a:moveTo>
                  <a:cubicBezTo>
                    <a:pt x="8551" y="44298"/>
                    <a:pt x="8073" y="44184"/>
                    <a:pt x="8187" y="44753"/>
                  </a:cubicBezTo>
                  <a:cubicBezTo>
                    <a:pt x="8392" y="44866"/>
                    <a:pt x="8369" y="44548"/>
                    <a:pt x="8551" y="44548"/>
                  </a:cubicBezTo>
                  <a:cubicBezTo>
                    <a:pt x="8596" y="44548"/>
                    <a:pt x="8664" y="44798"/>
                    <a:pt x="8824" y="44775"/>
                  </a:cubicBezTo>
                  <a:cubicBezTo>
                    <a:pt x="8915" y="44753"/>
                    <a:pt x="9051" y="44730"/>
                    <a:pt x="9006" y="44343"/>
                  </a:cubicBezTo>
                  <a:cubicBezTo>
                    <a:pt x="8505" y="44434"/>
                    <a:pt x="8824" y="44162"/>
                    <a:pt x="8642" y="44002"/>
                  </a:cubicBezTo>
                  <a:close/>
                  <a:moveTo>
                    <a:pt x="7277" y="43866"/>
                  </a:moveTo>
                  <a:cubicBezTo>
                    <a:pt x="7209" y="43502"/>
                    <a:pt x="7437" y="43525"/>
                    <a:pt x="7573" y="43434"/>
                  </a:cubicBezTo>
                  <a:cubicBezTo>
                    <a:pt x="7550" y="43229"/>
                    <a:pt x="7505" y="43070"/>
                    <a:pt x="7391" y="42979"/>
                  </a:cubicBezTo>
                  <a:cubicBezTo>
                    <a:pt x="7346" y="43411"/>
                    <a:pt x="7209" y="43457"/>
                    <a:pt x="7027" y="43206"/>
                  </a:cubicBezTo>
                  <a:cubicBezTo>
                    <a:pt x="7004" y="43479"/>
                    <a:pt x="7232" y="44002"/>
                    <a:pt x="7277" y="43866"/>
                  </a:cubicBezTo>
                  <a:close/>
                  <a:moveTo>
                    <a:pt x="6641" y="43843"/>
                  </a:moveTo>
                  <a:cubicBezTo>
                    <a:pt x="7004" y="43911"/>
                    <a:pt x="6754" y="43252"/>
                    <a:pt x="6845" y="42979"/>
                  </a:cubicBezTo>
                  <a:cubicBezTo>
                    <a:pt x="7141" y="43161"/>
                    <a:pt x="7186" y="42956"/>
                    <a:pt x="7209" y="42547"/>
                  </a:cubicBezTo>
                  <a:cubicBezTo>
                    <a:pt x="6618" y="42433"/>
                    <a:pt x="6572" y="43502"/>
                    <a:pt x="6641" y="43843"/>
                  </a:cubicBezTo>
                  <a:close/>
                  <a:moveTo>
                    <a:pt x="8301" y="43775"/>
                  </a:moveTo>
                  <a:cubicBezTo>
                    <a:pt x="8346" y="43775"/>
                    <a:pt x="8392" y="43798"/>
                    <a:pt x="8369" y="43889"/>
                  </a:cubicBezTo>
                  <a:cubicBezTo>
                    <a:pt x="8619" y="43911"/>
                    <a:pt x="8687" y="43729"/>
                    <a:pt x="8664" y="43457"/>
                  </a:cubicBezTo>
                  <a:cubicBezTo>
                    <a:pt x="8414" y="43411"/>
                    <a:pt x="8255" y="43479"/>
                    <a:pt x="8301" y="43775"/>
                  </a:cubicBezTo>
                  <a:close/>
                  <a:moveTo>
                    <a:pt x="4207" y="47845"/>
                  </a:moveTo>
                  <a:cubicBezTo>
                    <a:pt x="4207" y="47345"/>
                    <a:pt x="4640" y="46777"/>
                    <a:pt x="4207" y="46413"/>
                  </a:cubicBezTo>
                  <a:cubicBezTo>
                    <a:pt x="4344" y="46981"/>
                    <a:pt x="3957" y="47482"/>
                    <a:pt x="4207" y="47845"/>
                  </a:cubicBezTo>
                  <a:close/>
                  <a:moveTo>
                    <a:pt x="5208" y="47413"/>
                  </a:moveTo>
                  <a:cubicBezTo>
                    <a:pt x="5504" y="47072"/>
                    <a:pt x="4935" y="46572"/>
                    <a:pt x="5231" y="46208"/>
                  </a:cubicBezTo>
                  <a:cubicBezTo>
                    <a:pt x="4730" y="46390"/>
                    <a:pt x="5072" y="47072"/>
                    <a:pt x="5208" y="47413"/>
                  </a:cubicBezTo>
                  <a:close/>
                  <a:moveTo>
                    <a:pt x="5231" y="45890"/>
                  </a:moveTo>
                  <a:cubicBezTo>
                    <a:pt x="5185" y="45344"/>
                    <a:pt x="5617" y="44957"/>
                    <a:pt x="5344" y="44480"/>
                  </a:cubicBezTo>
                  <a:cubicBezTo>
                    <a:pt x="4867" y="44343"/>
                    <a:pt x="4958" y="44957"/>
                    <a:pt x="5163" y="45117"/>
                  </a:cubicBezTo>
                  <a:cubicBezTo>
                    <a:pt x="5185" y="45549"/>
                    <a:pt x="4958" y="45685"/>
                    <a:pt x="5231" y="45890"/>
                  </a:cubicBezTo>
                  <a:close/>
                  <a:moveTo>
                    <a:pt x="4253" y="44775"/>
                  </a:moveTo>
                  <a:cubicBezTo>
                    <a:pt x="4321" y="44685"/>
                    <a:pt x="4503" y="43934"/>
                    <a:pt x="4162" y="44002"/>
                  </a:cubicBezTo>
                  <a:cubicBezTo>
                    <a:pt x="3980" y="44093"/>
                    <a:pt x="4026" y="44821"/>
                    <a:pt x="4253" y="44775"/>
                  </a:cubicBezTo>
                  <a:close/>
                  <a:moveTo>
                    <a:pt x="5367" y="42502"/>
                  </a:moveTo>
                  <a:cubicBezTo>
                    <a:pt x="5390" y="42183"/>
                    <a:pt x="5367" y="41956"/>
                    <a:pt x="5208" y="41842"/>
                  </a:cubicBezTo>
                  <a:cubicBezTo>
                    <a:pt x="5367" y="42251"/>
                    <a:pt x="5185" y="42160"/>
                    <a:pt x="5094" y="42502"/>
                  </a:cubicBezTo>
                  <a:close/>
                  <a:moveTo>
                    <a:pt x="7118" y="42320"/>
                  </a:moveTo>
                  <a:cubicBezTo>
                    <a:pt x="7368" y="41978"/>
                    <a:pt x="7027" y="41637"/>
                    <a:pt x="7141" y="41114"/>
                  </a:cubicBezTo>
                  <a:cubicBezTo>
                    <a:pt x="7277" y="41092"/>
                    <a:pt x="7300" y="40955"/>
                    <a:pt x="7414" y="40910"/>
                  </a:cubicBezTo>
                  <a:cubicBezTo>
                    <a:pt x="7527" y="40910"/>
                    <a:pt x="7505" y="41092"/>
                    <a:pt x="7596" y="41137"/>
                  </a:cubicBezTo>
                  <a:cubicBezTo>
                    <a:pt x="7687" y="40864"/>
                    <a:pt x="8005" y="40887"/>
                    <a:pt x="7982" y="40478"/>
                  </a:cubicBezTo>
                  <a:cubicBezTo>
                    <a:pt x="7960" y="40250"/>
                    <a:pt x="7800" y="40182"/>
                    <a:pt x="7709" y="40046"/>
                  </a:cubicBezTo>
                  <a:cubicBezTo>
                    <a:pt x="7255" y="40068"/>
                    <a:pt x="6936" y="40273"/>
                    <a:pt x="6868" y="40796"/>
                  </a:cubicBezTo>
                  <a:cubicBezTo>
                    <a:pt x="7050" y="40864"/>
                    <a:pt x="6982" y="40637"/>
                    <a:pt x="7050" y="40569"/>
                  </a:cubicBezTo>
                  <a:cubicBezTo>
                    <a:pt x="7164" y="40455"/>
                    <a:pt x="7459" y="40250"/>
                    <a:pt x="7505" y="40478"/>
                  </a:cubicBezTo>
                  <a:cubicBezTo>
                    <a:pt x="7437" y="40751"/>
                    <a:pt x="7300" y="40932"/>
                    <a:pt x="6959" y="40910"/>
                  </a:cubicBezTo>
                  <a:cubicBezTo>
                    <a:pt x="6936" y="41455"/>
                    <a:pt x="6982" y="41956"/>
                    <a:pt x="7118" y="42320"/>
                  </a:cubicBezTo>
                  <a:close/>
                  <a:moveTo>
                    <a:pt x="8346" y="40273"/>
                  </a:moveTo>
                  <a:cubicBezTo>
                    <a:pt x="8460" y="40318"/>
                    <a:pt x="8505" y="40432"/>
                    <a:pt x="8710" y="40387"/>
                  </a:cubicBezTo>
                  <a:cubicBezTo>
                    <a:pt x="8710" y="40205"/>
                    <a:pt x="8733" y="40046"/>
                    <a:pt x="8801" y="39955"/>
                  </a:cubicBezTo>
                  <a:cubicBezTo>
                    <a:pt x="8551" y="39932"/>
                    <a:pt x="8301" y="39932"/>
                    <a:pt x="8346" y="40273"/>
                  </a:cubicBezTo>
                  <a:close/>
                  <a:moveTo>
                    <a:pt x="7346" y="39704"/>
                  </a:moveTo>
                  <a:cubicBezTo>
                    <a:pt x="7209" y="39682"/>
                    <a:pt x="7186" y="39523"/>
                    <a:pt x="7073" y="39477"/>
                  </a:cubicBezTo>
                  <a:cubicBezTo>
                    <a:pt x="7050" y="39636"/>
                    <a:pt x="6936" y="39682"/>
                    <a:pt x="6982" y="39909"/>
                  </a:cubicBezTo>
                  <a:cubicBezTo>
                    <a:pt x="7186" y="39955"/>
                    <a:pt x="7323" y="39886"/>
                    <a:pt x="7346" y="39704"/>
                  </a:cubicBezTo>
                  <a:close/>
                  <a:moveTo>
                    <a:pt x="7891" y="39614"/>
                  </a:moveTo>
                  <a:cubicBezTo>
                    <a:pt x="8164" y="39614"/>
                    <a:pt x="8414" y="40091"/>
                    <a:pt x="8437" y="39500"/>
                  </a:cubicBezTo>
                  <a:cubicBezTo>
                    <a:pt x="8096" y="39614"/>
                    <a:pt x="8164" y="39272"/>
                    <a:pt x="7982" y="39181"/>
                  </a:cubicBezTo>
                  <a:cubicBezTo>
                    <a:pt x="8005" y="39386"/>
                    <a:pt x="7891" y="39409"/>
                    <a:pt x="7891" y="39614"/>
                  </a:cubicBezTo>
                  <a:close/>
                  <a:moveTo>
                    <a:pt x="8323" y="41592"/>
                  </a:moveTo>
                  <a:cubicBezTo>
                    <a:pt x="8596" y="41819"/>
                    <a:pt x="8755" y="41706"/>
                    <a:pt x="8960" y="42138"/>
                  </a:cubicBezTo>
                  <a:cubicBezTo>
                    <a:pt x="8937" y="41751"/>
                    <a:pt x="8528" y="41092"/>
                    <a:pt x="8323" y="41592"/>
                  </a:cubicBezTo>
                  <a:close/>
                  <a:moveTo>
                    <a:pt x="7505" y="41797"/>
                  </a:moveTo>
                  <a:lnTo>
                    <a:pt x="7482" y="42115"/>
                  </a:lnTo>
                  <a:cubicBezTo>
                    <a:pt x="7778" y="42047"/>
                    <a:pt x="7823" y="42229"/>
                    <a:pt x="8028" y="42229"/>
                  </a:cubicBezTo>
                  <a:cubicBezTo>
                    <a:pt x="8073" y="41842"/>
                    <a:pt x="7709" y="41888"/>
                    <a:pt x="7505" y="41797"/>
                  </a:cubicBezTo>
                  <a:close/>
                  <a:moveTo>
                    <a:pt x="7755" y="36657"/>
                  </a:moveTo>
                  <a:cubicBezTo>
                    <a:pt x="7641" y="36407"/>
                    <a:pt x="7687" y="35952"/>
                    <a:pt x="7300" y="35998"/>
                  </a:cubicBezTo>
                  <a:cubicBezTo>
                    <a:pt x="7232" y="36339"/>
                    <a:pt x="7550" y="36225"/>
                    <a:pt x="7573" y="36430"/>
                  </a:cubicBezTo>
                  <a:cubicBezTo>
                    <a:pt x="7346" y="36407"/>
                    <a:pt x="7141" y="36407"/>
                    <a:pt x="7118" y="36635"/>
                  </a:cubicBezTo>
                  <a:cubicBezTo>
                    <a:pt x="7323" y="36635"/>
                    <a:pt x="7550" y="36657"/>
                    <a:pt x="7755" y="36657"/>
                  </a:cubicBezTo>
                  <a:close/>
                  <a:moveTo>
                    <a:pt x="11552" y="88664"/>
                  </a:moveTo>
                  <a:cubicBezTo>
                    <a:pt x="11598" y="88345"/>
                    <a:pt x="12075" y="88573"/>
                    <a:pt x="11916" y="88004"/>
                  </a:cubicBezTo>
                  <a:cubicBezTo>
                    <a:pt x="11643" y="87868"/>
                    <a:pt x="11712" y="88186"/>
                    <a:pt x="11552" y="88209"/>
                  </a:cubicBezTo>
                  <a:cubicBezTo>
                    <a:pt x="11416" y="88141"/>
                    <a:pt x="11393" y="88732"/>
                    <a:pt x="11552" y="88664"/>
                  </a:cubicBezTo>
                  <a:close/>
                  <a:moveTo>
                    <a:pt x="11848" y="80363"/>
                  </a:moveTo>
                  <a:lnTo>
                    <a:pt x="11848" y="80682"/>
                  </a:lnTo>
                  <a:cubicBezTo>
                    <a:pt x="12121" y="80591"/>
                    <a:pt x="12485" y="80591"/>
                    <a:pt x="12417" y="80045"/>
                  </a:cubicBezTo>
                  <a:cubicBezTo>
                    <a:pt x="11985" y="79840"/>
                    <a:pt x="12280" y="80545"/>
                    <a:pt x="11848" y="80363"/>
                  </a:cubicBezTo>
                  <a:close/>
                  <a:moveTo>
                    <a:pt x="13053" y="80272"/>
                  </a:moveTo>
                  <a:cubicBezTo>
                    <a:pt x="12758" y="80295"/>
                    <a:pt x="12508" y="80341"/>
                    <a:pt x="12485" y="80705"/>
                  </a:cubicBezTo>
                  <a:lnTo>
                    <a:pt x="13053" y="80705"/>
                  </a:lnTo>
                  <a:close/>
                  <a:moveTo>
                    <a:pt x="12326" y="91733"/>
                  </a:moveTo>
                  <a:cubicBezTo>
                    <a:pt x="12530" y="91756"/>
                    <a:pt x="12667" y="91824"/>
                    <a:pt x="12780" y="91915"/>
                  </a:cubicBezTo>
                  <a:cubicBezTo>
                    <a:pt x="12826" y="91984"/>
                    <a:pt x="12871" y="92029"/>
                    <a:pt x="12894" y="92097"/>
                  </a:cubicBezTo>
                  <a:cubicBezTo>
                    <a:pt x="12917" y="92143"/>
                    <a:pt x="12940" y="92165"/>
                    <a:pt x="12940" y="92211"/>
                  </a:cubicBezTo>
                  <a:cubicBezTo>
                    <a:pt x="12962" y="92256"/>
                    <a:pt x="12962" y="92256"/>
                    <a:pt x="12962" y="92279"/>
                  </a:cubicBezTo>
                  <a:cubicBezTo>
                    <a:pt x="13031" y="92370"/>
                    <a:pt x="12940" y="92507"/>
                    <a:pt x="12758" y="92666"/>
                  </a:cubicBezTo>
                  <a:cubicBezTo>
                    <a:pt x="12780" y="92734"/>
                    <a:pt x="12917" y="92643"/>
                    <a:pt x="12940" y="92598"/>
                  </a:cubicBezTo>
                  <a:cubicBezTo>
                    <a:pt x="13235" y="92666"/>
                    <a:pt x="12803" y="92870"/>
                    <a:pt x="12758" y="93007"/>
                  </a:cubicBezTo>
                  <a:cubicBezTo>
                    <a:pt x="12735" y="93052"/>
                    <a:pt x="12849" y="92984"/>
                    <a:pt x="12849" y="92984"/>
                  </a:cubicBezTo>
                  <a:cubicBezTo>
                    <a:pt x="12940" y="93052"/>
                    <a:pt x="12917" y="93302"/>
                    <a:pt x="12735" y="93462"/>
                  </a:cubicBezTo>
                  <a:cubicBezTo>
                    <a:pt x="12871" y="93484"/>
                    <a:pt x="12735" y="93689"/>
                    <a:pt x="13076" y="93507"/>
                  </a:cubicBezTo>
                  <a:cubicBezTo>
                    <a:pt x="12803" y="93803"/>
                    <a:pt x="12940" y="93916"/>
                    <a:pt x="12962" y="94098"/>
                  </a:cubicBezTo>
                  <a:cubicBezTo>
                    <a:pt x="12849" y="94280"/>
                    <a:pt x="12508" y="94508"/>
                    <a:pt x="12508" y="94690"/>
                  </a:cubicBezTo>
                  <a:cubicBezTo>
                    <a:pt x="12689" y="94644"/>
                    <a:pt x="12712" y="94303"/>
                    <a:pt x="13053" y="94189"/>
                  </a:cubicBezTo>
                  <a:cubicBezTo>
                    <a:pt x="13076" y="94258"/>
                    <a:pt x="13031" y="94326"/>
                    <a:pt x="12871" y="94462"/>
                  </a:cubicBezTo>
                  <a:cubicBezTo>
                    <a:pt x="12917" y="94690"/>
                    <a:pt x="12735" y="95213"/>
                    <a:pt x="12917" y="95235"/>
                  </a:cubicBezTo>
                  <a:cubicBezTo>
                    <a:pt x="12940" y="95304"/>
                    <a:pt x="12849" y="95440"/>
                    <a:pt x="12644" y="95645"/>
                  </a:cubicBezTo>
                  <a:cubicBezTo>
                    <a:pt x="12803" y="95508"/>
                    <a:pt x="12894" y="95485"/>
                    <a:pt x="12917" y="95554"/>
                  </a:cubicBezTo>
                  <a:cubicBezTo>
                    <a:pt x="12917" y="95576"/>
                    <a:pt x="12917" y="95622"/>
                    <a:pt x="12894" y="95713"/>
                  </a:cubicBezTo>
                  <a:cubicBezTo>
                    <a:pt x="12894" y="95736"/>
                    <a:pt x="12871" y="95781"/>
                    <a:pt x="12871" y="95827"/>
                  </a:cubicBezTo>
                  <a:cubicBezTo>
                    <a:pt x="12849" y="95872"/>
                    <a:pt x="12871" y="95872"/>
                    <a:pt x="12871" y="95895"/>
                  </a:cubicBezTo>
                  <a:cubicBezTo>
                    <a:pt x="13144" y="95599"/>
                    <a:pt x="13235" y="95667"/>
                    <a:pt x="13417" y="95531"/>
                  </a:cubicBezTo>
                  <a:cubicBezTo>
                    <a:pt x="13281" y="95758"/>
                    <a:pt x="13212" y="95758"/>
                    <a:pt x="13144" y="95758"/>
                  </a:cubicBezTo>
                  <a:cubicBezTo>
                    <a:pt x="13008" y="96099"/>
                    <a:pt x="13485" y="95576"/>
                    <a:pt x="13417" y="95849"/>
                  </a:cubicBezTo>
                  <a:cubicBezTo>
                    <a:pt x="13485" y="95827"/>
                    <a:pt x="13508" y="95736"/>
                    <a:pt x="13485" y="95736"/>
                  </a:cubicBezTo>
                  <a:cubicBezTo>
                    <a:pt x="13804" y="95304"/>
                    <a:pt x="13508" y="95804"/>
                    <a:pt x="13531" y="95827"/>
                  </a:cubicBezTo>
                  <a:cubicBezTo>
                    <a:pt x="13531" y="95827"/>
                    <a:pt x="13713" y="95804"/>
                    <a:pt x="13735" y="95804"/>
                  </a:cubicBezTo>
                  <a:cubicBezTo>
                    <a:pt x="13781" y="95827"/>
                    <a:pt x="13872" y="95758"/>
                    <a:pt x="13940" y="95781"/>
                  </a:cubicBezTo>
                  <a:cubicBezTo>
                    <a:pt x="13963" y="95804"/>
                    <a:pt x="13940" y="95986"/>
                    <a:pt x="13940" y="95986"/>
                  </a:cubicBezTo>
                  <a:cubicBezTo>
                    <a:pt x="14008" y="95986"/>
                    <a:pt x="14190" y="95690"/>
                    <a:pt x="14258" y="95645"/>
                  </a:cubicBezTo>
                  <a:cubicBezTo>
                    <a:pt x="14349" y="95576"/>
                    <a:pt x="14281" y="95736"/>
                    <a:pt x="14327" y="95736"/>
                  </a:cubicBezTo>
                  <a:cubicBezTo>
                    <a:pt x="14372" y="95713"/>
                    <a:pt x="14418" y="95599"/>
                    <a:pt x="14440" y="95599"/>
                  </a:cubicBezTo>
                  <a:cubicBezTo>
                    <a:pt x="14577" y="95622"/>
                    <a:pt x="14622" y="95804"/>
                    <a:pt x="14782" y="95645"/>
                  </a:cubicBezTo>
                  <a:cubicBezTo>
                    <a:pt x="14782" y="95622"/>
                    <a:pt x="14736" y="95531"/>
                    <a:pt x="14713" y="95554"/>
                  </a:cubicBezTo>
                  <a:cubicBezTo>
                    <a:pt x="14918" y="95372"/>
                    <a:pt x="15032" y="95554"/>
                    <a:pt x="15214" y="95554"/>
                  </a:cubicBezTo>
                  <a:cubicBezTo>
                    <a:pt x="15282" y="95554"/>
                    <a:pt x="15350" y="95417"/>
                    <a:pt x="15418" y="95395"/>
                  </a:cubicBezTo>
                  <a:cubicBezTo>
                    <a:pt x="15441" y="95395"/>
                    <a:pt x="15509" y="95508"/>
                    <a:pt x="15577" y="95463"/>
                  </a:cubicBezTo>
                  <a:cubicBezTo>
                    <a:pt x="15646" y="95440"/>
                    <a:pt x="15600" y="95326"/>
                    <a:pt x="15623" y="95258"/>
                  </a:cubicBezTo>
                  <a:cubicBezTo>
                    <a:pt x="15691" y="95144"/>
                    <a:pt x="15828" y="95304"/>
                    <a:pt x="15896" y="95190"/>
                  </a:cubicBezTo>
                  <a:cubicBezTo>
                    <a:pt x="15896" y="95349"/>
                    <a:pt x="15828" y="95417"/>
                    <a:pt x="15737" y="95417"/>
                  </a:cubicBezTo>
                  <a:cubicBezTo>
                    <a:pt x="15919" y="95531"/>
                    <a:pt x="15691" y="95804"/>
                    <a:pt x="15782" y="95986"/>
                  </a:cubicBezTo>
                  <a:cubicBezTo>
                    <a:pt x="15828" y="95963"/>
                    <a:pt x="15828" y="95872"/>
                    <a:pt x="15873" y="95872"/>
                  </a:cubicBezTo>
                  <a:cubicBezTo>
                    <a:pt x="16009" y="95758"/>
                    <a:pt x="15828" y="95667"/>
                    <a:pt x="15873" y="95485"/>
                  </a:cubicBezTo>
                  <a:cubicBezTo>
                    <a:pt x="15896" y="95326"/>
                    <a:pt x="15964" y="95508"/>
                    <a:pt x="16032" y="95440"/>
                  </a:cubicBezTo>
                  <a:cubicBezTo>
                    <a:pt x="16055" y="95417"/>
                    <a:pt x="16123" y="95213"/>
                    <a:pt x="16146" y="95213"/>
                  </a:cubicBezTo>
                  <a:cubicBezTo>
                    <a:pt x="16146" y="95213"/>
                    <a:pt x="16373" y="95463"/>
                    <a:pt x="16282" y="95076"/>
                  </a:cubicBezTo>
                  <a:cubicBezTo>
                    <a:pt x="16351" y="95008"/>
                    <a:pt x="16373" y="95235"/>
                    <a:pt x="16442" y="95235"/>
                  </a:cubicBezTo>
                  <a:cubicBezTo>
                    <a:pt x="16510" y="95235"/>
                    <a:pt x="16487" y="95144"/>
                    <a:pt x="16464" y="95031"/>
                  </a:cubicBezTo>
                  <a:cubicBezTo>
                    <a:pt x="16555" y="95099"/>
                    <a:pt x="16646" y="95122"/>
                    <a:pt x="16714" y="95122"/>
                  </a:cubicBezTo>
                  <a:cubicBezTo>
                    <a:pt x="16737" y="95122"/>
                    <a:pt x="16783" y="95099"/>
                    <a:pt x="16828" y="95076"/>
                  </a:cubicBezTo>
                  <a:cubicBezTo>
                    <a:pt x="16874" y="95053"/>
                    <a:pt x="16919" y="95031"/>
                    <a:pt x="16942" y="95008"/>
                  </a:cubicBezTo>
                  <a:cubicBezTo>
                    <a:pt x="17033" y="94940"/>
                    <a:pt x="17124" y="94872"/>
                    <a:pt x="17192" y="94781"/>
                  </a:cubicBezTo>
                  <a:cubicBezTo>
                    <a:pt x="17465" y="94781"/>
                    <a:pt x="17692" y="94849"/>
                    <a:pt x="18011" y="94758"/>
                  </a:cubicBezTo>
                  <a:cubicBezTo>
                    <a:pt x="17988" y="94599"/>
                    <a:pt x="17897" y="94621"/>
                    <a:pt x="17783" y="94644"/>
                  </a:cubicBezTo>
                  <a:cubicBezTo>
                    <a:pt x="17874" y="94462"/>
                    <a:pt x="18124" y="94553"/>
                    <a:pt x="18374" y="94303"/>
                  </a:cubicBezTo>
                  <a:cubicBezTo>
                    <a:pt x="18534" y="94235"/>
                    <a:pt x="18306" y="94007"/>
                    <a:pt x="18420" y="93894"/>
                  </a:cubicBezTo>
                  <a:cubicBezTo>
                    <a:pt x="18738" y="93916"/>
                    <a:pt x="18716" y="93530"/>
                    <a:pt x="18829" y="93416"/>
                  </a:cubicBezTo>
                  <a:cubicBezTo>
                    <a:pt x="18897" y="93371"/>
                    <a:pt x="19148" y="93325"/>
                    <a:pt x="19284" y="93234"/>
                  </a:cubicBezTo>
                  <a:cubicBezTo>
                    <a:pt x="19557" y="93007"/>
                    <a:pt x="20012" y="92802"/>
                    <a:pt x="20512" y="92575"/>
                  </a:cubicBezTo>
                  <a:cubicBezTo>
                    <a:pt x="21012" y="92347"/>
                    <a:pt x="21558" y="92120"/>
                    <a:pt x="22036" y="91870"/>
                  </a:cubicBezTo>
                  <a:cubicBezTo>
                    <a:pt x="22217" y="91779"/>
                    <a:pt x="22399" y="91392"/>
                    <a:pt x="22672" y="91620"/>
                  </a:cubicBezTo>
                  <a:cubicBezTo>
                    <a:pt x="22877" y="91574"/>
                    <a:pt x="22695" y="91415"/>
                    <a:pt x="22831" y="91324"/>
                  </a:cubicBezTo>
                  <a:cubicBezTo>
                    <a:pt x="23809" y="90801"/>
                    <a:pt x="24423" y="90278"/>
                    <a:pt x="25242" y="90051"/>
                  </a:cubicBezTo>
                  <a:cubicBezTo>
                    <a:pt x="25083" y="90460"/>
                    <a:pt x="24537" y="90392"/>
                    <a:pt x="24310" y="90778"/>
                  </a:cubicBezTo>
                  <a:cubicBezTo>
                    <a:pt x="24355" y="91119"/>
                    <a:pt x="24696" y="90756"/>
                    <a:pt x="24901" y="90619"/>
                  </a:cubicBezTo>
                  <a:cubicBezTo>
                    <a:pt x="24992" y="90551"/>
                    <a:pt x="25196" y="90528"/>
                    <a:pt x="25196" y="90528"/>
                  </a:cubicBezTo>
                  <a:cubicBezTo>
                    <a:pt x="25378" y="90369"/>
                    <a:pt x="25356" y="90164"/>
                    <a:pt x="25492" y="90096"/>
                  </a:cubicBezTo>
                  <a:cubicBezTo>
                    <a:pt x="26038" y="90005"/>
                    <a:pt x="26606" y="89641"/>
                    <a:pt x="26652" y="89187"/>
                  </a:cubicBezTo>
                  <a:cubicBezTo>
                    <a:pt x="27425" y="88800"/>
                    <a:pt x="27811" y="88118"/>
                    <a:pt x="28471" y="88050"/>
                  </a:cubicBezTo>
                  <a:cubicBezTo>
                    <a:pt x="28607" y="87731"/>
                    <a:pt x="28903" y="87458"/>
                    <a:pt x="29244" y="87208"/>
                  </a:cubicBezTo>
                  <a:cubicBezTo>
                    <a:pt x="29608" y="86958"/>
                    <a:pt x="29995" y="86731"/>
                    <a:pt x="30290" y="86526"/>
                  </a:cubicBezTo>
                  <a:cubicBezTo>
                    <a:pt x="30199" y="86094"/>
                    <a:pt x="30972" y="85798"/>
                    <a:pt x="31473" y="85321"/>
                  </a:cubicBezTo>
                  <a:cubicBezTo>
                    <a:pt x="31836" y="84957"/>
                    <a:pt x="32064" y="84479"/>
                    <a:pt x="32382" y="84161"/>
                  </a:cubicBezTo>
                  <a:cubicBezTo>
                    <a:pt x="32837" y="83729"/>
                    <a:pt x="33246" y="83274"/>
                    <a:pt x="33610" y="82888"/>
                  </a:cubicBezTo>
                  <a:cubicBezTo>
                    <a:pt x="33951" y="82478"/>
                    <a:pt x="34497" y="82205"/>
                    <a:pt x="34497" y="81728"/>
                  </a:cubicBezTo>
                  <a:cubicBezTo>
                    <a:pt x="34884" y="81705"/>
                    <a:pt x="34815" y="81364"/>
                    <a:pt x="34997" y="81114"/>
                  </a:cubicBezTo>
                  <a:cubicBezTo>
                    <a:pt x="35088" y="80977"/>
                    <a:pt x="35179" y="81046"/>
                    <a:pt x="35247" y="80932"/>
                  </a:cubicBezTo>
                  <a:cubicBezTo>
                    <a:pt x="35611" y="80523"/>
                    <a:pt x="35884" y="79886"/>
                    <a:pt x="36248" y="79363"/>
                  </a:cubicBezTo>
                  <a:cubicBezTo>
                    <a:pt x="36453" y="79067"/>
                    <a:pt x="36726" y="78885"/>
                    <a:pt x="36907" y="78612"/>
                  </a:cubicBezTo>
                  <a:cubicBezTo>
                    <a:pt x="37021" y="78453"/>
                    <a:pt x="36998" y="78226"/>
                    <a:pt x="37089" y="78021"/>
                  </a:cubicBezTo>
                  <a:cubicBezTo>
                    <a:pt x="37180" y="77839"/>
                    <a:pt x="37430" y="77726"/>
                    <a:pt x="37544" y="77521"/>
                  </a:cubicBezTo>
                  <a:cubicBezTo>
                    <a:pt x="37726" y="77225"/>
                    <a:pt x="37703" y="76839"/>
                    <a:pt x="37999" y="76634"/>
                  </a:cubicBezTo>
                  <a:cubicBezTo>
                    <a:pt x="38067" y="76566"/>
                    <a:pt x="37954" y="76520"/>
                    <a:pt x="37908" y="76452"/>
                  </a:cubicBezTo>
                  <a:cubicBezTo>
                    <a:pt x="38067" y="76293"/>
                    <a:pt x="38249" y="76157"/>
                    <a:pt x="38408" y="75838"/>
                  </a:cubicBezTo>
                  <a:cubicBezTo>
                    <a:pt x="38749" y="75702"/>
                    <a:pt x="39113" y="75725"/>
                    <a:pt x="39341" y="75156"/>
                  </a:cubicBezTo>
                  <a:cubicBezTo>
                    <a:pt x="39682" y="75111"/>
                    <a:pt x="39523" y="75725"/>
                    <a:pt x="39977" y="75861"/>
                  </a:cubicBezTo>
                  <a:cubicBezTo>
                    <a:pt x="40250" y="75884"/>
                    <a:pt x="40250" y="75406"/>
                    <a:pt x="40341" y="75270"/>
                  </a:cubicBezTo>
                  <a:cubicBezTo>
                    <a:pt x="40341" y="75088"/>
                    <a:pt x="40205" y="75224"/>
                    <a:pt x="40068" y="74997"/>
                  </a:cubicBezTo>
                  <a:cubicBezTo>
                    <a:pt x="40205" y="74633"/>
                    <a:pt x="40478" y="74974"/>
                    <a:pt x="40637" y="74724"/>
                  </a:cubicBezTo>
                  <a:cubicBezTo>
                    <a:pt x="40910" y="74451"/>
                    <a:pt x="40569" y="74360"/>
                    <a:pt x="40773" y="74110"/>
                  </a:cubicBezTo>
                  <a:cubicBezTo>
                    <a:pt x="40910" y="74201"/>
                    <a:pt x="41001" y="74087"/>
                    <a:pt x="41137" y="74201"/>
                  </a:cubicBezTo>
                  <a:cubicBezTo>
                    <a:pt x="41365" y="73928"/>
                    <a:pt x="41183" y="73792"/>
                    <a:pt x="41387" y="73519"/>
                  </a:cubicBezTo>
                  <a:cubicBezTo>
                    <a:pt x="41524" y="73564"/>
                    <a:pt x="41478" y="73678"/>
                    <a:pt x="41569" y="73746"/>
                  </a:cubicBezTo>
                  <a:cubicBezTo>
                    <a:pt x="41706" y="73382"/>
                    <a:pt x="41751" y="73041"/>
                    <a:pt x="42069" y="72973"/>
                  </a:cubicBezTo>
                  <a:cubicBezTo>
                    <a:pt x="42115" y="72859"/>
                    <a:pt x="42001" y="72882"/>
                    <a:pt x="42001" y="72928"/>
                  </a:cubicBezTo>
                  <a:cubicBezTo>
                    <a:pt x="42024" y="72609"/>
                    <a:pt x="42320" y="72018"/>
                    <a:pt x="42615" y="71859"/>
                  </a:cubicBezTo>
                  <a:cubicBezTo>
                    <a:pt x="42615" y="71654"/>
                    <a:pt x="42388" y="71677"/>
                    <a:pt x="42661" y="71540"/>
                  </a:cubicBezTo>
                  <a:cubicBezTo>
                    <a:pt x="42706" y="71267"/>
                    <a:pt x="42683" y="71040"/>
                    <a:pt x="42570" y="70835"/>
                  </a:cubicBezTo>
                  <a:cubicBezTo>
                    <a:pt x="42706" y="70744"/>
                    <a:pt x="42888" y="70835"/>
                    <a:pt x="43025" y="70699"/>
                  </a:cubicBezTo>
                  <a:cubicBezTo>
                    <a:pt x="43002" y="70608"/>
                    <a:pt x="43002" y="70517"/>
                    <a:pt x="43047" y="70381"/>
                  </a:cubicBezTo>
                  <a:cubicBezTo>
                    <a:pt x="42865" y="70290"/>
                    <a:pt x="42729" y="70449"/>
                    <a:pt x="42501" y="70267"/>
                  </a:cubicBezTo>
                  <a:cubicBezTo>
                    <a:pt x="42615" y="70017"/>
                    <a:pt x="42615" y="70176"/>
                    <a:pt x="42729" y="70244"/>
                  </a:cubicBezTo>
                  <a:cubicBezTo>
                    <a:pt x="42911" y="70017"/>
                    <a:pt x="42683" y="69949"/>
                    <a:pt x="42843" y="69744"/>
                  </a:cubicBezTo>
                  <a:cubicBezTo>
                    <a:pt x="42979" y="69539"/>
                    <a:pt x="43729" y="69539"/>
                    <a:pt x="43252" y="69153"/>
                  </a:cubicBezTo>
                  <a:cubicBezTo>
                    <a:pt x="43138" y="69130"/>
                    <a:pt x="43047" y="69380"/>
                    <a:pt x="43161" y="69426"/>
                  </a:cubicBezTo>
                  <a:cubicBezTo>
                    <a:pt x="43002" y="69562"/>
                    <a:pt x="42752" y="69380"/>
                    <a:pt x="42570" y="69403"/>
                  </a:cubicBezTo>
                  <a:cubicBezTo>
                    <a:pt x="42615" y="69175"/>
                    <a:pt x="42615" y="68948"/>
                    <a:pt x="42774" y="68630"/>
                  </a:cubicBezTo>
                  <a:cubicBezTo>
                    <a:pt x="42956" y="68743"/>
                    <a:pt x="42570" y="69130"/>
                    <a:pt x="42843" y="69198"/>
                  </a:cubicBezTo>
                  <a:cubicBezTo>
                    <a:pt x="43184" y="68925"/>
                    <a:pt x="43275" y="68129"/>
                    <a:pt x="43070" y="67879"/>
                  </a:cubicBezTo>
                  <a:cubicBezTo>
                    <a:pt x="43275" y="67606"/>
                    <a:pt x="43297" y="66970"/>
                    <a:pt x="43707" y="67152"/>
                  </a:cubicBezTo>
                  <a:cubicBezTo>
                    <a:pt x="43934" y="66833"/>
                    <a:pt x="43593" y="66810"/>
                    <a:pt x="43729" y="66538"/>
                  </a:cubicBezTo>
                  <a:cubicBezTo>
                    <a:pt x="43866" y="66378"/>
                    <a:pt x="43820" y="66629"/>
                    <a:pt x="43752" y="66742"/>
                  </a:cubicBezTo>
                  <a:cubicBezTo>
                    <a:pt x="44048" y="66810"/>
                    <a:pt x="44321" y="66265"/>
                    <a:pt x="44548" y="66697"/>
                  </a:cubicBezTo>
                  <a:cubicBezTo>
                    <a:pt x="44730" y="66606"/>
                    <a:pt x="44844" y="66174"/>
                    <a:pt x="44775" y="66015"/>
                  </a:cubicBezTo>
                  <a:cubicBezTo>
                    <a:pt x="44616" y="66060"/>
                    <a:pt x="44548" y="66287"/>
                    <a:pt x="44434" y="66447"/>
                  </a:cubicBezTo>
                  <a:cubicBezTo>
                    <a:pt x="44366" y="66242"/>
                    <a:pt x="43889" y="66424"/>
                    <a:pt x="44002" y="65992"/>
                  </a:cubicBezTo>
                  <a:cubicBezTo>
                    <a:pt x="44162" y="65537"/>
                    <a:pt x="44093" y="66128"/>
                    <a:pt x="44366" y="66106"/>
                  </a:cubicBezTo>
                  <a:cubicBezTo>
                    <a:pt x="44457" y="65764"/>
                    <a:pt x="44184" y="65583"/>
                    <a:pt x="44548" y="65514"/>
                  </a:cubicBezTo>
                  <a:cubicBezTo>
                    <a:pt x="44571" y="65219"/>
                    <a:pt x="44321" y="65560"/>
                    <a:pt x="44184" y="65401"/>
                  </a:cubicBezTo>
                  <a:cubicBezTo>
                    <a:pt x="44389" y="65264"/>
                    <a:pt x="44457" y="64787"/>
                    <a:pt x="44571" y="64468"/>
                  </a:cubicBezTo>
                  <a:cubicBezTo>
                    <a:pt x="44753" y="64309"/>
                    <a:pt x="44889" y="64741"/>
                    <a:pt x="45071" y="64400"/>
                  </a:cubicBezTo>
                  <a:cubicBezTo>
                    <a:pt x="45117" y="64241"/>
                    <a:pt x="45071" y="64127"/>
                    <a:pt x="44957" y="64059"/>
                  </a:cubicBezTo>
                  <a:cubicBezTo>
                    <a:pt x="44821" y="64036"/>
                    <a:pt x="44844" y="64332"/>
                    <a:pt x="44707" y="64286"/>
                  </a:cubicBezTo>
                  <a:cubicBezTo>
                    <a:pt x="44389" y="64309"/>
                    <a:pt x="44662" y="63945"/>
                    <a:pt x="44662" y="63763"/>
                  </a:cubicBezTo>
                  <a:cubicBezTo>
                    <a:pt x="44298" y="63763"/>
                    <a:pt x="44503" y="64127"/>
                    <a:pt x="44389" y="64423"/>
                  </a:cubicBezTo>
                  <a:cubicBezTo>
                    <a:pt x="43980" y="64127"/>
                    <a:pt x="44457" y="63718"/>
                    <a:pt x="44525" y="63195"/>
                  </a:cubicBezTo>
                  <a:cubicBezTo>
                    <a:pt x="44639" y="63263"/>
                    <a:pt x="44616" y="63422"/>
                    <a:pt x="44730" y="63468"/>
                  </a:cubicBezTo>
                  <a:cubicBezTo>
                    <a:pt x="44753" y="62786"/>
                    <a:pt x="45162" y="62922"/>
                    <a:pt x="45412" y="62695"/>
                  </a:cubicBezTo>
                  <a:cubicBezTo>
                    <a:pt x="45412" y="62626"/>
                    <a:pt x="45344" y="62581"/>
                    <a:pt x="45367" y="62490"/>
                  </a:cubicBezTo>
                  <a:cubicBezTo>
                    <a:pt x="45048" y="62558"/>
                    <a:pt x="44821" y="62786"/>
                    <a:pt x="44457" y="62763"/>
                  </a:cubicBezTo>
                  <a:cubicBezTo>
                    <a:pt x="44571" y="62581"/>
                    <a:pt x="44730" y="62422"/>
                    <a:pt x="44980" y="62490"/>
                  </a:cubicBezTo>
                  <a:cubicBezTo>
                    <a:pt x="45094" y="62194"/>
                    <a:pt x="44957" y="62058"/>
                    <a:pt x="44844" y="61944"/>
                  </a:cubicBezTo>
                  <a:cubicBezTo>
                    <a:pt x="44912" y="61830"/>
                    <a:pt x="45071" y="61808"/>
                    <a:pt x="45230" y="61830"/>
                  </a:cubicBezTo>
                  <a:cubicBezTo>
                    <a:pt x="45253" y="61489"/>
                    <a:pt x="45048" y="61671"/>
                    <a:pt x="45276" y="61216"/>
                  </a:cubicBezTo>
                  <a:cubicBezTo>
                    <a:pt x="45344" y="61080"/>
                    <a:pt x="45412" y="60830"/>
                    <a:pt x="45526" y="60853"/>
                  </a:cubicBezTo>
                  <a:cubicBezTo>
                    <a:pt x="45526" y="60489"/>
                    <a:pt x="45253" y="60853"/>
                    <a:pt x="45117" y="60557"/>
                  </a:cubicBezTo>
                  <a:lnTo>
                    <a:pt x="45071" y="60853"/>
                  </a:lnTo>
                  <a:cubicBezTo>
                    <a:pt x="44912" y="60739"/>
                    <a:pt x="45139" y="60148"/>
                    <a:pt x="45458" y="60330"/>
                  </a:cubicBezTo>
                  <a:cubicBezTo>
                    <a:pt x="45458" y="59875"/>
                    <a:pt x="45685" y="59761"/>
                    <a:pt x="45731" y="59352"/>
                  </a:cubicBezTo>
                  <a:cubicBezTo>
                    <a:pt x="45503" y="59556"/>
                    <a:pt x="45344" y="60375"/>
                    <a:pt x="45026" y="60034"/>
                  </a:cubicBezTo>
                  <a:cubicBezTo>
                    <a:pt x="45071" y="59761"/>
                    <a:pt x="45344" y="59852"/>
                    <a:pt x="45389" y="59602"/>
                  </a:cubicBezTo>
                  <a:cubicBezTo>
                    <a:pt x="45389" y="59511"/>
                    <a:pt x="45321" y="59488"/>
                    <a:pt x="45344" y="59397"/>
                  </a:cubicBezTo>
                  <a:cubicBezTo>
                    <a:pt x="45185" y="59352"/>
                    <a:pt x="45117" y="59465"/>
                    <a:pt x="44957" y="59420"/>
                  </a:cubicBezTo>
                  <a:cubicBezTo>
                    <a:pt x="44889" y="59625"/>
                    <a:pt x="44980" y="59693"/>
                    <a:pt x="44980" y="59829"/>
                  </a:cubicBezTo>
                  <a:cubicBezTo>
                    <a:pt x="44707" y="59966"/>
                    <a:pt x="44912" y="59193"/>
                    <a:pt x="45117" y="59056"/>
                  </a:cubicBezTo>
                  <a:cubicBezTo>
                    <a:pt x="45299" y="59056"/>
                    <a:pt x="45299" y="59193"/>
                    <a:pt x="45458" y="59215"/>
                  </a:cubicBezTo>
                  <a:cubicBezTo>
                    <a:pt x="45389" y="58806"/>
                    <a:pt x="45480" y="58147"/>
                    <a:pt x="45822" y="58033"/>
                  </a:cubicBezTo>
                  <a:cubicBezTo>
                    <a:pt x="45685" y="57828"/>
                    <a:pt x="45503" y="58078"/>
                    <a:pt x="45344" y="58169"/>
                  </a:cubicBezTo>
                  <a:cubicBezTo>
                    <a:pt x="45162" y="57601"/>
                    <a:pt x="45981" y="57214"/>
                    <a:pt x="45753" y="56509"/>
                  </a:cubicBezTo>
                  <a:cubicBezTo>
                    <a:pt x="45731" y="56191"/>
                    <a:pt x="46072" y="56418"/>
                    <a:pt x="45981" y="56032"/>
                  </a:cubicBezTo>
                  <a:cubicBezTo>
                    <a:pt x="46094" y="55713"/>
                    <a:pt x="45753" y="55804"/>
                    <a:pt x="45731" y="55600"/>
                  </a:cubicBezTo>
                  <a:cubicBezTo>
                    <a:pt x="45958" y="55145"/>
                    <a:pt x="45822" y="54827"/>
                    <a:pt x="46117" y="54508"/>
                  </a:cubicBezTo>
                  <a:cubicBezTo>
                    <a:pt x="46049" y="54417"/>
                    <a:pt x="45912" y="54394"/>
                    <a:pt x="45958" y="54213"/>
                  </a:cubicBezTo>
                  <a:cubicBezTo>
                    <a:pt x="45867" y="54053"/>
                    <a:pt x="45662" y="54053"/>
                    <a:pt x="45594" y="53894"/>
                  </a:cubicBezTo>
                  <a:cubicBezTo>
                    <a:pt x="45480" y="53985"/>
                    <a:pt x="45412" y="53962"/>
                    <a:pt x="45412" y="53780"/>
                  </a:cubicBezTo>
                  <a:cubicBezTo>
                    <a:pt x="45685" y="53758"/>
                    <a:pt x="45981" y="54076"/>
                    <a:pt x="46072" y="53712"/>
                  </a:cubicBezTo>
                  <a:cubicBezTo>
                    <a:pt x="46049" y="53439"/>
                    <a:pt x="45912" y="53849"/>
                    <a:pt x="45708" y="53690"/>
                  </a:cubicBezTo>
                  <a:cubicBezTo>
                    <a:pt x="45776" y="53303"/>
                    <a:pt x="45526" y="53053"/>
                    <a:pt x="45549" y="52780"/>
                  </a:cubicBezTo>
                  <a:cubicBezTo>
                    <a:pt x="45571" y="52416"/>
                    <a:pt x="45890" y="52166"/>
                    <a:pt x="45867" y="51688"/>
                  </a:cubicBezTo>
                  <a:cubicBezTo>
                    <a:pt x="45890" y="51438"/>
                    <a:pt x="45435" y="51734"/>
                    <a:pt x="45571" y="51393"/>
                  </a:cubicBezTo>
                  <a:cubicBezTo>
                    <a:pt x="45549" y="51074"/>
                    <a:pt x="45685" y="51347"/>
                    <a:pt x="45753" y="51279"/>
                  </a:cubicBezTo>
                  <a:cubicBezTo>
                    <a:pt x="45844" y="51234"/>
                    <a:pt x="45799" y="50961"/>
                    <a:pt x="46026" y="50983"/>
                  </a:cubicBezTo>
                  <a:cubicBezTo>
                    <a:pt x="45912" y="50574"/>
                    <a:pt x="45708" y="50870"/>
                    <a:pt x="45480" y="50688"/>
                  </a:cubicBezTo>
                  <a:cubicBezTo>
                    <a:pt x="45594" y="50392"/>
                    <a:pt x="45594" y="49892"/>
                    <a:pt x="45458" y="49596"/>
                  </a:cubicBezTo>
                  <a:cubicBezTo>
                    <a:pt x="45640" y="49369"/>
                    <a:pt x="45753" y="49596"/>
                    <a:pt x="45912" y="49687"/>
                  </a:cubicBezTo>
                  <a:cubicBezTo>
                    <a:pt x="46026" y="49596"/>
                    <a:pt x="46003" y="49437"/>
                    <a:pt x="45981" y="49255"/>
                  </a:cubicBezTo>
                  <a:cubicBezTo>
                    <a:pt x="45935" y="49073"/>
                    <a:pt x="45844" y="48869"/>
                    <a:pt x="45776" y="48687"/>
                  </a:cubicBezTo>
                  <a:cubicBezTo>
                    <a:pt x="46117" y="48755"/>
                    <a:pt x="46185" y="48596"/>
                    <a:pt x="46345" y="48960"/>
                  </a:cubicBezTo>
                  <a:cubicBezTo>
                    <a:pt x="46481" y="48914"/>
                    <a:pt x="46413" y="48687"/>
                    <a:pt x="46413" y="48550"/>
                  </a:cubicBezTo>
                  <a:cubicBezTo>
                    <a:pt x="46390" y="48323"/>
                    <a:pt x="46026" y="48528"/>
                    <a:pt x="45867" y="48459"/>
                  </a:cubicBezTo>
                  <a:cubicBezTo>
                    <a:pt x="45844" y="48164"/>
                    <a:pt x="45526" y="48255"/>
                    <a:pt x="45549" y="47891"/>
                  </a:cubicBezTo>
                  <a:cubicBezTo>
                    <a:pt x="45526" y="47777"/>
                    <a:pt x="45389" y="47823"/>
                    <a:pt x="45276" y="47800"/>
                  </a:cubicBezTo>
                  <a:cubicBezTo>
                    <a:pt x="45321" y="47482"/>
                    <a:pt x="45299" y="47163"/>
                    <a:pt x="45276" y="46868"/>
                  </a:cubicBezTo>
                  <a:cubicBezTo>
                    <a:pt x="45230" y="46572"/>
                    <a:pt x="45185" y="46276"/>
                    <a:pt x="45208" y="46003"/>
                  </a:cubicBezTo>
                  <a:cubicBezTo>
                    <a:pt x="45185" y="45912"/>
                    <a:pt x="45094" y="45935"/>
                    <a:pt x="45003" y="45935"/>
                  </a:cubicBezTo>
                  <a:cubicBezTo>
                    <a:pt x="45003" y="45503"/>
                    <a:pt x="44866" y="45208"/>
                    <a:pt x="44889" y="44935"/>
                  </a:cubicBezTo>
                  <a:cubicBezTo>
                    <a:pt x="44912" y="44912"/>
                    <a:pt x="45071" y="44935"/>
                    <a:pt x="45071" y="44912"/>
                  </a:cubicBezTo>
                  <a:cubicBezTo>
                    <a:pt x="45139" y="44821"/>
                    <a:pt x="44980" y="44525"/>
                    <a:pt x="45026" y="44412"/>
                  </a:cubicBezTo>
                  <a:cubicBezTo>
                    <a:pt x="44980" y="44321"/>
                    <a:pt x="44821" y="44366"/>
                    <a:pt x="44798" y="44252"/>
                  </a:cubicBezTo>
                  <a:cubicBezTo>
                    <a:pt x="44503" y="44162"/>
                    <a:pt x="44798" y="44571"/>
                    <a:pt x="44480" y="44503"/>
                  </a:cubicBezTo>
                  <a:cubicBezTo>
                    <a:pt x="44139" y="44093"/>
                    <a:pt x="44957" y="44184"/>
                    <a:pt x="44525" y="43684"/>
                  </a:cubicBezTo>
                  <a:cubicBezTo>
                    <a:pt x="44662" y="43638"/>
                    <a:pt x="44707" y="43752"/>
                    <a:pt x="44821" y="43752"/>
                  </a:cubicBezTo>
                  <a:cubicBezTo>
                    <a:pt x="44889" y="43411"/>
                    <a:pt x="44457" y="43229"/>
                    <a:pt x="44707" y="43047"/>
                  </a:cubicBezTo>
                  <a:cubicBezTo>
                    <a:pt x="44662" y="42934"/>
                    <a:pt x="44525" y="43002"/>
                    <a:pt x="44412" y="43002"/>
                  </a:cubicBezTo>
                  <a:cubicBezTo>
                    <a:pt x="44457" y="42683"/>
                    <a:pt x="44412" y="42456"/>
                    <a:pt x="44343" y="42229"/>
                  </a:cubicBezTo>
                  <a:cubicBezTo>
                    <a:pt x="44275" y="42001"/>
                    <a:pt x="44162" y="41797"/>
                    <a:pt x="44048" y="41546"/>
                  </a:cubicBezTo>
                  <a:cubicBezTo>
                    <a:pt x="44184" y="41546"/>
                    <a:pt x="44139" y="41842"/>
                    <a:pt x="44298" y="41819"/>
                  </a:cubicBezTo>
                  <a:cubicBezTo>
                    <a:pt x="44571" y="41637"/>
                    <a:pt x="43707" y="40819"/>
                    <a:pt x="43957" y="41478"/>
                  </a:cubicBezTo>
                  <a:cubicBezTo>
                    <a:pt x="43729" y="41478"/>
                    <a:pt x="43820" y="41001"/>
                    <a:pt x="43707" y="40819"/>
                  </a:cubicBezTo>
                  <a:cubicBezTo>
                    <a:pt x="43911" y="40819"/>
                    <a:pt x="43934" y="40705"/>
                    <a:pt x="44048" y="40637"/>
                  </a:cubicBezTo>
                  <a:cubicBezTo>
                    <a:pt x="44002" y="40546"/>
                    <a:pt x="43957" y="40614"/>
                    <a:pt x="43957" y="40660"/>
                  </a:cubicBezTo>
                  <a:cubicBezTo>
                    <a:pt x="43593" y="40500"/>
                    <a:pt x="44048" y="39659"/>
                    <a:pt x="43548" y="39636"/>
                  </a:cubicBezTo>
                  <a:cubicBezTo>
                    <a:pt x="43411" y="39341"/>
                    <a:pt x="43752" y="39363"/>
                    <a:pt x="43570" y="39022"/>
                  </a:cubicBezTo>
                  <a:cubicBezTo>
                    <a:pt x="43366" y="39022"/>
                    <a:pt x="43434" y="39204"/>
                    <a:pt x="43457" y="39363"/>
                  </a:cubicBezTo>
                  <a:cubicBezTo>
                    <a:pt x="43252" y="39318"/>
                    <a:pt x="43343" y="38795"/>
                    <a:pt x="43388" y="38658"/>
                  </a:cubicBezTo>
                  <a:cubicBezTo>
                    <a:pt x="43297" y="38499"/>
                    <a:pt x="43093" y="38863"/>
                    <a:pt x="43047" y="38454"/>
                  </a:cubicBezTo>
                  <a:cubicBezTo>
                    <a:pt x="42934" y="38249"/>
                    <a:pt x="43115" y="38226"/>
                    <a:pt x="43252" y="38181"/>
                  </a:cubicBezTo>
                  <a:cubicBezTo>
                    <a:pt x="43252" y="38022"/>
                    <a:pt x="43161" y="37885"/>
                    <a:pt x="43047" y="37749"/>
                  </a:cubicBezTo>
                  <a:cubicBezTo>
                    <a:pt x="42934" y="37612"/>
                    <a:pt x="42797" y="37476"/>
                    <a:pt x="42706" y="37317"/>
                  </a:cubicBezTo>
                  <a:cubicBezTo>
                    <a:pt x="42683" y="37249"/>
                    <a:pt x="42752" y="37180"/>
                    <a:pt x="42752" y="37089"/>
                  </a:cubicBezTo>
                  <a:cubicBezTo>
                    <a:pt x="42706" y="36976"/>
                    <a:pt x="42592" y="36953"/>
                    <a:pt x="42592" y="36930"/>
                  </a:cubicBezTo>
                  <a:cubicBezTo>
                    <a:pt x="42524" y="36703"/>
                    <a:pt x="42433" y="36271"/>
                    <a:pt x="42274" y="35907"/>
                  </a:cubicBezTo>
                  <a:cubicBezTo>
                    <a:pt x="42206" y="35725"/>
                    <a:pt x="42115" y="35429"/>
                    <a:pt x="42047" y="35247"/>
                  </a:cubicBezTo>
                  <a:cubicBezTo>
                    <a:pt x="41956" y="34997"/>
                    <a:pt x="41637" y="34884"/>
                    <a:pt x="41797" y="34588"/>
                  </a:cubicBezTo>
                  <a:cubicBezTo>
                    <a:pt x="41842" y="34543"/>
                    <a:pt x="41865" y="34315"/>
                    <a:pt x="41751" y="34201"/>
                  </a:cubicBezTo>
                  <a:cubicBezTo>
                    <a:pt x="41751" y="34179"/>
                    <a:pt x="41546" y="34179"/>
                    <a:pt x="41546" y="34179"/>
                  </a:cubicBezTo>
                  <a:cubicBezTo>
                    <a:pt x="41546" y="34133"/>
                    <a:pt x="41706" y="33360"/>
                    <a:pt x="41183" y="33474"/>
                  </a:cubicBezTo>
                  <a:cubicBezTo>
                    <a:pt x="41023" y="33110"/>
                    <a:pt x="40887" y="32928"/>
                    <a:pt x="40637" y="32428"/>
                  </a:cubicBezTo>
                  <a:cubicBezTo>
                    <a:pt x="40591" y="32314"/>
                    <a:pt x="40409" y="32064"/>
                    <a:pt x="40409" y="32087"/>
                  </a:cubicBezTo>
                  <a:cubicBezTo>
                    <a:pt x="40364" y="31973"/>
                    <a:pt x="40523" y="31882"/>
                    <a:pt x="40455" y="31746"/>
                  </a:cubicBezTo>
                  <a:cubicBezTo>
                    <a:pt x="40341" y="31450"/>
                    <a:pt x="40068" y="31632"/>
                    <a:pt x="40273" y="31291"/>
                  </a:cubicBezTo>
                  <a:cubicBezTo>
                    <a:pt x="40137" y="31245"/>
                    <a:pt x="40023" y="31200"/>
                    <a:pt x="39886" y="31154"/>
                  </a:cubicBezTo>
                  <a:cubicBezTo>
                    <a:pt x="39545" y="30518"/>
                    <a:pt x="39204" y="29881"/>
                    <a:pt x="38840" y="29312"/>
                  </a:cubicBezTo>
                  <a:cubicBezTo>
                    <a:pt x="38477" y="28744"/>
                    <a:pt x="38090" y="28198"/>
                    <a:pt x="37681" y="27721"/>
                  </a:cubicBezTo>
                  <a:cubicBezTo>
                    <a:pt x="37703" y="27607"/>
                    <a:pt x="37749" y="27493"/>
                    <a:pt x="37817" y="27402"/>
                  </a:cubicBezTo>
                  <a:cubicBezTo>
                    <a:pt x="37385" y="27129"/>
                    <a:pt x="37044" y="26788"/>
                    <a:pt x="36748" y="26424"/>
                  </a:cubicBezTo>
                  <a:cubicBezTo>
                    <a:pt x="36453" y="26061"/>
                    <a:pt x="36203" y="25674"/>
                    <a:pt x="35861" y="25333"/>
                  </a:cubicBezTo>
                  <a:cubicBezTo>
                    <a:pt x="35725" y="25105"/>
                    <a:pt x="35520" y="25469"/>
                    <a:pt x="35407" y="25174"/>
                  </a:cubicBezTo>
                  <a:cubicBezTo>
                    <a:pt x="35680" y="25037"/>
                    <a:pt x="35657" y="24855"/>
                    <a:pt x="35611" y="24673"/>
                  </a:cubicBezTo>
                  <a:cubicBezTo>
                    <a:pt x="35338" y="24764"/>
                    <a:pt x="35634" y="24992"/>
                    <a:pt x="35361" y="25083"/>
                  </a:cubicBezTo>
                  <a:cubicBezTo>
                    <a:pt x="35202" y="24901"/>
                    <a:pt x="35066" y="24696"/>
                    <a:pt x="35225" y="24582"/>
                  </a:cubicBezTo>
                  <a:cubicBezTo>
                    <a:pt x="35111" y="24514"/>
                    <a:pt x="34952" y="24537"/>
                    <a:pt x="34815" y="24628"/>
                  </a:cubicBezTo>
                  <a:cubicBezTo>
                    <a:pt x="34383" y="24105"/>
                    <a:pt x="34292" y="23900"/>
                    <a:pt x="33838" y="23309"/>
                  </a:cubicBezTo>
                  <a:cubicBezTo>
                    <a:pt x="34338" y="23264"/>
                    <a:pt x="34383" y="23218"/>
                    <a:pt x="34815" y="22922"/>
                  </a:cubicBezTo>
                  <a:cubicBezTo>
                    <a:pt x="34724" y="22741"/>
                    <a:pt x="34611" y="22854"/>
                    <a:pt x="34474" y="22945"/>
                  </a:cubicBezTo>
                  <a:cubicBezTo>
                    <a:pt x="34361" y="22695"/>
                    <a:pt x="34588" y="22513"/>
                    <a:pt x="34679" y="22286"/>
                  </a:cubicBezTo>
                  <a:cubicBezTo>
                    <a:pt x="34247" y="22036"/>
                    <a:pt x="34270" y="21444"/>
                    <a:pt x="33815" y="21467"/>
                  </a:cubicBezTo>
                  <a:cubicBezTo>
                    <a:pt x="33633" y="21331"/>
                    <a:pt x="33860" y="21262"/>
                    <a:pt x="33769" y="21126"/>
                  </a:cubicBezTo>
                  <a:cubicBezTo>
                    <a:pt x="33678" y="21058"/>
                    <a:pt x="33587" y="21194"/>
                    <a:pt x="33496" y="21103"/>
                  </a:cubicBezTo>
                  <a:cubicBezTo>
                    <a:pt x="33224" y="20876"/>
                    <a:pt x="33360" y="20717"/>
                    <a:pt x="33110" y="20512"/>
                  </a:cubicBezTo>
                  <a:cubicBezTo>
                    <a:pt x="33224" y="20330"/>
                    <a:pt x="33292" y="20171"/>
                    <a:pt x="33019" y="19944"/>
                  </a:cubicBezTo>
                  <a:cubicBezTo>
                    <a:pt x="32632" y="19966"/>
                    <a:pt x="33451" y="20626"/>
                    <a:pt x="32928" y="20285"/>
                  </a:cubicBezTo>
                  <a:cubicBezTo>
                    <a:pt x="32792" y="20194"/>
                    <a:pt x="32701" y="19989"/>
                    <a:pt x="32678" y="19966"/>
                  </a:cubicBezTo>
                  <a:cubicBezTo>
                    <a:pt x="32473" y="19830"/>
                    <a:pt x="32359" y="19853"/>
                    <a:pt x="32269" y="19807"/>
                  </a:cubicBezTo>
                  <a:cubicBezTo>
                    <a:pt x="32155" y="19671"/>
                    <a:pt x="32200" y="19580"/>
                    <a:pt x="32087" y="19443"/>
                  </a:cubicBezTo>
                  <a:cubicBezTo>
                    <a:pt x="31541" y="18897"/>
                    <a:pt x="30790" y="18306"/>
                    <a:pt x="30518" y="17920"/>
                  </a:cubicBezTo>
                  <a:cubicBezTo>
                    <a:pt x="30427" y="17851"/>
                    <a:pt x="30358" y="17988"/>
                    <a:pt x="30267" y="18056"/>
                  </a:cubicBezTo>
                  <a:cubicBezTo>
                    <a:pt x="30040" y="17601"/>
                    <a:pt x="29358" y="17101"/>
                    <a:pt x="28812" y="17010"/>
                  </a:cubicBezTo>
                  <a:cubicBezTo>
                    <a:pt x="28653" y="16919"/>
                    <a:pt x="28653" y="16737"/>
                    <a:pt x="28516" y="16623"/>
                  </a:cubicBezTo>
                  <a:cubicBezTo>
                    <a:pt x="28380" y="16510"/>
                    <a:pt x="28221" y="16601"/>
                    <a:pt x="28175" y="16578"/>
                  </a:cubicBezTo>
                  <a:cubicBezTo>
                    <a:pt x="28084" y="16487"/>
                    <a:pt x="28198" y="16351"/>
                    <a:pt x="28153" y="16305"/>
                  </a:cubicBezTo>
                  <a:cubicBezTo>
                    <a:pt x="28130" y="16260"/>
                    <a:pt x="27766" y="16078"/>
                    <a:pt x="27743" y="16055"/>
                  </a:cubicBezTo>
                  <a:cubicBezTo>
                    <a:pt x="27584" y="15941"/>
                    <a:pt x="27425" y="15941"/>
                    <a:pt x="27243" y="15737"/>
                  </a:cubicBezTo>
                  <a:cubicBezTo>
                    <a:pt x="27175" y="15850"/>
                    <a:pt x="27379" y="15941"/>
                    <a:pt x="27470" y="16055"/>
                  </a:cubicBezTo>
                  <a:cubicBezTo>
                    <a:pt x="27539" y="16351"/>
                    <a:pt x="26970" y="15668"/>
                    <a:pt x="26765" y="15555"/>
                  </a:cubicBezTo>
                  <a:cubicBezTo>
                    <a:pt x="27084" y="15532"/>
                    <a:pt x="26720" y="15168"/>
                    <a:pt x="27129" y="15259"/>
                  </a:cubicBezTo>
                  <a:cubicBezTo>
                    <a:pt x="27220" y="15032"/>
                    <a:pt x="26834" y="15350"/>
                    <a:pt x="26697" y="15032"/>
                  </a:cubicBezTo>
                  <a:cubicBezTo>
                    <a:pt x="26447" y="15123"/>
                    <a:pt x="26674" y="15464"/>
                    <a:pt x="26470" y="15327"/>
                  </a:cubicBezTo>
                  <a:cubicBezTo>
                    <a:pt x="26151" y="15100"/>
                    <a:pt x="26584" y="15236"/>
                    <a:pt x="26493" y="14986"/>
                  </a:cubicBezTo>
                  <a:cubicBezTo>
                    <a:pt x="26379" y="14850"/>
                    <a:pt x="26242" y="15077"/>
                    <a:pt x="26151" y="15077"/>
                  </a:cubicBezTo>
                  <a:cubicBezTo>
                    <a:pt x="26061" y="15077"/>
                    <a:pt x="25833" y="14668"/>
                    <a:pt x="25742" y="14986"/>
                  </a:cubicBezTo>
                  <a:cubicBezTo>
                    <a:pt x="25310" y="14691"/>
                    <a:pt x="25083" y="14349"/>
                    <a:pt x="24742" y="14077"/>
                  </a:cubicBezTo>
                  <a:cubicBezTo>
                    <a:pt x="24969" y="13872"/>
                    <a:pt x="24787" y="13667"/>
                    <a:pt x="25083" y="13645"/>
                  </a:cubicBezTo>
                  <a:cubicBezTo>
                    <a:pt x="24855" y="13303"/>
                    <a:pt x="24082" y="12735"/>
                    <a:pt x="23673" y="12621"/>
                  </a:cubicBezTo>
                  <a:cubicBezTo>
                    <a:pt x="23582" y="12599"/>
                    <a:pt x="23536" y="12644"/>
                    <a:pt x="23491" y="12712"/>
                  </a:cubicBezTo>
                  <a:cubicBezTo>
                    <a:pt x="22740" y="12394"/>
                    <a:pt x="22195" y="11598"/>
                    <a:pt x="21649" y="11643"/>
                  </a:cubicBezTo>
                  <a:cubicBezTo>
                    <a:pt x="21353" y="11371"/>
                    <a:pt x="20876" y="10893"/>
                    <a:pt x="20648" y="11257"/>
                  </a:cubicBezTo>
                  <a:cubicBezTo>
                    <a:pt x="20466" y="11052"/>
                    <a:pt x="20194" y="11075"/>
                    <a:pt x="19943" y="10961"/>
                  </a:cubicBezTo>
                  <a:cubicBezTo>
                    <a:pt x="19784" y="10870"/>
                    <a:pt x="19648" y="10643"/>
                    <a:pt x="19489" y="10597"/>
                  </a:cubicBezTo>
                  <a:cubicBezTo>
                    <a:pt x="19398" y="10552"/>
                    <a:pt x="19216" y="10643"/>
                    <a:pt x="19148" y="10643"/>
                  </a:cubicBezTo>
                  <a:cubicBezTo>
                    <a:pt x="18761" y="10552"/>
                    <a:pt x="18374" y="10302"/>
                    <a:pt x="18011" y="10165"/>
                  </a:cubicBezTo>
                  <a:cubicBezTo>
                    <a:pt x="17851" y="10097"/>
                    <a:pt x="17669" y="9983"/>
                    <a:pt x="17442" y="9892"/>
                  </a:cubicBezTo>
                  <a:cubicBezTo>
                    <a:pt x="17192" y="9779"/>
                    <a:pt x="16942" y="9688"/>
                    <a:pt x="16692" y="9642"/>
                  </a:cubicBezTo>
                  <a:cubicBezTo>
                    <a:pt x="16373" y="9574"/>
                    <a:pt x="16100" y="9642"/>
                    <a:pt x="15805" y="9551"/>
                  </a:cubicBezTo>
                  <a:cubicBezTo>
                    <a:pt x="15486" y="9415"/>
                    <a:pt x="15191" y="9233"/>
                    <a:pt x="14827" y="9256"/>
                  </a:cubicBezTo>
                  <a:cubicBezTo>
                    <a:pt x="14986" y="9006"/>
                    <a:pt x="14850" y="8915"/>
                    <a:pt x="14941" y="8710"/>
                  </a:cubicBezTo>
                  <a:cubicBezTo>
                    <a:pt x="15236" y="8892"/>
                    <a:pt x="15259" y="8460"/>
                    <a:pt x="15509" y="8528"/>
                  </a:cubicBezTo>
                  <a:cubicBezTo>
                    <a:pt x="15532" y="8278"/>
                    <a:pt x="15191" y="8551"/>
                    <a:pt x="14986" y="8323"/>
                  </a:cubicBezTo>
                  <a:cubicBezTo>
                    <a:pt x="15305" y="8142"/>
                    <a:pt x="15577" y="7687"/>
                    <a:pt x="15259" y="7346"/>
                  </a:cubicBezTo>
                  <a:cubicBezTo>
                    <a:pt x="15214" y="7323"/>
                    <a:pt x="14986" y="7437"/>
                    <a:pt x="14918" y="7414"/>
                  </a:cubicBezTo>
                  <a:cubicBezTo>
                    <a:pt x="14713" y="7391"/>
                    <a:pt x="14304" y="7141"/>
                    <a:pt x="13917" y="7050"/>
                  </a:cubicBezTo>
                  <a:cubicBezTo>
                    <a:pt x="13554" y="6982"/>
                    <a:pt x="13326" y="7164"/>
                    <a:pt x="13053" y="6868"/>
                  </a:cubicBezTo>
                  <a:cubicBezTo>
                    <a:pt x="12894" y="7005"/>
                    <a:pt x="12576" y="6959"/>
                    <a:pt x="12235" y="6891"/>
                  </a:cubicBezTo>
                  <a:cubicBezTo>
                    <a:pt x="12075" y="6845"/>
                    <a:pt x="11871" y="6800"/>
                    <a:pt x="11689" y="6754"/>
                  </a:cubicBezTo>
                  <a:cubicBezTo>
                    <a:pt x="11507" y="6732"/>
                    <a:pt x="11348" y="6709"/>
                    <a:pt x="11189" y="6709"/>
                  </a:cubicBezTo>
                  <a:cubicBezTo>
                    <a:pt x="10984" y="6686"/>
                    <a:pt x="10848" y="6845"/>
                    <a:pt x="10643" y="6845"/>
                  </a:cubicBezTo>
                  <a:cubicBezTo>
                    <a:pt x="10074" y="6891"/>
                    <a:pt x="9574" y="6504"/>
                    <a:pt x="9074" y="6391"/>
                  </a:cubicBezTo>
                  <a:cubicBezTo>
                    <a:pt x="9210" y="6049"/>
                    <a:pt x="8915" y="5958"/>
                    <a:pt x="8937" y="5708"/>
                  </a:cubicBezTo>
                  <a:cubicBezTo>
                    <a:pt x="8437" y="5481"/>
                    <a:pt x="8483" y="4867"/>
                    <a:pt x="8028" y="4594"/>
                  </a:cubicBezTo>
                  <a:cubicBezTo>
                    <a:pt x="8301" y="4321"/>
                    <a:pt x="8096" y="4253"/>
                    <a:pt x="7823" y="4094"/>
                  </a:cubicBezTo>
                  <a:cubicBezTo>
                    <a:pt x="8255" y="3730"/>
                    <a:pt x="7664" y="3412"/>
                    <a:pt x="7687" y="3048"/>
                  </a:cubicBezTo>
                  <a:cubicBezTo>
                    <a:pt x="7846" y="3093"/>
                    <a:pt x="7869" y="3002"/>
                    <a:pt x="8005" y="3002"/>
                  </a:cubicBezTo>
                  <a:cubicBezTo>
                    <a:pt x="8005" y="2889"/>
                    <a:pt x="7755" y="2889"/>
                    <a:pt x="7618" y="2843"/>
                  </a:cubicBezTo>
                  <a:cubicBezTo>
                    <a:pt x="7891" y="2661"/>
                    <a:pt x="7709" y="2570"/>
                    <a:pt x="8005" y="2457"/>
                  </a:cubicBezTo>
                  <a:cubicBezTo>
                    <a:pt x="8050" y="2297"/>
                    <a:pt x="7937" y="2275"/>
                    <a:pt x="7823" y="2229"/>
                  </a:cubicBezTo>
                  <a:cubicBezTo>
                    <a:pt x="7960" y="2206"/>
                    <a:pt x="7937" y="2002"/>
                    <a:pt x="8096" y="1911"/>
                  </a:cubicBezTo>
                  <a:cubicBezTo>
                    <a:pt x="8119" y="1888"/>
                    <a:pt x="8278" y="1979"/>
                    <a:pt x="8301" y="1956"/>
                  </a:cubicBezTo>
                  <a:cubicBezTo>
                    <a:pt x="8437" y="1820"/>
                    <a:pt x="8323" y="1524"/>
                    <a:pt x="8483" y="1524"/>
                  </a:cubicBezTo>
                  <a:cubicBezTo>
                    <a:pt x="8551" y="1524"/>
                    <a:pt x="8574" y="1661"/>
                    <a:pt x="8664" y="1638"/>
                  </a:cubicBezTo>
                  <a:cubicBezTo>
                    <a:pt x="8892" y="1615"/>
                    <a:pt x="9006" y="1524"/>
                    <a:pt x="9187" y="1274"/>
                  </a:cubicBezTo>
                  <a:cubicBezTo>
                    <a:pt x="9529" y="1410"/>
                    <a:pt x="9620" y="1229"/>
                    <a:pt x="9961" y="1320"/>
                  </a:cubicBezTo>
                  <a:cubicBezTo>
                    <a:pt x="10074" y="1342"/>
                    <a:pt x="10074" y="1183"/>
                    <a:pt x="10120" y="1069"/>
                  </a:cubicBezTo>
                  <a:cubicBezTo>
                    <a:pt x="10552" y="1501"/>
                    <a:pt x="11575" y="1706"/>
                    <a:pt x="11848" y="2229"/>
                  </a:cubicBezTo>
                  <a:lnTo>
                    <a:pt x="12667" y="2457"/>
                  </a:lnTo>
                  <a:cubicBezTo>
                    <a:pt x="12871" y="1934"/>
                    <a:pt x="12553" y="1638"/>
                    <a:pt x="12576" y="1183"/>
                  </a:cubicBezTo>
                  <a:cubicBezTo>
                    <a:pt x="13303" y="1297"/>
                    <a:pt x="12644" y="637"/>
                    <a:pt x="13008" y="455"/>
                  </a:cubicBezTo>
                  <a:cubicBezTo>
                    <a:pt x="13144" y="478"/>
                    <a:pt x="13303" y="524"/>
                    <a:pt x="13440" y="569"/>
                  </a:cubicBezTo>
                  <a:cubicBezTo>
                    <a:pt x="13508" y="364"/>
                    <a:pt x="13326" y="251"/>
                    <a:pt x="13485" y="1"/>
                  </a:cubicBezTo>
                  <a:cubicBezTo>
                    <a:pt x="14054" y="251"/>
                    <a:pt x="14168" y="273"/>
                    <a:pt x="14645" y="455"/>
                  </a:cubicBezTo>
                  <a:cubicBezTo>
                    <a:pt x="14668" y="660"/>
                    <a:pt x="14759" y="819"/>
                    <a:pt x="14963" y="956"/>
                  </a:cubicBezTo>
                  <a:cubicBezTo>
                    <a:pt x="15350" y="1047"/>
                    <a:pt x="15032" y="706"/>
                    <a:pt x="15282" y="751"/>
                  </a:cubicBezTo>
                  <a:lnTo>
                    <a:pt x="15714" y="887"/>
                  </a:lnTo>
                  <a:lnTo>
                    <a:pt x="15577" y="1229"/>
                  </a:lnTo>
                  <a:cubicBezTo>
                    <a:pt x="16032" y="1274"/>
                    <a:pt x="16214" y="1752"/>
                    <a:pt x="16464" y="1456"/>
                  </a:cubicBezTo>
                  <a:cubicBezTo>
                    <a:pt x="16510" y="1320"/>
                    <a:pt x="15782" y="1388"/>
                    <a:pt x="16032" y="1001"/>
                  </a:cubicBezTo>
                  <a:cubicBezTo>
                    <a:pt x="17124" y="1410"/>
                    <a:pt x="18238" y="1774"/>
                    <a:pt x="19284" y="2275"/>
                  </a:cubicBezTo>
                  <a:cubicBezTo>
                    <a:pt x="19443" y="2297"/>
                    <a:pt x="19511" y="2206"/>
                    <a:pt x="19671" y="2252"/>
                  </a:cubicBezTo>
                  <a:cubicBezTo>
                    <a:pt x="19762" y="2047"/>
                    <a:pt x="19602" y="1911"/>
                    <a:pt x="19784" y="1706"/>
                  </a:cubicBezTo>
                  <a:cubicBezTo>
                    <a:pt x="20330" y="1843"/>
                    <a:pt x="20376" y="1592"/>
                    <a:pt x="20921" y="2002"/>
                  </a:cubicBezTo>
                  <a:cubicBezTo>
                    <a:pt x="21149" y="1797"/>
                    <a:pt x="20762" y="1752"/>
                    <a:pt x="20580" y="1638"/>
                  </a:cubicBezTo>
                  <a:cubicBezTo>
                    <a:pt x="20285" y="1433"/>
                    <a:pt x="20808" y="1615"/>
                    <a:pt x="20944" y="1706"/>
                  </a:cubicBezTo>
                  <a:cubicBezTo>
                    <a:pt x="21626" y="2115"/>
                    <a:pt x="22968" y="2457"/>
                    <a:pt x="22968" y="3025"/>
                  </a:cubicBezTo>
                  <a:cubicBezTo>
                    <a:pt x="23241" y="2980"/>
                    <a:pt x="23491" y="2843"/>
                    <a:pt x="23923" y="3207"/>
                  </a:cubicBezTo>
                  <a:cubicBezTo>
                    <a:pt x="23832" y="3321"/>
                    <a:pt x="23605" y="3070"/>
                    <a:pt x="23536" y="3207"/>
                  </a:cubicBezTo>
                  <a:cubicBezTo>
                    <a:pt x="23514" y="3275"/>
                    <a:pt x="23582" y="3343"/>
                    <a:pt x="23536" y="3412"/>
                  </a:cubicBezTo>
                  <a:cubicBezTo>
                    <a:pt x="23809" y="3503"/>
                    <a:pt x="24059" y="3571"/>
                    <a:pt x="24219" y="3389"/>
                  </a:cubicBezTo>
                  <a:cubicBezTo>
                    <a:pt x="24969" y="3707"/>
                    <a:pt x="25356" y="4298"/>
                    <a:pt x="26015" y="4412"/>
                  </a:cubicBezTo>
                  <a:cubicBezTo>
                    <a:pt x="25378" y="4344"/>
                    <a:pt x="26311" y="4867"/>
                    <a:pt x="26493" y="4731"/>
                  </a:cubicBezTo>
                  <a:cubicBezTo>
                    <a:pt x="27107" y="5117"/>
                    <a:pt x="27789" y="5617"/>
                    <a:pt x="28335" y="5936"/>
                  </a:cubicBezTo>
                  <a:cubicBezTo>
                    <a:pt x="29039" y="6368"/>
                    <a:pt x="29813" y="6959"/>
                    <a:pt x="30495" y="7528"/>
                  </a:cubicBezTo>
                  <a:cubicBezTo>
                    <a:pt x="31177" y="8119"/>
                    <a:pt x="31836" y="8642"/>
                    <a:pt x="32450" y="8869"/>
                  </a:cubicBezTo>
                  <a:cubicBezTo>
                    <a:pt x="32564" y="9051"/>
                    <a:pt x="32359" y="9006"/>
                    <a:pt x="32291" y="9074"/>
                  </a:cubicBezTo>
                  <a:cubicBezTo>
                    <a:pt x="32405" y="9142"/>
                    <a:pt x="32428" y="9210"/>
                    <a:pt x="32405" y="9278"/>
                  </a:cubicBezTo>
                  <a:cubicBezTo>
                    <a:pt x="32655" y="9506"/>
                    <a:pt x="32723" y="9347"/>
                    <a:pt x="32951" y="9529"/>
                  </a:cubicBezTo>
                  <a:cubicBezTo>
                    <a:pt x="33110" y="9665"/>
                    <a:pt x="33178" y="9983"/>
                    <a:pt x="33337" y="10120"/>
                  </a:cubicBezTo>
                  <a:cubicBezTo>
                    <a:pt x="33519" y="10279"/>
                    <a:pt x="33701" y="10165"/>
                    <a:pt x="33883" y="10370"/>
                  </a:cubicBezTo>
                  <a:cubicBezTo>
                    <a:pt x="34088" y="10529"/>
                    <a:pt x="34110" y="10666"/>
                    <a:pt x="33951" y="10802"/>
                  </a:cubicBezTo>
                  <a:cubicBezTo>
                    <a:pt x="34201" y="10870"/>
                    <a:pt x="34429" y="10688"/>
                    <a:pt x="34724" y="11143"/>
                  </a:cubicBezTo>
                  <a:cubicBezTo>
                    <a:pt x="34633" y="11189"/>
                    <a:pt x="34520" y="11029"/>
                    <a:pt x="34429" y="11120"/>
                  </a:cubicBezTo>
                  <a:cubicBezTo>
                    <a:pt x="34429" y="11325"/>
                    <a:pt x="34770" y="11439"/>
                    <a:pt x="34929" y="11734"/>
                  </a:cubicBezTo>
                  <a:cubicBezTo>
                    <a:pt x="34952" y="11780"/>
                    <a:pt x="34952" y="12007"/>
                    <a:pt x="34975" y="12030"/>
                  </a:cubicBezTo>
                  <a:cubicBezTo>
                    <a:pt x="35247" y="12348"/>
                    <a:pt x="35589" y="12621"/>
                    <a:pt x="35884" y="12871"/>
                  </a:cubicBezTo>
                  <a:cubicBezTo>
                    <a:pt x="36203" y="13122"/>
                    <a:pt x="36475" y="13372"/>
                    <a:pt x="36635" y="13576"/>
                  </a:cubicBezTo>
                  <a:cubicBezTo>
                    <a:pt x="36748" y="13599"/>
                    <a:pt x="36862" y="13599"/>
                    <a:pt x="36976" y="13554"/>
                  </a:cubicBezTo>
                  <a:cubicBezTo>
                    <a:pt x="37044" y="14099"/>
                    <a:pt x="37772" y="14509"/>
                    <a:pt x="38204" y="14895"/>
                  </a:cubicBezTo>
                  <a:lnTo>
                    <a:pt x="37999" y="15077"/>
                  </a:lnTo>
                  <a:cubicBezTo>
                    <a:pt x="38226" y="15236"/>
                    <a:pt x="38454" y="15509"/>
                    <a:pt x="38658" y="15418"/>
                  </a:cubicBezTo>
                  <a:cubicBezTo>
                    <a:pt x="38818" y="15737"/>
                    <a:pt x="38386" y="15486"/>
                    <a:pt x="38295" y="15577"/>
                  </a:cubicBezTo>
                  <a:cubicBezTo>
                    <a:pt x="38545" y="15873"/>
                    <a:pt x="38772" y="15873"/>
                    <a:pt x="39022" y="16010"/>
                  </a:cubicBezTo>
                  <a:cubicBezTo>
                    <a:pt x="39272" y="16442"/>
                    <a:pt x="39750" y="16919"/>
                    <a:pt x="40182" y="17124"/>
                  </a:cubicBezTo>
                  <a:cubicBezTo>
                    <a:pt x="40250" y="17283"/>
                    <a:pt x="40250" y="17442"/>
                    <a:pt x="40296" y="17601"/>
                  </a:cubicBezTo>
                  <a:cubicBezTo>
                    <a:pt x="40955" y="18102"/>
                    <a:pt x="41615" y="18716"/>
                    <a:pt x="42183" y="19420"/>
                  </a:cubicBezTo>
                  <a:cubicBezTo>
                    <a:pt x="42752" y="20125"/>
                    <a:pt x="43297" y="20899"/>
                    <a:pt x="43684" y="21763"/>
                  </a:cubicBezTo>
                  <a:cubicBezTo>
                    <a:pt x="43911" y="21945"/>
                    <a:pt x="44116" y="22127"/>
                    <a:pt x="44343" y="22286"/>
                  </a:cubicBezTo>
                  <a:cubicBezTo>
                    <a:pt x="44525" y="22718"/>
                    <a:pt x="44639" y="23082"/>
                    <a:pt x="44912" y="23559"/>
                  </a:cubicBezTo>
                  <a:lnTo>
                    <a:pt x="44594" y="23741"/>
                  </a:lnTo>
                  <a:cubicBezTo>
                    <a:pt x="44912" y="24014"/>
                    <a:pt x="45617" y="24446"/>
                    <a:pt x="45480" y="24946"/>
                  </a:cubicBezTo>
                  <a:cubicBezTo>
                    <a:pt x="45185" y="24946"/>
                    <a:pt x="45185" y="24423"/>
                    <a:pt x="45071" y="24241"/>
                  </a:cubicBezTo>
                  <a:cubicBezTo>
                    <a:pt x="44866" y="24037"/>
                    <a:pt x="44594" y="24219"/>
                    <a:pt x="44434" y="23832"/>
                  </a:cubicBezTo>
                  <a:cubicBezTo>
                    <a:pt x="44366" y="23968"/>
                    <a:pt x="44389" y="24128"/>
                    <a:pt x="44480" y="24310"/>
                  </a:cubicBezTo>
                  <a:cubicBezTo>
                    <a:pt x="44184" y="24082"/>
                    <a:pt x="43911" y="24446"/>
                    <a:pt x="43684" y="24378"/>
                  </a:cubicBezTo>
                  <a:cubicBezTo>
                    <a:pt x="43161" y="24219"/>
                    <a:pt x="43070" y="23605"/>
                    <a:pt x="42570" y="23241"/>
                  </a:cubicBezTo>
                  <a:cubicBezTo>
                    <a:pt x="42479" y="23036"/>
                    <a:pt x="42342" y="22809"/>
                    <a:pt x="42570" y="22718"/>
                  </a:cubicBezTo>
                  <a:cubicBezTo>
                    <a:pt x="42433" y="22604"/>
                    <a:pt x="42297" y="22559"/>
                    <a:pt x="42183" y="22445"/>
                  </a:cubicBezTo>
                  <a:cubicBezTo>
                    <a:pt x="42047" y="22559"/>
                    <a:pt x="42092" y="22718"/>
                    <a:pt x="42251" y="22922"/>
                  </a:cubicBezTo>
                  <a:cubicBezTo>
                    <a:pt x="41933" y="22809"/>
                    <a:pt x="41660" y="22058"/>
                    <a:pt x="41546" y="21785"/>
                  </a:cubicBezTo>
                  <a:cubicBezTo>
                    <a:pt x="41842" y="21740"/>
                    <a:pt x="41774" y="21694"/>
                    <a:pt x="41865" y="21444"/>
                  </a:cubicBezTo>
                  <a:cubicBezTo>
                    <a:pt x="41683" y="21240"/>
                    <a:pt x="41365" y="21331"/>
                    <a:pt x="41410" y="20944"/>
                  </a:cubicBezTo>
                  <a:cubicBezTo>
                    <a:pt x="41319" y="21035"/>
                    <a:pt x="41251" y="21035"/>
                    <a:pt x="41183" y="20967"/>
                  </a:cubicBezTo>
                  <a:cubicBezTo>
                    <a:pt x="40978" y="21149"/>
                    <a:pt x="41819" y="21626"/>
                    <a:pt x="41410" y="21763"/>
                  </a:cubicBezTo>
                  <a:cubicBezTo>
                    <a:pt x="41137" y="21353"/>
                    <a:pt x="40819" y="20967"/>
                    <a:pt x="40728" y="20626"/>
                  </a:cubicBezTo>
                  <a:cubicBezTo>
                    <a:pt x="40432" y="20307"/>
                    <a:pt x="40455" y="20785"/>
                    <a:pt x="40228" y="20694"/>
                  </a:cubicBezTo>
                  <a:cubicBezTo>
                    <a:pt x="40409" y="20990"/>
                    <a:pt x="40751" y="21081"/>
                    <a:pt x="40728" y="21422"/>
                  </a:cubicBezTo>
                  <a:cubicBezTo>
                    <a:pt x="40569" y="21490"/>
                    <a:pt x="40432" y="21535"/>
                    <a:pt x="40296" y="21444"/>
                  </a:cubicBezTo>
                  <a:cubicBezTo>
                    <a:pt x="40228" y="21558"/>
                    <a:pt x="40205" y="21717"/>
                    <a:pt x="40250" y="21876"/>
                  </a:cubicBezTo>
                  <a:cubicBezTo>
                    <a:pt x="40614" y="22104"/>
                    <a:pt x="40364" y="21558"/>
                    <a:pt x="40569" y="21513"/>
                  </a:cubicBezTo>
                  <a:cubicBezTo>
                    <a:pt x="40660" y="21740"/>
                    <a:pt x="40796" y="21626"/>
                    <a:pt x="40932" y="21535"/>
                  </a:cubicBezTo>
                  <a:cubicBezTo>
                    <a:pt x="41160" y="21785"/>
                    <a:pt x="41069" y="21922"/>
                    <a:pt x="41228" y="22127"/>
                  </a:cubicBezTo>
                  <a:cubicBezTo>
                    <a:pt x="41092" y="22172"/>
                    <a:pt x="41001" y="21945"/>
                    <a:pt x="40887" y="21831"/>
                  </a:cubicBezTo>
                  <a:cubicBezTo>
                    <a:pt x="40660" y="22195"/>
                    <a:pt x="41274" y="22263"/>
                    <a:pt x="41478" y="22354"/>
                  </a:cubicBezTo>
                  <a:cubicBezTo>
                    <a:pt x="41706" y="22695"/>
                    <a:pt x="41569" y="22945"/>
                    <a:pt x="41569" y="23218"/>
                  </a:cubicBezTo>
                  <a:cubicBezTo>
                    <a:pt x="41751" y="23355"/>
                    <a:pt x="41978" y="22991"/>
                    <a:pt x="42115" y="23377"/>
                  </a:cubicBezTo>
                  <a:cubicBezTo>
                    <a:pt x="42138" y="23582"/>
                    <a:pt x="42001" y="23741"/>
                    <a:pt x="41910" y="23900"/>
                  </a:cubicBezTo>
                  <a:cubicBezTo>
                    <a:pt x="42047" y="23968"/>
                    <a:pt x="42251" y="23855"/>
                    <a:pt x="42388" y="23991"/>
                  </a:cubicBezTo>
                  <a:cubicBezTo>
                    <a:pt x="42706" y="24401"/>
                    <a:pt x="42979" y="24946"/>
                    <a:pt x="43275" y="25515"/>
                  </a:cubicBezTo>
                  <a:cubicBezTo>
                    <a:pt x="43570" y="26061"/>
                    <a:pt x="43911" y="26652"/>
                    <a:pt x="44184" y="27243"/>
                  </a:cubicBezTo>
                  <a:cubicBezTo>
                    <a:pt x="44275" y="27493"/>
                    <a:pt x="44480" y="27243"/>
                    <a:pt x="44594" y="27425"/>
                  </a:cubicBezTo>
                  <a:cubicBezTo>
                    <a:pt x="44662" y="27289"/>
                    <a:pt x="44639" y="27129"/>
                    <a:pt x="44548" y="26947"/>
                  </a:cubicBezTo>
                  <a:cubicBezTo>
                    <a:pt x="44957" y="27084"/>
                    <a:pt x="45003" y="26561"/>
                    <a:pt x="45185" y="26379"/>
                  </a:cubicBezTo>
                  <a:lnTo>
                    <a:pt x="45299" y="26561"/>
                  </a:lnTo>
                  <a:lnTo>
                    <a:pt x="45389" y="26765"/>
                  </a:lnTo>
                  <a:cubicBezTo>
                    <a:pt x="45071" y="26743"/>
                    <a:pt x="44866" y="26925"/>
                    <a:pt x="45048" y="27311"/>
                  </a:cubicBezTo>
                  <a:cubicBezTo>
                    <a:pt x="45344" y="27266"/>
                    <a:pt x="44980" y="26925"/>
                    <a:pt x="45367" y="26902"/>
                  </a:cubicBezTo>
                  <a:cubicBezTo>
                    <a:pt x="45321" y="27425"/>
                    <a:pt x="45594" y="27630"/>
                    <a:pt x="45935" y="27880"/>
                  </a:cubicBezTo>
                  <a:cubicBezTo>
                    <a:pt x="46026" y="27630"/>
                    <a:pt x="45731" y="27493"/>
                    <a:pt x="45640" y="27266"/>
                  </a:cubicBezTo>
                  <a:cubicBezTo>
                    <a:pt x="45480" y="26879"/>
                    <a:pt x="45594" y="26561"/>
                    <a:pt x="45526" y="26197"/>
                  </a:cubicBezTo>
                  <a:cubicBezTo>
                    <a:pt x="45685" y="26288"/>
                    <a:pt x="46140" y="26356"/>
                    <a:pt x="46003" y="25947"/>
                  </a:cubicBezTo>
                  <a:cubicBezTo>
                    <a:pt x="46299" y="26242"/>
                    <a:pt x="46572" y="26493"/>
                    <a:pt x="46868" y="26675"/>
                  </a:cubicBezTo>
                  <a:cubicBezTo>
                    <a:pt x="47072" y="26925"/>
                    <a:pt x="46822" y="26970"/>
                    <a:pt x="46913" y="27175"/>
                  </a:cubicBezTo>
                  <a:cubicBezTo>
                    <a:pt x="46981" y="27493"/>
                    <a:pt x="47231" y="27652"/>
                    <a:pt x="47391" y="27948"/>
                  </a:cubicBezTo>
                  <a:cubicBezTo>
                    <a:pt x="47482" y="28130"/>
                    <a:pt x="47391" y="28175"/>
                    <a:pt x="47459" y="28312"/>
                  </a:cubicBezTo>
                  <a:cubicBezTo>
                    <a:pt x="47618" y="28653"/>
                    <a:pt x="47845" y="28880"/>
                    <a:pt x="47936" y="29221"/>
                  </a:cubicBezTo>
                  <a:cubicBezTo>
                    <a:pt x="48050" y="29562"/>
                    <a:pt x="48255" y="30040"/>
                    <a:pt x="48459" y="30540"/>
                  </a:cubicBezTo>
                  <a:cubicBezTo>
                    <a:pt x="48664" y="31041"/>
                    <a:pt x="48869" y="31541"/>
                    <a:pt x="49005" y="31882"/>
                  </a:cubicBezTo>
                  <a:cubicBezTo>
                    <a:pt x="49073" y="32087"/>
                    <a:pt x="48960" y="32496"/>
                    <a:pt x="49323" y="32496"/>
                  </a:cubicBezTo>
                  <a:cubicBezTo>
                    <a:pt x="49505" y="32769"/>
                    <a:pt x="49233" y="32769"/>
                    <a:pt x="49323" y="32996"/>
                  </a:cubicBezTo>
                  <a:cubicBezTo>
                    <a:pt x="49346" y="33178"/>
                    <a:pt x="49460" y="33178"/>
                    <a:pt x="49551" y="33155"/>
                  </a:cubicBezTo>
                  <a:cubicBezTo>
                    <a:pt x="49756" y="33474"/>
                    <a:pt x="49323" y="33383"/>
                    <a:pt x="49437" y="33656"/>
                  </a:cubicBezTo>
                  <a:cubicBezTo>
                    <a:pt x="49505" y="34088"/>
                    <a:pt x="49846" y="34201"/>
                    <a:pt x="49710" y="34543"/>
                  </a:cubicBezTo>
                  <a:cubicBezTo>
                    <a:pt x="49778" y="34656"/>
                    <a:pt x="49892" y="34588"/>
                    <a:pt x="50006" y="34565"/>
                  </a:cubicBezTo>
                  <a:cubicBezTo>
                    <a:pt x="49937" y="34952"/>
                    <a:pt x="50074" y="35452"/>
                    <a:pt x="50256" y="36043"/>
                  </a:cubicBezTo>
                  <a:cubicBezTo>
                    <a:pt x="50347" y="36134"/>
                    <a:pt x="50460" y="36157"/>
                    <a:pt x="50597" y="36180"/>
                  </a:cubicBezTo>
                  <a:cubicBezTo>
                    <a:pt x="50665" y="36498"/>
                    <a:pt x="50779" y="36907"/>
                    <a:pt x="50893" y="37408"/>
                  </a:cubicBezTo>
                  <a:cubicBezTo>
                    <a:pt x="50961" y="37658"/>
                    <a:pt x="51029" y="37908"/>
                    <a:pt x="51097" y="38181"/>
                  </a:cubicBezTo>
                  <a:cubicBezTo>
                    <a:pt x="51143" y="38477"/>
                    <a:pt x="51211" y="38749"/>
                    <a:pt x="51279" y="39045"/>
                  </a:cubicBezTo>
                  <a:cubicBezTo>
                    <a:pt x="51416" y="39636"/>
                    <a:pt x="51552" y="40250"/>
                    <a:pt x="51688" y="40841"/>
                  </a:cubicBezTo>
                  <a:cubicBezTo>
                    <a:pt x="51802" y="41455"/>
                    <a:pt x="51916" y="42047"/>
                    <a:pt x="52052" y="42547"/>
                  </a:cubicBezTo>
                  <a:cubicBezTo>
                    <a:pt x="52120" y="42865"/>
                    <a:pt x="52280" y="43093"/>
                    <a:pt x="52371" y="43434"/>
                  </a:cubicBezTo>
                  <a:cubicBezTo>
                    <a:pt x="52530" y="44184"/>
                    <a:pt x="52462" y="44912"/>
                    <a:pt x="52712" y="45480"/>
                  </a:cubicBezTo>
                  <a:cubicBezTo>
                    <a:pt x="52712" y="44889"/>
                    <a:pt x="52916" y="45048"/>
                    <a:pt x="53007" y="45685"/>
                  </a:cubicBezTo>
                  <a:cubicBezTo>
                    <a:pt x="52985" y="45321"/>
                    <a:pt x="53144" y="48050"/>
                    <a:pt x="53235" y="49028"/>
                  </a:cubicBezTo>
                  <a:cubicBezTo>
                    <a:pt x="53257" y="49233"/>
                    <a:pt x="53144" y="49233"/>
                    <a:pt x="53144" y="49392"/>
                  </a:cubicBezTo>
                  <a:cubicBezTo>
                    <a:pt x="53167" y="49596"/>
                    <a:pt x="53257" y="49892"/>
                    <a:pt x="53257" y="50188"/>
                  </a:cubicBezTo>
                  <a:cubicBezTo>
                    <a:pt x="53235" y="50438"/>
                    <a:pt x="53167" y="50642"/>
                    <a:pt x="53167" y="50779"/>
                  </a:cubicBezTo>
                  <a:cubicBezTo>
                    <a:pt x="53189" y="51029"/>
                    <a:pt x="53462" y="51234"/>
                    <a:pt x="53371" y="51802"/>
                  </a:cubicBezTo>
                  <a:cubicBezTo>
                    <a:pt x="53348" y="51939"/>
                    <a:pt x="53167" y="52189"/>
                    <a:pt x="53167" y="52143"/>
                  </a:cubicBezTo>
                  <a:cubicBezTo>
                    <a:pt x="53167" y="52325"/>
                    <a:pt x="53394" y="52530"/>
                    <a:pt x="53417" y="52734"/>
                  </a:cubicBezTo>
                  <a:cubicBezTo>
                    <a:pt x="53439" y="52803"/>
                    <a:pt x="53326" y="52939"/>
                    <a:pt x="53326" y="53076"/>
                  </a:cubicBezTo>
                  <a:cubicBezTo>
                    <a:pt x="53326" y="53371"/>
                    <a:pt x="53485" y="53690"/>
                    <a:pt x="53485" y="54008"/>
                  </a:cubicBezTo>
                  <a:cubicBezTo>
                    <a:pt x="53485" y="54326"/>
                    <a:pt x="53303" y="55554"/>
                    <a:pt x="53348" y="55986"/>
                  </a:cubicBezTo>
                  <a:cubicBezTo>
                    <a:pt x="53348" y="56123"/>
                    <a:pt x="53576" y="56123"/>
                    <a:pt x="53485" y="56350"/>
                  </a:cubicBezTo>
                  <a:cubicBezTo>
                    <a:pt x="53348" y="56373"/>
                    <a:pt x="53348" y="56236"/>
                    <a:pt x="53235" y="56214"/>
                  </a:cubicBezTo>
                  <a:cubicBezTo>
                    <a:pt x="53189" y="56418"/>
                    <a:pt x="53326" y="56464"/>
                    <a:pt x="53280" y="56691"/>
                  </a:cubicBezTo>
                  <a:cubicBezTo>
                    <a:pt x="53394" y="56714"/>
                    <a:pt x="53439" y="56668"/>
                    <a:pt x="53462" y="56578"/>
                  </a:cubicBezTo>
                  <a:cubicBezTo>
                    <a:pt x="53712" y="56668"/>
                    <a:pt x="53439" y="56941"/>
                    <a:pt x="53280" y="56805"/>
                  </a:cubicBezTo>
                  <a:cubicBezTo>
                    <a:pt x="53371" y="57078"/>
                    <a:pt x="53348" y="57214"/>
                    <a:pt x="53280" y="57510"/>
                  </a:cubicBezTo>
                  <a:cubicBezTo>
                    <a:pt x="53257" y="57578"/>
                    <a:pt x="53394" y="58147"/>
                    <a:pt x="53371" y="58328"/>
                  </a:cubicBezTo>
                  <a:cubicBezTo>
                    <a:pt x="53326" y="58556"/>
                    <a:pt x="53212" y="58761"/>
                    <a:pt x="53189" y="59011"/>
                  </a:cubicBezTo>
                  <a:cubicBezTo>
                    <a:pt x="53144" y="59716"/>
                    <a:pt x="53053" y="60602"/>
                    <a:pt x="52916" y="61216"/>
                  </a:cubicBezTo>
                  <a:cubicBezTo>
                    <a:pt x="52848" y="61512"/>
                    <a:pt x="52985" y="61876"/>
                    <a:pt x="52939" y="62172"/>
                  </a:cubicBezTo>
                  <a:cubicBezTo>
                    <a:pt x="52894" y="62353"/>
                    <a:pt x="52825" y="62353"/>
                    <a:pt x="52780" y="62490"/>
                  </a:cubicBezTo>
                  <a:cubicBezTo>
                    <a:pt x="52666" y="62831"/>
                    <a:pt x="52734" y="63172"/>
                    <a:pt x="52666" y="63422"/>
                  </a:cubicBezTo>
                  <a:cubicBezTo>
                    <a:pt x="52598" y="63650"/>
                    <a:pt x="52416" y="63809"/>
                    <a:pt x="52348" y="63945"/>
                  </a:cubicBezTo>
                  <a:cubicBezTo>
                    <a:pt x="52280" y="64150"/>
                    <a:pt x="52143" y="64468"/>
                    <a:pt x="52120" y="64605"/>
                  </a:cubicBezTo>
                  <a:cubicBezTo>
                    <a:pt x="52098" y="64718"/>
                    <a:pt x="52211" y="64946"/>
                    <a:pt x="52211" y="64991"/>
                  </a:cubicBezTo>
                  <a:cubicBezTo>
                    <a:pt x="52166" y="65173"/>
                    <a:pt x="52075" y="65173"/>
                    <a:pt x="52030" y="65310"/>
                  </a:cubicBezTo>
                  <a:cubicBezTo>
                    <a:pt x="51961" y="65514"/>
                    <a:pt x="52052" y="65583"/>
                    <a:pt x="51984" y="65787"/>
                  </a:cubicBezTo>
                  <a:cubicBezTo>
                    <a:pt x="51916" y="66015"/>
                    <a:pt x="51757" y="66196"/>
                    <a:pt x="51711" y="66424"/>
                  </a:cubicBezTo>
                  <a:cubicBezTo>
                    <a:pt x="51666" y="66765"/>
                    <a:pt x="51734" y="67720"/>
                    <a:pt x="51279" y="68243"/>
                  </a:cubicBezTo>
                  <a:cubicBezTo>
                    <a:pt x="51416" y="68402"/>
                    <a:pt x="51234" y="69244"/>
                    <a:pt x="51006" y="69880"/>
                  </a:cubicBezTo>
                  <a:cubicBezTo>
                    <a:pt x="50961" y="70040"/>
                    <a:pt x="50779" y="70221"/>
                    <a:pt x="50733" y="70403"/>
                  </a:cubicBezTo>
                  <a:cubicBezTo>
                    <a:pt x="50347" y="71586"/>
                    <a:pt x="50119" y="72905"/>
                    <a:pt x="49551" y="73837"/>
                  </a:cubicBezTo>
                  <a:cubicBezTo>
                    <a:pt x="49437" y="74042"/>
                    <a:pt x="49119" y="74110"/>
                    <a:pt x="49187" y="74428"/>
                  </a:cubicBezTo>
                  <a:cubicBezTo>
                    <a:pt x="49278" y="74474"/>
                    <a:pt x="49346" y="74269"/>
                    <a:pt x="49414" y="74155"/>
                  </a:cubicBezTo>
                  <a:cubicBezTo>
                    <a:pt x="49460" y="74451"/>
                    <a:pt x="49028" y="75452"/>
                    <a:pt x="48710" y="75247"/>
                  </a:cubicBezTo>
                  <a:cubicBezTo>
                    <a:pt x="48869" y="75406"/>
                    <a:pt x="48664" y="75543"/>
                    <a:pt x="48573" y="75952"/>
                  </a:cubicBezTo>
                  <a:cubicBezTo>
                    <a:pt x="48505" y="76157"/>
                    <a:pt x="48641" y="76543"/>
                    <a:pt x="48255" y="76975"/>
                  </a:cubicBezTo>
                  <a:cubicBezTo>
                    <a:pt x="48050" y="76952"/>
                    <a:pt x="48186" y="76748"/>
                    <a:pt x="48255" y="76589"/>
                  </a:cubicBezTo>
                  <a:cubicBezTo>
                    <a:pt x="48141" y="76611"/>
                    <a:pt x="47823" y="76680"/>
                    <a:pt x="48073" y="76361"/>
                  </a:cubicBezTo>
                  <a:cubicBezTo>
                    <a:pt x="47777" y="76293"/>
                    <a:pt x="48027" y="76611"/>
                    <a:pt x="47845" y="76771"/>
                  </a:cubicBezTo>
                  <a:cubicBezTo>
                    <a:pt x="47823" y="76657"/>
                    <a:pt x="47732" y="76566"/>
                    <a:pt x="47573" y="76498"/>
                  </a:cubicBezTo>
                  <a:cubicBezTo>
                    <a:pt x="47368" y="76748"/>
                    <a:pt x="47550" y="76816"/>
                    <a:pt x="47391" y="77043"/>
                  </a:cubicBezTo>
                  <a:cubicBezTo>
                    <a:pt x="47118" y="76771"/>
                    <a:pt x="46822" y="77157"/>
                    <a:pt x="46890" y="77430"/>
                  </a:cubicBezTo>
                  <a:cubicBezTo>
                    <a:pt x="47231" y="77453"/>
                    <a:pt x="47482" y="77043"/>
                    <a:pt x="47845" y="77157"/>
                  </a:cubicBezTo>
                  <a:cubicBezTo>
                    <a:pt x="47891" y="77385"/>
                    <a:pt x="47754" y="77680"/>
                    <a:pt x="47891" y="77862"/>
                  </a:cubicBezTo>
                  <a:cubicBezTo>
                    <a:pt x="47732" y="77953"/>
                    <a:pt x="47504" y="77839"/>
                    <a:pt x="47322" y="77953"/>
                  </a:cubicBezTo>
                  <a:cubicBezTo>
                    <a:pt x="47186" y="78249"/>
                    <a:pt x="47573" y="78408"/>
                    <a:pt x="47709" y="78021"/>
                  </a:cubicBezTo>
                  <a:cubicBezTo>
                    <a:pt x="47800" y="78544"/>
                    <a:pt x="47163" y="78590"/>
                    <a:pt x="46913" y="78522"/>
                  </a:cubicBezTo>
                  <a:cubicBezTo>
                    <a:pt x="46981" y="78794"/>
                    <a:pt x="46731" y="79204"/>
                    <a:pt x="47186" y="79340"/>
                  </a:cubicBezTo>
                  <a:cubicBezTo>
                    <a:pt x="47095" y="79477"/>
                    <a:pt x="47004" y="79636"/>
                    <a:pt x="47072" y="79704"/>
                  </a:cubicBezTo>
                  <a:cubicBezTo>
                    <a:pt x="46799" y="79818"/>
                    <a:pt x="46595" y="80318"/>
                    <a:pt x="46276" y="80182"/>
                  </a:cubicBezTo>
                  <a:cubicBezTo>
                    <a:pt x="46413" y="79909"/>
                    <a:pt x="46549" y="79659"/>
                    <a:pt x="46754" y="79909"/>
                  </a:cubicBezTo>
                  <a:lnTo>
                    <a:pt x="47049" y="79408"/>
                  </a:lnTo>
                  <a:cubicBezTo>
                    <a:pt x="46777" y="79136"/>
                    <a:pt x="46663" y="79840"/>
                    <a:pt x="46413" y="79568"/>
                  </a:cubicBezTo>
                  <a:cubicBezTo>
                    <a:pt x="46504" y="79204"/>
                    <a:pt x="46526" y="79295"/>
                    <a:pt x="46777" y="79113"/>
                  </a:cubicBezTo>
                  <a:cubicBezTo>
                    <a:pt x="46504" y="78999"/>
                    <a:pt x="46299" y="79431"/>
                    <a:pt x="46026" y="79340"/>
                  </a:cubicBezTo>
                  <a:cubicBezTo>
                    <a:pt x="45844" y="79636"/>
                    <a:pt x="46049" y="79954"/>
                    <a:pt x="45685" y="80091"/>
                  </a:cubicBezTo>
                  <a:cubicBezTo>
                    <a:pt x="45344" y="79863"/>
                    <a:pt x="45526" y="79022"/>
                    <a:pt x="45253" y="79022"/>
                  </a:cubicBezTo>
                  <a:cubicBezTo>
                    <a:pt x="45230" y="78703"/>
                    <a:pt x="45640" y="78522"/>
                    <a:pt x="45685" y="78089"/>
                  </a:cubicBezTo>
                  <a:cubicBezTo>
                    <a:pt x="45753" y="78340"/>
                    <a:pt x="45799" y="78135"/>
                    <a:pt x="46003" y="78271"/>
                  </a:cubicBezTo>
                  <a:cubicBezTo>
                    <a:pt x="46299" y="77817"/>
                    <a:pt x="45571" y="77771"/>
                    <a:pt x="45912" y="77294"/>
                  </a:cubicBezTo>
                  <a:cubicBezTo>
                    <a:pt x="46049" y="77043"/>
                    <a:pt x="46049" y="77203"/>
                    <a:pt x="46140" y="77294"/>
                  </a:cubicBezTo>
                  <a:cubicBezTo>
                    <a:pt x="46299" y="77089"/>
                    <a:pt x="46049" y="77066"/>
                    <a:pt x="46117" y="76907"/>
                  </a:cubicBezTo>
                  <a:cubicBezTo>
                    <a:pt x="46276" y="76384"/>
                    <a:pt x="46549" y="76611"/>
                    <a:pt x="46708" y="76179"/>
                  </a:cubicBezTo>
                  <a:cubicBezTo>
                    <a:pt x="46754" y="75770"/>
                    <a:pt x="46413" y="76293"/>
                    <a:pt x="46254" y="76066"/>
                  </a:cubicBezTo>
                  <a:cubicBezTo>
                    <a:pt x="46436" y="76088"/>
                    <a:pt x="46504" y="75588"/>
                    <a:pt x="46686" y="75656"/>
                  </a:cubicBezTo>
                  <a:cubicBezTo>
                    <a:pt x="46777" y="75406"/>
                    <a:pt x="46413" y="75656"/>
                    <a:pt x="46322" y="75725"/>
                  </a:cubicBezTo>
                  <a:cubicBezTo>
                    <a:pt x="46322" y="75406"/>
                    <a:pt x="46754" y="75042"/>
                    <a:pt x="46663" y="74633"/>
                  </a:cubicBezTo>
                  <a:cubicBezTo>
                    <a:pt x="46276" y="74678"/>
                    <a:pt x="46640" y="75065"/>
                    <a:pt x="46458" y="75270"/>
                  </a:cubicBezTo>
                  <a:cubicBezTo>
                    <a:pt x="46231" y="75224"/>
                    <a:pt x="46003" y="75611"/>
                    <a:pt x="45935" y="75270"/>
                  </a:cubicBezTo>
                  <a:cubicBezTo>
                    <a:pt x="45617" y="75679"/>
                    <a:pt x="45958" y="75770"/>
                    <a:pt x="45685" y="76157"/>
                  </a:cubicBezTo>
                  <a:cubicBezTo>
                    <a:pt x="45480" y="76475"/>
                    <a:pt x="45458" y="76134"/>
                    <a:pt x="45344" y="76611"/>
                  </a:cubicBezTo>
                  <a:cubicBezTo>
                    <a:pt x="45299" y="76816"/>
                    <a:pt x="45344" y="76975"/>
                    <a:pt x="45253" y="77180"/>
                  </a:cubicBezTo>
                  <a:cubicBezTo>
                    <a:pt x="45026" y="77316"/>
                    <a:pt x="44821" y="77498"/>
                    <a:pt x="44616" y="77726"/>
                  </a:cubicBezTo>
                  <a:cubicBezTo>
                    <a:pt x="44525" y="78112"/>
                    <a:pt x="44798" y="77475"/>
                    <a:pt x="44912" y="77771"/>
                  </a:cubicBezTo>
                  <a:cubicBezTo>
                    <a:pt x="44957" y="78294"/>
                    <a:pt x="44093" y="78908"/>
                    <a:pt x="44275" y="79226"/>
                  </a:cubicBezTo>
                  <a:cubicBezTo>
                    <a:pt x="44071" y="79317"/>
                    <a:pt x="43889" y="79408"/>
                    <a:pt x="43707" y="79795"/>
                  </a:cubicBezTo>
                  <a:cubicBezTo>
                    <a:pt x="43388" y="79363"/>
                    <a:pt x="44207" y="79363"/>
                    <a:pt x="44116" y="78976"/>
                  </a:cubicBezTo>
                  <a:cubicBezTo>
                    <a:pt x="43593" y="79113"/>
                    <a:pt x="43115" y="79431"/>
                    <a:pt x="42638" y="79613"/>
                  </a:cubicBezTo>
                  <a:cubicBezTo>
                    <a:pt x="42683" y="80113"/>
                    <a:pt x="43184" y="79636"/>
                    <a:pt x="43388" y="79454"/>
                  </a:cubicBezTo>
                  <a:cubicBezTo>
                    <a:pt x="43638" y="79659"/>
                    <a:pt x="42956" y="80182"/>
                    <a:pt x="43502" y="80318"/>
                  </a:cubicBezTo>
                  <a:cubicBezTo>
                    <a:pt x="43388" y="80477"/>
                    <a:pt x="43275" y="80523"/>
                    <a:pt x="43161" y="80500"/>
                  </a:cubicBezTo>
                  <a:cubicBezTo>
                    <a:pt x="43252" y="80796"/>
                    <a:pt x="42888" y="81205"/>
                    <a:pt x="42615" y="81614"/>
                  </a:cubicBezTo>
                  <a:cubicBezTo>
                    <a:pt x="42479" y="81478"/>
                    <a:pt x="42888" y="81205"/>
                    <a:pt x="42638" y="81091"/>
                  </a:cubicBezTo>
                  <a:cubicBezTo>
                    <a:pt x="42433" y="81228"/>
                    <a:pt x="42206" y="81409"/>
                    <a:pt x="41978" y="81569"/>
                  </a:cubicBezTo>
                  <a:cubicBezTo>
                    <a:pt x="41842" y="81819"/>
                    <a:pt x="42115" y="81933"/>
                    <a:pt x="42320" y="82092"/>
                  </a:cubicBezTo>
                  <a:cubicBezTo>
                    <a:pt x="42115" y="82274"/>
                    <a:pt x="41933" y="82797"/>
                    <a:pt x="41706" y="82751"/>
                  </a:cubicBezTo>
                  <a:cubicBezTo>
                    <a:pt x="41342" y="82524"/>
                    <a:pt x="42092" y="82433"/>
                    <a:pt x="41956" y="82114"/>
                  </a:cubicBezTo>
                  <a:cubicBezTo>
                    <a:pt x="41433" y="82114"/>
                    <a:pt x="41660" y="82683"/>
                    <a:pt x="41296" y="82865"/>
                  </a:cubicBezTo>
                  <a:cubicBezTo>
                    <a:pt x="41410" y="82979"/>
                    <a:pt x="41524" y="82865"/>
                    <a:pt x="41660" y="82979"/>
                  </a:cubicBezTo>
                  <a:lnTo>
                    <a:pt x="41046" y="83797"/>
                  </a:lnTo>
                  <a:cubicBezTo>
                    <a:pt x="40682" y="83956"/>
                    <a:pt x="41569" y="83183"/>
                    <a:pt x="41228" y="83092"/>
                  </a:cubicBezTo>
                  <a:cubicBezTo>
                    <a:pt x="40910" y="83183"/>
                    <a:pt x="40864" y="83820"/>
                    <a:pt x="40569" y="84138"/>
                  </a:cubicBezTo>
                  <a:cubicBezTo>
                    <a:pt x="41183" y="83843"/>
                    <a:pt x="40296" y="84707"/>
                    <a:pt x="40068" y="85025"/>
                  </a:cubicBezTo>
                  <a:cubicBezTo>
                    <a:pt x="39750" y="85184"/>
                    <a:pt x="40387" y="84548"/>
                    <a:pt x="40500" y="84366"/>
                  </a:cubicBezTo>
                  <a:cubicBezTo>
                    <a:pt x="40091" y="84252"/>
                    <a:pt x="39886" y="84980"/>
                    <a:pt x="39795" y="85230"/>
                  </a:cubicBezTo>
                  <a:cubicBezTo>
                    <a:pt x="39432" y="85321"/>
                    <a:pt x="38772" y="85821"/>
                    <a:pt x="38795" y="86276"/>
                  </a:cubicBezTo>
                  <a:cubicBezTo>
                    <a:pt x="39045" y="86299"/>
                    <a:pt x="39318" y="85707"/>
                    <a:pt x="39591" y="85503"/>
                  </a:cubicBezTo>
                  <a:cubicBezTo>
                    <a:pt x="39750" y="85616"/>
                    <a:pt x="39363" y="85821"/>
                    <a:pt x="39295" y="85980"/>
                  </a:cubicBezTo>
                  <a:cubicBezTo>
                    <a:pt x="39022" y="86276"/>
                    <a:pt x="38681" y="86617"/>
                    <a:pt x="38772" y="86867"/>
                  </a:cubicBezTo>
                  <a:cubicBezTo>
                    <a:pt x="38158" y="87163"/>
                    <a:pt x="37954" y="87595"/>
                    <a:pt x="37340" y="88141"/>
                  </a:cubicBezTo>
                  <a:cubicBezTo>
                    <a:pt x="37271" y="88231"/>
                    <a:pt x="37408" y="88322"/>
                    <a:pt x="37317" y="88436"/>
                  </a:cubicBezTo>
                  <a:cubicBezTo>
                    <a:pt x="37135" y="88664"/>
                    <a:pt x="36976" y="88595"/>
                    <a:pt x="36817" y="88413"/>
                  </a:cubicBezTo>
                  <a:cubicBezTo>
                    <a:pt x="36498" y="89141"/>
                    <a:pt x="35816" y="89141"/>
                    <a:pt x="35475" y="89732"/>
                  </a:cubicBezTo>
                  <a:cubicBezTo>
                    <a:pt x="35179" y="89755"/>
                    <a:pt x="35384" y="89573"/>
                    <a:pt x="35293" y="89391"/>
                  </a:cubicBezTo>
                  <a:cubicBezTo>
                    <a:pt x="35179" y="89528"/>
                    <a:pt x="35111" y="89459"/>
                    <a:pt x="34997" y="89550"/>
                  </a:cubicBezTo>
                  <a:cubicBezTo>
                    <a:pt x="34906" y="89664"/>
                    <a:pt x="35066" y="89846"/>
                    <a:pt x="35179" y="89755"/>
                  </a:cubicBezTo>
                  <a:cubicBezTo>
                    <a:pt x="35202" y="90233"/>
                    <a:pt x="34702" y="90414"/>
                    <a:pt x="34452" y="90778"/>
                  </a:cubicBezTo>
                  <a:cubicBezTo>
                    <a:pt x="34543" y="90892"/>
                    <a:pt x="34611" y="90983"/>
                    <a:pt x="34724" y="90915"/>
                  </a:cubicBezTo>
                  <a:cubicBezTo>
                    <a:pt x="34656" y="91210"/>
                    <a:pt x="34224" y="91256"/>
                    <a:pt x="34019" y="91642"/>
                  </a:cubicBezTo>
                  <a:cubicBezTo>
                    <a:pt x="34088" y="91347"/>
                    <a:pt x="33724" y="91233"/>
                    <a:pt x="33496" y="91370"/>
                  </a:cubicBezTo>
                  <a:cubicBezTo>
                    <a:pt x="33383" y="91119"/>
                    <a:pt x="33747" y="91279"/>
                    <a:pt x="33838" y="91097"/>
                  </a:cubicBezTo>
                  <a:cubicBezTo>
                    <a:pt x="33724" y="90915"/>
                    <a:pt x="33587" y="90915"/>
                    <a:pt x="33406" y="91097"/>
                  </a:cubicBezTo>
                  <a:cubicBezTo>
                    <a:pt x="33087" y="91461"/>
                    <a:pt x="33769" y="91415"/>
                    <a:pt x="33656" y="91733"/>
                  </a:cubicBezTo>
                  <a:cubicBezTo>
                    <a:pt x="33155" y="91915"/>
                    <a:pt x="33133" y="91961"/>
                    <a:pt x="32587" y="92370"/>
                  </a:cubicBezTo>
                  <a:lnTo>
                    <a:pt x="32428" y="92165"/>
                  </a:lnTo>
                  <a:cubicBezTo>
                    <a:pt x="31996" y="92507"/>
                    <a:pt x="32064" y="92848"/>
                    <a:pt x="31541" y="93189"/>
                  </a:cubicBezTo>
                  <a:cubicBezTo>
                    <a:pt x="31518" y="92916"/>
                    <a:pt x="31268" y="93143"/>
                    <a:pt x="31200" y="93121"/>
                  </a:cubicBezTo>
                  <a:cubicBezTo>
                    <a:pt x="31086" y="93075"/>
                    <a:pt x="31018" y="92757"/>
                    <a:pt x="30813" y="92961"/>
                  </a:cubicBezTo>
                  <a:cubicBezTo>
                    <a:pt x="30654" y="93371"/>
                    <a:pt x="31291" y="92939"/>
                    <a:pt x="31359" y="93348"/>
                  </a:cubicBezTo>
                  <a:cubicBezTo>
                    <a:pt x="31063" y="93666"/>
                    <a:pt x="30904" y="93257"/>
                    <a:pt x="30586" y="93575"/>
                  </a:cubicBezTo>
                  <a:cubicBezTo>
                    <a:pt x="30472" y="93689"/>
                    <a:pt x="30677" y="93712"/>
                    <a:pt x="30790" y="93666"/>
                  </a:cubicBezTo>
                  <a:cubicBezTo>
                    <a:pt x="30722" y="94007"/>
                    <a:pt x="30336" y="93871"/>
                    <a:pt x="30085" y="94053"/>
                  </a:cubicBezTo>
                  <a:cubicBezTo>
                    <a:pt x="29881" y="94189"/>
                    <a:pt x="29699" y="94530"/>
                    <a:pt x="29472" y="94712"/>
                  </a:cubicBezTo>
                  <a:cubicBezTo>
                    <a:pt x="29244" y="94894"/>
                    <a:pt x="28948" y="94894"/>
                    <a:pt x="28835" y="95144"/>
                  </a:cubicBezTo>
                  <a:cubicBezTo>
                    <a:pt x="28721" y="95031"/>
                    <a:pt x="28835" y="94962"/>
                    <a:pt x="28767" y="94849"/>
                  </a:cubicBezTo>
                  <a:cubicBezTo>
                    <a:pt x="28471" y="95008"/>
                    <a:pt x="28562" y="95349"/>
                    <a:pt x="28266" y="95304"/>
                  </a:cubicBezTo>
                  <a:cubicBezTo>
                    <a:pt x="28130" y="95144"/>
                    <a:pt x="28471" y="95031"/>
                    <a:pt x="28403" y="94894"/>
                  </a:cubicBezTo>
                  <a:cubicBezTo>
                    <a:pt x="27993" y="95031"/>
                    <a:pt x="28244" y="95258"/>
                    <a:pt x="27948" y="95417"/>
                  </a:cubicBezTo>
                  <a:cubicBezTo>
                    <a:pt x="28130" y="95576"/>
                    <a:pt x="28448" y="95349"/>
                    <a:pt x="28607" y="95622"/>
                  </a:cubicBezTo>
                  <a:cubicBezTo>
                    <a:pt x="28516" y="95622"/>
                    <a:pt x="28312" y="95895"/>
                    <a:pt x="28221" y="95872"/>
                  </a:cubicBezTo>
                  <a:cubicBezTo>
                    <a:pt x="28175" y="95872"/>
                    <a:pt x="28312" y="95667"/>
                    <a:pt x="28221" y="95645"/>
                  </a:cubicBezTo>
                  <a:cubicBezTo>
                    <a:pt x="27902" y="95622"/>
                    <a:pt x="27584" y="95622"/>
                    <a:pt x="27038" y="95849"/>
                  </a:cubicBezTo>
                  <a:cubicBezTo>
                    <a:pt x="26834" y="96077"/>
                    <a:pt x="27448" y="95849"/>
                    <a:pt x="27243" y="96168"/>
                  </a:cubicBezTo>
                  <a:cubicBezTo>
                    <a:pt x="26947" y="96281"/>
                    <a:pt x="26674" y="96350"/>
                    <a:pt x="26379" y="96463"/>
                  </a:cubicBezTo>
                  <a:lnTo>
                    <a:pt x="26242" y="96236"/>
                  </a:lnTo>
                  <a:cubicBezTo>
                    <a:pt x="25970" y="96259"/>
                    <a:pt x="26038" y="96395"/>
                    <a:pt x="25856" y="96463"/>
                  </a:cubicBezTo>
                  <a:cubicBezTo>
                    <a:pt x="25492" y="96577"/>
                    <a:pt x="25356" y="96372"/>
                    <a:pt x="25333" y="96850"/>
                  </a:cubicBezTo>
                  <a:cubicBezTo>
                    <a:pt x="25560" y="96827"/>
                    <a:pt x="26106" y="96782"/>
                    <a:pt x="25606" y="97123"/>
                  </a:cubicBezTo>
                  <a:cubicBezTo>
                    <a:pt x="25879" y="97214"/>
                    <a:pt x="26356" y="96736"/>
                    <a:pt x="26697" y="96600"/>
                  </a:cubicBezTo>
                  <a:cubicBezTo>
                    <a:pt x="26902" y="96850"/>
                    <a:pt x="26356" y="97009"/>
                    <a:pt x="26129" y="97146"/>
                  </a:cubicBezTo>
                  <a:cubicBezTo>
                    <a:pt x="25810" y="97327"/>
                    <a:pt x="25447" y="97509"/>
                    <a:pt x="25242" y="97623"/>
                  </a:cubicBezTo>
                  <a:lnTo>
                    <a:pt x="25037" y="97236"/>
                  </a:lnTo>
                  <a:cubicBezTo>
                    <a:pt x="24628" y="97441"/>
                    <a:pt x="24582" y="97691"/>
                    <a:pt x="24855" y="97850"/>
                  </a:cubicBezTo>
                  <a:cubicBezTo>
                    <a:pt x="24651" y="97964"/>
                    <a:pt x="24446" y="98055"/>
                    <a:pt x="24241" y="98169"/>
                  </a:cubicBezTo>
                  <a:cubicBezTo>
                    <a:pt x="24241" y="98032"/>
                    <a:pt x="24355" y="97941"/>
                    <a:pt x="24332" y="97805"/>
                  </a:cubicBezTo>
                  <a:cubicBezTo>
                    <a:pt x="23900" y="98078"/>
                    <a:pt x="23627" y="97987"/>
                    <a:pt x="23195" y="98283"/>
                  </a:cubicBezTo>
                  <a:cubicBezTo>
                    <a:pt x="23173" y="98192"/>
                    <a:pt x="23241" y="98146"/>
                    <a:pt x="23218" y="98055"/>
                  </a:cubicBezTo>
                  <a:cubicBezTo>
                    <a:pt x="22399" y="98351"/>
                    <a:pt x="22013" y="98624"/>
                    <a:pt x="21262" y="98851"/>
                  </a:cubicBezTo>
                  <a:cubicBezTo>
                    <a:pt x="21308" y="99192"/>
                    <a:pt x="21058" y="99442"/>
                    <a:pt x="20489" y="99579"/>
                  </a:cubicBezTo>
                  <a:cubicBezTo>
                    <a:pt x="20648" y="99897"/>
                    <a:pt x="21035" y="99260"/>
                    <a:pt x="21376" y="99420"/>
                  </a:cubicBezTo>
                  <a:cubicBezTo>
                    <a:pt x="21285" y="99692"/>
                    <a:pt x="20603" y="99761"/>
                    <a:pt x="20285" y="99965"/>
                  </a:cubicBezTo>
                  <a:cubicBezTo>
                    <a:pt x="20194" y="99829"/>
                    <a:pt x="20307" y="99761"/>
                    <a:pt x="20421" y="99715"/>
                  </a:cubicBezTo>
                  <a:cubicBezTo>
                    <a:pt x="20012" y="99761"/>
                    <a:pt x="20307" y="99374"/>
                    <a:pt x="20034" y="99374"/>
                  </a:cubicBezTo>
                  <a:cubicBezTo>
                    <a:pt x="19534" y="99488"/>
                    <a:pt x="20262" y="99533"/>
                    <a:pt x="19943" y="99692"/>
                  </a:cubicBezTo>
                  <a:cubicBezTo>
                    <a:pt x="19511" y="99988"/>
                    <a:pt x="19557" y="99420"/>
                    <a:pt x="19125" y="99738"/>
                  </a:cubicBezTo>
                  <a:cubicBezTo>
                    <a:pt x="18920" y="99806"/>
                    <a:pt x="19398" y="99988"/>
                    <a:pt x="19170" y="100193"/>
                  </a:cubicBezTo>
                  <a:cubicBezTo>
                    <a:pt x="19011" y="100124"/>
                    <a:pt x="18806" y="100261"/>
                    <a:pt x="18647" y="100329"/>
                  </a:cubicBezTo>
                  <a:cubicBezTo>
                    <a:pt x="18488" y="100420"/>
                    <a:pt x="18374" y="100466"/>
                    <a:pt x="18465" y="100238"/>
                  </a:cubicBezTo>
                  <a:cubicBezTo>
                    <a:pt x="17965" y="100602"/>
                    <a:pt x="17419" y="100807"/>
                    <a:pt x="16919" y="100875"/>
                  </a:cubicBezTo>
                  <a:cubicBezTo>
                    <a:pt x="16783" y="101352"/>
                    <a:pt x="17442" y="100966"/>
                    <a:pt x="17760" y="100875"/>
                  </a:cubicBezTo>
                  <a:cubicBezTo>
                    <a:pt x="17738" y="101284"/>
                    <a:pt x="17260" y="101102"/>
                    <a:pt x="16942" y="101239"/>
                  </a:cubicBezTo>
                  <a:cubicBezTo>
                    <a:pt x="16669" y="101352"/>
                    <a:pt x="16555" y="101603"/>
                    <a:pt x="16237" y="101625"/>
                  </a:cubicBezTo>
                  <a:cubicBezTo>
                    <a:pt x="16123" y="101352"/>
                    <a:pt x="16396" y="101284"/>
                    <a:pt x="16714" y="101216"/>
                  </a:cubicBezTo>
                  <a:cubicBezTo>
                    <a:pt x="16669" y="101011"/>
                    <a:pt x="16396" y="101102"/>
                    <a:pt x="16123" y="101193"/>
                  </a:cubicBezTo>
                  <a:cubicBezTo>
                    <a:pt x="16169" y="100943"/>
                    <a:pt x="16260" y="100829"/>
                    <a:pt x="15987" y="100761"/>
                  </a:cubicBezTo>
                  <a:cubicBezTo>
                    <a:pt x="15850" y="100852"/>
                    <a:pt x="16146" y="101125"/>
                    <a:pt x="15759" y="101307"/>
                  </a:cubicBezTo>
                  <a:cubicBezTo>
                    <a:pt x="15623" y="101580"/>
                    <a:pt x="16282" y="101489"/>
                    <a:pt x="15873" y="101739"/>
                  </a:cubicBezTo>
                  <a:cubicBezTo>
                    <a:pt x="15577" y="101830"/>
                    <a:pt x="15737" y="101716"/>
                    <a:pt x="15759" y="101580"/>
                  </a:cubicBezTo>
                  <a:cubicBezTo>
                    <a:pt x="15145" y="101875"/>
                    <a:pt x="14986" y="101807"/>
                    <a:pt x="14327" y="101944"/>
                  </a:cubicBezTo>
                  <a:cubicBezTo>
                    <a:pt x="14395" y="101466"/>
                    <a:pt x="14918" y="101944"/>
                    <a:pt x="14963" y="101512"/>
                  </a:cubicBezTo>
                  <a:cubicBezTo>
                    <a:pt x="14759" y="101307"/>
                    <a:pt x="14645" y="101534"/>
                    <a:pt x="14304" y="101489"/>
                  </a:cubicBezTo>
                  <a:cubicBezTo>
                    <a:pt x="14054" y="101534"/>
                    <a:pt x="14236" y="101807"/>
                    <a:pt x="14258" y="101784"/>
                  </a:cubicBezTo>
                  <a:cubicBezTo>
                    <a:pt x="14077" y="102148"/>
                    <a:pt x="13849" y="101807"/>
                    <a:pt x="13826" y="102262"/>
                  </a:cubicBezTo>
                  <a:cubicBezTo>
                    <a:pt x="13394" y="102307"/>
                    <a:pt x="12985" y="102671"/>
                    <a:pt x="12735" y="102489"/>
                  </a:cubicBezTo>
                  <a:cubicBezTo>
                    <a:pt x="12553" y="102671"/>
                    <a:pt x="12189" y="102762"/>
                    <a:pt x="11757" y="102853"/>
                  </a:cubicBezTo>
                  <a:cubicBezTo>
                    <a:pt x="11325" y="102944"/>
                    <a:pt x="10825" y="102990"/>
                    <a:pt x="10347" y="103103"/>
                  </a:cubicBezTo>
                  <a:cubicBezTo>
                    <a:pt x="9801" y="103217"/>
                    <a:pt x="9688" y="103331"/>
                    <a:pt x="9415" y="103149"/>
                  </a:cubicBezTo>
                  <a:cubicBezTo>
                    <a:pt x="9278" y="103194"/>
                    <a:pt x="9210" y="103354"/>
                    <a:pt x="9051" y="103376"/>
                  </a:cubicBezTo>
                  <a:cubicBezTo>
                    <a:pt x="8278" y="103444"/>
                    <a:pt x="7596" y="103581"/>
                    <a:pt x="6959" y="103695"/>
                  </a:cubicBezTo>
                  <a:lnTo>
                    <a:pt x="6732" y="103740"/>
                  </a:lnTo>
                  <a:cubicBezTo>
                    <a:pt x="6641" y="103740"/>
                    <a:pt x="6550" y="103786"/>
                    <a:pt x="6572" y="103695"/>
                  </a:cubicBezTo>
                  <a:cubicBezTo>
                    <a:pt x="6550" y="103535"/>
                    <a:pt x="6550" y="103399"/>
                    <a:pt x="6550" y="103240"/>
                  </a:cubicBezTo>
                  <a:cubicBezTo>
                    <a:pt x="6550" y="102921"/>
                    <a:pt x="6572" y="102580"/>
                    <a:pt x="6618" y="102194"/>
                  </a:cubicBezTo>
                  <a:cubicBezTo>
                    <a:pt x="6595" y="102080"/>
                    <a:pt x="6459" y="102285"/>
                    <a:pt x="6436" y="102103"/>
                  </a:cubicBezTo>
                  <a:cubicBezTo>
                    <a:pt x="6413" y="101830"/>
                    <a:pt x="6595" y="101671"/>
                    <a:pt x="6527" y="101398"/>
                  </a:cubicBezTo>
                  <a:cubicBezTo>
                    <a:pt x="6845" y="100943"/>
                    <a:pt x="6800" y="101375"/>
                    <a:pt x="6959" y="101352"/>
                  </a:cubicBezTo>
                  <a:cubicBezTo>
                    <a:pt x="6800" y="101716"/>
                    <a:pt x="6572" y="102489"/>
                    <a:pt x="6800" y="102626"/>
                  </a:cubicBezTo>
                  <a:cubicBezTo>
                    <a:pt x="7050" y="102285"/>
                    <a:pt x="6823" y="102148"/>
                    <a:pt x="6959" y="101716"/>
                  </a:cubicBezTo>
                  <a:cubicBezTo>
                    <a:pt x="6982" y="101603"/>
                    <a:pt x="7186" y="101398"/>
                    <a:pt x="7209" y="101330"/>
                  </a:cubicBezTo>
                  <a:cubicBezTo>
                    <a:pt x="7300" y="101034"/>
                    <a:pt x="7255" y="100829"/>
                    <a:pt x="7300" y="100534"/>
                  </a:cubicBezTo>
                  <a:cubicBezTo>
                    <a:pt x="7027" y="100647"/>
                    <a:pt x="7232" y="100989"/>
                    <a:pt x="6959" y="101102"/>
                  </a:cubicBezTo>
                  <a:cubicBezTo>
                    <a:pt x="6823" y="101034"/>
                    <a:pt x="6641" y="100420"/>
                    <a:pt x="6527" y="101125"/>
                  </a:cubicBezTo>
                  <a:cubicBezTo>
                    <a:pt x="6390" y="101193"/>
                    <a:pt x="6277" y="100170"/>
                    <a:pt x="6595" y="100056"/>
                  </a:cubicBezTo>
                  <a:cubicBezTo>
                    <a:pt x="6436" y="99852"/>
                    <a:pt x="6390" y="99465"/>
                    <a:pt x="6413" y="99010"/>
                  </a:cubicBezTo>
                  <a:cubicBezTo>
                    <a:pt x="6413" y="98533"/>
                    <a:pt x="6459" y="98010"/>
                    <a:pt x="6481" y="97441"/>
                  </a:cubicBezTo>
                  <a:cubicBezTo>
                    <a:pt x="6504" y="96259"/>
                    <a:pt x="6390" y="94803"/>
                    <a:pt x="6345" y="93848"/>
                  </a:cubicBezTo>
                  <a:cubicBezTo>
                    <a:pt x="6277" y="93484"/>
                    <a:pt x="6527" y="93553"/>
                    <a:pt x="6527" y="93302"/>
                  </a:cubicBezTo>
                  <a:cubicBezTo>
                    <a:pt x="6436" y="93030"/>
                    <a:pt x="6550" y="92688"/>
                    <a:pt x="6550" y="92666"/>
                  </a:cubicBezTo>
                  <a:cubicBezTo>
                    <a:pt x="6527" y="92552"/>
                    <a:pt x="6436" y="92507"/>
                    <a:pt x="6390" y="92416"/>
                  </a:cubicBezTo>
                  <a:cubicBezTo>
                    <a:pt x="6322" y="92347"/>
                    <a:pt x="6300" y="92234"/>
                    <a:pt x="6368" y="92052"/>
                  </a:cubicBezTo>
                  <a:cubicBezTo>
                    <a:pt x="6686" y="91847"/>
                    <a:pt x="6550" y="92211"/>
                    <a:pt x="6641" y="92393"/>
                  </a:cubicBezTo>
                  <a:cubicBezTo>
                    <a:pt x="6686" y="92484"/>
                    <a:pt x="6891" y="92575"/>
                    <a:pt x="6913" y="92643"/>
                  </a:cubicBezTo>
                  <a:cubicBezTo>
                    <a:pt x="6959" y="92802"/>
                    <a:pt x="6641" y="93371"/>
                    <a:pt x="6982" y="93257"/>
                  </a:cubicBezTo>
                  <a:cubicBezTo>
                    <a:pt x="7141" y="93212"/>
                    <a:pt x="6936" y="93098"/>
                    <a:pt x="7004" y="92893"/>
                  </a:cubicBezTo>
                  <a:cubicBezTo>
                    <a:pt x="7027" y="92825"/>
                    <a:pt x="7459" y="92779"/>
                    <a:pt x="7277" y="92393"/>
                  </a:cubicBezTo>
                  <a:cubicBezTo>
                    <a:pt x="7050" y="92347"/>
                    <a:pt x="7323" y="92939"/>
                    <a:pt x="7004" y="92779"/>
                  </a:cubicBezTo>
                  <a:cubicBezTo>
                    <a:pt x="6891" y="92165"/>
                    <a:pt x="7232" y="91574"/>
                    <a:pt x="7209" y="91074"/>
                  </a:cubicBezTo>
                  <a:cubicBezTo>
                    <a:pt x="6868" y="91074"/>
                    <a:pt x="7118" y="91779"/>
                    <a:pt x="6913" y="91938"/>
                  </a:cubicBezTo>
                  <a:cubicBezTo>
                    <a:pt x="6550" y="92097"/>
                    <a:pt x="6641" y="91711"/>
                    <a:pt x="6368" y="91711"/>
                  </a:cubicBezTo>
                  <a:cubicBezTo>
                    <a:pt x="6231" y="90619"/>
                    <a:pt x="6436" y="89710"/>
                    <a:pt x="6595" y="88868"/>
                  </a:cubicBezTo>
                  <a:cubicBezTo>
                    <a:pt x="6322" y="88231"/>
                    <a:pt x="6277" y="87481"/>
                    <a:pt x="6459" y="86799"/>
                  </a:cubicBezTo>
                  <a:cubicBezTo>
                    <a:pt x="6095" y="86708"/>
                    <a:pt x="6004" y="86913"/>
                    <a:pt x="5981" y="87231"/>
                  </a:cubicBezTo>
                  <a:cubicBezTo>
                    <a:pt x="5776" y="87185"/>
                    <a:pt x="5890" y="86753"/>
                    <a:pt x="5708" y="86662"/>
                  </a:cubicBezTo>
                  <a:cubicBezTo>
                    <a:pt x="5367" y="86685"/>
                    <a:pt x="5708" y="86981"/>
                    <a:pt x="5708" y="87117"/>
                  </a:cubicBezTo>
                  <a:cubicBezTo>
                    <a:pt x="5731" y="87481"/>
                    <a:pt x="5595" y="87868"/>
                    <a:pt x="5595" y="88300"/>
                  </a:cubicBezTo>
                  <a:cubicBezTo>
                    <a:pt x="5617" y="88436"/>
                    <a:pt x="5776" y="88391"/>
                    <a:pt x="5776" y="88527"/>
                  </a:cubicBezTo>
                  <a:cubicBezTo>
                    <a:pt x="5822" y="88936"/>
                    <a:pt x="5663" y="89050"/>
                    <a:pt x="5595" y="89300"/>
                  </a:cubicBezTo>
                  <a:cubicBezTo>
                    <a:pt x="5640" y="89550"/>
                    <a:pt x="5731" y="89164"/>
                    <a:pt x="5867" y="89414"/>
                  </a:cubicBezTo>
                  <a:cubicBezTo>
                    <a:pt x="5663" y="90164"/>
                    <a:pt x="5981" y="90983"/>
                    <a:pt x="5731" y="91711"/>
                  </a:cubicBezTo>
                  <a:cubicBezTo>
                    <a:pt x="5572" y="91551"/>
                    <a:pt x="5526" y="91711"/>
                    <a:pt x="5458" y="91893"/>
                  </a:cubicBezTo>
                  <a:cubicBezTo>
                    <a:pt x="5435" y="91984"/>
                    <a:pt x="5390" y="92097"/>
                    <a:pt x="5344" y="92188"/>
                  </a:cubicBezTo>
                  <a:cubicBezTo>
                    <a:pt x="5299" y="92256"/>
                    <a:pt x="5253" y="92370"/>
                    <a:pt x="5163" y="92393"/>
                  </a:cubicBezTo>
                  <a:cubicBezTo>
                    <a:pt x="5140" y="92779"/>
                    <a:pt x="5686" y="92256"/>
                    <a:pt x="5526" y="92825"/>
                  </a:cubicBezTo>
                  <a:cubicBezTo>
                    <a:pt x="5640" y="92779"/>
                    <a:pt x="5617" y="92552"/>
                    <a:pt x="5640" y="92393"/>
                  </a:cubicBezTo>
                  <a:cubicBezTo>
                    <a:pt x="5708" y="91938"/>
                    <a:pt x="5754" y="92643"/>
                    <a:pt x="5708" y="92802"/>
                  </a:cubicBezTo>
                  <a:cubicBezTo>
                    <a:pt x="5617" y="93143"/>
                    <a:pt x="5435" y="93325"/>
                    <a:pt x="5435" y="93825"/>
                  </a:cubicBezTo>
                  <a:cubicBezTo>
                    <a:pt x="5708" y="93939"/>
                    <a:pt x="5595" y="93484"/>
                    <a:pt x="5617" y="93234"/>
                  </a:cubicBezTo>
                  <a:cubicBezTo>
                    <a:pt x="5936" y="93234"/>
                    <a:pt x="5686" y="93644"/>
                    <a:pt x="5708" y="93939"/>
                  </a:cubicBezTo>
                  <a:cubicBezTo>
                    <a:pt x="5731" y="94508"/>
                    <a:pt x="5845" y="95349"/>
                    <a:pt x="5776" y="96145"/>
                  </a:cubicBezTo>
                  <a:cubicBezTo>
                    <a:pt x="5572" y="96281"/>
                    <a:pt x="5595" y="96009"/>
                    <a:pt x="5595" y="95804"/>
                  </a:cubicBezTo>
                  <a:cubicBezTo>
                    <a:pt x="5163" y="96213"/>
                    <a:pt x="5617" y="96600"/>
                    <a:pt x="5754" y="96713"/>
                  </a:cubicBezTo>
                  <a:cubicBezTo>
                    <a:pt x="5754" y="97282"/>
                    <a:pt x="5640" y="97646"/>
                    <a:pt x="5526" y="98010"/>
                  </a:cubicBezTo>
                  <a:cubicBezTo>
                    <a:pt x="5435" y="98351"/>
                    <a:pt x="5322" y="98715"/>
                    <a:pt x="5390" y="99169"/>
                  </a:cubicBezTo>
                  <a:cubicBezTo>
                    <a:pt x="5572" y="99124"/>
                    <a:pt x="5595" y="98942"/>
                    <a:pt x="5572" y="98737"/>
                  </a:cubicBezTo>
                  <a:cubicBezTo>
                    <a:pt x="5572" y="98510"/>
                    <a:pt x="5526" y="98260"/>
                    <a:pt x="5572" y="98078"/>
                  </a:cubicBezTo>
                  <a:cubicBezTo>
                    <a:pt x="5776" y="98510"/>
                    <a:pt x="5799" y="99078"/>
                    <a:pt x="5754" y="99692"/>
                  </a:cubicBezTo>
                  <a:cubicBezTo>
                    <a:pt x="5731" y="100284"/>
                    <a:pt x="5663" y="100920"/>
                    <a:pt x="5731" y="101307"/>
                  </a:cubicBezTo>
                  <a:cubicBezTo>
                    <a:pt x="5731" y="101398"/>
                    <a:pt x="5913" y="101398"/>
                    <a:pt x="5913" y="101421"/>
                  </a:cubicBezTo>
                  <a:cubicBezTo>
                    <a:pt x="5913" y="101625"/>
                    <a:pt x="5731" y="101557"/>
                    <a:pt x="5731" y="101580"/>
                  </a:cubicBezTo>
                  <a:cubicBezTo>
                    <a:pt x="5731" y="101853"/>
                    <a:pt x="5913" y="101989"/>
                    <a:pt x="5936" y="102239"/>
                  </a:cubicBezTo>
                  <a:cubicBezTo>
                    <a:pt x="5936" y="102740"/>
                    <a:pt x="5663" y="103172"/>
                    <a:pt x="5708" y="103581"/>
                  </a:cubicBezTo>
                  <a:cubicBezTo>
                    <a:pt x="5731" y="103717"/>
                    <a:pt x="5867" y="103535"/>
                    <a:pt x="5958" y="103444"/>
                  </a:cubicBezTo>
                  <a:cubicBezTo>
                    <a:pt x="5936" y="103786"/>
                    <a:pt x="5958" y="104081"/>
                    <a:pt x="5981" y="104377"/>
                  </a:cubicBezTo>
                  <a:lnTo>
                    <a:pt x="5981" y="104468"/>
                  </a:lnTo>
                  <a:lnTo>
                    <a:pt x="5981" y="104491"/>
                  </a:lnTo>
                  <a:cubicBezTo>
                    <a:pt x="5981" y="104513"/>
                    <a:pt x="6004" y="104491"/>
                    <a:pt x="6004" y="104491"/>
                  </a:cubicBezTo>
                  <a:lnTo>
                    <a:pt x="6072" y="104491"/>
                  </a:lnTo>
                  <a:cubicBezTo>
                    <a:pt x="6140" y="104468"/>
                    <a:pt x="6209" y="104468"/>
                    <a:pt x="6300" y="104445"/>
                  </a:cubicBezTo>
                  <a:cubicBezTo>
                    <a:pt x="6436" y="104422"/>
                    <a:pt x="6595" y="104400"/>
                    <a:pt x="6732" y="104354"/>
                  </a:cubicBezTo>
                  <a:cubicBezTo>
                    <a:pt x="7300" y="104263"/>
                    <a:pt x="7778" y="104195"/>
                    <a:pt x="8073" y="104331"/>
                  </a:cubicBezTo>
                  <a:cubicBezTo>
                    <a:pt x="8255" y="104331"/>
                    <a:pt x="8232" y="104218"/>
                    <a:pt x="8141" y="104240"/>
                  </a:cubicBezTo>
                  <a:cubicBezTo>
                    <a:pt x="8710" y="104013"/>
                    <a:pt x="9892" y="103854"/>
                    <a:pt x="10097" y="104058"/>
                  </a:cubicBezTo>
                  <a:cubicBezTo>
                    <a:pt x="10415" y="103922"/>
                    <a:pt x="10757" y="103808"/>
                    <a:pt x="11029" y="103626"/>
                  </a:cubicBezTo>
                  <a:cubicBezTo>
                    <a:pt x="11530" y="103558"/>
                    <a:pt x="12121" y="103513"/>
                    <a:pt x="12758" y="103490"/>
                  </a:cubicBezTo>
                  <a:cubicBezTo>
                    <a:pt x="13372" y="103467"/>
                    <a:pt x="14031" y="103399"/>
                    <a:pt x="14622" y="103376"/>
                  </a:cubicBezTo>
                  <a:cubicBezTo>
                    <a:pt x="14759" y="103786"/>
                    <a:pt x="15168" y="103831"/>
                    <a:pt x="15100" y="104218"/>
                  </a:cubicBezTo>
                  <a:cubicBezTo>
                    <a:pt x="15759" y="104013"/>
                    <a:pt x="16214" y="103854"/>
                    <a:pt x="16692" y="103740"/>
                  </a:cubicBezTo>
                  <a:cubicBezTo>
                    <a:pt x="17169" y="103626"/>
                    <a:pt x="17624" y="103535"/>
                    <a:pt x="18261" y="103331"/>
                  </a:cubicBezTo>
                  <a:cubicBezTo>
                    <a:pt x="18397" y="103217"/>
                    <a:pt x="18443" y="103081"/>
                    <a:pt x="18488" y="102967"/>
                  </a:cubicBezTo>
                  <a:cubicBezTo>
                    <a:pt x="18829" y="102808"/>
                    <a:pt x="19079" y="102762"/>
                    <a:pt x="19261" y="102785"/>
                  </a:cubicBezTo>
                  <a:cubicBezTo>
                    <a:pt x="19625" y="102626"/>
                    <a:pt x="19034" y="102603"/>
                    <a:pt x="18897" y="102626"/>
                  </a:cubicBezTo>
                  <a:cubicBezTo>
                    <a:pt x="18556" y="102694"/>
                    <a:pt x="18374" y="102853"/>
                    <a:pt x="18215" y="102990"/>
                  </a:cubicBezTo>
                  <a:cubicBezTo>
                    <a:pt x="18033" y="103103"/>
                    <a:pt x="17874" y="103217"/>
                    <a:pt x="17601" y="103149"/>
                  </a:cubicBezTo>
                  <a:cubicBezTo>
                    <a:pt x="17874" y="102876"/>
                    <a:pt x="18283" y="102649"/>
                    <a:pt x="18852" y="102444"/>
                  </a:cubicBezTo>
                  <a:cubicBezTo>
                    <a:pt x="18761" y="102398"/>
                    <a:pt x="18670" y="102330"/>
                    <a:pt x="18511" y="102376"/>
                  </a:cubicBezTo>
                  <a:cubicBezTo>
                    <a:pt x="18556" y="102171"/>
                    <a:pt x="18716" y="102262"/>
                    <a:pt x="18806" y="102262"/>
                  </a:cubicBezTo>
                  <a:cubicBezTo>
                    <a:pt x="18920" y="102285"/>
                    <a:pt x="19193" y="102239"/>
                    <a:pt x="19193" y="102512"/>
                  </a:cubicBezTo>
                  <a:cubicBezTo>
                    <a:pt x="19284" y="102489"/>
                    <a:pt x="19375" y="102444"/>
                    <a:pt x="19489" y="102421"/>
                  </a:cubicBezTo>
                  <a:cubicBezTo>
                    <a:pt x="19557" y="102398"/>
                    <a:pt x="19625" y="102353"/>
                    <a:pt x="19693" y="102330"/>
                  </a:cubicBezTo>
                  <a:cubicBezTo>
                    <a:pt x="19853" y="102307"/>
                    <a:pt x="20103" y="102398"/>
                    <a:pt x="20103" y="102398"/>
                  </a:cubicBezTo>
                  <a:cubicBezTo>
                    <a:pt x="20285" y="102330"/>
                    <a:pt x="20194" y="102035"/>
                    <a:pt x="20580" y="102012"/>
                  </a:cubicBezTo>
                  <a:cubicBezTo>
                    <a:pt x="20717" y="102330"/>
                    <a:pt x="21262" y="101966"/>
                    <a:pt x="21422" y="102262"/>
                  </a:cubicBezTo>
                  <a:cubicBezTo>
                    <a:pt x="21717" y="102035"/>
                    <a:pt x="21149" y="102012"/>
                    <a:pt x="21376" y="101784"/>
                  </a:cubicBezTo>
                  <a:cubicBezTo>
                    <a:pt x="21694" y="101625"/>
                    <a:pt x="21945" y="101693"/>
                    <a:pt x="21785" y="101921"/>
                  </a:cubicBezTo>
                  <a:cubicBezTo>
                    <a:pt x="21967" y="101557"/>
                    <a:pt x="22695" y="101784"/>
                    <a:pt x="22445" y="101352"/>
                  </a:cubicBezTo>
                  <a:cubicBezTo>
                    <a:pt x="22240" y="101080"/>
                    <a:pt x="22058" y="101830"/>
                    <a:pt x="21899" y="101580"/>
                  </a:cubicBezTo>
                  <a:cubicBezTo>
                    <a:pt x="21672" y="101352"/>
                    <a:pt x="22308" y="101239"/>
                    <a:pt x="22490" y="101125"/>
                  </a:cubicBezTo>
                  <a:cubicBezTo>
                    <a:pt x="22559" y="101080"/>
                    <a:pt x="22672" y="100852"/>
                    <a:pt x="22718" y="100807"/>
                  </a:cubicBezTo>
                  <a:cubicBezTo>
                    <a:pt x="22991" y="100647"/>
                    <a:pt x="23332" y="100466"/>
                    <a:pt x="23673" y="100352"/>
                  </a:cubicBezTo>
                  <a:cubicBezTo>
                    <a:pt x="23991" y="100215"/>
                    <a:pt x="24287" y="100124"/>
                    <a:pt x="24491" y="100193"/>
                  </a:cubicBezTo>
                  <a:cubicBezTo>
                    <a:pt x="24696" y="99920"/>
                    <a:pt x="25265" y="99874"/>
                    <a:pt x="25628" y="99624"/>
                  </a:cubicBezTo>
                  <a:cubicBezTo>
                    <a:pt x="25856" y="99442"/>
                    <a:pt x="26015" y="99192"/>
                    <a:pt x="26129" y="99033"/>
                  </a:cubicBezTo>
                  <a:cubicBezTo>
                    <a:pt x="25833" y="99033"/>
                    <a:pt x="25651" y="99169"/>
                    <a:pt x="25469" y="99329"/>
                  </a:cubicBezTo>
                  <a:cubicBezTo>
                    <a:pt x="25287" y="99465"/>
                    <a:pt x="25128" y="99624"/>
                    <a:pt x="24878" y="99692"/>
                  </a:cubicBezTo>
                  <a:cubicBezTo>
                    <a:pt x="24924" y="99306"/>
                    <a:pt x="25378" y="99147"/>
                    <a:pt x="25697" y="98965"/>
                  </a:cubicBezTo>
                  <a:cubicBezTo>
                    <a:pt x="25992" y="98783"/>
                    <a:pt x="26493" y="98715"/>
                    <a:pt x="26947" y="98373"/>
                  </a:cubicBezTo>
                  <a:cubicBezTo>
                    <a:pt x="27175" y="98578"/>
                    <a:pt x="26765" y="98669"/>
                    <a:pt x="26811" y="98851"/>
                  </a:cubicBezTo>
                  <a:cubicBezTo>
                    <a:pt x="27084" y="98601"/>
                    <a:pt x="27175" y="98328"/>
                    <a:pt x="27448" y="98078"/>
                  </a:cubicBezTo>
                  <a:cubicBezTo>
                    <a:pt x="27789" y="98192"/>
                    <a:pt x="27902" y="97873"/>
                    <a:pt x="28425" y="97691"/>
                  </a:cubicBezTo>
                  <a:cubicBezTo>
                    <a:pt x="28335" y="97464"/>
                    <a:pt x="27902" y="98101"/>
                    <a:pt x="27880" y="97691"/>
                  </a:cubicBezTo>
                  <a:cubicBezTo>
                    <a:pt x="28175" y="97487"/>
                    <a:pt x="28698" y="97327"/>
                    <a:pt x="28585" y="97055"/>
                  </a:cubicBezTo>
                  <a:cubicBezTo>
                    <a:pt x="28903" y="97032"/>
                    <a:pt x="29244" y="96850"/>
                    <a:pt x="29494" y="97009"/>
                  </a:cubicBezTo>
                  <a:cubicBezTo>
                    <a:pt x="29585" y="96850"/>
                    <a:pt x="29835" y="96691"/>
                    <a:pt x="29585" y="96509"/>
                  </a:cubicBezTo>
                  <a:cubicBezTo>
                    <a:pt x="29767" y="96259"/>
                    <a:pt x="30154" y="96463"/>
                    <a:pt x="29926" y="96190"/>
                  </a:cubicBezTo>
                  <a:cubicBezTo>
                    <a:pt x="30267" y="95940"/>
                    <a:pt x="30472" y="96213"/>
                    <a:pt x="30745" y="96168"/>
                  </a:cubicBezTo>
                  <a:cubicBezTo>
                    <a:pt x="30950" y="95918"/>
                    <a:pt x="30404" y="96213"/>
                    <a:pt x="30404" y="95872"/>
                  </a:cubicBezTo>
                  <a:cubicBezTo>
                    <a:pt x="31222" y="95645"/>
                    <a:pt x="31541" y="94962"/>
                    <a:pt x="32223" y="94644"/>
                  </a:cubicBezTo>
                  <a:cubicBezTo>
                    <a:pt x="32269" y="94530"/>
                    <a:pt x="32178" y="94417"/>
                    <a:pt x="32382" y="94303"/>
                  </a:cubicBezTo>
                  <a:cubicBezTo>
                    <a:pt x="32382" y="94803"/>
                    <a:pt x="32678" y="94258"/>
                    <a:pt x="32928" y="94439"/>
                  </a:cubicBezTo>
                  <a:cubicBezTo>
                    <a:pt x="32928" y="94235"/>
                    <a:pt x="33474" y="93644"/>
                    <a:pt x="33178" y="93666"/>
                  </a:cubicBezTo>
                  <a:cubicBezTo>
                    <a:pt x="33087" y="93348"/>
                    <a:pt x="33428" y="93598"/>
                    <a:pt x="33519" y="93530"/>
                  </a:cubicBezTo>
                  <a:cubicBezTo>
                    <a:pt x="33701" y="93257"/>
                    <a:pt x="33224" y="93439"/>
                    <a:pt x="33383" y="93166"/>
                  </a:cubicBezTo>
                  <a:cubicBezTo>
                    <a:pt x="34247" y="92507"/>
                    <a:pt x="34929" y="91779"/>
                    <a:pt x="35543" y="91165"/>
                  </a:cubicBezTo>
                  <a:cubicBezTo>
                    <a:pt x="35680" y="91028"/>
                    <a:pt x="35748" y="91097"/>
                    <a:pt x="35861" y="90983"/>
                  </a:cubicBezTo>
                  <a:cubicBezTo>
                    <a:pt x="36066" y="90778"/>
                    <a:pt x="36112" y="90483"/>
                    <a:pt x="36407" y="90233"/>
                  </a:cubicBezTo>
                  <a:cubicBezTo>
                    <a:pt x="36498" y="90164"/>
                    <a:pt x="36657" y="90005"/>
                    <a:pt x="36839" y="90051"/>
                  </a:cubicBezTo>
                  <a:cubicBezTo>
                    <a:pt x="37112" y="89732"/>
                    <a:pt x="37476" y="89368"/>
                    <a:pt x="37772" y="89027"/>
                  </a:cubicBezTo>
                  <a:cubicBezTo>
                    <a:pt x="38545" y="88027"/>
                    <a:pt x="39227" y="87367"/>
                    <a:pt x="40159" y="87345"/>
                  </a:cubicBezTo>
                  <a:cubicBezTo>
                    <a:pt x="40409" y="87617"/>
                    <a:pt x="40660" y="87799"/>
                    <a:pt x="40932" y="87572"/>
                  </a:cubicBezTo>
                  <a:cubicBezTo>
                    <a:pt x="41046" y="87686"/>
                    <a:pt x="40978" y="87845"/>
                    <a:pt x="40773" y="88050"/>
                  </a:cubicBezTo>
                  <a:cubicBezTo>
                    <a:pt x="41069" y="87959"/>
                    <a:pt x="41114" y="88709"/>
                    <a:pt x="41546" y="88254"/>
                  </a:cubicBezTo>
                  <a:cubicBezTo>
                    <a:pt x="41342" y="88618"/>
                    <a:pt x="41660" y="88868"/>
                    <a:pt x="41637" y="89141"/>
                  </a:cubicBezTo>
                  <a:cubicBezTo>
                    <a:pt x="41637" y="89255"/>
                    <a:pt x="41274" y="89459"/>
                    <a:pt x="41546" y="89528"/>
                  </a:cubicBezTo>
                  <a:cubicBezTo>
                    <a:pt x="41046" y="89914"/>
                    <a:pt x="40569" y="90369"/>
                    <a:pt x="40091" y="90824"/>
                  </a:cubicBezTo>
                  <a:cubicBezTo>
                    <a:pt x="39636" y="91279"/>
                    <a:pt x="39136" y="91733"/>
                    <a:pt x="38658" y="92120"/>
                  </a:cubicBezTo>
                  <a:cubicBezTo>
                    <a:pt x="38499" y="92256"/>
                    <a:pt x="38272" y="92256"/>
                    <a:pt x="38113" y="92416"/>
                  </a:cubicBezTo>
                  <a:cubicBezTo>
                    <a:pt x="37863" y="92598"/>
                    <a:pt x="37749" y="92916"/>
                    <a:pt x="37476" y="93121"/>
                  </a:cubicBezTo>
                  <a:cubicBezTo>
                    <a:pt x="37294" y="93257"/>
                    <a:pt x="37203" y="93234"/>
                    <a:pt x="37044" y="93371"/>
                  </a:cubicBezTo>
                  <a:cubicBezTo>
                    <a:pt x="36748" y="93666"/>
                    <a:pt x="36771" y="94053"/>
                    <a:pt x="36339" y="94007"/>
                  </a:cubicBezTo>
                  <a:cubicBezTo>
                    <a:pt x="36248" y="94098"/>
                    <a:pt x="36407" y="94189"/>
                    <a:pt x="36271" y="94303"/>
                  </a:cubicBezTo>
                  <a:cubicBezTo>
                    <a:pt x="35998" y="94485"/>
                    <a:pt x="35816" y="94758"/>
                    <a:pt x="35543" y="94917"/>
                  </a:cubicBezTo>
                  <a:cubicBezTo>
                    <a:pt x="35475" y="94962"/>
                    <a:pt x="35384" y="94985"/>
                    <a:pt x="35316" y="94985"/>
                  </a:cubicBezTo>
                  <a:cubicBezTo>
                    <a:pt x="35225" y="95008"/>
                    <a:pt x="35156" y="95008"/>
                    <a:pt x="35156" y="95008"/>
                  </a:cubicBezTo>
                  <a:cubicBezTo>
                    <a:pt x="35066" y="95099"/>
                    <a:pt x="35088" y="95281"/>
                    <a:pt x="34997" y="95372"/>
                  </a:cubicBezTo>
                  <a:cubicBezTo>
                    <a:pt x="34815" y="95599"/>
                    <a:pt x="34452" y="95667"/>
                    <a:pt x="34270" y="95827"/>
                  </a:cubicBezTo>
                  <a:cubicBezTo>
                    <a:pt x="34110" y="95986"/>
                    <a:pt x="34156" y="96122"/>
                    <a:pt x="34019" y="96259"/>
                  </a:cubicBezTo>
                  <a:cubicBezTo>
                    <a:pt x="33747" y="96577"/>
                    <a:pt x="33406" y="96759"/>
                    <a:pt x="32996" y="96918"/>
                  </a:cubicBezTo>
                  <a:cubicBezTo>
                    <a:pt x="32814" y="97009"/>
                    <a:pt x="32860" y="97100"/>
                    <a:pt x="32905" y="97214"/>
                  </a:cubicBezTo>
                  <a:cubicBezTo>
                    <a:pt x="32587" y="97350"/>
                    <a:pt x="32223" y="97600"/>
                    <a:pt x="31859" y="97896"/>
                  </a:cubicBezTo>
                  <a:cubicBezTo>
                    <a:pt x="31473" y="98169"/>
                    <a:pt x="31063" y="98464"/>
                    <a:pt x="30631" y="98783"/>
                  </a:cubicBezTo>
                  <a:cubicBezTo>
                    <a:pt x="30358" y="98806"/>
                    <a:pt x="30609" y="98351"/>
                    <a:pt x="30176" y="98533"/>
                  </a:cubicBezTo>
                  <a:cubicBezTo>
                    <a:pt x="29949" y="98828"/>
                    <a:pt x="30518" y="98737"/>
                    <a:pt x="30336" y="98987"/>
                  </a:cubicBezTo>
                  <a:cubicBezTo>
                    <a:pt x="29517" y="99465"/>
                    <a:pt x="29221" y="99601"/>
                    <a:pt x="28471" y="100124"/>
                  </a:cubicBezTo>
                  <a:cubicBezTo>
                    <a:pt x="28471" y="99988"/>
                    <a:pt x="28516" y="99874"/>
                    <a:pt x="28698" y="99783"/>
                  </a:cubicBezTo>
                  <a:cubicBezTo>
                    <a:pt x="28175" y="99692"/>
                    <a:pt x="28289" y="100306"/>
                    <a:pt x="28312" y="100329"/>
                  </a:cubicBezTo>
                  <a:cubicBezTo>
                    <a:pt x="27857" y="100670"/>
                    <a:pt x="28357" y="100033"/>
                    <a:pt x="27971" y="100215"/>
                  </a:cubicBezTo>
                  <a:cubicBezTo>
                    <a:pt x="27721" y="100284"/>
                    <a:pt x="27834" y="100420"/>
                    <a:pt x="27902" y="100556"/>
                  </a:cubicBezTo>
                  <a:lnTo>
                    <a:pt x="27152" y="100966"/>
                  </a:lnTo>
                  <a:cubicBezTo>
                    <a:pt x="26902" y="100920"/>
                    <a:pt x="27107" y="100875"/>
                    <a:pt x="26970" y="100647"/>
                  </a:cubicBezTo>
                  <a:lnTo>
                    <a:pt x="26674" y="100829"/>
                  </a:lnTo>
                  <a:cubicBezTo>
                    <a:pt x="26470" y="100989"/>
                    <a:pt x="27243" y="100943"/>
                    <a:pt x="26629" y="101261"/>
                  </a:cubicBezTo>
                  <a:cubicBezTo>
                    <a:pt x="26197" y="101512"/>
                    <a:pt x="26584" y="101148"/>
                    <a:pt x="26356" y="100989"/>
                  </a:cubicBezTo>
                  <a:cubicBezTo>
                    <a:pt x="26061" y="101148"/>
                    <a:pt x="26061" y="100966"/>
                    <a:pt x="25924" y="101216"/>
                  </a:cubicBezTo>
                  <a:cubicBezTo>
                    <a:pt x="25697" y="101352"/>
                    <a:pt x="26038" y="101580"/>
                    <a:pt x="26061" y="101762"/>
                  </a:cubicBezTo>
                  <a:lnTo>
                    <a:pt x="25287" y="102148"/>
                  </a:lnTo>
                  <a:cubicBezTo>
                    <a:pt x="25356" y="102035"/>
                    <a:pt x="25333" y="101898"/>
                    <a:pt x="25242" y="101762"/>
                  </a:cubicBezTo>
                  <a:cubicBezTo>
                    <a:pt x="25174" y="101944"/>
                    <a:pt x="24673" y="102057"/>
                    <a:pt x="24969" y="102307"/>
                  </a:cubicBezTo>
                  <a:cubicBezTo>
                    <a:pt x="24401" y="102671"/>
                    <a:pt x="23991" y="102649"/>
                    <a:pt x="23718" y="102489"/>
                  </a:cubicBezTo>
                  <a:cubicBezTo>
                    <a:pt x="23491" y="102535"/>
                    <a:pt x="23400" y="103126"/>
                    <a:pt x="23173" y="102717"/>
                  </a:cubicBezTo>
                  <a:cubicBezTo>
                    <a:pt x="22900" y="102944"/>
                    <a:pt x="23559" y="102944"/>
                    <a:pt x="22945" y="103126"/>
                  </a:cubicBezTo>
                  <a:cubicBezTo>
                    <a:pt x="23013" y="103194"/>
                    <a:pt x="23104" y="103240"/>
                    <a:pt x="23241" y="103194"/>
                  </a:cubicBezTo>
                  <a:cubicBezTo>
                    <a:pt x="23195" y="103263"/>
                    <a:pt x="22308" y="103899"/>
                    <a:pt x="22377" y="103354"/>
                  </a:cubicBezTo>
                  <a:cubicBezTo>
                    <a:pt x="22036" y="103490"/>
                    <a:pt x="22240" y="103786"/>
                    <a:pt x="21808" y="103899"/>
                  </a:cubicBezTo>
                  <a:lnTo>
                    <a:pt x="21694" y="103626"/>
                  </a:lnTo>
                  <a:cubicBezTo>
                    <a:pt x="21694" y="103808"/>
                    <a:pt x="21422" y="103922"/>
                    <a:pt x="21353" y="104081"/>
                  </a:cubicBezTo>
                  <a:cubicBezTo>
                    <a:pt x="21012" y="104195"/>
                    <a:pt x="20853" y="104036"/>
                    <a:pt x="20648" y="103945"/>
                  </a:cubicBezTo>
                  <a:cubicBezTo>
                    <a:pt x="20717" y="104149"/>
                    <a:pt x="20512" y="104263"/>
                    <a:pt x="20285" y="104377"/>
                  </a:cubicBezTo>
                  <a:lnTo>
                    <a:pt x="20194" y="104400"/>
                  </a:lnTo>
                  <a:lnTo>
                    <a:pt x="20057" y="104445"/>
                  </a:lnTo>
                  <a:cubicBezTo>
                    <a:pt x="19966" y="104491"/>
                    <a:pt x="19875" y="104513"/>
                    <a:pt x="19807" y="104536"/>
                  </a:cubicBezTo>
                  <a:cubicBezTo>
                    <a:pt x="19648" y="104581"/>
                    <a:pt x="19511" y="104627"/>
                    <a:pt x="19443" y="104672"/>
                  </a:cubicBezTo>
                  <a:cubicBezTo>
                    <a:pt x="19398" y="104695"/>
                    <a:pt x="19853" y="104672"/>
                    <a:pt x="19989" y="104559"/>
                  </a:cubicBezTo>
                  <a:cubicBezTo>
                    <a:pt x="19557" y="104877"/>
                    <a:pt x="18988" y="105059"/>
                    <a:pt x="18420" y="105173"/>
                  </a:cubicBezTo>
                  <a:cubicBezTo>
                    <a:pt x="17851" y="105309"/>
                    <a:pt x="17260" y="105377"/>
                    <a:pt x="16692" y="105582"/>
                  </a:cubicBezTo>
                  <a:cubicBezTo>
                    <a:pt x="16373" y="105355"/>
                    <a:pt x="16169" y="105150"/>
                    <a:pt x="15509" y="105059"/>
                  </a:cubicBezTo>
                  <a:cubicBezTo>
                    <a:pt x="15032" y="105127"/>
                    <a:pt x="15191" y="105400"/>
                    <a:pt x="14691" y="105446"/>
                  </a:cubicBezTo>
                  <a:cubicBezTo>
                    <a:pt x="15145" y="105696"/>
                    <a:pt x="14099" y="105991"/>
                    <a:pt x="14804" y="105991"/>
                  </a:cubicBezTo>
                  <a:cubicBezTo>
                    <a:pt x="14554" y="106241"/>
                    <a:pt x="13576" y="106196"/>
                    <a:pt x="13872" y="106651"/>
                  </a:cubicBezTo>
                  <a:cubicBezTo>
                    <a:pt x="13349" y="106833"/>
                    <a:pt x="12780" y="106969"/>
                    <a:pt x="12189" y="107106"/>
                  </a:cubicBezTo>
                  <a:cubicBezTo>
                    <a:pt x="11621" y="107197"/>
                    <a:pt x="11029" y="107265"/>
                    <a:pt x="10461" y="107333"/>
                  </a:cubicBezTo>
                  <a:cubicBezTo>
                    <a:pt x="9301" y="107492"/>
                    <a:pt x="8210" y="107583"/>
                    <a:pt x="7232" y="107788"/>
                  </a:cubicBezTo>
                  <a:cubicBezTo>
                    <a:pt x="7550" y="107401"/>
                    <a:pt x="8369" y="107469"/>
                    <a:pt x="9051" y="107356"/>
                  </a:cubicBezTo>
                  <a:cubicBezTo>
                    <a:pt x="9688" y="107242"/>
                    <a:pt x="10347" y="107197"/>
                    <a:pt x="10802" y="107015"/>
                  </a:cubicBezTo>
                  <a:cubicBezTo>
                    <a:pt x="10529" y="106924"/>
                    <a:pt x="10006" y="106969"/>
                    <a:pt x="9961" y="106764"/>
                  </a:cubicBezTo>
                  <a:cubicBezTo>
                    <a:pt x="9324" y="106787"/>
                    <a:pt x="9347" y="107242"/>
                    <a:pt x="8755" y="107310"/>
                  </a:cubicBezTo>
                  <a:lnTo>
                    <a:pt x="8869" y="107106"/>
                  </a:lnTo>
                  <a:cubicBezTo>
                    <a:pt x="8050" y="107242"/>
                    <a:pt x="7664" y="107151"/>
                    <a:pt x="7368" y="107015"/>
                  </a:cubicBezTo>
                  <a:cubicBezTo>
                    <a:pt x="7186" y="107083"/>
                    <a:pt x="7141" y="107242"/>
                    <a:pt x="6913" y="107265"/>
                  </a:cubicBezTo>
                  <a:lnTo>
                    <a:pt x="5754" y="107424"/>
                  </a:lnTo>
                  <a:cubicBezTo>
                    <a:pt x="5435" y="107333"/>
                    <a:pt x="5776" y="107219"/>
                    <a:pt x="5617" y="107151"/>
                  </a:cubicBezTo>
                  <a:cubicBezTo>
                    <a:pt x="4981" y="107219"/>
                    <a:pt x="5572" y="107310"/>
                    <a:pt x="5072" y="107492"/>
                  </a:cubicBezTo>
                  <a:cubicBezTo>
                    <a:pt x="4617" y="107560"/>
                    <a:pt x="4071" y="107538"/>
                    <a:pt x="3980" y="107924"/>
                  </a:cubicBezTo>
                  <a:cubicBezTo>
                    <a:pt x="3866" y="107901"/>
                    <a:pt x="3753" y="107901"/>
                    <a:pt x="3616" y="107901"/>
                  </a:cubicBezTo>
                  <a:cubicBezTo>
                    <a:pt x="3548" y="107901"/>
                    <a:pt x="3480" y="107901"/>
                    <a:pt x="3412" y="107901"/>
                  </a:cubicBezTo>
                  <a:cubicBezTo>
                    <a:pt x="3343" y="107901"/>
                    <a:pt x="3252" y="107947"/>
                    <a:pt x="3275" y="107833"/>
                  </a:cubicBezTo>
                  <a:cubicBezTo>
                    <a:pt x="3252" y="107538"/>
                    <a:pt x="3230" y="107219"/>
                    <a:pt x="3207" y="106924"/>
                  </a:cubicBezTo>
                  <a:cubicBezTo>
                    <a:pt x="3161" y="106332"/>
                    <a:pt x="3116" y="105764"/>
                    <a:pt x="3116" y="105309"/>
                  </a:cubicBezTo>
                  <a:cubicBezTo>
                    <a:pt x="3230" y="105491"/>
                    <a:pt x="3275" y="105946"/>
                    <a:pt x="3298" y="106446"/>
                  </a:cubicBezTo>
                  <a:cubicBezTo>
                    <a:pt x="3298" y="106696"/>
                    <a:pt x="3298" y="106969"/>
                    <a:pt x="3321" y="107219"/>
                  </a:cubicBezTo>
                  <a:cubicBezTo>
                    <a:pt x="3321" y="107333"/>
                    <a:pt x="3343" y="107469"/>
                    <a:pt x="3343" y="107583"/>
                  </a:cubicBezTo>
                  <a:cubicBezTo>
                    <a:pt x="3343" y="107629"/>
                    <a:pt x="3343" y="107697"/>
                    <a:pt x="3343" y="107742"/>
                  </a:cubicBezTo>
                  <a:cubicBezTo>
                    <a:pt x="3366" y="107765"/>
                    <a:pt x="3343" y="107811"/>
                    <a:pt x="3366" y="107811"/>
                  </a:cubicBezTo>
                  <a:lnTo>
                    <a:pt x="3457" y="107788"/>
                  </a:lnTo>
                  <a:cubicBezTo>
                    <a:pt x="3775" y="107606"/>
                    <a:pt x="4162" y="107469"/>
                    <a:pt x="4367" y="107219"/>
                  </a:cubicBezTo>
                  <a:cubicBezTo>
                    <a:pt x="4162" y="107219"/>
                    <a:pt x="3980" y="107265"/>
                    <a:pt x="3844" y="107310"/>
                  </a:cubicBezTo>
                  <a:cubicBezTo>
                    <a:pt x="3798" y="107333"/>
                    <a:pt x="3753" y="107356"/>
                    <a:pt x="3730" y="107378"/>
                  </a:cubicBezTo>
                  <a:cubicBezTo>
                    <a:pt x="3684" y="107401"/>
                    <a:pt x="3684" y="107378"/>
                    <a:pt x="3662" y="107401"/>
                  </a:cubicBezTo>
                  <a:cubicBezTo>
                    <a:pt x="3616" y="107401"/>
                    <a:pt x="3571" y="107447"/>
                    <a:pt x="3525" y="107538"/>
                  </a:cubicBezTo>
                  <a:cubicBezTo>
                    <a:pt x="3662" y="106696"/>
                    <a:pt x="3389" y="106514"/>
                    <a:pt x="3412" y="105559"/>
                  </a:cubicBezTo>
                  <a:cubicBezTo>
                    <a:pt x="3525" y="105627"/>
                    <a:pt x="3548" y="105468"/>
                    <a:pt x="3662" y="105286"/>
                  </a:cubicBezTo>
                  <a:cubicBezTo>
                    <a:pt x="3480" y="103990"/>
                    <a:pt x="3366" y="102671"/>
                    <a:pt x="3230" y="100898"/>
                  </a:cubicBezTo>
                  <a:cubicBezTo>
                    <a:pt x="3321" y="100420"/>
                    <a:pt x="3503" y="100989"/>
                    <a:pt x="3571" y="100488"/>
                  </a:cubicBezTo>
                  <a:cubicBezTo>
                    <a:pt x="3548" y="100147"/>
                    <a:pt x="3434" y="100284"/>
                    <a:pt x="3343" y="100352"/>
                  </a:cubicBezTo>
                  <a:cubicBezTo>
                    <a:pt x="3275" y="100397"/>
                    <a:pt x="3230" y="100420"/>
                    <a:pt x="3207" y="100375"/>
                  </a:cubicBezTo>
                  <a:cubicBezTo>
                    <a:pt x="3161" y="100329"/>
                    <a:pt x="3139" y="100193"/>
                    <a:pt x="3184" y="99897"/>
                  </a:cubicBezTo>
                  <a:cubicBezTo>
                    <a:pt x="3412" y="99397"/>
                    <a:pt x="3639" y="99874"/>
                    <a:pt x="3753" y="100215"/>
                  </a:cubicBezTo>
                  <a:cubicBezTo>
                    <a:pt x="3912" y="100056"/>
                    <a:pt x="3935" y="99783"/>
                    <a:pt x="3866" y="99601"/>
                  </a:cubicBezTo>
                  <a:cubicBezTo>
                    <a:pt x="3821" y="99420"/>
                    <a:pt x="3662" y="99306"/>
                    <a:pt x="3457" y="99556"/>
                  </a:cubicBezTo>
                  <a:cubicBezTo>
                    <a:pt x="3503" y="99215"/>
                    <a:pt x="3389" y="98965"/>
                    <a:pt x="3366" y="99260"/>
                  </a:cubicBezTo>
                  <a:cubicBezTo>
                    <a:pt x="3343" y="97578"/>
                    <a:pt x="3412" y="95485"/>
                    <a:pt x="3434" y="93416"/>
                  </a:cubicBezTo>
                  <a:cubicBezTo>
                    <a:pt x="3434" y="92961"/>
                    <a:pt x="3457" y="92484"/>
                    <a:pt x="3457" y="92029"/>
                  </a:cubicBezTo>
                  <a:cubicBezTo>
                    <a:pt x="3457" y="91688"/>
                    <a:pt x="3457" y="91392"/>
                    <a:pt x="3457" y="91074"/>
                  </a:cubicBezTo>
                  <a:cubicBezTo>
                    <a:pt x="3457" y="90460"/>
                    <a:pt x="3434" y="89869"/>
                    <a:pt x="3389" y="89346"/>
                  </a:cubicBezTo>
                  <a:cubicBezTo>
                    <a:pt x="3366" y="89232"/>
                    <a:pt x="3298" y="89300"/>
                    <a:pt x="3298" y="89346"/>
                  </a:cubicBezTo>
                  <a:cubicBezTo>
                    <a:pt x="3230" y="89096"/>
                    <a:pt x="3275" y="88641"/>
                    <a:pt x="3230" y="88141"/>
                  </a:cubicBezTo>
                  <a:cubicBezTo>
                    <a:pt x="3525" y="88095"/>
                    <a:pt x="3343" y="88550"/>
                    <a:pt x="3593" y="88277"/>
                  </a:cubicBezTo>
                  <a:cubicBezTo>
                    <a:pt x="3798" y="87981"/>
                    <a:pt x="3662" y="87822"/>
                    <a:pt x="3684" y="87731"/>
                  </a:cubicBezTo>
                  <a:cubicBezTo>
                    <a:pt x="3798" y="87436"/>
                    <a:pt x="3684" y="88118"/>
                    <a:pt x="3866" y="88277"/>
                  </a:cubicBezTo>
                  <a:cubicBezTo>
                    <a:pt x="3980" y="87868"/>
                    <a:pt x="4162" y="87527"/>
                    <a:pt x="4253" y="87072"/>
                  </a:cubicBezTo>
                  <a:cubicBezTo>
                    <a:pt x="3821" y="86958"/>
                    <a:pt x="3639" y="86549"/>
                    <a:pt x="3434" y="86185"/>
                  </a:cubicBezTo>
                  <a:cubicBezTo>
                    <a:pt x="3480" y="85912"/>
                    <a:pt x="3525" y="85616"/>
                    <a:pt x="3798" y="85639"/>
                  </a:cubicBezTo>
                  <a:cubicBezTo>
                    <a:pt x="3503" y="85139"/>
                    <a:pt x="3821" y="84502"/>
                    <a:pt x="3753" y="83456"/>
                  </a:cubicBezTo>
                  <a:cubicBezTo>
                    <a:pt x="3844" y="83388"/>
                    <a:pt x="3957" y="83342"/>
                    <a:pt x="4116" y="83365"/>
                  </a:cubicBezTo>
                  <a:cubicBezTo>
                    <a:pt x="4162" y="83138"/>
                    <a:pt x="3980" y="83138"/>
                    <a:pt x="3844" y="83138"/>
                  </a:cubicBezTo>
                  <a:cubicBezTo>
                    <a:pt x="3935" y="82637"/>
                    <a:pt x="3866" y="82046"/>
                    <a:pt x="3866" y="81387"/>
                  </a:cubicBezTo>
                  <a:cubicBezTo>
                    <a:pt x="3889" y="80409"/>
                    <a:pt x="4116" y="79477"/>
                    <a:pt x="4185" y="78658"/>
                  </a:cubicBezTo>
                  <a:cubicBezTo>
                    <a:pt x="4230" y="78271"/>
                    <a:pt x="4026" y="77885"/>
                    <a:pt x="4298" y="77680"/>
                  </a:cubicBezTo>
                  <a:cubicBezTo>
                    <a:pt x="4276" y="77544"/>
                    <a:pt x="4139" y="77498"/>
                    <a:pt x="4116" y="77339"/>
                  </a:cubicBezTo>
                  <a:cubicBezTo>
                    <a:pt x="4139" y="77066"/>
                    <a:pt x="4298" y="76975"/>
                    <a:pt x="4389" y="76816"/>
                  </a:cubicBezTo>
                  <a:cubicBezTo>
                    <a:pt x="4071" y="75952"/>
                    <a:pt x="4435" y="74815"/>
                    <a:pt x="4367" y="73428"/>
                  </a:cubicBezTo>
                  <a:cubicBezTo>
                    <a:pt x="4571" y="73155"/>
                    <a:pt x="4526" y="73587"/>
                    <a:pt x="4821" y="73541"/>
                  </a:cubicBezTo>
                  <a:cubicBezTo>
                    <a:pt x="4799" y="73018"/>
                    <a:pt x="4253" y="73109"/>
                    <a:pt x="4367" y="72427"/>
                  </a:cubicBezTo>
                  <a:cubicBezTo>
                    <a:pt x="4526" y="72541"/>
                    <a:pt x="4594" y="72746"/>
                    <a:pt x="4912" y="72655"/>
                  </a:cubicBezTo>
                  <a:cubicBezTo>
                    <a:pt x="4981" y="72268"/>
                    <a:pt x="4549" y="72223"/>
                    <a:pt x="4844" y="71904"/>
                  </a:cubicBezTo>
                  <a:cubicBezTo>
                    <a:pt x="5026" y="71972"/>
                    <a:pt x="4890" y="72404"/>
                    <a:pt x="5117" y="72450"/>
                  </a:cubicBezTo>
                  <a:cubicBezTo>
                    <a:pt x="5322" y="72200"/>
                    <a:pt x="4799" y="71881"/>
                    <a:pt x="4935" y="71358"/>
                  </a:cubicBezTo>
                  <a:cubicBezTo>
                    <a:pt x="5185" y="71336"/>
                    <a:pt x="5231" y="71518"/>
                    <a:pt x="5208" y="71791"/>
                  </a:cubicBezTo>
                  <a:cubicBezTo>
                    <a:pt x="5526" y="71586"/>
                    <a:pt x="5049" y="71404"/>
                    <a:pt x="5117" y="71131"/>
                  </a:cubicBezTo>
                  <a:cubicBezTo>
                    <a:pt x="5322" y="71108"/>
                    <a:pt x="5163" y="70654"/>
                    <a:pt x="5322" y="70585"/>
                  </a:cubicBezTo>
                  <a:cubicBezTo>
                    <a:pt x="5163" y="70290"/>
                    <a:pt x="4730" y="69903"/>
                    <a:pt x="4867" y="69607"/>
                  </a:cubicBezTo>
                  <a:cubicBezTo>
                    <a:pt x="5003" y="69721"/>
                    <a:pt x="5208" y="69721"/>
                    <a:pt x="5322" y="69835"/>
                  </a:cubicBezTo>
                  <a:cubicBezTo>
                    <a:pt x="5344" y="70017"/>
                    <a:pt x="5208" y="70062"/>
                    <a:pt x="5231" y="70267"/>
                  </a:cubicBezTo>
                  <a:cubicBezTo>
                    <a:pt x="5663" y="70335"/>
                    <a:pt x="5481" y="69653"/>
                    <a:pt x="5435" y="69403"/>
                  </a:cubicBezTo>
                  <a:cubicBezTo>
                    <a:pt x="5708" y="69380"/>
                    <a:pt x="5708" y="69653"/>
                    <a:pt x="5981" y="69630"/>
                  </a:cubicBezTo>
                  <a:cubicBezTo>
                    <a:pt x="5867" y="69448"/>
                    <a:pt x="5708" y="69357"/>
                    <a:pt x="5617" y="69175"/>
                  </a:cubicBezTo>
                  <a:cubicBezTo>
                    <a:pt x="5572" y="68789"/>
                    <a:pt x="5845" y="68812"/>
                    <a:pt x="5981" y="68652"/>
                  </a:cubicBezTo>
                  <a:cubicBezTo>
                    <a:pt x="6027" y="69153"/>
                    <a:pt x="6345" y="70381"/>
                    <a:pt x="5867" y="70835"/>
                  </a:cubicBezTo>
                  <a:cubicBezTo>
                    <a:pt x="5913" y="71063"/>
                    <a:pt x="6004" y="70699"/>
                    <a:pt x="6140" y="70949"/>
                  </a:cubicBezTo>
                  <a:cubicBezTo>
                    <a:pt x="6095" y="71404"/>
                    <a:pt x="6209" y="72063"/>
                    <a:pt x="6027" y="72359"/>
                  </a:cubicBezTo>
                  <a:cubicBezTo>
                    <a:pt x="6027" y="72473"/>
                    <a:pt x="6140" y="72450"/>
                    <a:pt x="6209" y="72473"/>
                  </a:cubicBezTo>
                  <a:cubicBezTo>
                    <a:pt x="6231" y="73109"/>
                    <a:pt x="5913" y="73541"/>
                    <a:pt x="6277" y="73996"/>
                  </a:cubicBezTo>
                  <a:cubicBezTo>
                    <a:pt x="6004" y="74292"/>
                    <a:pt x="6163" y="75429"/>
                    <a:pt x="6345" y="75861"/>
                  </a:cubicBezTo>
                  <a:cubicBezTo>
                    <a:pt x="6095" y="76020"/>
                    <a:pt x="6118" y="76475"/>
                    <a:pt x="6049" y="76839"/>
                  </a:cubicBezTo>
                  <a:cubicBezTo>
                    <a:pt x="6390" y="76862"/>
                    <a:pt x="6345" y="76407"/>
                    <a:pt x="6527" y="76202"/>
                  </a:cubicBezTo>
                  <a:cubicBezTo>
                    <a:pt x="6891" y="76338"/>
                    <a:pt x="6481" y="76429"/>
                    <a:pt x="6504" y="76748"/>
                  </a:cubicBezTo>
                  <a:cubicBezTo>
                    <a:pt x="6481" y="76975"/>
                    <a:pt x="6823" y="76793"/>
                    <a:pt x="6959" y="76862"/>
                  </a:cubicBezTo>
                  <a:cubicBezTo>
                    <a:pt x="7050" y="76179"/>
                    <a:pt x="6754" y="75952"/>
                    <a:pt x="6527" y="75656"/>
                  </a:cubicBezTo>
                  <a:cubicBezTo>
                    <a:pt x="6618" y="74269"/>
                    <a:pt x="6504" y="73473"/>
                    <a:pt x="6663" y="72473"/>
                  </a:cubicBezTo>
                  <a:cubicBezTo>
                    <a:pt x="6777" y="72746"/>
                    <a:pt x="7164" y="72700"/>
                    <a:pt x="7209" y="73041"/>
                  </a:cubicBezTo>
                  <a:cubicBezTo>
                    <a:pt x="7414" y="72996"/>
                    <a:pt x="7209" y="72473"/>
                    <a:pt x="7391" y="72382"/>
                  </a:cubicBezTo>
                  <a:cubicBezTo>
                    <a:pt x="7209" y="72359"/>
                    <a:pt x="7118" y="72404"/>
                    <a:pt x="7118" y="72609"/>
                  </a:cubicBezTo>
                  <a:cubicBezTo>
                    <a:pt x="6845" y="72564"/>
                    <a:pt x="6982" y="72063"/>
                    <a:pt x="6959" y="71722"/>
                  </a:cubicBezTo>
                  <a:cubicBezTo>
                    <a:pt x="7095" y="71722"/>
                    <a:pt x="7300" y="71791"/>
                    <a:pt x="7323" y="71631"/>
                  </a:cubicBezTo>
                  <a:cubicBezTo>
                    <a:pt x="7414" y="71222"/>
                    <a:pt x="6868" y="71563"/>
                    <a:pt x="7050" y="71063"/>
                  </a:cubicBezTo>
                  <a:cubicBezTo>
                    <a:pt x="7346" y="71267"/>
                    <a:pt x="7277" y="71267"/>
                    <a:pt x="7505" y="70972"/>
                  </a:cubicBezTo>
                  <a:cubicBezTo>
                    <a:pt x="7459" y="70790"/>
                    <a:pt x="7300" y="70904"/>
                    <a:pt x="7323" y="71086"/>
                  </a:cubicBezTo>
                  <a:cubicBezTo>
                    <a:pt x="7186" y="71040"/>
                    <a:pt x="7300" y="70744"/>
                    <a:pt x="7141" y="70744"/>
                  </a:cubicBezTo>
                  <a:cubicBezTo>
                    <a:pt x="7300" y="70494"/>
                    <a:pt x="7391" y="70244"/>
                    <a:pt x="7709" y="70426"/>
                  </a:cubicBezTo>
                  <a:cubicBezTo>
                    <a:pt x="7755" y="69994"/>
                    <a:pt x="7414" y="69971"/>
                    <a:pt x="7527" y="69448"/>
                  </a:cubicBezTo>
                  <a:cubicBezTo>
                    <a:pt x="7527" y="69016"/>
                    <a:pt x="7937" y="69107"/>
                    <a:pt x="7914" y="68675"/>
                  </a:cubicBezTo>
                  <a:cubicBezTo>
                    <a:pt x="7800" y="68380"/>
                    <a:pt x="7687" y="68038"/>
                    <a:pt x="7368" y="68243"/>
                  </a:cubicBezTo>
                  <a:cubicBezTo>
                    <a:pt x="7391" y="67629"/>
                    <a:pt x="7232" y="67333"/>
                    <a:pt x="6936" y="67356"/>
                  </a:cubicBezTo>
                  <a:cubicBezTo>
                    <a:pt x="6845" y="67038"/>
                    <a:pt x="7050" y="67061"/>
                    <a:pt x="7027" y="66810"/>
                  </a:cubicBezTo>
                  <a:cubicBezTo>
                    <a:pt x="7232" y="66765"/>
                    <a:pt x="7186" y="66970"/>
                    <a:pt x="7209" y="67129"/>
                  </a:cubicBezTo>
                  <a:cubicBezTo>
                    <a:pt x="7482" y="67129"/>
                    <a:pt x="7550" y="66901"/>
                    <a:pt x="7664" y="66720"/>
                  </a:cubicBezTo>
                  <a:cubicBezTo>
                    <a:pt x="7527" y="66287"/>
                    <a:pt x="7527" y="66378"/>
                    <a:pt x="7687" y="65946"/>
                  </a:cubicBezTo>
                  <a:cubicBezTo>
                    <a:pt x="7982" y="65810"/>
                    <a:pt x="7755" y="66310"/>
                    <a:pt x="8050" y="66174"/>
                  </a:cubicBezTo>
                  <a:cubicBezTo>
                    <a:pt x="8255" y="66174"/>
                    <a:pt x="8005" y="65878"/>
                    <a:pt x="7869" y="65946"/>
                  </a:cubicBezTo>
                  <a:cubicBezTo>
                    <a:pt x="7869" y="65583"/>
                    <a:pt x="7709" y="65401"/>
                    <a:pt x="7778" y="64969"/>
                  </a:cubicBezTo>
                  <a:cubicBezTo>
                    <a:pt x="7573" y="64923"/>
                    <a:pt x="7437" y="64969"/>
                    <a:pt x="7323" y="65059"/>
                  </a:cubicBezTo>
                  <a:cubicBezTo>
                    <a:pt x="7459" y="65219"/>
                    <a:pt x="7414" y="65537"/>
                    <a:pt x="7414" y="65833"/>
                  </a:cubicBezTo>
                  <a:cubicBezTo>
                    <a:pt x="6959" y="65742"/>
                    <a:pt x="7095" y="66401"/>
                    <a:pt x="6663" y="66356"/>
                  </a:cubicBezTo>
                  <a:cubicBezTo>
                    <a:pt x="6754" y="65105"/>
                    <a:pt x="6595" y="62899"/>
                    <a:pt x="6823" y="61785"/>
                  </a:cubicBezTo>
                  <a:cubicBezTo>
                    <a:pt x="7255" y="61785"/>
                    <a:pt x="6913" y="62035"/>
                    <a:pt x="6913" y="62217"/>
                  </a:cubicBezTo>
                  <a:cubicBezTo>
                    <a:pt x="6891" y="63127"/>
                    <a:pt x="6913" y="64536"/>
                    <a:pt x="6868" y="65492"/>
                  </a:cubicBezTo>
                  <a:cubicBezTo>
                    <a:pt x="7050" y="65196"/>
                    <a:pt x="7004" y="64627"/>
                    <a:pt x="7323" y="64514"/>
                  </a:cubicBezTo>
                  <a:cubicBezTo>
                    <a:pt x="7414" y="64150"/>
                    <a:pt x="6959" y="64377"/>
                    <a:pt x="7073" y="63968"/>
                  </a:cubicBezTo>
                  <a:cubicBezTo>
                    <a:pt x="7027" y="63718"/>
                    <a:pt x="7255" y="63809"/>
                    <a:pt x="7255" y="63650"/>
                  </a:cubicBezTo>
                  <a:cubicBezTo>
                    <a:pt x="7414" y="63399"/>
                    <a:pt x="7095" y="63354"/>
                    <a:pt x="7073" y="63309"/>
                  </a:cubicBezTo>
                  <a:cubicBezTo>
                    <a:pt x="7073" y="63263"/>
                    <a:pt x="7164" y="63172"/>
                    <a:pt x="7164" y="63104"/>
                  </a:cubicBezTo>
                  <a:cubicBezTo>
                    <a:pt x="7186" y="62945"/>
                    <a:pt x="7073" y="62899"/>
                    <a:pt x="7095" y="62876"/>
                  </a:cubicBezTo>
                  <a:cubicBezTo>
                    <a:pt x="7095" y="62376"/>
                    <a:pt x="7300" y="62012"/>
                    <a:pt x="7095" y="61444"/>
                  </a:cubicBezTo>
                  <a:cubicBezTo>
                    <a:pt x="7073" y="61262"/>
                    <a:pt x="7186" y="61239"/>
                    <a:pt x="7300" y="61239"/>
                  </a:cubicBezTo>
                  <a:cubicBezTo>
                    <a:pt x="7232" y="60921"/>
                    <a:pt x="7095" y="61330"/>
                    <a:pt x="6936" y="61239"/>
                  </a:cubicBezTo>
                  <a:cubicBezTo>
                    <a:pt x="6913" y="60966"/>
                    <a:pt x="7141" y="60966"/>
                    <a:pt x="7209" y="60807"/>
                  </a:cubicBezTo>
                  <a:cubicBezTo>
                    <a:pt x="7232" y="60557"/>
                    <a:pt x="6891" y="60739"/>
                    <a:pt x="6754" y="60671"/>
                  </a:cubicBezTo>
                  <a:cubicBezTo>
                    <a:pt x="6709" y="59807"/>
                    <a:pt x="6595" y="59011"/>
                    <a:pt x="6595" y="58283"/>
                  </a:cubicBezTo>
                  <a:cubicBezTo>
                    <a:pt x="6595" y="58147"/>
                    <a:pt x="6777" y="58101"/>
                    <a:pt x="6800" y="58056"/>
                  </a:cubicBezTo>
                  <a:cubicBezTo>
                    <a:pt x="6800" y="57942"/>
                    <a:pt x="6709" y="57578"/>
                    <a:pt x="6709" y="57396"/>
                  </a:cubicBezTo>
                  <a:cubicBezTo>
                    <a:pt x="6709" y="57169"/>
                    <a:pt x="6800" y="56850"/>
                    <a:pt x="6618" y="56737"/>
                  </a:cubicBezTo>
                  <a:cubicBezTo>
                    <a:pt x="6709" y="56646"/>
                    <a:pt x="6686" y="56441"/>
                    <a:pt x="6823" y="56418"/>
                  </a:cubicBezTo>
                  <a:cubicBezTo>
                    <a:pt x="6550" y="55873"/>
                    <a:pt x="6891" y="54622"/>
                    <a:pt x="6663" y="53780"/>
                  </a:cubicBezTo>
                  <a:cubicBezTo>
                    <a:pt x="6959" y="53712"/>
                    <a:pt x="6868" y="54076"/>
                    <a:pt x="7027" y="54122"/>
                  </a:cubicBezTo>
                  <a:cubicBezTo>
                    <a:pt x="6936" y="54554"/>
                    <a:pt x="6936" y="54781"/>
                    <a:pt x="7027" y="55213"/>
                  </a:cubicBezTo>
                  <a:cubicBezTo>
                    <a:pt x="7050" y="55441"/>
                    <a:pt x="7368" y="55304"/>
                    <a:pt x="7277" y="55668"/>
                  </a:cubicBezTo>
                  <a:cubicBezTo>
                    <a:pt x="7596" y="55327"/>
                    <a:pt x="7118" y="55008"/>
                    <a:pt x="7118" y="54667"/>
                  </a:cubicBezTo>
                  <a:cubicBezTo>
                    <a:pt x="7323" y="54576"/>
                    <a:pt x="7118" y="53940"/>
                    <a:pt x="7482" y="54031"/>
                  </a:cubicBezTo>
                  <a:cubicBezTo>
                    <a:pt x="7368" y="53826"/>
                    <a:pt x="7095" y="54122"/>
                    <a:pt x="6936" y="53803"/>
                  </a:cubicBezTo>
                  <a:cubicBezTo>
                    <a:pt x="6868" y="53485"/>
                    <a:pt x="7073" y="53508"/>
                    <a:pt x="7050" y="53257"/>
                  </a:cubicBezTo>
                  <a:cubicBezTo>
                    <a:pt x="6777" y="53144"/>
                    <a:pt x="6891" y="53485"/>
                    <a:pt x="6868" y="53690"/>
                  </a:cubicBezTo>
                  <a:cubicBezTo>
                    <a:pt x="6641" y="53530"/>
                    <a:pt x="6618" y="52939"/>
                    <a:pt x="6595" y="52598"/>
                  </a:cubicBezTo>
                  <a:cubicBezTo>
                    <a:pt x="6572" y="52280"/>
                    <a:pt x="6572" y="51961"/>
                    <a:pt x="6618" y="51711"/>
                  </a:cubicBezTo>
                  <a:cubicBezTo>
                    <a:pt x="6641" y="51575"/>
                    <a:pt x="6800" y="51393"/>
                    <a:pt x="6800" y="51393"/>
                  </a:cubicBezTo>
                  <a:cubicBezTo>
                    <a:pt x="6800" y="51256"/>
                    <a:pt x="6641" y="51234"/>
                    <a:pt x="6618" y="51165"/>
                  </a:cubicBezTo>
                  <a:cubicBezTo>
                    <a:pt x="6572" y="50915"/>
                    <a:pt x="6845" y="50733"/>
                    <a:pt x="6550" y="50506"/>
                  </a:cubicBezTo>
                  <a:cubicBezTo>
                    <a:pt x="6504" y="50324"/>
                    <a:pt x="6618" y="50301"/>
                    <a:pt x="6732" y="50301"/>
                  </a:cubicBezTo>
                  <a:cubicBezTo>
                    <a:pt x="6754" y="49983"/>
                    <a:pt x="6527" y="49960"/>
                    <a:pt x="6550" y="49642"/>
                  </a:cubicBezTo>
                  <a:cubicBezTo>
                    <a:pt x="6709" y="49665"/>
                    <a:pt x="6754" y="49824"/>
                    <a:pt x="6732" y="50074"/>
                  </a:cubicBezTo>
                  <a:cubicBezTo>
                    <a:pt x="6913" y="50006"/>
                    <a:pt x="6936" y="49756"/>
                    <a:pt x="7095" y="49642"/>
                  </a:cubicBezTo>
                  <a:cubicBezTo>
                    <a:pt x="7073" y="49392"/>
                    <a:pt x="7050" y="49142"/>
                    <a:pt x="6732" y="49210"/>
                  </a:cubicBezTo>
                  <a:cubicBezTo>
                    <a:pt x="6823" y="49119"/>
                    <a:pt x="6982" y="48550"/>
                    <a:pt x="6663" y="48664"/>
                  </a:cubicBezTo>
                  <a:cubicBezTo>
                    <a:pt x="6436" y="48755"/>
                    <a:pt x="6777" y="49073"/>
                    <a:pt x="6641" y="49414"/>
                  </a:cubicBezTo>
                  <a:cubicBezTo>
                    <a:pt x="6504" y="49323"/>
                    <a:pt x="6527" y="49073"/>
                    <a:pt x="6481" y="48869"/>
                  </a:cubicBezTo>
                  <a:cubicBezTo>
                    <a:pt x="6186" y="48937"/>
                    <a:pt x="6277" y="49460"/>
                    <a:pt x="6004" y="49505"/>
                  </a:cubicBezTo>
                  <a:cubicBezTo>
                    <a:pt x="6118" y="50006"/>
                    <a:pt x="6027" y="50097"/>
                    <a:pt x="5799" y="50392"/>
                  </a:cubicBezTo>
                  <a:cubicBezTo>
                    <a:pt x="5595" y="50324"/>
                    <a:pt x="6163" y="49915"/>
                    <a:pt x="5731" y="49846"/>
                  </a:cubicBezTo>
                  <a:cubicBezTo>
                    <a:pt x="5617" y="49869"/>
                    <a:pt x="5617" y="50051"/>
                    <a:pt x="5731" y="50051"/>
                  </a:cubicBezTo>
                  <a:cubicBezTo>
                    <a:pt x="5504" y="50415"/>
                    <a:pt x="5140" y="49528"/>
                    <a:pt x="5163" y="50370"/>
                  </a:cubicBezTo>
                  <a:cubicBezTo>
                    <a:pt x="4730" y="50301"/>
                    <a:pt x="5390" y="49505"/>
                    <a:pt x="4912" y="49392"/>
                  </a:cubicBezTo>
                  <a:cubicBezTo>
                    <a:pt x="4821" y="49778"/>
                    <a:pt x="4594" y="50028"/>
                    <a:pt x="4617" y="50574"/>
                  </a:cubicBezTo>
                  <a:cubicBezTo>
                    <a:pt x="4685" y="50893"/>
                    <a:pt x="4844" y="50438"/>
                    <a:pt x="5072" y="50597"/>
                  </a:cubicBezTo>
                  <a:cubicBezTo>
                    <a:pt x="5003" y="50870"/>
                    <a:pt x="4685" y="50847"/>
                    <a:pt x="4526" y="51006"/>
                  </a:cubicBezTo>
                  <a:cubicBezTo>
                    <a:pt x="4549" y="51279"/>
                    <a:pt x="4685" y="51461"/>
                    <a:pt x="4503" y="51666"/>
                  </a:cubicBezTo>
                  <a:cubicBezTo>
                    <a:pt x="4048" y="51256"/>
                    <a:pt x="4435" y="50529"/>
                    <a:pt x="4253" y="49801"/>
                  </a:cubicBezTo>
                  <a:cubicBezTo>
                    <a:pt x="4412" y="49846"/>
                    <a:pt x="4344" y="50142"/>
                    <a:pt x="4617" y="50028"/>
                  </a:cubicBezTo>
                  <a:cubicBezTo>
                    <a:pt x="4708" y="49619"/>
                    <a:pt x="4230" y="49846"/>
                    <a:pt x="4367" y="49369"/>
                  </a:cubicBezTo>
                  <a:cubicBezTo>
                    <a:pt x="4253" y="49346"/>
                    <a:pt x="4185" y="49392"/>
                    <a:pt x="4162" y="49483"/>
                  </a:cubicBezTo>
                  <a:cubicBezTo>
                    <a:pt x="4003" y="49119"/>
                    <a:pt x="3889" y="48664"/>
                    <a:pt x="3457" y="48573"/>
                  </a:cubicBezTo>
                  <a:cubicBezTo>
                    <a:pt x="3389" y="48232"/>
                    <a:pt x="3593" y="48255"/>
                    <a:pt x="3639" y="48050"/>
                  </a:cubicBezTo>
                  <a:cubicBezTo>
                    <a:pt x="3730" y="47550"/>
                    <a:pt x="3525" y="47391"/>
                    <a:pt x="3571" y="46959"/>
                  </a:cubicBezTo>
                  <a:cubicBezTo>
                    <a:pt x="3775" y="46936"/>
                    <a:pt x="3866" y="47049"/>
                    <a:pt x="3844" y="47277"/>
                  </a:cubicBezTo>
                  <a:cubicBezTo>
                    <a:pt x="4298" y="46959"/>
                    <a:pt x="3821" y="46117"/>
                    <a:pt x="4412" y="46094"/>
                  </a:cubicBezTo>
                  <a:cubicBezTo>
                    <a:pt x="4298" y="45640"/>
                    <a:pt x="3889" y="46094"/>
                    <a:pt x="3753" y="46299"/>
                  </a:cubicBezTo>
                  <a:cubicBezTo>
                    <a:pt x="3571" y="46299"/>
                    <a:pt x="3730" y="45912"/>
                    <a:pt x="3684" y="45753"/>
                  </a:cubicBezTo>
                  <a:cubicBezTo>
                    <a:pt x="3957" y="46072"/>
                    <a:pt x="4071" y="45594"/>
                    <a:pt x="4321" y="45549"/>
                  </a:cubicBezTo>
                  <a:cubicBezTo>
                    <a:pt x="4185" y="45003"/>
                    <a:pt x="3753" y="44775"/>
                    <a:pt x="3798" y="44002"/>
                  </a:cubicBezTo>
                  <a:cubicBezTo>
                    <a:pt x="3730" y="43707"/>
                    <a:pt x="3980" y="43798"/>
                    <a:pt x="4071" y="43684"/>
                  </a:cubicBezTo>
                  <a:cubicBezTo>
                    <a:pt x="4071" y="43593"/>
                    <a:pt x="3980" y="43570"/>
                    <a:pt x="3980" y="43457"/>
                  </a:cubicBezTo>
                  <a:cubicBezTo>
                    <a:pt x="3889" y="43229"/>
                    <a:pt x="3753" y="43775"/>
                    <a:pt x="3616" y="43343"/>
                  </a:cubicBezTo>
                  <a:cubicBezTo>
                    <a:pt x="3593" y="43115"/>
                    <a:pt x="3753" y="43138"/>
                    <a:pt x="3912" y="43138"/>
                  </a:cubicBezTo>
                  <a:cubicBezTo>
                    <a:pt x="3798" y="42797"/>
                    <a:pt x="3616" y="42524"/>
                    <a:pt x="3639" y="42024"/>
                  </a:cubicBezTo>
                  <a:cubicBezTo>
                    <a:pt x="3684" y="41751"/>
                    <a:pt x="3935" y="41728"/>
                    <a:pt x="3844" y="41274"/>
                  </a:cubicBezTo>
                  <a:cubicBezTo>
                    <a:pt x="3730" y="41296"/>
                    <a:pt x="3753" y="41478"/>
                    <a:pt x="3753" y="41592"/>
                  </a:cubicBezTo>
                  <a:cubicBezTo>
                    <a:pt x="3480" y="41274"/>
                    <a:pt x="3798" y="40068"/>
                    <a:pt x="3593" y="39409"/>
                  </a:cubicBezTo>
                  <a:cubicBezTo>
                    <a:pt x="3684" y="39181"/>
                    <a:pt x="4071" y="39318"/>
                    <a:pt x="4048" y="38977"/>
                  </a:cubicBezTo>
                  <a:cubicBezTo>
                    <a:pt x="4026" y="38818"/>
                    <a:pt x="3935" y="39022"/>
                    <a:pt x="3775" y="38977"/>
                  </a:cubicBezTo>
                  <a:cubicBezTo>
                    <a:pt x="3798" y="38340"/>
                    <a:pt x="3821" y="37703"/>
                    <a:pt x="3707" y="37226"/>
                  </a:cubicBezTo>
                  <a:cubicBezTo>
                    <a:pt x="3980" y="37203"/>
                    <a:pt x="4162" y="37089"/>
                    <a:pt x="4094" y="36680"/>
                  </a:cubicBezTo>
                  <a:cubicBezTo>
                    <a:pt x="4003" y="36748"/>
                    <a:pt x="4003" y="36930"/>
                    <a:pt x="3821" y="36907"/>
                  </a:cubicBezTo>
                  <a:cubicBezTo>
                    <a:pt x="3707" y="36680"/>
                    <a:pt x="3980" y="36726"/>
                    <a:pt x="4003" y="36680"/>
                  </a:cubicBezTo>
                  <a:cubicBezTo>
                    <a:pt x="4071" y="36453"/>
                    <a:pt x="3753" y="36180"/>
                    <a:pt x="4003" y="35907"/>
                  </a:cubicBezTo>
                  <a:cubicBezTo>
                    <a:pt x="4321" y="36294"/>
                    <a:pt x="4071" y="36657"/>
                    <a:pt x="4185" y="37226"/>
                  </a:cubicBezTo>
                  <a:cubicBezTo>
                    <a:pt x="4207" y="37499"/>
                    <a:pt x="4480" y="37453"/>
                    <a:pt x="4435" y="37794"/>
                  </a:cubicBezTo>
                  <a:cubicBezTo>
                    <a:pt x="4094" y="37431"/>
                    <a:pt x="4344" y="38590"/>
                    <a:pt x="4162" y="38772"/>
                  </a:cubicBezTo>
                  <a:cubicBezTo>
                    <a:pt x="4230" y="38886"/>
                    <a:pt x="4321" y="38977"/>
                    <a:pt x="4412" y="39091"/>
                  </a:cubicBezTo>
                  <a:cubicBezTo>
                    <a:pt x="4344" y="39363"/>
                    <a:pt x="4048" y="39363"/>
                    <a:pt x="3866" y="39523"/>
                  </a:cubicBezTo>
                  <a:cubicBezTo>
                    <a:pt x="4116" y="39864"/>
                    <a:pt x="3639" y="39909"/>
                    <a:pt x="3753" y="40387"/>
                  </a:cubicBezTo>
                  <a:cubicBezTo>
                    <a:pt x="4298" y="40546"/>
                    <a:pt x="4139" y="39727"/>
                    <a:pt x="4594" y="40091"/>
                  </a:cubicBezTo>
                  <a:cubicBezTo>
                    <a:pt x="4435" y="40364"/>
                    <a:pt x="4253" y="40637"/>
                    <a:pt x="3844" y="40614"/>
                  </a:cubicBezTo>
                  <a:cubicBezTo>
                    <a:pt x="3753" y="41092"/>
                    <a:pt x="4094" y="41114"/>
                    <a:pt x="4207" y="40841"/>
                  </a:cubicBezTo>
                  <a:cubicBezTo>
                    <a:pt x="4367" y="40910"/>
                    <a:pt x="4276" y="41092"/>
                    <a:pt x="4116" y="41046"/>
                  </a:cubicBezTo>
                  <a:cubicBezTo>
                    <a:pt x="4162" y="41455"/>
                    <a:pt x="4003" y="41592"/>
                    <a:pt x="3912" y="41819"/>
                  </a:cubicBezTo>
                  <a:cubicBezTo>
                    <a:pt x="3889" y="42024"/>
                    <a:pt x="4344" y="41978"/>
                    <a:pt x="4207" y="41706"/>
                  </a:cubicBezTo>
                  <a:cubicBezTo>
                    <a:pt x="4480" y="41865"/>
                    <a:pt x="4026" y="42206"/>
                    <a:pt x="4276" y="42365"/>
                  </a:cubicBezTo>
                  <a:cubicBezTo>
                    <a:pt x="4435" y="42411"/>
                    <a:pt x="4435" y="42274"/>
                    <a:pt x="4549" y="42274"/>
                  </a:cubicBezTo>
                  <a:cubicBezTo>
                    <a:pt x="4435" y="42092"/>
                    <a:pt x="4594" y="41569"/>
                    <a:pt x="4298" y="41615"/>
                  </a:cubicBezTo>
                  <a:cubicBezTo>
                    <a:pt x="4207" y="41160"/>
                    <a:pt x="4571" y="41274"/>
                    <a:pt x="4480" y="40841"/>
                  </a:cubicBezTo>
                  <a:cubicBezTo>
                    <a:pt x="4685" y="40796"/>
                    <a:pt x="4617" y="41069"/>
                    <a:pt x="4753" y="41069"/>
                  </a:cubicBezTo>
                  <a:cubicBezTo>
                    <a:pt x="4958" y="41046"/>
                    <a:pt x="4662" y="40864"/>
                    <a:pt x="4662" y="40841"/>
                  </a:cubicBezTo>
                  <a:cubicBezTo>
                    <a:pt x="4685" y="40705"/>
                    <a:pt x="4867" y="40682"/>
                    <a:pt x="4867" y="40523"/>
                  </a:cubicBezTo>
                  <a:cubicBezTo>
                    <a:pt x="4844" y="40341"/>
                    <a:pt x="4662" y="40228"/>
                    <a:pt x="4685" y="39977"/>
                  </a:cubicBezTo>
                  <a:cubicBezTo>
                    <a:pt x="4662" y="39818"/>
                    <a:pt x="4458" y="39886"/>
                    <a:pt x="4321" y="39864"/>
                  </a:cubicBezTo>
                  <a:cubicBezTo>
                    <a:pt x="4298" y="39409"/>
                    <a:pt x="4571" y="39363"/>
                    <a:pt x="4685" y="39091"/>
                  </a:cubicBezTo>
                  <a:cubicBezTo>
                    <a:pt x="4753" y="38749"/>
                    <a:pt x="4480" y="38795"/>
                    <a:pt x="4344" y="38658"/>
                  </a:cubicBezTo>
                  <a:cubicBezTo>
                    <a:pt x="4458" y="38408"/>
                    <a:pt x="4730" y="38317"/>
                    <a:pt x="4890" y="38113"/>
                  </a:cubicBezTo>
                  <a:cubicBezTo>
                    <a:pt x="4526" y="37908"/>
                    <a:pt x="4549" y="37249"/>
                    <a:pt x="4458" y="36703"/>
                  </a:cubicBezTo>
                  <a:cubicBezTo>
                    <a:pt x="4776" y="36794"/>
                    <a:pt x="4594" y="36271"/>
                    <a:pt x="4640" y="36043"/>
                  </a:cubicBezTo>
                  <a:cubicBezTo>
                    <a:pt x="4594" y="35702"/>
                    <a:pt x="4162" y="35816"/>
                    <a:pt x="4298" y="35270"/>
                  </a:cubicBezTo>
                  <a:cubicBezTo>
                    <a:pt x="4389" y="35338"/>
                    <a:pt x="4435" y="35475"/>
                    <a:pt x="4480" y="35589"/>
                  </a:cubicBezTo>
                  <a:cubicBezTo>
                    <a:pt x="4685" y="35566"/>
                    <a:pt x="4526" y="35111"/>
                    <a:pt x="4480" y="35043"/>
                  </a:cubicBezTo>
                  <a:cubicBezTo>
                    <a:pt x="4389" y="35134"/>
                    <a:pt x="4298" y="35179"/>
                    <a:pt x="4207" y="35270"/>
                  </a:cubicBezTo>
                  <a:cubicBezTo>
                    <a:pt x="3935" y="35566"/>
                    <a:pt x="4094" y="35770"/>
                    <a:pt x="3844" y="35589"/>
                  </a:cubicBezTo>
                  <a:lnTo>
                    <a:pt x="3821" y="36566"/>
                  </a:lnTo>
                  <a:cubicBezTo>
                    <a:pt x="3503" y="36362"/>
                    <a:pt x="3798" y="35884"/>
                    <a:pt x="3753" y="35361"/>
                  </a:cubicBezTo>
                  <a:cubicBezTo>
                    <a:pt x="3707" y="34975"/>
                    <a:pt x="3684" y="34292"/>
                    <a:pt x="3775" y="33610"/>
                  </a:cubicBezTo>
                  <a:cubicBezTo>
                    <a:pt x="4048" y="33701"/>
                    <a:pt x="4116" y="33519"/>
                    <a:pt x="4321" y="33519"/>
                  </a:cubicBezTo>
                  <a:cubicBezTo>
                    <a:pt x="4458" y="32951"/>
                    <a:pt x="4298" y="32701"/>
                    <a:pt x="4435" y="32200"/>
                  </a:cubicBezTo>
                  <a:cubicBezTo>
                    <a:pt x="4640" y="32269"/>
                    <a:pt x="4753" y="32405"/>
                    <a:pt x="4799" y="32655"/>
                  </a:cubicBezTo>
                  <a:cubicBezTo>
                    <a:pt x="5094" y="32337"/>
                    <a:pt x="4480" y="32178"/>
                    <a:pt x="4435" y="31882"/>
                  </a:cubicBezTo>
                  <a:cubicBezTo>
                    <a:pt x="4389" y="31495"/>
                    <a:pt x="4776" y="31632"/>
                    <a:pt x="4730" y="31223"/>
                  </a:cubicBezTo>
                  <a:cubicBezTo>
                    <a:pt x="4708" y="31018"/>
                    <a:pt x="4321" y="31245"/>
                    <a:pt x="4435" y="31564"/>
                  </a:cubicBezTo>
                  <a:cubicBezTo>
                    <a:pt x="3980" y="31313"/>
                    <a:pt x="4594" y="31177"/>
                    <a:pt x="4640" y="30904"/>
                  </a:cubicBezTo>
                  <a:cubicBezTo>
                    <a:pt x="4526" y="30449"/>
                    <a:pt x="4321" y="30768"/>
                    <a:pt x="4094" y="30563"/>
                  </a:cubicBezTo>
                  <a:cubicBezTo>
                    <a:pt x="4139" y="30131"/>
                    <a:pt x="4480" y="30699"/>
                    <a:pt x="4549" y="30245"/>
                  </a:cubicBezTo>
                  <a:cubicBezTo>
                    <a:pt x="4344" y="30176"/>
                    <a:pt x="4480" y="29676"/>
                    <a:pt x="4094" y="29790"/>
                  </a:cubicBezTo>
                  <a:cubicBezTo>
                    <a:pt x="4276" y="29472"/>
                    <a:pt x="4026" y="28858"/>
                    <a:pt x="4298" y="29153"/>
                  </a:cubicBezTo>
                  <a:cubicBezTo>
                    <a:pt x="4253" y="28858"/>
                    <a:pt x="4435" y="28289"/>
                    <a:pt x="4230" y="28153"/>
                  </a:cubicBezTo>
                  <a:cubicBezTo>
                    <a:pt x="4298" y="27971"/>
                    <a:pt x="4389" y="28153"/>
                    <a:pt x="4503" y="28175"/>
                  </a:cubicBezTo>
                  <a:cubicBezTo>
                    <a:pt x="4571" y="27812"/>
                    <a:pt x="4207" y="28016"/>
                    <a:pt x="4139" y="27834"/>
                  </a:cubicBezTo>
                  <a:cubicBezTo>
                    <a:pt x="4480" y="27652"/>
                    <a:pt x="3980" y="27539"/>
                    <a:pt x="4139" y="26947"/>
                  </a:cubicBezTo>
                  <a:cubicBezTo>
                    <a:pt x="4344" y="27016"/>
                    <a:pt x="4435" y="27198"/>
                    <a:pt x="4594" y="27289"/>
                  </a:cubicBezTo>
                  <a:cubicBezTo>
                    <a:pt x="4458" y="29358"/>
                    <a:pt x="4867" y="30176"/>
                    <a:pt x="4890" y="31996"/>
                  </a:cubicBezTo>
                  <a:cubicBezTo>
                    <a:pt x="4935" y="32155"/>
                    <a:pt x="5049" y="32018"/>
                    <a:pt x="5072" y="31905"/>
                  </a:cubicBezTo>
                  <a:cubicBezTo>
                    <a:pt x="5140" y="32291"/>
                    <a:pt x="5276" y="32701"/>
                    <a:pt x="5253" y="32996"/>
                  </a:cubicBezTo>
                  <a:cubicBezTo>
                    <a:pt x="5231" y="33087"/>
                    <a:pt x="5072" y="33178"/>
                    <a:pt x="5049" y="33315"/>
                  </a:cubicBezTo>
                  <a:cubicBezTo>
                    <a:pt x="5049" y="33383"/>
                    <a:pt x="5140" y="33587"/>
                    <a:pt x="5140" y="33542"/>
                  </a:cubicBezTo>
                  <a:cubicBezTo>
                    <a:pt x="5094" y="33701"/>
                    <a:pt x="4890" y="33383"/>
                    <a:pt x="4958" y="33974"/>
                  </a:cubicBezTo>
                  <a:cubicBezTo>
                    <a:pt x="4389" y="33769"/>
                    <a:pt x="4821" y="33201"/>
                    <a:pt x="4708" y="32860"/>
                  </a:cubicBezTo>
                  <a:cubicBezTo>
                    <a:pt x="4367" y="33337"/>
                    <a:pt x="4185" y="34020"/>
                    <a:pt x="4116" y="34815"/>
                  </a:cubicBezTo>
                  <a:cubicBezTo>
                    <a:pt x="4048" y="34770"/>
                    <a:pt x="3980" y="34702"/>
                    <a:pt x="3844" y="34702"/>
                  </a:cubicBezTo>
                  <a:cubicBezTo>
                    <a:pt x="3935" y="35157"/>
                    <a:pt x="4276" y="34975"/>
                    <a:pt x="4571" y="34838"/>
                  </a:cubicBezTo>
                  <a:cubicBezTo>
                    <a:pt x="4685" y="34361"/>
                    <a:pt x="4276" y="34474"/>
                    <a:pt x="4321" y="34065"/>
                  </a:cubicBezTo>
                  <a:cubicBezTo>
                    <a:pt x="4730" y="34133"/>
                    <a:pt x="5140" y="34565"/>
                    <a:pt x="5231" y="33860"/>
                  </a:cubicBezTo>
                  <a:cubicBezTo>
                    <a:pt x="5253" y="34747"/>
                    <a:pt x="5617" y="35998"/>
                    <a:pt x="5276" y="37044"/>
                  </a:cubicBezTo>
                  <a:cubicBezTo>
                    <a:pt x="5549" y="37385"/>
                    <a:pt x="5435" y="38158"/>
                    <a:pt x="5435" y="38795"/>
                  </a:cubicBezTo>
                  <a:cubicBezTo>
                    <a:pt x="5458" y="39000"/>
                    <a:pt x="5776" y="38886"/>
                    <a:pt x="5708" y="39227"/>
                  </a:cubicBezTo>
                  <a:cubicBezTo>
                    <a:pt x="5458" y="39500"/>
                    <a:pt x="5276" y="39477"/>
                    <a:pt x="5049" y="39545"/>
                  </a:cubicBezTo>
                  <a:cubicBezTo>
                    <a:pt x="5140" y="40068"/>
                    <a:pt x="5072" y="39955"/>
                    <a:pt x="5140" y="40637"/>
                  </a:cubicBezTo>
                  <a:cubicBezTo>
                    <a:pt x="5322" y="40682"/>
                    <a:pt x="5367" y="40569"/>
                    <a:pt x="5504" y="40546"/>
                  </a:cubicBezTo>
                  <a:cubicBezTo>
                    <a:pt x="5299" y="40364"/>
                    <a:pt x="5344" y="39932"/>
                    <a:pt x="5140" y="39773"/>
                  </a:cubicBezTo>
                  <a:cubicBezTo>
                    <a:pt x="5731" y="39113"/>
                    <a:pt x="5936" y="40228"/>
                    <a:pt x="5776" y="40773"/>
                  </a:cubicBezTo>
                  <a:cubicBezTo>
                    <a:pt x="5776" y="40751"/>
                    <a:pt x="5595" y="40637"/>
                    <a:pt x="5595" y="40660"/>
                  </a:cubicBezTo>
                  <a:cubicBezTo>
                    <a:pt x="5572" y="40705"/>
                    <a:pt x="5595" y="41296"/>
                    <a:pt x="5754" y="41205"/>
                  </a:cubicBezTo>
                  <a:cubicBezTo>
                    <a:pt x="5708" y="41842"/>
                    <a:pt x="5776" y="43184"/>
                    <a:pt x="5913" y="44162"/>
                  </a:cubicBezTo>
                  <a:cubicBezTo>
                    <a:pt x="5981" y="44821"/>
                    <a:pt x="5822" y="45549"/>
                    <a:pt x="5867" y="46117"/>
                  </a:cubicBezTo>
                  <a:cubicBezTo>
                    <a:pt x="5890" y="46413"/>
                    <a:pt x="6095" y="46754"/>
                    <a:pt x="6140" y="47118"/>
                  </a:cubicBezTo>
                  <a:cubicBezTo>
                    <a:pt x="6163" y="47550"/>
                    <a:pt x="6118" y="47959"/>
                    <a:pt x="6390" y="48209"/>
                  </a:cubicBezTo>
                  <a:cubicBezTo>
                    <a:pt x="6709" y="48164"/>
                    <a:pt x="6595" y="47595"/>
                    <a:pt x="6959" y="47573"/>
                  </a:cubicBezTo>
                  <a:cubicBezTo>
                    <a:pt x="6777" y="47072"/>
                    <a:pt x="6845" y="46276"/>
                    <a:pt x="7255" y="46163"/>
                  </a:cubicBezTo>
                  <a:cubicBezTo>
                    <a:pt x="6913" y="46026"/>
                    <a:pt x="6777" y="45685"/>
                    <a:pt x="6709" y="45276"/>
                  </a:cubicBezTo>
                  <a:cubicBezTo>
                    <a:pt x="6459" y="45162"/>
                    <a:pt x="6459" y="45412"/>
                    <a:pt x="6254" y="45367"/>
                  </a:cubicBezTo>
                  <a:cubicBezTo>
                    <a:pt x="6163" y="44707"/>
                    <a:pt x="6754" y="45026"/>
                    <a:pt x="6982" y="45162"/>
                  </a:cubicBezTo>
                  <a:cubicBezTo>
                    <a:pt x="7050" y="45071"/>
                    <a:pt x="6982" y="44616"/>
                    <a:pt x="7095" y="44298"/>
                  </a:cubicBezTo>
                  <a:cubicBezTo>
                    <a:pt x="7095" y="44071"/>
                    <a:pt x="6754" y="44457"/>
                    <a:pt x="6641" y="44162"/>
                  </a:cubicBezTo>
                  <a:cubicBezTo>
                    <a:pt x="6459" y="44207"/>
                    <a:pt x="6936" y="44707"/>
                    <a:pt x="6618" y="44935"/>
                  </a:cubicBezTo>
                  <a:cubicBezTo>
                    <a:pt x="6504" y="44821"/>
                    <a:pt x="6436" y="44639"/>
                    <a:pt x="6254" y="44594"/>
                  </a:cubicBezTo>
                  <a:cubicBezTo>
                    <a:pt x="6390" y="43798"/>
                    <a:pt x="6231" y="42865"/>
                    <a:pt x="6300" y="41660"/>
                  </a:cubicBezTo>
                  <a:cubicBezTo>
                    <a:pt x="6504" y="41296"/>
                    <a:pt x="6277" y="42320"/>
                    <a:pt x="6572" y="42206"/>
                  </a:cubicBezTo>
                  <a:cubicBezTo>
                    <a:pt x="6800" y="42206"/>
                    <a:pt x="6754" y="41842"/>
                    <a:pt x="6754" y="41546"/>
                  </a:cubicBezTo>
                  <a:cubicBezTo>
                    <a:pt x="6800" y="41274"/>
                    <a:pt x="6413" y="41455"/>
                    <a:pt x="6504" y="41114"/>
                  </a:cubicBezTo>
                  <a:cubicBezTo>
                    <a:pt x="6777" y="41387"/>
                    <a:pt x="6845" y="40978"/>
                    <a:pt x="6777" y="40796"/>
                  </a:cubicBezTo>
                  <a:cubicBezTo>
                    <a:pt x="6686" y="40546"/>
                    <a:pt x="6368" y="40773"/>
                    <a:pt x="6686" y="40569"/>
                  </a:cubicBezTo>
                  <a:cubicBezTo>
                    <a:pt x="6959" y="40387"/>
                    <a:pt x="7050" y="40068"/>
                    <a:pt x="6891" y="39795"/>
                  </a:cubicBezTo>
                  <a:cubicBezTo>
                    <a:pt x="6709" y="39909"/>
                    <a:pt x="6732" y="40296"/>
                    <a:pt x="6413" y="40228"/>
                  </a:cubicBezTo>
                  <a:cubicBezTo>
                    <a:pt x="6390" y="39886"/>
                    <a:pt x="6663" y="39955"/>
                    <a:pt x="6709" y="39682"/>
                  </a:cubicBezTo>
                  <a:cubicBezTo>
                    <a:pt x="6686" y="39614"/>
                    <a:pt x="6618" y="39591"/>
                    <a:pt x="6618" y="39477"/>
                  </a:cubicBezTo>
                  <a:cubicBezTo>
                    <a:pt x="6368" y="39386"/>
                    <a:pt x="6436" y="39704"/>
                    <a:pt x="6345" y="39795"/>
                  </a:cubicBezTo>
                  <a:cubicBezTo>
                    <a:pt x="6140" y="39886"/>
                    <a:pt x="6254" y="39477"/>
                    <a:pt x="6254" y="39454"/>
                  </a:cubicBezTo>
                  <a:cubicBezTo>
                    <a:pt x="6186" y="39204"/>
                    <a:pt x="6095" y="39204"/>
                    <a:pt x="6072" y="39022"/>
                  </a:cubicBezTo>
                  <a:cubicBezTo>
                    <a:pt x="6027" y="38545"/>
                    <a:pt x="6140" y="37885"/>
                    <a:pt x="6095" y="37271"/>
                  </a:cubicBezTo>
                  <a:cubicBezTo>
                    <a:pt x="6345" y="37544"/>
                    <a:pt x="6163" y="37703"/>
                    <a:pt x="6186" y="38158"/>
                  </a:cubicBezTo>
                  <a:cubicBezTo>
                    <a:pt x="6413" y="38135"/>
                    <a:pt x="6368" y="37794"/>
                    <a:pt x="6368" y="37499"/>
                  </a:cubicBezTo>
                  <a:cubicBezTo>
                    <a:pt x="6641" y="37499"/>
                    <a:pt x="6709" y="37249"/>
                    <a:pt x="6823" y="37067"/>
                  </a:cubicBezTo>
                  <a:cubicBezTo>
                    <a:pt x="6686" y="36703"/>
                    <a:pt x="6595" y="37340"/>
                    <a:pt x="6277" y="37158"/>
                  </a:cubicBezTo>
                  <a:cubicBezTo>
                    <a:pt x="6209" y="36544"/>
                    <a:pt x="6845" y="36748"/>
                    <a:pt x="7027" y="36430"/>
                  </a:cubicBezTo>
                  <a:cubicBezTo>
                    <a:pt x="7027" y="36021"/>
                    <a:pt x="7118" y="35725"/>
                    <a:pt x="7232" y="35429"/>
                  </a:cubicBezTo>
                  <a:cubicBezTo>
                    <a:pt x="7209" y="35247"/>
                    <a:pt x="6913" y="35361"/>
                    <a:pt x="6868" y="35225"/>
                  </a:cubicBezTo>
                  <a:cubicBezTo>
                    <a:pt x="6800" y="34656"/>
                    <a:pt x="7277" y="34770"/>
                    <a:pt x="7164" y="34133"/>
                  </a:cubicBezTo>
                  <a:cubicBezTo>
                    <a:pt x="7573" y="34201"/>
                    <a:pt x="7550" y="33724"/>
                    <a:pt x="7982" y="33815"/>
                  </a:cubicBezTo>
                  <a:cubicBezTo>
                    <a:pt x="7732" y="34179"/>
                    <a:pt x="8073" y="34588"/>
                    <a:pt x="8232" y="34815"/>
                  </a:cubicBezTo>
                  <a:cubicBezTo>
                    <a:pt x="8369" y="34770"/>
                    <a:pt x="8323" y="34543"/>
                    <a:pt x="8346" y="34361"/>
                  </a:cubicBezTo>
                  <a:cubicBezTo>
                    <a:pt x="8414" y="34452"/>
                    <a:pt x="8551" y="34497"/>
                    <a:pt x="8710" y="34497"/>
                  </a:cubicBezTo>
                  <a:cubicBezTo>
                    <a:pt x="8710" y="34724"/>
                    <a:pt x="8619" y="34838"/>
                    <a:pt x="8414" y="34815"/>
                  </a:cubicBezTo>
                  <a:cubicBezTo>
                    <a:pt x="8369" y="34975"/>
                    <a:pt x="8778" y="35088"/>
                    <a:pt x="8505" y="35134"/>
                  </a:cubicBezTo>
                  <a:cubicBezTo>
                    <a:pt x="8346" y="35293"/>
                    <a:pt x="8301" y="35225"/>
                    <a:pt x="8323" y="34906"/>
                  </a:cubicBezTo>
                  <a:cubicBezTo>
                    <a:pt x="8164" y="35111"/>
                    <a:pt x="7846" y="35020"/>
                    <a:pt x="7778" y="34793"/>
                  </a:cubicBezTo>
                  <a:cubicBezTo>
                    <a:pt x="7505" y="34952"/>
                    <a:pt x="7937" y="35179"/>
                    <a:pt x="7869" y="35452"/>
                  </a:cubicBezTo>
                  <a:cubicBezTo>
                    <a:pt x="7641" y="35475"/>
                    <a:pt x="7527" y="35611"/>
                    <a:pt x="7232" y="35543"/>
                  </a:cubicBezTo>
                  <a:cubicBezTo>
                    <a:pt x="7209" y="35884"/>
                    <a:pt x="7687" y="35657"/>
                    <a:pt x="7664" y="35998"/>
                  </a:cubicBezTo>
                  <a:cubicBezTo>
                    <a:pt x="7914" y="36043"/>
                    <a:pt x="7755" y="35566"/>
                    <a:pt x="8050" y="35680"/>
                  </a:cubicBezTo>
                  <a:cubicBezTo>
                    <a:pt x="7982" y="35839"/>
                    <a:pt x="8141" y="36248"/>
                    <a:pt x="7937" y="36225"/>
                  </a:cubicBezTo>
                  <a:cubicBezTo>
                    <a:pt x="8073" y="36407"/>
                    <a:pt x="8255" y="36498"/>
                    <a:pt x="8210" y="36885"/>
                  </a:cubicBezTo>
                  <a:cubicBezTo>
                    <a:pt x="7914" y="36680"/>
                    <a:pt x="7641" y="36726"/>
                    <a:pt x="7755" y="37317"/>
                  </a:cubicBezTo>
                  <a:cubicBezTo>
                    <a:pt x="7527" y="37590"/>
                    <a:pt x="7505" y="37021"/>
                    <a:pt x="7277" y="37294"/>
                  </a:cubicBezTo>
                  <a:cubicBezTo>
                    <a:pt x="7391" y="37431"/>
                    <a:pt x="7550" y="37499"/>
                    <a:pt x="7459" y="37840"/>
                  </a:cubicBezTo>
                  <a:cubicBezTo>
                    <a:pt x="7300" y="37817"/>
                    <a:pt x="7300" y="37931"/>
                    <a:pt x="7277" y="38067"/>
                  </a:cubicBezTo>
                  <a:cubicBezTo>
                    <a:pt x="7073" y="37999"/>
                    <a:pt x="6732" y="37840"/>
                    <a:pt x="6550" y="38044"/>
                  </a:cubicBezTo>
                  <a:cubicBezTo>
                    <a:pt x="6618" y="38249"/>
                    <a:pt x="6913" y="38204"/>
                    <a:pt x="6800" y="38590"/>
                  </a:cubicBezTo>
                  <a:cubicBezTo>
                    <a:pt x="6436" y="38727"/>
                    <a:pt x="6618" y="38226"/>
                    <a:pt x="6254" y="38363"/>
                  </a:cubicBezTo>
                  <a:cubicBezTo>
                    <a:pt x="6140" y="38795"/>
                    <a:pt x="6504" y="38658"/>
                    <a:pt x="6618" y="38818"/>
                  </a:cubicBezTo>
                  <a:cubicBezTo>
                    <a:pt x="6572" y="39022"/>
                    <a:pt x="6209" y="38818"/>
                    <a:pt x="6345" y="39250"/>
                  </a:cubicBezTo>
                  <a:cubicBezTo>
                    <a:pt x="6436" y="39318"/>
                    <a:pt x="6686" y="39295"/>
                    <a:pt x="6800" y="39591"/>
                  </a:cubicBezTo>
                  <a:cubicBezTo>
                    <a:pt x="7004" y="39500"/>
                    <a:pt x="6550" y="39318"/>
                    <a:pt x="6709" y="38931"/>
                  </a:cubicBezTo>
                  <a:cubicBezTo>
                    <a:pt x="6959" y="39091"/>
                    <a:pt x="6891" y="38681"/>
                    <a:pt x="7004" y="38613"/>
                  </a:cubicBezTo>
                  <a:cubicBezTo>
                    <a:pt x="7050" y="38567"/>
                    <a:pt x="7209" y="38636"/>
                    <a:pt x="7277" y="38613"/>
                  </a:cubicBezTo>
                  <a:cubicBezTo>
                    <a:pt x="7368" y="38567"/>
                    <a:pt x="7368" y="38340"/>
                    <a:pt x="7550" y="38408"/>
                  </a:cubicBezTo>
                  <a:cubicBezTo>
                    <a:pt x="7618" y="38522"/>
                    <a:pt x="7664" y="38704"/>
                    <a:pt x="7618" y="38954"/>
                  </a:cubicBezTo>
                  <a:cubicBezTo>
                    <a:pt x="7505" y="38909"/>
                    <a:pt x="7482" y="38749"/>
                    <a:pt x="7368" y="38727"/>
                  </a:cubicBezTo>
                  <a:cubicBezTo>
                    <a:pt x="7346" y="39000"/>
                    <a:pt x="7391" y="39181"/>
                    <a:pt x="7527" y="39272"/>
                  </a:cubicBezTo>
                  <a:cubicBezTo>
                    <a:pt x="7982" y="39227"/>
                    <a:pt x="7891" y="38727"/>
                    <a:pt x="7823" y="38295"/>
                  </a:cubicBezTo>
                  <a:cubicBezTo>
                    <a:pt x="8096" y="38181"/>
                    <a:pt x="7982" y="38545"/>
                    <a:pt x="8005" y="38727"/>
                  </a:cubicBezTo>
                  <a:cubicBezTo>
                    <a:pt x="8232" y="38545"/>
                    <a:pt x="8437" y="38431"/>
                    <a:pt x="8642" y="38749"/>
                  </a:cubicBezTo>
                  <a:cubicBezTo>
                    <a:pt x="8733" y="38727"/>
                    <a:pt x="8710" y="38545"/>
                    <a:pt x="8824" y="38545"/>
                  </a:cubicBezTo>
                  <a:cubicBezTo>
                    <a:pt x="8801" y="38272"/>
                    <a:pt x="8483" y="38158"/>
                    <a:pt x="8755" y="37885"/>
                  </a:cubicBezTo>
                  <a:cubicBezTo>
                    <a:pt x="9142" y="37976"/>
                    <a:pt x="8960" y="38863"/>
                    <a:pt x="9006" y="39523"/>
                  </a:cubicBezTo>
                  <a:cubicBezTo>
                    <a:pt x="9006" y="39886"/>
                    <a:pt x="9142" y="40182"/>
                    <a:pt x="9074" y="40500"/>
                  </a:cubicBezTo>
                  <a:cubicBezTo>
                    <a:pt x="9006" y="40523"/>
                    <a:pt x="8937" y="40182"/>
                    <a:pt x="8983" y="40068"/>
                  </a:cubicBezTo>
                  <a:cubicBezTo>
                    <a:pt x="8778" y="40409"/>
                    <a:pt x="9074" y="40432"/>
                    <a:pt x="9074" y="40728"/>
                  </a:cubicBezTo>
                  <a:cubicBezTo>
                    <a:pt x="9074" y="40887"/>
                    <a:pt x="8869" y="41046"/>
                    <a:pt x="8869" y="41046"/>
                  </a:cubicBezTo>
                  <a:cubicBezTo>
                    <a:pt x="8892" y="41251"/>
                    <a:pt x="9119" y="41387"/>
                    <a:pt x="9142" y="41592"/>
                  </a:cubicBezTo>
                  <a:cubicBezTo>
                    <a:pt x="9165" y="41774"/>
                    <a:pt x="9051" y="41842"/>
                    <a:pt x="9051" y="42047"/>
                  </a:cubicBezTo>
                  <a:cubicBezTo>
                    <a:pt x="9051" y="42411"/>
                    <a:pt x="9278" y="42865"/>
                    <a:pt x="9028" y="43138"/>
                  </a:cubicBezTo>
                  <a:cubicBezTo>
                    <a:pt x="8574" y="43047"/>
                    <a:pt x="8392" y="42592"/>
                    <a:pt x="8596" y="42024"/>
                  </a:cubicBezTo>
                  <a:cubicBezTo>
                    <a:pt x="8278" y="42047"/>
                    <a:pt x="8323" y="42524"/>
                    <a:pt x="8301" y="42888"/>
                  </a:cubicBezTo>
                  <a:cubicBezTo>
                    <a:pt x="8369" y="43206"/>
                    <a:pt x="8437" y="43025"/>
                    <a:pt x="8664" y="43025"/>
                  </a:cubicBezTo>
                  <a:cubicBezTo>
                    <a:pt x="8642" y="43229"/>
                    <a:pt x="8687" y="43366"/>
                    <a:pt x="8846" y="43343"/>
                  </a:cubicBezTo>
                  <a:cubicBezTo>
                    <a:pt x="8869" y="43548"/>
                    <a:pt x="8755" y="43889"/>
                    <a:pt x="9028" y="43775"/>
                  </a:cubicBezTo>
                  <a:cubicBezTo>
                    <a:pt x="9187" y="43775"/>
                    <a:pt x="8892" y="43366"/>
                    <a:pt x="9119" y="43252"/>
                  </a:cubicBezTo>
                  <a:cubicBezTo>
                    <a:pt x="9347" y="43752"/>
                    <a:pt x="9097" y="44366"/>
                    <a:pt x="9187" y="45003"/>
                  </a:cubicBezTo>
                  <a:cubicBezTo>
                    <a:pt x="9210" y="45139"/>
                    <a:pt x="9347" y="45276"/>
                    <a:pt x="9369" y="45435"/>
                  </a:cubicBezTo>
                  <a:cubicBezTo>
                    <a:pt x="9392" y="45912"/>
                    <a:pt x="9415" y="46572"/>
                    <a:pt x="9438" y="47072"/>
                  </a:cubicBezTo>
                  <a:cubicBezTo>
                    <a:pt x="9460" y="47891"/>
                    <a:pt x="9483" y="48823"/>
                    <a:pt x="9392" y="49369"/>
                  </a:cubicBezTo>
                  <a:cubicBezTo>
                    <a:pt x="9392" y="49392"/>
                    <a:pt x="9233" y="49346"/>
                    <a:pt x="9210" y="49369"/>
                  </a:cubicBezTo>
                  <a:cubicBezTo>
                    <a:pt x="9119" y="49460"/>
                    <a:pt x="9369" y="49665"/>
                    <a:pt x="9301" y="49801"/>
                  </a:cubicBezTo>
                  <a:cubicBezTo>
                    <a:pt x="8687" y="49551"/>
                    <a:pt x="9460" y="50028"/>
                    <a:pt x="9278" y="50574"/>
                  </a:cubicBezTo>
                  <a:cubicBezTo>
                    <a:pt x="9301" y="50688"/>
                    <a:pt x="9460" y="50665"/>
                    <a:pt x="9551" y="50688"/>
                  </a:cubicBezTo>
                  <a:cubicBezTo>
                    <a:pt x="9529" y="51120"/>
                    <a:pt x="9642" y="51734"/>
                    <a:pt x="9347" y="51893"/>
                  </a:cubicBezTo>
                  <a:cubicBezTo>
                    <a:pt x="9301" y="52234"/>
                    <a:pt x="9642" y="52143"/>
                    <a:pt x="9529" y="52553"/>
                  </a:cubicBezTo>
                  <a:cubicBezTo>
                    <a:pt x="9210" y="52621"/>
                    <a:pt x="9097" y="52462"/>
                    <a:pt x="9165" y="52098"/>
                  </a:cubicBezTo>
                  <a:cubicBezTo>
                    <a:pt x="8892" y="52075"/>
                    <a:pt x="8892" y="52416"/>
                    <a:pt x="8892" y="52757"/>
                  </a:cubicBezTo>
                  <a:cubicBezTo>
                    <a:pt x="9165" y="52825"/>
                    <a:pt x="9233" y="52644"/>
                    <a:pt x="9438" y="52644"/>
                  </a:cubicBezTo>
                  <a:cubicBezTo>
                    <a:pt x="9756" y="57874"/>
                    <a:pt x="9460" y="63104"/>
                    <a:pt x="9392" y="68175"/>
                  </a:cubicBezTo>
                  <a:cubicBezTo>
                    <a:pt x="9369" y="69016"/>
                    <a:pt x="9415" y="69721"/>
                    <a:pt x="9347" y="70563"/>
                  </a:cubicBezTo>
                  <a:cubicBezTo>
                    <a:pt x="9347" y="70744"/>
                    <a:pt x="9438" y="70767"/>
                    <a:pt x="9438" y="70904"/>
                  </a:cubicBezTo>
                  <a:cubicBezTo>
                    <a:pt x="9415" y="71267"/>
                    <a:pt x="9324" y="71995"/>
                    <a:pt x="9324" y="72655"/>
                  </a:cubicBezTo>
                  <a:cubicBezTo>
                    <a:pt x="9301" y="73018"/>
                    <a:pt x="9438" y="73360"/>
                    <a:pt x="9392" y="73746"/>
                  </a:cubicBezTo>
                  <a:cubicBezTo>
                    <a:pt x="9324" y="74269"/>
                    <a:pt x="9256" y="75815"/>
                    <a:pt x="9347" y="76702"/>
                  </a:cubicBezTo>
                  <a:cubicBezTo>
                    <a:pt x="9392" y="77203"/>
                    <a:pt x="9665" y="77862"/>
                    <a:pt x="9324" y="78544"/>
                  </a:cubicBezTo>
                  <a:cubicBezTo>
                    <a:pt x="9438" y="79113"/>
                    <a:pt x="9506" y="79545"/>
                    <a:pt x="9301" y="79977"/>
                  </a:cubicBezTo>
                  <a:cubicBezTo>
                    <a:pt x="9392" y="79909"/>
                    <a:pt x="9392" y="79727"/>
                    <a:pt x="9574" y="79749"/>
                  </a:cubicBezTo>
                  <a:cubicBezTo>
                    <a:pt x="9438" y="80568"/>
                    <a:pt x="9597" y="81182"/>
                    <a:pt x="9551" y="82160"/>
                  </a:cubicBezTo>
                  <a:cubicBezTo>
                    <a:pt x="9415" y="82114"/>
                    <a:pt x="9392" y="81978"/>
                    <a:pt x="9278" y="81933"/>
                  </a:cubicBezTo>
                  <a:cubicBezTo>
                    <a:pt x="9165" y="82387"/>
                    <a:pt x="9574" y="82228"/>
                    <a:pt x="9620" y="82501"/>
                  </a:cubicBezTo>
                  <a:cubicBezTo>
                    <a:pt x="9597" y="82751"/>
                    <a:pt x="9233" y="82546"/>
                    <a:pt x="9165" y="82478"/>
                  </a:cubicBezTo>
                  <a:cubicBezTo>
                    <a:pt x="9210" y="82797"/>
                    <a:pt x="9392" y="82956"/>
                    <a:pt x="9438" y="83251"/>
                  </a:cubicBezTo>
                  <a:cubicBezTo>
                    <a:pt x="9278" y="83593"/>
                    <a:pt x="9415" y="83820"/>
                    <a:pt x="9415" y="84229"/>
                  </a:cubicBezTo>
                  <a:cubicBezTo>
                    <a:pt x="9415" y="84434"/>
                    <a:pt x="9301" y="84616"/>
                    <a:pt x="9324" y="84775"/>
                  </a:cubicBezTo>
                  <a:cubicBezTo>
                    <a:pt x="9324" y="85048"/>
                    <a:pt x="9597" y="85503"/>
                    <a:pt x="9483" y="86094"/>
                  </a:cubicBezTo>
                  <a:cubicBezTo>
                    <a:pt x="9460" y="86253"/>
                    <a:pt x="9301" y="86390"/>
                    <a:pt x="9301" y="86412"/>
                  </a:cubicBezTo>
                  <a:cubicBezTo>
                    <a:pt x="9278" y="86617"/>
                    <a:pt x="9597" y="86708"/>
                    <a:pt x="9278" y="86958"/>
                  </a:cubicBezTo>
                  <a:cubicBezTo>
                    <a:pt x="9347" y="87345"/>
                    <a:pt x="9597" y="88231"/>
                    <a:pt x="9620" y="88732"/>
                  </a:cubicBezTo>
                  <a:cubicBezTo>
                    <a:pt x="9642" y="88936"/>
                    <a:pt x="9529" y="89118"/>
                    <a:pt x="9529" y="89164"/>
                  </a:cubicBezTo>
                  <a:cubicBezTo>
                    <a:pt x="9529" y="89346"/>
                    <a:pt x="9620" y="89391"/>
                    <a:pt x="9620" y="89596"/>
                  </a:cubicBezTo>
                  <a:cubicBezTo>
                    <a:pt x="9597" y="89823"/>
                    <a:pt x="9438" y="89823"/>
                    <a:pt x="9415" y="89914"/>
                  </a:cubicBezTo>
                  <a:cubicBezTo>
                    <a:pt x="9415" y="89982"/>
                    <a:pt x="9529" y="90119"/>
                    <a:pt x="9506" y="90255"/>
                  </a:cubicBezTo>
                  <a:cubicBezTo>
                    <a:pt x="9483" y="90733"/>
                    <a:pt x="9324" y="91461"/>
                    <a:pt x="9392" y="91893"/>
                  </a:cubicBezTo>
                  <a:cubicBezTo>
                    <a:pt x="9415" y="92075"/>
                    <a:pt x="9551" y="92234"/>
                    <a:pt x="9574" y="92393"/>
                  </a:cubicBezTo>
                  <a:cubicBezTo>
                    <a:pt x="9483" y="92461"/>
                    <a:pt x="9438" y="92552"/>
                    <a:pt x="9369" y="92666"/>
                  </a:cubicBezTo>
                  <a:cubicBezTo>
                    <a:pt x="9551" y="92825"/>
                    <a:pt x="9460" y="93189"/>
                    <a:pt x="9460" y="93439"/>
                  </a:cubicBezTo>
                  <a:cubicBezTo>
                    <a:pt x="9438" y="93644"/>
                    <a:pt x="9620" y="93825"/>
                    <a:pt x="9620" y="94007"/>
                  </a:cubicBezTo>
                  <a:cubicBezTo>
                    <a:pt x="9642" y="94167"/>
                    <a:pt x="9529" y="94235"/>
                    <a:pt x="9529" y="94394"/>
                  </a:cubicBezTo>
                  <a:cubicBezTo>
                    <a:pt x="9551" y="94962"/>
                    <a:pt x="9642" y="95690"/>
                    <a:pt x="9665" y="96281"/>
                  </a:cubicBezTo>
                  <a:cubicBezTo>
                    <a:pt x="9688" y="96418"/>
                    <a:pt x="9574" y="96509"/>
                    <a:pt x="9574" y="96600"/>
                  </a:cubicBezTo>
                  <a:cubicBezTo>
                    <a:pt x="9597" y="97191"/>
                    <a:pt x="9779" y="97532"/>
                    <a:pt x="9733" y="97919"/>
                  </a:cubicBezTo>
                  <a:cubicBezTo>
                    <a:pt x="9711" y="98123"/>
                    <a:pt x="9620" y="98169"/>
                    <a:pt x="9551" y="98373"/>
                  </a:cubicBezTo>
                  <a:cubicBezTo>
                    <a:pt x="9597" y="98783"/>
                    <a:pt x="9711" y="99033"/>
                    <a:pt x="9711" y="99556"/>
                  </a:cubicBezTo>
                  <a:cubicBezTo>
                    <a:pt x="9620" y="99715"/>
                    <a:pt x="9597" y="99874"/>
                    <a:pt x="9415" y="100056"/>
                  </a:cubicBezTo>
                  <a:cubicBezTo>
                    <a:pt x="9438" y="100147"/>
                    <a:pt x="9597" y="99943"/>
                    <a:pt x="9688" y="99806"/>
                  </a:cubicBezTo>
                  <a:cubicBezTo>
                    <a:pt x="9938" y="99829"/>
                    <a:pt x="10279" y="99670"/>
                    <a:pt x="10529" y="99579"/>
                  </a:cubicBezTo>
                  <a:cubicBezTo>
                    <a:pt x="10779" y="99488"/>
                    <a:pt x="10984" y="99442"/>
                    <a:pt x="11007" y="99670"/>
                  </a:cubicBezTo>
                  <a:cubicBezTo>
                    <a:pt x="11348" y="99556"/>
                    <a:pt x="11325" y="99624"/>
                    <a:pt x="11734" y="99465"/>
                  </a:cubicBezTo>
                  <a:cubicBezTo>
                    <a:pt x="11734" y="99601"/>
                    <a:pt x="11848" y="99647"/>
                    <a:pt x="11598" y="100011"/>
                  </a:cubicBezTo>
                  <a:cubicBezTo>
                    <a:pt x="11985" y="99943"/>
                    <a:pt x="11825" y="99738"/>
                    <a:pt x="12075" y="99510"/>
                  </a:cubicBezTo>
                  <a:cubicBezTo>
                    <a:pt x="12508" y="99351"/>
                    <a:pt x="12348" y="99738"/>
                    <a:pt x="12735" y="99601"/>
                  </a:cubicBezTo>
                  <a:cubicBezTo>
                    <a:pt x="12894" y="99556"/>
                    <a:pt x="12940" y="99238"/>
                    <a:pt x="13076" y="99147"/>
                  </a:cubicBezTo>
                  <a:cubicBezTo>
                    <a:pt x="13417" y="99238"/>
                    <a:pt x="14054" y="98874"/>
                    <a:pt x="14600" y="98806"/>
                  </a:cubicBezTo>
                  <a:cubicBezTo>
                    <a:pt x="14759" y="98806"/>
                    <a:pt x="14941" y="98919"/>
                    <a:pt x="15145" y="98874"/>
                  </a:cubicBezTo>
                  <a:cubicBezTo>
                    <a:pt x="15395" y="98828"/>
                    <a:pt x="15759" y="98624"/>
                    <a:pt x="16078" y="98487"/>
                  </a:cubicBezTo>
                  <a:cubicBezTo>
                    <a:pt x="16396" y="98373"/>
                    <a:pt x="16692" y="98305"/>
                    <a:pt x="16874" y="98464"/>
                  </a:cubicBezTo>
                  <a:cubicBezTo>
                    <a:pt x="16942" y="98373"/>
                    <a:pt x="16965" y="98260"/>
                    <a:pt x="16987" y="98146"/>
                  </a:cubicBezTo>
                  <a:cubicBezTo>
                    <a:pt x="17283" y="98169"/>
                    <a:pt x="17488" y="98032"/>
                    <a:pt x="17669" y="97919"/>
                  </a:cubicBezTo>
                  <a:cubicBezTo>
                    <a:pt x="17760" y="97850"/>
                    <a:pt x="17897" y="97759"/>
                    <a:pt x="18033" y="97714"/>
                  </a:cubicBezTo>
                  <a:cubicBezTo>
                    <a:pt x="18193" y="97646"/>
                    <a:pt x="18352" y="97600"/>
                    <a:pt x="18556" y="97578"/>
                  </a:cubicBezTo>
                  <a:cubicBezTo>
                    <a:pt x="18579" y="97168"/>
                    <a:pt x="18875" y="97259"/>
                    <a:pt x="19239" y="97032"/>
                  </a:cubicBezTo>
                  <a:cubicBezTo>
                    <a:pt x="19239" y="96918"/>
                    <a:pt x="18988" y="96827"/>
                    <a:pt x="18943" y="96850"/>
                  </a:cubicBezTo>
                  <a:cubicBezTo>
                    <a:pt x="18829" y="96873"/>
                    <a:pt x="18829" y="97077"/>
                    <a:pt x="18716" y="97123"/>
                  </a:cubicBezTo>
                  <a:cubicBezTo>
                    <a:pt x="18579" y="97214"/>
                    <a:pt x="18488" y="97100"/>
                    <a:pt x="18397" y="97168"/>
                  </a:cubicBezTo>
                  <a:cubicBezTo>
                    <a:pt x="18283" y="97236"/>
                    <a:pt x="18193" y="97418"/>
                    <a:pt x="18079" y="97487"/>
                  </a:cubicBezTo>
                  <a:cubicBezTo>
                    <a:pt x="17874" y="97555"/>
                    <a:pt x="17647" y="97532"/>
                    <a:pt x="17510" y="97578"/>
                  </a:cubicBezTo>
                  <a:cubicBezTo>
                    <a:pt x="17328" y="97623"/>
                    <a:pt x="17124" y="97828"/>
                    <a:pt x="16760" y="97828"/>
                  </a:cubicBezTo>
                  <a:cubicBezTo>
                    <a:pt x="16669" y="97828"/>
                    <a:pt x="16532" y="97714"/>
                    <a:pt x="16510" y="97714"/>
                  </a:cubicBezTo>
                  <a:cubicBezTo>
                    <a:pt x="16442" y="97714"/>
                    <a:pt x="16214" y="97919"/>
                    <a:pt x="16009" y="97964"/>
                  </a:cubicBezTo>
                  <a:cubicBezTo>
                    <a:pt x="15782" y="97987"/>
                    <a:pt x="15737" y="98055"/>
                    <a:pt x="15418" y="98123"/>
                  </a:cubicBezTo>
                  <a:cubicBezTo>
                    <a:pt x="15168" y="98169"/>
                    <a:pt x="14804" y="98237"/>
                    <a:pt x="14395" y="98373"/>
                  </a:cubicBezTo>
                  <a:cubicBezTo>
                    <a:pt x="14418" y="98214"/>
                    <a:pt x="14509" y="98192"/>
                    <a:pt x="14531" y="98055"/>
                  </a:cubicBezTo>
                  <a:cubicBezTo>
                    <a:pt x="14327" y="98101"/>
                    <a:pt x="14054" y="98214"/>
                    <a:pt x="14213" y="97828"/>
                  </a:cubicBezTo>
                  <a:cubicBezTo>
                    <a:pt x="14122" y="97873"/>
                    <a:pt x="14099" y="98032"/>
                    <a:pt x="14054" y="98169"/>
                  </a:cubicBezTo>
                  <a:cubicBezTo>
                    <a:pt x="13963" y="98396"/>
                    <a:pt x="14281" y="98169"/>
                    <a:pt x="14372" y="98192"/>
                  </a:cubicBezTo>
                  <a:cubicBezTo>
                    <a:pt x="14077" y="98624"/>
                    <a:pt x="13554" y="98601"/>
                    <a:pt x="13258" y="98510"/>
                  </a:cubicBezTo>
                  <a:cubicBezTo>
                    <a:pt x="13144" y="98396"/>
                    <a:pt x="12849" y="98987"/>
                    <a:pt x="12917" y="98669"/>
                  </a:cubicBezTo>
                  <a:cubicBezTo>
                    <a:pt x="12871" y="98487"/>
                    <a:pt x="13053" y="98464"/>
                    <a:pt x="13212" y="98328"/>
                  </a:cubicBezTo>
                  <a:cubicBezTo>
                    <a:pt x="13303" y="98237"/>
                    <a:pt x="13281" y="98101"/>
                    <a:pt x="13440" y="98078"/>
                  </a:cubicBezTo>
                  <a:cubicBezTo>
                    <a:pt x="13485" y="98078"/>
                    <a:pt x="13440" y="98192"/>
                    <a:pt x="13531" y="98169"/>
                  </a:cubicBezTo>
                  <a:cubicBezTo>
                    <a:pt x="13463" y="98283"/>
                    <a:pt x="13372" y="98283"/>
                    <a:pt x="13281" y="98305"/>
                  </a:cubicBezTo>
                  <a:cubicBezTo>
                    <a:pt x="13394" y="98555"/>
                    <a:pt x="13758" y="98146"/>
                    <a:pt x="13940" y="98283"/>
                  </a:cubicBezTo>
                  <a:cubicBezTo>
                    <a:pt x="14213" y="97669"/>
                    <a:pt x="13394" y="98373"/>
                    <a:pt x="13758" y="97714"/>
                  </a:cubicBezTo>
                  <a:cubicBezTo>
                    <a:pt x="13349" y="97941"/>
                    <a:pt x="12985" y="98487"/>
                    <a:pt x="12621" y="98328"/>
                  </a:cubicBezTo>
                  <a:cubicBezTo>
                    <a:pt x="12280" y="98806"/>
                    <a:pt x="12894" y="98396"/>
                    <a:pt x="12644" y="98828"/>
                  </a:cubicBezTo>
                  <a:cubicBezTo>
                    <a:pt x="12280" y="98919"/>
                    <a:pt x="11985" y="98919"/>
                    <a:pt x="11962" y="98715"/>
                  </a:cubicBezTo>
                  <a:cubicBezTo>
                    <a:pt x="12166" y="98555"/>
                    <a:pt x="12576" y="98487"/>
                    <a:pt x="12553" y="98123"/>
                  </a:cubicBezTo>
                  <a:cubicBezTo>
                    <a:pt x="12394" y="98192"/>
                    <a:pt x="12257" y="98555"/>
                    <a:pt x="12075" y="98510"/>
                  </a:cubicBezTo>
                  <a:cubicBezTo>
                    <a:pt x="12508" y="97850"/>
                    <a:pt x="11916" y="98146"/>
                    <a:pt x="11598" y="98464"/>
                  </a:cubicBezTo>
                  <a:cubicBezTo>
                    <a:pt x="11530" y="98646"/>
                    <a:pt x="11666" y="98692"/>
                    <a:pt x="11871" y="98646"/>
                  </a:cubicBezTo>
                  <a:cubicBezTo>
                    <a:pt x="11530" y="99101"/>
                    <a:pt x="11439" y="98783"/>
                    <a:pt x="11234" y="98806"/>
                  </a:cubicBezTo>
                  <a:cubicBezTo>
                    <a:pt x="11689" y="98351"/>
                    <a:pt x="11416" y="98373"/>
                    <a:pt x="11439" y="98169"/>
                  </a:cubicBezTo>
                  <a:cubicBezTo>
                    <a:pt x="11029" y="98601"/>
                    <a:pt x="11393" y="98533"/>
                    <a:pt x="11007" y="98828"/>
                  </a:cubicBezTo>
                  <a:cubicBezTo>
                    <a:pt x="10870" y="98783"/>
                    <a:pt x="11189" y="98373"/>
                    <a:pt x="10938" y="98419"/>
                  </a:cubicBezTo>
                  <a:cubicBezTo>
                    <a:pt x="10711" y="98510"/>
                    <a:pt x="10916" y="98578"/>
                    <a:pt x="10893" y="98646"/>
                  </a:cubicBezTo>
                  <a:cubicBezTo>
                    <a:pt x="10779" y="98669"/>
                    <a:pt x="10688" y="98715"/>
                    <a:pt x="10575" y="98737"/>
                  </a:cubicBezTo>
                  <a:cubicBezTo>
                    <a:pt x="10552" y="98760"/>
                    <a:pt x="10552" y="98760"/>
                    <a:pt x="10552" y="98737"/>
                  </a:cubicBezTo>
                  <a:lnTo>
                    <a:pt x="10529" y="98715"/>
                  </a:lnTo>
                  <a:lnTo>
                    <a:pt x="10529" y="98646"/>
                  </a:lnTo>
                  <a:cubicBezTo>
                    <a:pt x="10529" y="98601"/>
                    <a:pt x="10506" y="98555"/>
                    <a:pt x="10506" y="98510"/>
                  </a:cubicBezTo>
                  <a:cubicBezTo>
                    <a:pt x="10484" y="98328"/>
                    <a:pt x="10484" y="98101"/>
                    <a:pt x="10484" y="97873"/>
                  </a:cubicBezTo>
                  <a:cubicBezTo>
                    <a:pt x="10461" y="97418"/>
                    <a:pt x="10484" y="96895"/>
                    <a:pt x="10484" y="96418"/>
                  </a:cubicBezTo>
                  <a:cubicBezTo>
                    <a:pt x="10484" y="96327"/>
                    <a:pt x="10734" y="95849"/>
                    <a:pt x="10415" y="95963"/>
                  </a:cubicBezTo>
                  <a:cubicBezTo>
                    <a:pt x="10552" y="95440"/>
                    <a:pt x="10552" y="94667"/>
                    <a:pt x="10529" y="94349"/>
                  </a:cubicBezTo>
                  <a:cubicBezTo>
                    <a:pt x="10848" y="94326"/>
                    <a:pt x="10688" y="94758"/>
                    <a:pt x="10688" y="95053"/>
                  </a:cubicBezTo>
                  <a:cubicBezTo>
                    <a:pt x="10711" y="95463"/>
                    <a:pt x="10643" y="95918"/>
                    <a:pt x="10757" y="96122"/>
                  </a:cubicBezTo>
                  <a:cubicBezTo>
                    <a:pt x="11075" y="95849"/>
                    <a:pt x="10984" y="95781"/>
                    <a:pt x="11302" y="95645"/>
                  </a:cubicBezTo>
                  <a:cubicBezTo>
                    <a:pt x="11234" y="95463"/>
                    <a:pt x="11484" y="95190"/>
                    <a:pt x="11325" y="95213"/>
                  </a:cubicBezTo>
                  <a:cubicBezTo>
                    <a:pt x="11280" y="95304"/>
                    <a:pt x="11234" y="95395"/>
                    <a:pt x="11143" y="95645"/>
                  </a:cubicBezTo>
                  <a:cubicBezTo>
                    <a:pt x="10666" y="95827"/>
                    <a:pt x="11211" y="95213"/>
                    <a:pt x="11143" y="95008"/>
                  </a:cubicBezTo>
                  <a:cubicBezTo>
                    <a:pt x="10938" y="95099"/>
                    <a:pt x="11189" y="95258"/>
                    <a:pt x="10870" y="95372"/>
                  </a:cubicBezTo>
                  <a:cubicBezTo>
                    <a:pt x="10893" y="94576"/>
                    <a:pt x="10938" y="93644"/>
                    <a:pt x="10961" y="92688"/>
                  </a:cubicBezTo>
                  <a:cubicBezTo>
                    <a:pt x="10961" y="92393"/>
                    <a:pt x="10984" y="92097"/>
                    <a:pt x="10984" y="91824"/>
                  </a:cubicBezTo>
                  <a:cubicBezTo>
                    <a:pt x="10984" y="91438"/>
                    <a:pt x="10984" y="91051"/>
                    <a:pt x="11007" y="90687"/>
                  </a:cubicBezTo>
                  <a:cubicBezTo>
                    <a:pt x="11007" y="89937"/>
                    <a:pt x="11007" y="89209"/>
                    <a:pt x="11007" y="88527"/>
                  </a:cubicBezTo>
                  <a:cubicBezTo>
                    <a:pt x="11007" y="88345"/>
                    <a:pt x="11098" y="88163"/>
                    <a:pt x="11098" y="87981"/>
                  </a:cubicBezTo>
                  <a:cubicBezTo>
                    <a:pt x="11098" y="87754"/>
                    <a:pt x="11007" y="87549"/>
                    <a:pt x="11029" y="87345"/>
                  </a:cubicBezTo>
                  <a:cubicBezTo>
                    <a:pt x="11052" y="86958"/>
                    <a:pt x="11461" y="86526"/>
                    <a:pt x="11120" y="86253"/>
                  </a:cubicBezTo>
                  <a:cubicBezTo>
                    <a:pt x="11348" y="86208"/>
                    <a:pt x="11257" y="85798"/>
                    <a:pt x="11416" y="85707"/>
                  </a:cubicBezTo>
                  <a:cubicBezTo>
                    <a:pt x="11393" y="85571"/>
                    <a:pt x="11234" y="85594"/>
                    <a:pt x="11234" y="85707"/>
                  </a:cubicBezTo>
                  <a:cubicBezTo>
                    <a:pt x="10779" y="83774"/>
                    <a:pt x="11393" y="81660"/>
                    <a:pt x="11029" y="80113"/>
                  </a:cubicBezTo>
                  <a:cubicBezTo>
                    <a:pt x="11075" y="79954"/>
                    <a:pt x="11120" y="80136"/>
                    <a:pt x="11211" y="80113"/>
                  </a:cubicBezTo>
                  <a:cubicBezTo>
                    <a:pt x="11120" y="79749"/>
                    <a:pt x="11029" y="79340"/>
                    <a:pt x="11052" y="78817"/>
                  </a:cubicBezTo>
                  <a:cubicBezTo>
                    <a:pt x="11302" y="78817"/>
                    <a:pt x="11189" y="79249"/>
                    <a:pt x="11416" y="79249"/>
                  </a:cubicBezTo>
                  <a:cubicBezTo>
                    <a:pt x="11439" y="78908"/>
                    <a:pt x="11098" y="78431"/>
                    <a:pt x="11348" y="78158"/>
                  </a:cubicBezTo>
                  <a:cubicBezTo>
                    <a:pt x="11734" y="78180"/>
                    <a:pt x="11234" y="78612"/>
                    <a:pt x="11598" y="78703"/>
                  </a:cubicBezTo>
                  <a:cubicBezTo>
                    <a:pt x="11643" y="79067"/>
                    <a:pt x="11439" y="79090"/>
                    <a:pt x="11507" y="79477"/>
                  </a:cubicBezTo>
                  <a:cubicBezTo>
                    <a:pt x="11530" y="79568"/>
                    <a:pt x="11598" y="79590"/>
                    <a:pt x="11598" y="79704"/>
                  </a:cubicBezTo>
                  <a:cubicBezTo>
                    <a:pt x="11803" y="79727"/>
                    <a:pt x="11939" y="79681"/>
                    <a:pt x="11962" y="79477"/>
                  </a:cubicBezTo>
                  <a:cubicBezTo>
                    <a:pt x="12075" y="79840"/>
                    <a:pt x="12462" y="79909"/>
                    <a:pt x="12598" y="79931"/>
                  </a:cubicBezTo>
                  <a:cubicBezTo>
                    <a:pt x="12962" y="79772"/>
                    <a:pt x="12598" y="79295"/>
                    <a:pt x="12803" y="79067"/>
                  </a:cubicBezTo>
                  <a:cubicBezTo>
                    <a:pt x="13076" y="78999"/>
                    <a:pt x="12871" y="79408"/>
                    <a:pt x="12871" y="79499"/>
                  </a:cubicBezTo>
                  <a:cubicBezTo>
                    <a:pt x="12894" y="79613"/>
                    <a:pt x="13053" y="79568"/>
                    <a:pt x="13053" y="79613"/>
                  </a:cubicBezTo>
                  <a:cubicBezTo>
                    <a:pt x="13121" y="79931"/>
                    <a:pt x="13076" y="80341"/>
                    <a:pt x="13144" y="80818"/>
                  </a:cubicBezTo>
                  <a:cubicBezTo>
                    <a:pt x="12962" y="81000"/>
                    <a:pt x="12462" y="80977"/>
                    <a:pt x="12394" y="80705"/>
                  </a:cubicBezTo>
                  <a:cubicBezTo>
                    <a:pt x="12212" y="80614"/>
                    <a:pt x="12030" y="81091"/>
                    <a:pt x="12212" y="81137"/>
                  </a:cubicBezTo>
                  <a:cubicBezTo>
                    <a:pt x="12053" y="81478"/>
                    <a:pt x="11916" y="80886"/>
                    <a:pt x="11757" y="80909"/>
                  </a:cubicBezTo>
                  <a:cubicBezTo>
                    <a:pt x="11734" y="81137"/>
                    <a:pt x="11825" y="81250"/>
                    <a:pt x="12030" y="81228"/>
                  </a:cubicBezTo>
                  <a:cubicBezTo>
                    <a:pt x="12075" y="81569"/>
                    <a:pt x="11734" y="81478"/>
                    <a:pt x="11825" y="81887"/>
                  </a:cubicBezTo>
                  <a:cubicBezTo>
                    <a:pt x="11461" y="81682"/>
                    <a:pt x="11962" y="81182"/>
                    <a:pt x="11575" y="81000"/>
                  </a:cubicBezTo>
                  <a:cubicBezTo>
                    <a:pt x="11575" y="80636"/>
                    <a:pt x="11985" y="80182"/>
                    <a:pt x="11689" y="79795"/>
                  </a:cubicBezTo>
                  <a:cubicBezTo>
                    <a:pt x="11302" y="79659"/>
                    <a:pt x="11666" y="80682"/>
                    <a:pt x="11302" y="80227"/>
                  </a:cubicBezTo>
                  <a:cubicBezTo>
                    <a:pt x="11530" y="80682"/>
                    <a:pt x="11302" y="81000"/>
                    <a:pt x="11575" y="81341"/>
                  </a:cubicBezTo>
                  <a:cubicBezTo>
                    <a:pt x="11530" y="81546"/>
                    <a:pt x="11530" y="81796"/>
                    <a:pt x="11280" y="81773"/>
                  </a:cubicBezTo>
                  <a:cubicBezTo>
                    <a:pt x="11552" y="82228"/>
                    <a:pt x="11371" y="83138"/>
                    <a:pt x="11257" y="83956"/>
                  </a:cubicBezTo>
                  <a:cubicBezTo>
                    <a:pt x="11461" y="84366"/>
                    <a:pt x="11552" y="84934"/>
                    <a:pt x="11416" y="85275"/>
                  </a:cubicBezTo>
                  <a:cubicBezTo>
                    <a:pt x="11530" y="85571"/>
                    <a:pt x="11666" y="85821"/>
                    <a:pt x="11689" y="86253"/>
                  </a:cubicBezTo>
                  <a:cubicBezTo>
                    <a:pt x="11507" y="86276"/>
                    <a:pt x="11484" y="86117"/>
                    <a:pt x="11302" y="86139"/>
                  </a:cubicBezTo>
                  <a:cubicBezTo>
                    <a:pt x="11302" y="86412"/>
                    <a:pt x="11507" y="86412"/>
                    <a:pt x="11575" y="86571"/>
                  </a:cubicBezTo>
                  <a:cubicBezTo>
                    <a:pt x="11598" y="86958"/>
                    <a:pt x="11507" y="87458"/>
                    <a:pt x="11666" y="87686"/>
                  </a:cubicBezTo>
                  <a:cubicBezTo>
                    <a:pt x="11780" y="87595"/>
                    <a:pt x="11825" y="87436"/>
                    <a:pt x="11848" y="87231"/>
                  </a:cubicBezTo>
                  <a:cubicBezTo>
                    <a:pt x="12007" y="87458"/>
                    <a:pt x="11916" y="87936"/>
                    <a:pt x="12098" y="88118"/>
                  </a:cubicBezTo>
                  <a:cubicBezTo>
                    <a:pt x="12075" y="88618"/>
                    <a:pt x="11780" y="88754"/>
                    <a:pt x="11734" y="89209"/>
                  </a:cubicBezTo>
                  <a:cubicBezTo>
                    <a:pt x="11757" y="89368"/>
                    <a:pt x="11848" y="89164"/>
                    <a:pt x="12007" y="89209"/>
                  </a:cubicBezTo>
                  <a:cubicBezTo>
                    <a:pt x="12007" y="89687"/>
                    <a:pt x="11757" y="89801"/>
                    <a:pt x="11803" y="90301"/>
                  </a:cubicBezTo>
                  <a:cubicBezTo>
                    <a:pt x="11848" y="90414"/>
                    <a:pt x="12007" y="90414"/>
                    <a:pt x="11985" y="90642"/>
                  </a:cubicBezTo>
                  <a:cubicBezTo>
                    <a:pt x="12144" y="90687"/>
                    <a:pt x="12144" y="90551"/>
                    <a:pt x="12166" y="90414"/>
                  </a:cubicBezTo>
                  <a:cubicBezTo>
                    <a:pt x="12326" y="90778"/>
                    <a:pt x="12212" y="91051"/>
                    <a:pt x="12053" y="91301"/>
                  </a:cubicBezTo>
                  <a:cubicBezTo>
                    <a:pt x="12098" y="91529"/>
                    <a:pt x="12212" y="91165"/>
                    <a:pt x="12326" y="91415"/>
                  </a:cubicBezTo>
                  <a:cubicBezTo>
                    <a:pt x="12257" y="91756"/>
                    <a:pt x="11734" y="91551"/>
                    <a:pt x="11871" y="92165"/>
                  </a:cubicBezTo>
                  <a:cubicBezTo>
                    <a:pt x="11962" y="92097"/>
                    <a:pt x="11962" y="91915"/>
                    <a:pt x="12144" y="91938"/>
                  </a:cubicBezTo>
                  <a:cubicBezTo>
                    <a:pt x="11962" y="92347"/>
                    <a:pt x="12348" y="92256"/>
                    <a:pt x="12212" y="92393"/>
                  </a:cubicBezTo>
                  <a:cubicBezTo>
                    <a:pt x="12235" y="92393"/>
                    <a:pt x="11985" y="92347"/>
                    <a:pt x="11939" y="92416"/>
                  </a:cubicBezTo>
                  <a:cubicBezTo>
                    <a:pt x="11916" y="92461"/>
                    <a:pt x="12144" y="92529"/>
                    <a:pt x="12121" y="92461"/>
                  </a:cubicBezTo>
                  <a:cubicBezTo>
                    <a:pt x="12394" y="92416"/>
                    <a:pt x="12053" y="92734"/>
                    <a:pt x="12303" y="92688"/>
                  </a:cubicBezTo>
                  <a:cubicBezTo>
                    <a:pt x="12553" y="92598"/>
                    <a:pt x="12212" y="92256"/>
                    <a:pt x="12689" y="92302"/>
                  </a:cubicBezTo>
                  <a:cubicBezTo>
                    <a:pt x="12667" y="92234"/>
                    <a:pt x="12462" y="92256"/>
                    <a:pt x="12326" y="92256"/>
                  </a:cubicBezTo>
                  <a:close/>
                  <a:moveTo>
                    <a:pt x="10961" y="61307"/>
                  </a:moveTo>
                  <a:cubicBezTo>
                    <a:pt x="10802" y="60989"/>
                    <a:pt x="10848" y="59988"/>
                    <a:pt x="10984" y="59670"/>
                  </a:cubicBezTo>
                  <a:cubicBezTo>
                    <a:pt x="11211" y="60193"/>
                    <a:pt x="10961" y="60966"/>
                    <a:pt x="10961" y="61307"/>
                  </a:cubicBezTo>
                  <a:close/>
                  <a:moveTo>
                    <a:pt x="32837" y="93575"/>
                  </a:moveTo>
                  <a:cubicBezTo>
                    <a:pt x="33064" y="93416"/>
                    <a:pt x="33042" y="93803"/>
                    <a:pt x="33064" y="93871"/>
                  </a:cubicBezTo>
                  <a:cubicBezTo>
                    <a:pt x="32837" y="94053"/>
                    <a:pt x="32701" y="93985"/>
                    <a:pt x="32496" y="94076"/>
                  </a:cubicBezTo>
                  <a:cubicBezTo>
                    <a:pt x="32428" y="93825"/>
                    <a:pt x="33042" y="93916"/>
                    <a:pt x="32837" y="93575"/>
                  </a:cubicBezTo>
                  <a:close/>
                  <a:moveTo>
                    <a:pt x="31768" y="93484"/>
                  </a:moveTo>
                  <a:cubicBezTo>
                    <a:pt x="31404" y="93689"/>
                    <a:pt x="31041" y="93894"/>
                    <a:pt x="30631" y="94212"/>
                  </a:cubicBezTo>
                  <a:cubicBezTo>
                    <a:pt x="30677" y="94053"/>
                    <a:pt x="30904" y="93803"/>
                    <a:pt x="31132" y="93621"/>
                  </a:cubicBezTo>
                  <a:cubicBezTo>
                    <a:pt x="31382" y="93462"/>
                    <a:pt x="31632" y="93348"/>
                    <a:pt x="31768" y="93484"/>
                  </a:cubicBezTo>
                  <a:close/>
                  <a:moveTo>
                    <a:pt x="30245" y="94280"/>
                  </a:moveTo>
                  <a:cubicBezTo>
                    <a:pt x="30722" y="94417"/>
                    <a:pt x="29562" y="94781"/>
                    <a:pt x="29358" y="95122"/>
                  </a:cubicBezTo>
                  <a:cubicBezTo>
                    <a:pt x="29426" y="94826"/>
                    <a:pt x="29676" y="94462"/>
                    <a:pt x="30040" y="94530"/>
                  </a:cubicBezTo>
                  <a:cubicBezTo>
                    <a:pt x="30176" y="94462"/>
                    <a:pt x="30290" y="94371"/>
                    <a:pt x="30245" y="94280"/>
                  </a:cubicBezTo>
                  <a:close/>
                  <a:moveTo>
                    <a:pt x="10529" y="89846"/>
                  </a:moveTo>
                  <a:cubicBezTo>
                    <a:pt x="10688" y="90233"/>
                    <a:pt x="10597" y="90778"/>
                    <a:pt x="10597" y="91370"/>
                  </a:cubicBezTo>
                  <a:cubicBezTo>
                    <a:pt x="10597" y="91483"/>
                    <a:pt x="10575" y="91688"/>
                    <a:pt x="10575" y="91915"/>
                  </a:cubicBezTo>
                  <a:cubicBezTo>
                    <a:pt x="10575" y="92029"/>
                    <a:pt x="10575" y="92143"/>
                    <a:pt x="10575" y="92256"/>
                  </a:cubicBezTo>
                  <a:cubicBezTo>
                    <a:pt x="10552" y="92325"/>
                    <a:pt x="10552" y="92393"/>
                    <a:pt x="10552" y="92461"/>
                  </a:cubicBezTo>
                  <a:cubicBezTo>
                    <a:pt x="10529" y="92711"/>
                    <a:pt x="10506" y="92848"/>
                    <a:pt x="10484" y="92529"/>
                  </a:cubicBezTo>
                  <a:cubicBezTo>
                    <a:pt x="10484" y="92461"/>
                    <a:pt x="10484" y="92416"/>
                    <a:pt x="10484" y="92325"/>
                  </a:cubicBezTo>
                  <a:cubicBezTo>
                    <a:pt x="10484" y="92234"/>
                    <a:pt x="10484" y="92143"/>
                    <a:pt x="10484" y="92052"/>
                  </a:cubicBezTo>
                  <a:cubicBezTo>
                    <a:pt x="10484" y="91802"/>
                    <a:pt x="10484" y="91551"/>
                    <a:pt x="10506" y="91279"/>
                  </a:cubicBezTo>
                  <a:cubicBezTo>
                    <a:pt x="10506" y="90756"/>
                    <a:pt x="10529" y="90233"/>
                    <a:pt x="10529" y="89846"/>
                  </a:cubicBezTo>
                  <a:close/>
                  <a:moveTo>
                    <a:pt x="10461" y="93121"/>
                  </a:moveTo>
                  <a:cubicBezTo>
                    <a:pt x="10779" y="93212"/>
                    <a:pt x="10529" y="93393"/>
                    <a:pt x="10552" y="93689"/>
                  </a:cubicBezTo>
                  <a:cubicBezTo>
                    <a:pt x="10370" y="93939"/>
                    <a:pt x="10484" y="93280"/>
                    <a:pt x="10461" y="93121"/>
                  </a:cubicBezTo>
                  <a:close/>
                  <a:moveTo>
                    <a:pt x="11143" y="78703"/>
                  </a:moveTo>
                  <a:cubicBezTo>
                    <a:pt x="10938" y="78476"/>
                    <a:pt x="11120" y="77794"/>
                    <a:pt x="11075" y="77385"/>
                  </a:cubicBezTo>
                  <a:cubicBezTo>
                    <a:pt x="11280" y="77612"/>
                    <a:pt x="11098" y="78294"/>
                    <a:pt x="11143" y="78703"/>
                  </a:cubicBezTo>
                  <a:close/>
                  <a:moveTo>
                    <a:pt x="10688" y="78476"/>
                  </a:moveTo>
                  <a:cubicBezTo>
                    <a:pt x="10393" y="78408"/>
                    <a:pt x="10575" y="77953"/>
                    <a:pt x="10620" y="77703"/>
                  </a:cubicBezTo>
                  <a:cubicBezTo>
                    <a:pt x="10825" y="77748"/>
                    <a:pt x="10643" y="78249"/>
                    <a:pt x="10688" y="78476"/>
                  </a:cubicBezTo>
                  <a:close/>
                  <a:moveTo>
                    <a:pt x="12849" y="87595"/>
                  </a:moveTo>
                  <a:cubicBezTo>
                    <a:pt x="12917" y="88095"/>
                    <a:pt x="12348" y="88459"/>
                    <a:pt x="13008" y="88459"/>
                  </a:cubicBezTo>
                  <a:cubicBezTo>
                    <a:pt x="12985" y="88141"/>
                    <a:pt x="13121" y="87617"/>
                    <a:pt x="12849" y="87595"/>
                  </a:cubicBezTo>
                  <a:close/>
                  <a:moveTo>
                    <a:pt x="13121" y="87163"/>
                  </a:moveTo>
                  <a:cubicBezTo>
                    <a:pt x="13281" y="87799"/>
                    <a:pt x="13190" y="88618"/>
                    <a:pt x="13008" y="89346"/>
                  </a:cubicBezTo>
                  <a:cubicBezTo>
                    <a:pt x="12962" y="89687"/>
                    <a:pt x="13281" y="89596"/>
                    <a:pt x="13167" y="90005"/>
                  </a:cubicBezTo>
                  <a:cubicBezTo>
                    <a:pt x="13099" y="89982"/>
                    <a:pt x="13099" y="89891"/>
                    <a:pt x="13008" y="89891"/>
                  </a:cubicBezTo>
                  <a:cubicBezTo>
                    <a:pt x="12894" y="90483"/>
                    <a:pt x="13099" y="90710"/>
                    <a:pt x="13167" y="91097"/>
                  </a:cubicBezTo>
                  <a:cubicBezTo>
                    <a:pt x="12712" y="90938"/>
                    <a:pt x="12712" y="91370"/>
                    <a:pt x="12598" y="91642"/>
                  </a:cubicBezTo>
                  <a:cubicBezTo>
                    <a:pt x="12166" y="91347"/>
                    <a:pt x="12621" y="90642"/>
                    <a:pt x="12803" y="90437"/>
                  </a:cubicBezTo>
                  <a:cubicBezTo>
                    <a:pt x="12462" y="90346"/>
                    <a:pt x="12121" y="89846"/>
                    <a:pt x="12280" y="89550"/>
                  </a:cubicBezTo>
                  <a:cubicBezTo>
                    <a:pt x="12530" y="89505"/>
                    <a:pt x="12348" y="89960"/>
                    <a:pt x="12530" y="89982"/>
                  </a:cubicBezTo>
                  <a:cubicBezTo>
                    <a:pt x="12826" y="89891"/>
                    <a:pt x="12508" y="89619"/>
                    <a:pt x="12462" y="89550"/>
                  </a:cubicBezTo>
                  <a:cubicBezTo>
                    <a:pt x="12553" y="89437"/>
                    <a:pt x="12348" y="89027"/>
                    <a:pt x="12462" y="88891"/>
                  </a:cubicBezTo>
                  <a:cubicBezTo>
                    <a:pt x="12462" y="88891"/>
                    <a:pt x="12644" y="88914"/>
                    <a:pt x="12644" y="88891"/>
                  </a:cubicBezTo>
                  <a:cubicBezTo>
                    <a:pt x="12644" y="88754"/>
                    <a:pt x="12508" y="88641"/>
                    <a:pt x="12462" y="88459"/>
                  </a:cubicBezTo>
                  <a:cubicBezTo>
                    <a:pt x="12439" y="88300"/>
                    <a:pt x="12553" y="88300"/>
                    <a:pt x="12553" y="88231"/>
                  </a:cubicBezTo>
                  <a:cubicBezTo>
                    <a:pt x="12576" y="88095"/>
                    <a:pt x="12348" y="87959"/>
                    <a:pt x="12576" y="87686"/>
                  </a:cubicBezTo>
                  <a:cubicBezTo>
                    <a:pt x="12598" y="87640"/>
                    <a:pt x="12621" y="87527"/>
                    <a:pt x="12667" y="87481"/>
                  </a:cubicBezTo>
                  <a:cubicBezTo>
                    <a:pt x="12780" y="87345"/>
                    <a:pt x="13144" y="87731"/>
                    <a:pt x="13121" y="87163"/>
                  </a:cubicBezTo>
                  <a:close/>
                  <a:moveTo>
                    <a:pt x="13167" y="91415"/>
                  </a:moveTo>
                  <a:cubicBezTo>
                    <a:pt x="13167" y="91711"/>
                    <a:pt x="13121" y="91893"/>
                    <a:pt x="12871" y="91847"/>
                  </a:cubicBezTo>
                  <a:cubicBezTo>
                    <a:pt x="12849" y="91574"/>
                    <a:pt x="12917" y="91392"/>
                    <a:pt x="13167" y="91415"/>
                  </a:cubicBezTo>
                  <a:close/>
                  <a:moveTo>
                    <a:pt x="12121" y="86480"/>
                  </a:moveTo>
                  <a:cubicBezTo>
                    <a:pt x="12166" y="86958"/>
                    <a:pt x="11894" y="86890"/>
                    <a:pt x="11666" y="86799"/>
                  </a:cubicBezTo>
                  <a:cubicBezTo>
                    <a:pt x="11643" y="86458"/>
                    <a:pt x="11962" y="86571"/>
                    <a:pt x="12121" y="86480"/>
                  </a:cubicBezTo>
                  <a:close/>
                  <a:moveTo>
                    <a:pt x="10711" y="65583"/>
                  </a:moveTo>
                  <a:cubicBezTo>
                    <a:pt x="10779" y="64082"/>
                    <a:pt x="10734" y="63672"/>
                    <a:pt x="10848" y="62194"/>
                  </a:cubicBezTo>
                  <a:cubicBezTo>
                    <a:pt x="10984" y="61853"/>
                    <a:pt x="10938" y="62581"/>
                    <a:pt x="10938" y="62854"/>
                  </a:cubicBezTo>
                  <a:cubicBezTo>
                    <a:pt x="10938" y="63650"/>
                    <a:pt x="10893" y="64923"/>
                    <a:pt x="10893" y="65787"/>
                  </a:cubicBezTo>
                  <a:cubicBezTo>
                    <a:pt x="10734" y="65833"/>
                    <a:pt x="10711" y="65719"/>
                    <a:pt x="10711" y="65583"/>
                  </a:cubicBezTo>
                  <a:close/>
                  <a:moveTo>
                    <a:pt x="11916" y="82001"/>
                  </a:moveTo>
                  <a:cubicBezTo>
                    <a:pt x="11985" y="81910"/>
                    <a:pt x="12030" y="81819"/>
                    <a:pt x="12030" y="81682"/>
                  </a:cubicBezTo>
                  <a:cubicBezTo>
                    <a:pt x="12144" y="81864"/>
                    <a:pt x="12326" y="81955"/>
                    <a:pt x="12280" y="82342"/>
                  </a:cubicBezTo>
                  <a:cubicBezTo>
                    <a:pt x="12098" y="82296"/>
                    <a:pt x="12121" y="82023"/>
                    <a:pt x="11916" y="82001"/>
                  </a:cubicBezTo>
                  <a:close/>
                  <a:moveTo>
                    <a:pt x="12053" y="78931"/>
                  </a:moveTo>
                  <a:cubicBezTo>
                    <a:pt x="12166" y="79136"/>
                    <a:pt x="12371" y="79226"/>
                    <a:pt x="12326" y="79590"/>
                  </a:cubicBezTo>
                  <a:cubicBezTo>
                    <a:pt x="12053" y="79590"/>
                    <a:pt x="12098" y="79204"/>
                    <a:pt x="12053" y="78931"/>
                  </a:cubicBezTo>
                  <a:close/>
                  <a:moveTo>
                    <a:pt x="13326" y="67493"/>
                  </a:moveTo>
                  <a:cubicBezTo>
                    <a:pt x="13531" y="67470"/>
                    <a:pt x="13372" y="67879"/>
                    <a:pt x="13417" y="68038"/>
                  </a:cubicBezTo>
                  <a:cubicBezTo>
                    <a:pt x="13053" y="67993"/>
                    <a:pt x="13190" y="67652"/>
                    <a:pt x="13326" y="67493"/>
                  </a:cubicBezTo>
                  <a:close/>
                  <a:moveTo>
                    <a:pt x="12075" y="66378"/>
                  </a:moveTo>
                  <a:cubicBezTo>
                    <a:pt x="11894" y="66242"/>
                    <a:pt x="12189" y="65787"/>
                    <a:pt x="12075" y="65378"/>
                  </a:cubicBezTo>
                  <a:cubicBezTo>
                    <a:pt x="12371" y="65423"/>
                    <a:pt x="12121" y="66106"/>
                    <a:pt x="12075" y="66378"/>
                  </a:cubicBezTo>
                  <a:close/>
                  <a:moveTo>
                    <a:pt x="11916" y="76862"/>
                  </a:moveTo>
                  <a:cubicBezTo>
                    <a:pt x="11689" y="76839"/>
                    <a:pt x="11621" y="77021"/>
                    <a:pt x="11530" y="77180"/>
                  </a:cubicBezTo>
                  <a:cubicBezTo>
                    <a:pt x="11598" y="77294"/>
                    <a:pt x="11712" y="77339"/>
                    <a:pt x="11803" y="77407"/>
                  </a:cubicBezTo>
                  <a:cubicBezTo>
                    <a:pt x="11780" y="77657"/>
                    <a:pt x="11666" y="77817"/>
                    <a:pt x="11712" y="78158"/>
                  </a:cubicBezTo>
                  <a:cubicBezTo>
                    <a:pt x="11484" y="77908"/>
                    <a:pt x="11416" y="78112"/>
                    <a:pt x="11257" y="77839"/>
                  </a:cubicBezTo>
                  <a:cubicBezTo>
                    <a:pt x="11393" y="77407"/>
                    <a:pt x="11371" y="77862"/>
                    <a:pt x="11621" y="77839"/>
                  </a:cubicBezTo>
                  <a:cubicBezTo>
                    <a:pt x="11575" y="77453"/>
                    <a:pt x="11211" y="77453"/>
                    <a:pt x="11371" y="76839"/>
                  </a:cubicBezTo>
                  <a:cubicBezTo>
                    <a:pt x="11871" y="76884"/>
                    <a:pt x="11621" y="76634"/>
                    <a:pt x="11643" y="76202"/>
                  </a:cubicBezTo>
                  <a:cubicBezTo>
                    <a:pt x="12030" y="76202"/>
                    <a:pt x="12098" y="76611"/>
                    <a:pt x="12098" y="77089"/>
                  </a:cubicBezTo>
                  <a:cubicBezTo>
                    <a:pt x="11939" y="77112"/>
                    <a:pt x="11916" y="76998"/>
                    <a:pt x="11916" y="76862"/>
                  </a:cubicBezTo>
                  <a:close/>
                  <a:moveTo>
                    <a:pt x="10711" y="66015"/>
                  </a:moveTo>
                  <a:cubicBezTo>
                    <a:pt x="11029" y="66106"/>
                    <a:pt x="10825" y="66810"/>
                    <a:pt x="10870" y="67220"/>
                  </a:cubicBezTo>
                  <a:cubicBezTo>
                    <a:pt x="10484" y="66992"/>
                    <a:pt x="10916" y="66447"/>
                    <a:pt x="10711" y="66015"/>
                  </a:cubicBezTo>
                  <a:close/>
                  <a:moveTo>
                    <a:pt x="12598" y="68243"/>
                  </a:moveTo>
                  <a:cubicBezTo>
                    <a:pt x="12462" y="67470"/>
                    <a:pt x="12667" y="67083"/>
                    <a:pt x="12621" y="66492"/>
                  </a:cubicBezTo>
                  <a:cubicBezTo>
                    <a:pt x="12962" y="66651"/>
                    <a:pt x="12644" y="65992"/>
                    <a:pt x="12985" y="66174"/>
                  </a:cubicBezTo>
                  <a:cubicBezTo>
                    <a:pt x="12871" y="66538"/>
                    <a:pt x="12962" y="66856"/>
                    <a:pt x="12871" y="67152"/>
                  </a:cubicBezTo>
                  <a:cubicBezTo>
                    <a:pt x="12871" y="67174"/>
                    <a:pt x="12712" y="67129"/>
                    <a:pt x="12689" y="67152"/>
                  </a:cubicBezTo>
                  <a:cubicBezTo>
                    <a:pt x="12621" y="67243"/>
                    <a:pt x="12758" y="67584"/>
                    <a:pt x="12689" y="67697"/>
                  </a:cubicBezTo>
                  <a:cubicBezTo>
                    <a:pt x="12758" y="67857"/>
                    <a:pt x="12826" y="67675"/>
                    <a:pt x="13053" y="67811"/>
                  </a:cubicBezTo>
                  <a:cubicBezTo>
                    <a:pt x="12758" y="68061"/>
                    <a:pt x="13053" y="68380"/>
                    <a:pt x="12849" y="68789"/>
                  </a:cubicBezTo>
                  <a:cubicBezTo>
                    <a:pt x="12871" y="68925"/>
                    <a:pt x="12940" y="68857"/>
                    <a:pt x="12940" y="68789"/>
                  </a:cubicBezTo>
                  <a:cubicBezTo>
                    <a:pt x="13235" y="68903"/>
                    <a:pt x="12849" y="69084"/>
                    <a:pt x="12849" y="69221"/>
                  </a:cubicBezTo>
                  <a:cubicBezTo>
                    <a:pt x="12644" y="69266"/>
                    <a:pt x="12621" y="68561"/>
                    <a:pt x="12485" y="68903"/>
                  </a:cubicBezTo>
                  <a:cubicBezTo>
                    <a:pt x="12280" y="68675"/>
                    <a:pt x="12644" y="68334"/>
                    <a:pt x="12871" y="68561"/>
                  </a:cubicBezTo>
                  <a:cubicBezTo>
                    <a:pt x="12758" y="68470"/>
                    <a:pt x="12849" y="68175"/>
                    <a:pt x="12598" y="68243"/>
                  </a:cubicBezTo>
                  <a:close/>
                  <a:moveTo>
                    <a:pt x="10666" y="75088"/>
                  </a:moveTo>
                  <a:cubicBezTo>
                    <a:pt x="10870" y="75133"/>
                    <a:pt x="10688" y="75634"/>
                    <a:pt x="10734" y="75861"/>
                  </a:cubicBezTo>
                  <a:cubicBezTo>
                    <a:pt x="10393" y="75747"/>
                    <a:pt x="10666" y="75406"/>
                    <a:pt x="10666" y="75088"/>
                  </a:cubicBezTo>
                  <a:close/>
                  <a:moveTo>
                    <a:pt x="11757" y="68448"/>
                  </a:moveTo>
                  <a:cubicBezTo>
                    <a:pt x="12053" y="68516"/>
                    <a:pt x="11871" y="68743"/>
                    <a:pt x="11848" y="68993"/>
                  </a:cubicBezTo>
                  <a:cubicBezTo>
                    <a:pt x="11621" y="68971"/>
                    <a:pt x="11643" y="68584"/>
                    <a:pt x="11757" y="68448"/>
                  </a:cubicBezTo>
                  <a:close/>
                  <a:moveTo>
                    <a:pt x="10848" y="68311"/>
                  </a:moveTo>
                  <a:lnTo>
                    <a:pt x="10825" y="69289"/>
                  </a:lnTo>
                  <a:cubicBezTo>
                    <a:pt x="10597" y="69312"/>
                    <a:pt x="10529" y="68243"/>
                    <a:pt x="10848" y="68311"/>
                  </a:cubicBezTo>
                  <a:close/>
                  <a:moveTo>
                    <a:pt x="11302" y="69084"/>
                  </a:moveTo>
                  <a:cubicBezTo>
                    <a:pt x="10984" y="69016"/>
                    <a:pt x="11166" y="68675"/>
                    <a:pt x="11211" y="68425"/>
                  </a:cubicBezTo>
                  <a:cubicBezTo>
                    <a:pt x="11507" y="68493"/>
                    <a:pt x="11348" y="68834"/>
                    <a:pt x="11302" y="69084"/>
                  </a:cubicBezTo>
                  <a:close/>
                  <a:moveTo>
                    <a:pt x="46117" y="24605"/>
                  </a:moveTo>
                  <a:cubicBezTo>
                    <a:pt x="46322" y="24810"/>
                    <a:pt x="46526" y="25105"/>
                    <a:pt x="46708" y="25447"/>
                  </a:cubicBezTo>
                  <a:cubicBezTo>
                    <a:pt x="46868" y="25788"/>
                    <a:pt x="47049" y="26129"/>
                    <a:pt x="47231" y="26379"/>
                  </a:cubicBezTo>
                  <a:cubicBezTo>
                    <a:pt x="46777" y="25970"/>
                    <a:pt x="46390" y="25196"/>
                    <a:pt x="46117" y="24605"/>
                  </a:cubicBezTo>
                  <a:close/>
                  <a:moveTo>
                    <a:pt x="4412" y="26970"/>
                  </a:moveTo>
                  <a:cubicBezTo>
                    <a:pt x="4026" y="26856"/>
                    <a:pt x="4048" y="26424"/>
                    <a:pt x="4162" y="25970"/>
                  </a:cubicBezTo>
                  <a:cubicBezTo>
                    <a:pt x="3980" y="25856"/>
                    <a:pt x="3821" y="25037"/>
                    <a:pt x="4276" y="25105"/>
                  </a:cubicBezTo>
                  <a:cubicBezTo>
                    <a:pt x="4276" y="25719"/>
                    <a:pt x="4503" y="26584"/>
                    <a:pt x="4412" y="26970"/>
                  </a:cubicBezTo>
                  <a:close/>
                  <a:moveTo>
                    <a:pt x="6459" y="25037"/>
                  </a:moveTo>
                  <a:cubicBezTo>
                    <a:pt x="6595" y="24878"/>
                    <a:pt x="6663" y="24628"/>
                    <a:pt x="6754" y="24401"/>
                  </a:cubicBezTo>
                  <a:cubicBezTo>
                    <a:pt x="7437" y="24742"/>
                    <a:pt x="7073" y="25742"/>
                    <a:pt x="7095" y="26470"/>
                  </a:cubicBezTo>
                  <a:cubicBezTo>
                    <a:pt x="7095" y="26606"/>
                    <a:pt x="7255" y="26561"/>
                    <a:pt x="7368" y="26584"/>
                  </a:cubicBezTo>
                  <a:cubicBezTo>
                    <a:pt x="7004" y="26879"/>
                    <a:pt x="7368" y="27175"/>
                    <a:pt x="7437" y="27584"/>
                  </a:cubicBezTo>
                  <a:cubicBezTo>
                    <a:pt x="7482" y="27925"/>
                    <a:pt x="7186" y="27857"/>
                    <a:pt x="7164" y="28107"/>
                  </a:cubicBezTo>
                  <a:cubicBezTo>
                    <a:pt x="6913" y="27743"/>
                    <a:pt x="7277" y="27357"/>
                    <a:pt x="7073" y="26902"/>
                  </a:cubicBezTo>
                  <a:cubicBezTo>
                    <a:pt x="6936" y="26720"/>
                    <a:pt x="6641" y="26720"/>
                    <a:pt x="6641" y="26356"/>
                  </a:cubicBezTo>
                  <a:cubicBezTo>
                    <a:pt x="6777" y="26333"/>
                    <a:pt x="6777" y="26470"/>
                    <a:pt x="6891" y="26470"/>
                  </a:cubicBezTo>
                  <a:cubicBezTo>
                    <a:pt x="6754" y="25833"/>
                    <a:pt x="7209" y="25060"/>
                    <a:pt x="6459" y="25037"/>
                  </a:cubicBezTo>
                  <a:close/>
                  <a:moveTo>
                    <a:pt x="7732" y="26152"/>
                  </a:moveTo>
                  <a:cubicBezTo>
                    <a:pt x="7869" y="26265"/>
                    <a:pt x="7869" y="26515"/>
                    <a:pt x="7914" y="26720"/>
                  </a:cubicBezTo>
                  <a:cubicBezTo>
                    <a:pt x="7596" y="26788"/>
                    <a:pt x="7573" y="26311"/>
                    <a:pt x="7732" y="26152"/>
                  </a:cubicBezTo>
                  <a:close/>
                  <a:moveTo>
                    <a:pt x="3684" y="33496"/>
                  </a:moveTo>
                  <a:cubicBezTo>
                    <a:pt x="3389" y="32928"/>
                    <a:pt x="3730" y="32155"/>
                    <a:pt x="3707" y="31541"/>
                  </a:cubicBezTo>
                  <a:cubicBezTo>
                    <a:pt x="3684" y="31063"/>
                    <a:pt x="3389" y="30768"/>
                    <a:pt x="3548" y="30449"/>
                  </a:cubicBezTo>
                  <a:cubicBezTo>
                    <a:pt x="3798" y="30427"/>
                    <a:pt x="3684" y="30859"/>
                    <a:pt x="3707" y="31109"/>
                  </a:cubicBezTo>
                  <a:cubicBezTo>
                    <a:pt x="3753" y="31313"/>
                    <a:pt x="3866" y="31495"/>
                    <a:pt x="3889" y="31655"/>
                  </a:cubicBezTo>
                  <a:cubicBezTo>
                    <a:pt x="3912" y="31814"/>
                    <a:pt x="3798" y="31814"/>
                    <a:pt x="3798" y="31859"/>
                  </a:cubicBezTo>
                  <a:cubicBezTo>
                    <a:pt x="3798" y="31996"/>
                    <a:pt x="4003" y="32314"/>
                    <a:pt x="3707" y="32405"/>
                  </a:cubicBezTo>
                  <a:cubicBezTo>
                    <a:pt x="3844" y="32973"/>
                    <a:pt x="3844" y="32951"/>
                    <a:pt x="3684" y="33496"/>
                  </a:cubicBezTo>
                  <a:close/>
                  <a:moveTo>
                    <a:pt x="3684" y="45526"/>
                  </a:moveTo>
                  <a:cubicBezTo>
                    <a:pt x="3662" y="45071"/>
                    <a:pt x="3821" y="45117"/>
                    <a:pt x="3684" y="44775"/>
                  </a:cubicBezTo>
                  <a:cubicBezTo>
                    <a:pt x="4207" y="44753"/>
                    <a:pt x="3571" y="45412"/>
                    <a:pt x="4139" y="45321"/>
                  </a:cubicBezTo>
                  <a:cubicBezTo>
                    <a:pt x="4230" y="45685"/>
                    <a:pt x="3866" y="45480"/>
                    <a:pt x="3684" y="45526"/>
                  </a:cubicBezTo>
                  <a:close/>
                  <a:moveTo>
                    <a:pt x="8255" y="27812"/>
                  </a:moveTo>
                  <a:cubicBezTo>
                    <a:pt x="8232" y="27470"/>
                    <a:pt x="8551" y="27402"/>
                    <a:pt x="8346" y="27152"/>
                  </a:cubicBezTo>
                  <a:cubicBezTo>
                    <a:pt x="8460" y="26811"/>
                    <a:pt x="8778" y="28062"/>
                    <a:pt x="8255" y="27812"/>
                  </a:cubicBezTo>
                  <a:close/>
                  <a:moveTo>
                    <a:pt x="6777" y="28221"/>
                  </a:moveTo>
                  <a:cubicBezTo>
                    <a:pt x="6754" y="28516"/>
                    <a:pt x="7391" y="28107"/>
                    <a:pt x="7232" y="28562"/>
                  </a:cubicBezTo>
                  <a:cubicBezTo>
                    <a:pt x="7004" y="28698"/>
                    <a:pt x="6868" y="28221"/>
                    <a:pt x="6777" y="28539"/>
                  </a:cubicBezTo>
                  <a:cubicBezTo>
                    <a:pt x="6572" y="28516"/>
                    <a:pt x="6572" y="28244"/>
                    <a:pt x="6777" y="28221"/>
                  </a:cubicBezTo>
                  <a:close/>
                  <a:moveTo>
                    <a:pt x="6527" y="27652"/>
                  </a:moveTo>
                  <a:cubicBezTo>
                    <a:pt x="6800" y="27584"/>
                    <a:pt x="6618" y="28039"/>
                    <a:pt x="6982" y="27902"/>
                  </a:cubicBezTo>
                  <a:cubicBezTo>
                    <a:pt x="6982" y="28084"/>
                    <a:pt x="6891" y="28175"/>
                    <a:pt x="6777" y="28221"/>
                  </a:cubicBezTo>
                  <a:cubicBezTo>
                    <a:pt x="6709" y="28016"/>
                    <a:pt x="6413" y="28062"/>
                    <a:pt x="6527" y="27652"/>
                  </a:cubicBezTo>
                  <a:close/>
                  <a:moveTo>
                    <a:pt x="8278" y="26720"/>
                  </a:moveTo>
                  <a:cubicBezTo>
                    <a:pt x="8232" y="26925"/>
                    <a:pt x="8028" y="27152"/>
                    <a:pt x="8073" y="27379"/>
                  </a:cubicBezTo>
                  <a:cubicBezTo>
                    <a:pt x="7709" y="27425"/>
                    <a:pt x="8187" y="26629"/>
                    <a:pt x="8187" y="26720"/>
                  </a:cubicBezTo>
                  <a:cubicBezTo>
                    <a:pt x="8187" y="26629"/>
                    <a:pt x="8096" y="26174"/>
                    <a:pt x="8096" y="25833"/>
                  </a:cubicBezTo>
                  <a:cubicBezTo>
                    <a:pt x="8096" y="25515"/>
                    <a:pt x="8210" y="25242"/>
                    <a:pt x="8119" y="24969"/>
                  </a:cubicBezTo>
                  <a:cubicBezTo>
                    <a:pt x="8278" y="24946"/>
                    <a:pt x="8323" y="24787"/>
                    <a:pt x="8301" y="24537"/>
                  </a:cubicBezTo>
                  <a:cubicBezTo>
                    <a:pt x="8574" y="24878"/>
                    <a:pt x="8210" y="25310"/>
                    <a:pt x="8187" y="25833"/>
                  </a:cubicBezTo>
                  <a:cubicBezTo>
                    <a:pt x="8187" y="26174"/>
                    <a:pt x="8323" y="26424"/>
                    <a:pt x="8278" y="26720"/>
                  </a:cubicBezTo>
                  <a:close/>
                  <a:moveTo>
                    <a:pt x="5958" y="27971"/>
                  </a:moveTo>
                  <a:cubicBezTo>
                    <a:pt x="5731" y="28266"/>
                    <a:pt x="5640" y="27334"/>
                    <a:pt x="5799" y="27107"/>
                  </a:cubicBezTo>
                  <a:cubicBezTo>
                    <a:pt x="6049" y="27152"/>
                    <a:pt x="5708" y="27925"/>
                    <a:pt x="5958" y="27971"/>
                  </a:cubicBezTo>
                  <a:close/>
                  <a:moveTo>
                    <a:pt x="4253" y="56919"/>
                  </a:moveTo>
                  <a:cubicBezTo>
                    <a:pt x="4435" y="56668"/>
                    <a:pt x="4276" y="56236"/>
                    <a:pt x="4253" y="55827"/>
                  </a:cubicBezTo>
                  <a:cubicBezTo>
                    <a:pt x="4253" y="55622"/>
                    <a:pt x="4367" y="55577"/>
                    <a:pt x="4367" y="55372"/>
                  </a:cubicBezTo>
                  <a:cubicBezTo>
                    <a:pt x="4367" y="55190"/>
                    <a:pt x="4253" y="55145"/>
                    <a:pt x="4276" y="54940"/>
                  </a:cubicBezTo>
                  <a:cubicBezTo>
                    <a:pt x="4321" y="54099"/>
                    <a:pt x="4344" y="52962"/>
                    <a:pt x="4321" y="51893"/>
                  </a:cubicBezTo>
                  <a:cubicBezTo>
                    <a:pt x="4821" y="51916"/>
                    <a:pt x="4480" y="52621"/>
                    <a:pt x="4480" y="52871"/>
                  </a:cubicBezTo>
                  <a:cubicBezTo>
                    <a:pt x="4503" y="53189"/>
                    <a:pt x="4730" y="53371"/>
                    <a:pt x="4571" y="53644"/>
                  </a:cubicBezTo>
                  <a:cubicBezTo>
                    <a:pt x="4594" y="53780"/>
                    <a:pt x="4753" y="53758"/>
                    <a:pt x="4753" y="53644"/>
                  </a:cubicBezTo>
                  <a:cubicBezTo>
                    <a:pt x="4981" y="53758"/>
                    <a:pt x="4662" y="54122"/>
                    <a:pt x="4480" y="54076"/>
                  </a:cubicBezTo>
                  <a:cubicBezTo>
                    <a:pt x="4571" y="55008"/>
                    <a:pt x="4412" y="55691"/>
                    <a:pt x="4617" y="56373"/>
                  </a:cubicBezTo>
                  <a:cubicBezTo>
                    <a:pt x="4503" y="56578"/>
                    <a:pt x="4480" y="56873"/>
                    <a:pt x="4253" y="56919"/>
                  </a:cubicBezTo>
                  <a:close/>
                  <a:moveTo>
                    <a:pt x="5549" y="61080"/>
                  </a:moveTo>
                  <a:cubicBezTo>
                    <a:pt x="5322" y="61057"/>
                    <a:pt x="5253" y="61239"/>
                    <a:pt x="5276" y="61512"/>
                  </a:cubicBezTo>
                  <a:cubicBezTo>
                    <a:pt x="4867" y="61262"/>
                    <a:pt x="5344" y="60648"/>
                    <a:pt x="5117" y="60216"/>
                  </a:cubicBezTo>
                  <a:cubicBezTo>
                    <a:pt x="5231" y="60102"/>
                    <a:pt x="5458" y="60102"/>
                    <a:pt x="5481" y="59898"/>
                  </a:cubicBezTo>
                  <a:cubicBezTo>
                    <a:pt x="5435" y="59556"/>
                    <a:pt x="5276" y="59988"/>
                    <a:pt x="5117" y="59875"/>
                  </a:cubicBezTo>
                  <a:cubicBezTo>
                    <a:pt x="5185" y="59784"/>
                    <a:pt x="5208" y="59625"/>
                    <a:pt x="5208" y="59443"/>
                  </a:cubicBezTo>
                  <a:cubicBezTo>
                    <a:pt x="5390" y="59352"/>
                    <a:pt x="5504" y="59784"/>
                    <a:pt x="5572" y="59443"/>
                  </a:cubicBezTo>
                  <a:cubicBezTo>
                    <a:pt x="5708" y="59488"/>
                    <a:pt x="5890" y="60011"/>
                    <a:pt x="5663" y="60102"/>
                  </a:cubicBezTo>
                  <a:cubicBezTo>
                    <a:pt x="5663" y="60330"/>
                    <a:pt x="5913" y="60261"/>
                    <a:pt x="5845" y="60557"/>
                  </a:cubicBezTo>
                  <a:cubicBezTo>
                    <a:pt x="5640" y="60602"/>
                    <a:pt x="5663" y="60398"/>
                    <a:pt x="5663" y="60216"/>
                  </a:cubicBezTo>
                  <a:cubicBezTo>
                    <a:pt x="5504" y="60193"/>
                    <a:pt x="5504" y="60330"/>
                    <a:pt x="5390" y="60330"/>
                  </a:cubicBezTo>
                  <a:cubicBezTo>
                    <a:pt x="5526" y="60739"/>
                    <a:pt x="5913" y="60853"/>
                    <a:pt x="5913" y="61421"/>
                  </a:cubicBezTo>
                  <a:cubicBezTo>
                    <a:pt x="5504" y="61148"/>
                    <a:pt x="5754" y="61580"/>
                    <a:pt x="5822" y="61853"/>
                  </a:cubicBezTo>
                  <a:cubicBezTo>
                    <a:pt x="5663" y="61876"/>
                    <a:pt x="5617" y="61717"/>
                    <a:pt x="5458" y="61739"/>
                  </a:cubicBezTo>
                  <a:cubicBezTo>
                    <a:pt x="5390" y="61398"/>
                    <a:pt x="5617" y="61421"/>
                    <a:pt x="5549" y="61080"/>
                  </a:cubicBezTo>
                  <a:close/>
                  <a:moveTo>
                    <a:pt x="5322" y="58238"/>
                  </a:moveTo>
                  <a:cubicBezTo>
                    <a:pt x="5504" y="57965"/>
                    <a:pt x="5299" y="57919"/>
                    <a:pt x="5435" y="57601"/>
                  </a:cubicBezTo>
                  <a:cubicBezTo>
                    <a:pt x="5617" y="57624"/>
                    <a:pt x="5504" y="58010"/>
                    <a:pt x="5686" y="58033"/>
                  </a:cubicBezTo>
                  <a:cubicBezTo>
                    <a:pt x="5640" y="58169"/>
                    <a:pt x="5504" y="58238"/>
                    <a:pt x="5322" y="58238"/>
                  </a:cubicBezTo>
                  <a:close/>
                  <a:moveTo>
                    <a:pt x="4480" y="59420"/>
                  </a:moveTo>
                  <a:cubicBezTo>
                    <a:pt x="4276" y="59170"/>
                    <a:pt x="4458" y="58442"/>
                    <a:pt x="4412" y="58010"/>
                  </a:cubicBezTo>
                  <a:cubicBezTo>
                    <a:pt x="4594" y="58510"/>
                    <a:pt x="4617" y="59011"/>
                    <a:pt x="4480" y="59420"/>
                  </a:cubicBezTo>
                  <a:close/>
                  <a:moveTo>
                    <a:pt x="5890" y="51143"/>
                  </a:moveTo>
                  <a:cubicBezTo>
                    <a:pt x="5867" y="50460"/>
                    <a:pt x="5299" y="51074"/>
                    <a:pt x="5344" y="50370"/>
                  </a:cubicBezTo>
                  <a:cubicBezTo>
                    <a:pt x="5595" y="50438"/>
                    <a:pt x="5663" y="50733"/>
                    <a:pt x="5981" y="50711"/>
                  </a:cubicBezTo>
                  <a:cubicBezTo>
                    <a:pt x="5981" y="51165"/>
                    <a:pt x="6209" y="51688"/>
                    <a:pt x="5776" y="51802"/>
                  </a:cubicBezTo>
                  <a:cubicBezTo>
                    <a:pt x="5867" y="51484"/>
                    <a:pt x="5526" y="50870"/>
                    <a:pt x="5890" y="51143"/>
                  </a:cubicBezTo>
                  <a:close/>
                  <a:moveTo>
                    <a:pt x="4640" y="61398"/>
                  </a:moveTo>
                  <a:cubicBezTo>
                    <a:pt x="4435" y="61307"/>
                    <a:pt x="4344" y="60261"/>
                    <a:pt x="4662" y="59988"/>
                  </a:cubicBezTo>
                  <a:cubicBezTo>
                    <a:pt x="5003" y="59898"/>
                    <a:pt x="4662" y="60170"/>
                    <a:pt x="4640" y="60307"/>
                  </a:cubicBezTo>
                  <a:cubicBezTo>
                    <a:pt x="4617" y="60625"/>
                    <a:pt x="4753" y="61125"/>
                    <a:pt x="4640" y="61398"/>
                  </a:cubicBezTo>
                  <a:close/>
                  <a:moveTo>
                    <a:pt x="5708" y="57169"/>
                  </a:moveTo>
                  <a:cubicBezTo>
                    <a:pt x="5640" y="56873"/>
                    <a:pt x="5867" y="56623"/>
                    <a:pt x="5731" y="56077"/>
                  </a:cubicBezTo>
                  <a:cubicBezTo>
                    <a:pt x="5936" y="56100"/>
                    <a:pt x="5776" y="56578"/>
                    <a:pt x="6072" y="56509"/>
                  </a:cubicBezTo>
                  <a:cubicBezTo>
                    <a:pt x="5981" y="56759"/>
                    <a:pt x="6049" y="57214"/>
                    <a:pt x="5708" y="57169"/>
                  </a:cubicBezTo>
                  <a:close/>
                  <a:moveTo>
                    <a:pt x="6140" y="28971"/>
                  </a:moveTo>
                  <a:cubicBezTo>
                    <a:pt x="5981" y="28994"/>
                    <a:pt x="5890" y="28767"/>
                    <a:pt x="5867" y="28971"/>
                  </a:cubicBezTo>
                  <a:cubicBezTo>
                    <a:pt x="5595" y="28789"/>
                    <a:pt x="5936" y="28471"/>
                    <a:pt x="6140" y="28539"/>
                  </a:cubicBezTo>
                  <a:close/>
                  <a:moveTo>
                    <a:pt x="5958" y="52348"/>
                  </a:moveTo>
                  <a:cubicBezTo>
                    <a:pt x="5867" y="53053"/>
                    <a:pt x="5958" y="53348"/>
                    <a:pt x="5845" y="54099"/>
                  </a:cubicBezTo>
                  <a:cubicBezTo>
                    <a:pt x="5435" y="54008"/>
                    <a:pt x="5322" y="53576"/>
                    <a:pt x="5299" y="53007"/>
                  </a:cubicBezTo>
                  <a:cubicBezTo>
                    <a:pt x="5663" y="52825"/>
                    <a:pt x="5344" y="53462"/>
                    <a:pt x="5572" y="53439"/>
                  </a:cubicBezTo>
                  <a:cubicBezTo>
                    <a:pt x="5890" y="53098"/>
                    <a:pt x="5481" y="52530"/>
                    <a:pt x="5958" y="52348"/>
                  </a:cubicBezTo>
                  <a:close/>
                  <a:moveTo>
                    <a:pt x="5367" y="55304"/>
                  </a:moveTo>
                  <a:cubicBezTo>
                    <a:pt x="5276" y="55827"/>
                    <a:pt x="5617" y="55850"/>
                    <a:pt x="5526" y="56396"/>
                  </a:cubicBezTo>
                  <a:cubicBezTo>
                    <a:pt x="5140" y="56373"/>
                    <a:pt x="5322" y="55691"/>
                    <a:pt x="5094" y="55509"/>
                  </a:cubicBezTo>
                  <a:cubicBezTo>
                    <a:pt x="5163" y="55327"/>
                    <a:pt x="5458" y="54872"/>
                    <a:pt x="5640" y="55190"/>
                  </a:cubicBezTo>
                  <a:cubicBezTo>
                    <a:pt x="5936" y="55190"/>
                    <a:pt x="5367" y="54758"/>
                    <a:pt x="5640" y="54758"/>
                  </a:cubicBezTo>
                  <a:cubicBezTo>
                    <a:pt x="6004" y="54781"/>
                    <a:pt x="5913" y="55259"/>
                    <a:pt x="5822" y="55531"/>
                  </a:cubicBezTo>
                  <a:cubicBezTo>
                    <a:pt x="5526" y="55600"/>
                    <a:pt x="5549" y="55350"/>
                    <a:pt x="5367" y="55304"/>
                  </a:cubicBezTo>
                  <a:close/>
                  <a:moveTo>
                    <a:pt x="5072" y="50802"/>
                  </a:moveTo>
                  <a:cubicBezTo>
                    <a:pt x="5253" y="50870"/>
                    <a:pt x="5708" y="51757"/>
                    <a:pt x="5231" y="52120"/>
                  </a:cubicBezTo>
                  <a:cubicBezTo>
                    <a:pt x="5299" y="52325"/>
                    <a:pt x="5390" y="52530"/>
                    <a:pt x="5413" y="52780"/>
                  </a:cubicBezTo>
                  <a:cubicBezTo>
                    <a:pt x="5322" y="52803"/>
                    <a:pt x="5322" y="52734"/>
                    <a:pt x="5322" y="52666"/>
                  </a:cubicBezTo>
                  <a:cubicBezTo>
                    <a:pt x="5231" y="52644"/>
                    <a:pt x="5231" y="52712"/>
                    <a:pt x="5231" y="52780"/>
                  </a:cubicBezTo>
                  <a:cubicBezTo>
                    <a:pt x="4821" y="52439"/>
                    <a:pt x="5640" y="51347"/>
                    <a:pt x="4958" y="51347"/>
                  </a:cubicBezTo>
                  <a:cubicBezTo>
                    <a:pt x="4890" y="51029"/>
                    <a:pt x="5094" y="51074"/>
                    <a:pt x="5072" y="50802"/>
                  </a:cubicBezTo>
                  <a:close/>
                  <a:moveTo>
                    <a:pt x="5208" y="54417"/>
                  </a:moveTo>
                  <a:cubicBezTo>
                    <a:pt x="5003" y="54781"/>
                    <a:pt x="4799" y="53917"/>
                    <a:pt x="5026" y="53758"/>
                  </a:cubicBezTo>
                  <a:cubicBezTo>
                    <a:pt x="5231" y="53871"/>
                    <a:pt x="4867" y="54281"/>
                    <a:pt x="5208" y="54417"/>
                  </a:cubicBezTo>
                  <a:close/>
                  <a:moveTo>
                    <a:pt x="5572" y="54099"/>
                  </a:moveTo>
                  <a:cubicBezTo>
                    <a:pt x="5458" y="54372"/>
                    <a:pt x="5595" y="54940"/>
                    <a:pt x="5276" y="54963"/>
                  </a:cubicBezTo>
                  <a:cubicBezTo>
                    <a:pt x="5231" y="54485"/>
                    <a:pt x="5435" y="54349"/>
                    <a:pt x="5390" y="53871"/>
                  </a:cubicBezTo>
                  <a:cubicBezTo>
                    <a:pt x="5481" y="53894"/>
                    <a:pt x="5458" y="54099"/>
                    <a:pt x="5572" y="54099"/>
                  </a:cubicBezTo>
                  <a:close/>
                  <a:moveTo>
                    <a:pt x="683" y="2297"/>
                  </a:moveTo>
                  <a:cubicBezTo>
                    <a:pt x="660" y="2184"/>
                    <a:pt x="546" y="2206"/>
                    <a:pt x="569" y="2388"/>
                  </a:cubicBezTo>
                  <a:cubicBezTo>
                    <a:pt x="887" y="2434"/>
                    <a:pt x="1024" y="2275"/>
                    <a:pt x="1047" y="1956"/>
                  </a:cubicBezTo>
                  <a:cubicBezTo>
                    <a:pt x="751" y="1865"/>
                    <a:pt x="910" y="2320"/>
                    <a:pt x="683" y="2297"/>
                  </a:cubicBezTo>
                  <a:close/>
                  <a:moveTo>
                    <a:pt x="1024" y="3821"/>
                  </a:moveTo>
                  <a:cubicBezTo>
                    <a:pt x="1092" y="3912"/>
                    <a:pt x="1638" y="4139"/>
                    <a:pt x="1570" y="3730"/>
                  </a:cubicBezTo>
                  <a:cubicBezTo>
                    <a:pt x="1570" y="3571"/>
                    <a:pt x="887" y="3480"/>
                    <a:pt x="1024" y="3821"/>
                  </a:cubicBezTo>
                  <a:close/>
                  <a:moveTo>
                    <a:pt x="1274" y="4162"/>
                  </a:moveTo>
                  <a:cubicBezTo>
                    <a:pt x="1274" y="4435"/>
                    <a:pt x="1410" y="4503"/>
                    <a:pt x="1547" y="4594"/>
                  </a:cubicBezTo>
                  <a:cubicBezTo>
                    <a:pt x="1592" y="4458"/>
                    <a:pt x="1683" y="4389"/>
                    <a:pt x="1661" y="4162"/>
                  </a:cubicBezTo>
                  <a:close/>
                  <a:moveTo>
                    <a:pt x="2002" y="4935"/>
                  </a:moveTo>
                  <a:cubicBezTo>
                    <a:pt x="2252" y="4981"/>
                    <a:pt x="2252" y="4708"/>
                    <a:pt x="2297" y="4503"/>
                  </a:cubicBezTo>
                  <a:cubicBezTo>
                    <a:pt x="1979" y="4389"/>
                    <a:pt x="1979" y="4662"/>
                    <a:pt x="2002" y="4935"/>
                  </a:cubicBezTo>
                  <a:close/>
                  <a:moveTo>
                    <a:pt x="1456" y="4708"/>
                  </a:moveTo>
                  <a:cubicBezTo>
                    <a:pt x="1297" y="5140"/>
                    <a:pt x="1479" y="5254"/>
                    <a:pt x="1547" y="5481"/>
                  </a:cubicBezTo>
                  <a:cubicBezTo>
                    <a:pt x="1570" y="5640"/>
                    <a:pt x="1433" y="6186"/>
                    <a:pt x="1706" y="6027"/>
                  </a:cubicBezTo>
                  <a:cubicBezTo>
                    <a:pt x="1911" y="6004"/>
                    <a:pt x="1752" y="5549"/>
                    <a:pt x="1911" y="5481"/>
                  </a:cubicBezTo>
                  <a:cubicBezTo>
                    <a:pt x="1456" y="5322"/>
                    <a:pt x="1706" y="4981"/>
                    <a:pt x="1456" y="4708"/>
                  </a:cubicBezTo>
                  <a:close/>
                  <a:moveTo>
                    <a:pt x="1979" y="7027"/>
                  </a:moveTo>
                  <a:cubicBezTo>
                    <a:pt x="1729" y="7346"/>
                    <a:pt x="1729" y="7459"/>
                    <a:pt x="1229" y="7323"/>
                  </a:cubicBezTo>
                  <a:cubicBezTo>
                    <a:pt x="1138" y="7891"/>
                    <a:pt x="1774" y="7505"/>
                    <a:pt x="1774" y="7664"/>
                  </a:cubicBezTo>
                  <a:cubicBezTo>
                    <a:pt x="1547" y="7823"/>
                    <a:pt x="1501" y="8687"/>
                    <a:pt x="1956" y="8665"/>
                  </a:cubicBezTo>
                  <a:cubicBezTo>
                    <a:pt x="2070" y="8323"/>
                    <a:pt x="1820" y="8392"/>
                    <a:pt x="1774" y="8210"/>
                  </a:cubicBezTo>
                  <a:cubicBezTo>
                    <a:pt x="1888" y="7778"/>
                    <a:pt x="2320" y="7391"/>
                    <a:pt x="1979" y="7027"/>
                  </a:cubicBezTo>
                  <a:close/>
                  <a:moveTo>
                    <a:pt x="2047" y="8983"/>
                  </a:moveTo>
                  <a:cubicBezTo>
                    <a:pt x="1752" y="8960"/>
                    <a:pt x="1615" y="9802"/>
                    <a:pt x="1933" y="9847"/>
                  </a:cubicBezTo>
                  <a:cubicBezTo>
                    <a:pt x="2070" y="9551"/>
                    <a:pt x="1911" y="9415"/>
                    <a:pt x="2047" y="8983"/>
                  </a:cubicBezTo>
                  <a:close/>
                  <a:moveTo>
                    <a:pt x="1138" y="1206"/>
                  </a:moveTo>
                  <a:cubicBezTo>
                    <a:pt x="1524" y="1501"/>
                    <a:pt x="2070" y="1615"/>
                    <a:pt x="2320" y="2115"/>
                  </a:cubicBezTo>
                  <a:cubicBezTo>
                    <a:pt x="2366" y="2184"/>
                    <a:pt x="2343" y="2479"/>
                    <a:pt x="2411" y="2661"/>
                  </a:cubicBezTo>
                  <a:cubicBezTo>
                    <a:pt x="2479" y="2820"/>
                    <a:pt x="2752" y="3252"/>
                    <a:pt x="2570" y="3639"/>
                  </a:cubicBezTo>
                  <a:cubicBezTo>
                    <a:pt x="2616" y="3866"/>
                    <a:pt x="2752" y="4003"/>
                    <a:pt x="2843" y="4185"/>
                  </a:cubicBezTo>
                  <a:cubicBezTo>
                    <a:pt x="2729" y="5754"/>
                    <a:pt x="3002" y="6754"/>
                    <a:pt x="2798" y="7800"/>
                  </a:cubicBezTo>
                  <a:cubicBezTo>
                    <a:pt x="2707" y="7709"/>
                    <a:pt x="2661" y="7596"/>
                    <a:pt x="2616" y="7459"/>
                  </a:cubicBezTo>
                  <a:cubicBezTo>
                    <a:pt x="2320" y="7528"/>
                    <a:pt x="2479" y="7755"/>
                    <a:pt x="2502" y="8005"/>
                  </a:cubicBezTo>
                  <a:cubicBezTo>
                    <a:pt x="2229" y="8096"/>
                    <a:pt x="2024" y="8642"/>
                    <a:pt x="2138" y="8869"/>
                  </a:cubicBezTo>
                  <a:cubicBezTo>
                    <a:pt x="2411" y="8574"/>
                    <a:pt x="2684" y="8255"/>
                    <a:pt x="2684" y="7914"/>
                  </a:cubicBezTo>
                  <a:cubicBezTo>
                    <a:pt x="2911" y="8346"/>
                    <a:pt x="2616" y="8710"/>
                    <a:pt x="2775" y="9210"/>
                  </a:cubicBezTo>
                  <a:cubicBezTo>
                    <a:pt x="2456" y="9028"/>
                    <a:pt x="2456" y="9529"/>
                    <a:pt x="2411" y="8983"/>
                  </a:cubicBezTo>
                  <a:cubicBezTo>
                    <a:pt x="2275" y="9142"/>
                    <a:pt x="2206" y="9529"/>
                    <a:pt x="2297" y="9642"/>
                  </a:cubicBezTo>
                  <a:cubicBezTo>
                    <a:pt x="2593" y="9642"/>
                    <a:pt x="2547" y="9210"/>
                    <a:pt x="2957" y="9324"/>
                  </a:cubicBezTo>
                  <a:lnTo>
                    <a:pt x="2934" y="9870"/>
                  </a:lnTo>
                  <a:cubicBezTo>
                    <a:pt x="2820" y="9165"/>
                    <a:pt x="2343" y="10006"/>
                    <a:pt x="2570" y="10302"/>
                  </a:cubicBezTo>
                  <a:cubicBezTo>
                    <a:pt x="2707" y="10325"/>
                    <a:pt x="2616" y="10074"/>
                    <a:pt x="2661" y="9983"/>
                  </a:cubicBezTo>
                  <a:cubicBezTo>
                    <a:pt x="2843" y="9733"/>
                    <a:pt x="2684" y="10597"/>
                    <a:pt x="2843" y="10870"/>
                  </a:cubicBezTo>
                  <a:cubicBezTo>
                    <a:pt x="2729" y="10939"/>
                    <a:pt x="2729" y="11120"/>
                    <a:pt x="2547" y="11075"/>
                  </a:cubicBezTo>
                  <a:cubicBezTo>
                    <a:pt x="2775" y="11416"/>
                    <a:pt x="2388" y="11894"/>
                    <a:pt x="2252" y="12257"/>
                  </a:cubicBezTo>
                  <a:cubicBezTo>
                    <a:pt x="2138" y="11712"/>
                    <a:pt x="2093" y="11029"/>
                    <a:pt x="1547" y="10939"/>
                  </a:cubicBezTo>
                  <a:cubicBezTo>
                    <a:pt x="1570" y="10825"/>
                    <a:pt x="1729" y="10870"/>
                    <a:pt x="1729" y="10734"/>
                  </a:cubicBezTo>
                  <a:cubicBezTo>
                    <a:pt x="1683" y="10393"/>
                    <a:pt x="1547" y="10825"/>
                    <a:pt x="1365" y="10711"/>
                  </a:cubicBezTo>
                  <a:cubicBezTo>
                    <a:pt x="1456" y="10302"/>
                    <a:pt x="1274" y="10188"/>
                    <a:pt x="1297" y="9847"/>
                  </a:cubicBezTo>
                  <a:cubicBezTo>
                    <a:pt x="1570" y="9733"/>
                    <a:pt x="1456" y="10097"/>
                    <a:pt x="1479" y="10279"/>
                  </a:cubicBezTo>
                  <a:cubicBezTo>
                    <a:pt x="1888" y="10393"/>
                    <a:pt x="1683" y="9506"/>
                    <a:pt x="1479" y="9415"/>
                  </a:cubicBezTo>
                  <a:cubicBezTo>
                    <a:pt x="1433" y="9074"/>
                    <a:pt x="1774" y="9165"/>
                    <a:pt x="1683" y="8755"/>
                  </a:cubicBezTo>
                  <a:cubicBezTo>
                    <a:pt x="1592" y="8642"/>
                    <a:pt x="1501" y="8528"/>
                    <a:pt x="1410" y="8414"/>
                  </a:cubicBezTo>
                  <a:cubicBezTo>
                    <a:pt x="1206" y="8414"/>
                    <a:pt x="1388" y="8778"/>
                    <a:pt x="1410" y="8755"/>
                  </a:cubicBezTo>
                  <a:cubicBezTo>
                    <a:pt x="1365" y="8892"/>
                    <a:pt x="1229" y="8915"/>
                    <a:pt x="1206" y="9074"/>
                  </a:cubicBezTo>
                  <a:cubicBezTo>
                    <a:pt x="1206" y="9256"/>
                    <a:pt x="1365" y="9574"/>
                    <a:pt x="1206" y="9961"/>
                  </a:cubicBezTo>
                  <a:cubicBezTo>
                    <a:pt x="1092" y="8983"/>
                    <a:pt x="1047" y="7982"/>
                    <a:pt x="978" y="7005"/>
                  </a:cubicBezTo>
                  <a:cubicBezTo>
                    <a:pt x="1342" y="7141"/>
                    <a:pt x="1615" y="7118"/>
                    <a:pt x="1888" y="7005"/>
                  </a:cubicBezTo>
                  <a:cubicBezTo>
                    <a:pt x="1956" y="6686"/>
                    <a:pt x="1729" y="6686"/>
                    <a:pt x="1797" y="6368"/>
                  </a:cubicBezTo>
                  <a:cubicBezTo>
                    <a:pt x="1729" y="6049"/>
                    <a:pt x="1638" y="6641"/>
                    <a:pt x="1342" y="6459"/>
                  </a:cubicBezTo>
                  <a:lnTo>
                    <a:pt x="1342" y="5913"/>
                  </a:lnTo>
                  <a:cubicBezTo>
                    <a:pt x="933" y="5936"/>
                    <a:pt x="1001" y="6254"/>
                    <a:pt x="1069" y="6663"/>
                  </a:cubicBezTo>
                  <a:cubicBezTo>
                    <a:pt x="705" y="6391"/>
                    <a:pt x="865" y="5549"/>
                    <a:pt x="728" y="5026"/>
                  </a:cubicBezTo>
                  <a:cubicBezTo>
                    <a:pt x="796" y="5072"/>
                    <a:pt x="865" y="5140"/>
                    <a:pt x="1001" y="5140"/>
                  </a:cubicBezTo>
                  <a:cubicBezTo>
                    <a:pt x="1024" y="4867"/>
                    <a:pt x="865" y="4799"/>
                    <a:pt x="819" y="4594"/>
                  </a:cubicBezTo>
                  <a:cubicBezTo>
                    <a:pt x="728" y="4640"/>
                    <a:pt x="660" y="4685"/>
                    <a:pt x="637" y="4799"/>
                  </a:cubicBezTo>
                  <a:cubicBezTo>
                    <a:pt x="364" y="4344"/>
                    <a:pt x="387" y="3503"/>
                    <a:pt x="296" y="2820"/>
                  </a:cubicBezTo>
                  <a:cubicBezTo>
                    <a:pt x="433" y="2957"/>
                    <a:pt x="524" y="2957"/>
                    <a:pt x="569" y="2729"/>
                  </a:cubicBezTo>
                  <a:cubicBezTo>
                    <a:pt x="637" y="2479"/>
                    <a:pt x="251" y="2275"/>
                    <a:pt x="205" y="2502"/>
                  </a:cubicBezTo>
                  <a:cubicBezTo>
                    <a:pt x="1" y="2479"/>
                    <a:pt x="182" y="2024"/>
                    <a:pt x="137" y="1843"/>
                  </a:cubicBezTo>
                  <a:cubicBezTo>
                    <a:pt x="410" y="1547"/>
                    <a:pt x="887" y="1524"/>
                    <a:pt x="1138" y="1206"/>
                  </a:cubicBezTo>
                  <a:close/>
                  <a:moveTo>
                    <a:pt x="8414" y="17760"/>
                  </a:moveTo>
                  <a:cubicBezTo>
                    <a:pt x="8414" y="17556"/>
                    <a:pt x="8301" y="17533"/>
                    <a:pt x="8323" y="17328"/>
                  </a:cubicBezTo>
                  <a:cubicBezTo>
                    <a:pt x="8687" y="17147"/>
                    <a:pt x="8346" y="17783"/>
                    <a:pt x="8596" y="17760"/>
                  </a:cubicBezTo>
                  <a:cubicBezTo>
                    <a:pt x="8505" y="18284"/>
                    <a:pt x="8369" y="18738"/>
                    <a:pt x="8392" y="19398"/>
                  </a:cubicBezTo>
                  <a:cubicBezTo>
                    <a:pt x="8119" y="19580"/>
                    <a:pt x="8392" y="18056"/>
                    <a:pt x="8414" y="17760"/>
                  </a:cubicBezTo>
                  <a:close/>
                  <a:moveTo>
                    <a:pt x="7573" y="18625"/>
                  </a:moveTo>
                  <a:cubicBezTo>
                    <a:pt x="8301" y="18716"/>
                    <a:pt x="7618" y="19557"/>
                    <a:pt x="7914" y="20034"/>
                  </a:cubicBezTo>
                  <a:cubicBezTo>
                    <a:pt x="7505" y="19898"/>
                    <a:pt x="7800" y="19966"/>
                    <a:pt x="7641" y="20262"/>
                  </a:cubicBezTo>
                  <a:cubicBezTo>
                    <a:pt x="7186" y="19875"/>
                    <a:pt x="7891" y="19193"/>
                    <a:pt x="7573" y="18625"/>
                  </a:cubicBezTo>
                  <a:close/>
                  <a:moveTo>
                    <a:pt x="7482" y="18397"/>
                  </a:moveTo>
                  <a:cubicBezTo>
                    <a:pt x="7482" y="17942"/>
                    <a:pt x="7869" y="17601"/>
                    <a:pt x="7414" y="17397"/>
                  </a:cubicBezTo>
                  <a:cubicBezTo>
                    <a:pt x="7323" y="16987"/>
                    <a:pt x="7641" y="17101"/>
                    <a:pt x="7596" y="16760"/>
                  </a:cubicBezTo>
                  <a:cubicBezTo>
                    <a:pt x="7687" y="16328"/>
                    <a:pt x="7277" y="16191"/>
                    <a:pt x="7527" y="15873"/>
                  </a:cubicBezTo>
                  <a:cubicBezTo>
                    <a:pt x="7687" y="15987"/>
                    <a:pt x="7755" y="16328"/>
                    <a:pt x="7778" y="16760"/>
                  </a:cubicBezTo>
                  <a:cubicBezTo>
                    <a:pt x="7823" y="17306"/>
                    <a:pt x="7914" y="18306"/>
                    <a:pt x="7482" y="18397"/>
                  </a:cubicBezTo>
                  <a:close/>
                  <a:moveTo>
                    <a:pt x="47300" y="78590"/>
                  </a:moveTo>
                  <a:cubicBezTo>
                    <a:pt x="47550" y="78703"/>
                    <a:pt x="47368" y="79113"/>
                    <a:pt x="47163" y="79204"/>
                  </a:cubicBezTo>
                  <a:cubicBezTo>
                    <a:pt x="47004" y="79090"/>
                    <a:pt x="47140" y="78840"/>
                    <a:pt x="47300" y="78590"/>
                  </a:cubicBezTo>
                  <a:close/>
                  <a:moveTo>
                    <a:pt x="6663" y="17601"/>
                  </a:moveTo>
                  <a:lnTo>
                    <a:pt x="6686" y="17169"/>
                  </a:lnTo>
                  <a:cubicBezTo>
                    <a:pt x="6754" y="17237"/>
                    <a:pt x="6823" y="17283"/>
                    <a:pt x="6959" y="17283"/>
                  </a:cubicBezTo>
                  <a:lnTo>
                    <a:pt x="6959" y="17078"/>
                  </a:lnTo>
                  <a:cubicBezTo>
                    <a:pt x="6936" y="16942"/>
                    <a:pt x="6777" y="16965"/>
                    <a:pt x="6777" y="17056"/>
                  </a:cubicBezTo>
                  <a:cubicBezTo>
                    <a:pt x="6504" y="16919"/>
                    <a:pt x="6845" y="16646"/>
                    <a:pt x="6868" y="16533"/>
                  </a:cubicBezTo>
                  <a:cubicBezTo>
                    <a:pt x="6709" y="16510"/>
                    <a:pt x="6686" y="16646"/>
                    <a:pt x="6504" y="16623"/>
                  </a:cubicBezTo>
                  <a:cubicBezTo>
                    <a:pt x="6823" y="16373"/>
                    <a:pt x="6754" y="16055"/>
                    <a:pt x="6709" y="15532"/>
                  </a:cubicBezTo>
                  <a:cubicBezTo>
                    <a:pt x="6913" y="15577"/>
                    <a:pt x="6754" y="16055"/>
                    <a:pt x="7050" y="15987"/>
                  </a:cubicBezTo>
                  <a:cubicBezTo>
                    <a:pt x="7073" y="16055"/>
                    <a:pt x="6868" y="16305"/>
                    <a:pt x="6868" y="16305"/>
                  </a:cubicBezTo>
                  <a:cubicBezTo>
                    <a:pt x="6891" y="16373"/>
                    <a:pt x="7050" y="16419"/>
                    <a:pt x="7050" y="16419"/>
                  </a:cubicBezTo>
                  <a:cubicBezTo>
                    <a:pt x="7050" y="16646"/>
                    <a:pt x="6959" y="16896"/>
                    <a:pt x="7050" y="17397"/>
                  </a:cubicBezTo>
                  <a:cubicBezTo>
                    <a:pt x="6868" y="17397"/>
                    <a:pt x="6913" y="17692"/>
                    <a:pt x="6663" y="17601"/>
                  </a:cubicBezTo>
                  <a:close/>
                  <a:moveTo>
                    <a:pt x="8551" y="20057"/>
                  </a:moveTo>
                  <a:cubicBezTo>
                    <a:pt x="8755" y="19989"/>
                    <a:pt x="8687" y="20262"/>
                    <a:pt x="8824" y="20285"/>
                  </a:cubicBezTo>
                  <a:cubicBezTo>
                    <a:pt x="8733" y="20580"/>
                    <a:pt x="8733" y="20739"/>
                    <a:pt x="8824" y="21035"/>
                  </a:cubicBezTo>
                  <a:cubicBezTo>
                    <a:pt x="8392" y="20876"/>
                    <a:pt x="8664" y="20557"/>
                    <a:pt x="8551" y="20057"/>
                  </a:cubicBezTo>
                  <a:close/>
                  <a:moveTo>
                    <a:pt x="7732" y="20808"/>
                  </a:moveTo>
                  <a:cubicBezTo>
                    <a:pt x="7596" y="20398"/>
                    <a:pt x="7982" y="20603"/>
                    <a:pt x="7914" y="20262"/>
                  </a:cubicBezTo>
                  <a:cubicBezTo>
                    <a:pt x="8187" y="20421"/>
                    <a:pt x="7778" y="20808"/>
                    <a:pt x="7982" y="20921"/>
                  </a:cubicBezTo>
                  <a:cubicBezTo>
                    <a:pt x="7891" y="21285"/>
                    <a:pt x="7960" y="20603"/>
                    <a:pt x="7732" y="20808"/>
                  </a:cubicBezTo>
                  <a:close/>
                  <a:moveTo>
                    <a:pt x="7937" y="706"/>
                  </a:moveTo>
                  <a:cubicBezTo>
                    <a:pt x="8323" y="842"/>
                    <a:pt x="7914" y="1229"/>
                    <a:pt x="8005" y="1683"/>
                  </a:cubicBezTo>
                  <a:cubicBezTo>
                    <a:pt x="7846" y="1934"/>
                    <a:pt x="7960" y="956"/>
                    <a:pt x="7937" y="706"/>
                  </a:cubicBezTo>
                  <a:close/>
                  <a:moveTo>
                    <a:pt x="5435" y="62285"/>
                  </a:moveTo>
                  <a:cubicBezTo>
                    <a:pt x="5526" y="61921"/>
                    <a:pt x="5072" y="62149"/>
                    <a:pt x="5185" y="61739"/>
                  </a:cubicBezTo>
                  <a:cubicBezTo>
                    <a:pt x="5458" y="61785"/>
                    <a:pt x="5413" y="62194"/>
                    <a:pt x="5822" y="62081"/>
                  </a:cubicBezTo>
                  <a:cubicBezTo>
                    <a:pt x="5799" y="62262"/>
                    <a:pt x="5663" y="62331"/>
                    <a:pt x="5435" y="62285"/>
                  </a:cubicBezTo>
                  <a:close/>
                  <a:moveTo>
                    <a:pt x="8892" y="16123"/>
                  </a:moveTo>
                  <a:cubicBezTo>
                    <a:pt x="8346" y="16191"/>
                    <a:pt x="8846" y="17237"/>
                    <a:pt x="9142" y="17328"/>
                  </a:cubicBezTo>
                  <a:cubicBezTo>
                    <a:pt x="9256" y="16714"/>
                    <a:pt x="8733" y="16805"/>
                    <a:pt x="8892" y="16123"/>
                  </a:cubicBezTo>
                  <a:close/>
                  <a:moveTo>
                    <a:pt x="9529" y="16464"/>
                  </a:moveTo>
                  <a:cubicBezTo>
                    <a:pt x="9620" y="16828"/>
                    <a:pt x="9278" y="17533"/>
                    <a:pt x="9506" y="17351"/>
                  </a:cubicBezTo>
                  <a:cubicBezTo>
                    <a:pt x="9597" y="17215"/>
                    <a:pt x="9711" y="16214"/>
                    <a:pt x="9529" y="16464"/>
                  </a:cubicBezTo>
                  <a:close/>
                  <a:moveTo>
                    <a:pt x="9847" y="13190"/>
                  </a:moveTo>
                  <a:cubicBezTo>
                    <a:pt x="9870" y="13122"/>
                    <a:pt x="9938" y="13076"/>
                    <a:pt x="10029" y="13099"/>
                  </a:cubicBezTo>
                  <a:cubicBezTo>
                    <a:pt x="9983" y="12826"/>
                    <a:pt x="9961" y="12530"/>
                    <a:pt x="9688" y="12530"/>
                  </a:cubicBezTo>
                  <a:cubicBezTo>
                    <a:pt x="9642" y="12849"/>
                    <a:pt x="9688" y="13099"/>
                    <a:pt x="9847" y="13190"/>
                  </a:cubicBezTo>
                  <a:close/>
                  <a:moveTo>
                    <a:pt x="9233" y="17874"/>
                  </a:moveTo>
                  <a:cubicBezTo>
                    <a:pt x="8960" y="17942"/>
                    <a:pt x="8960" y="18284"/>
                    <a:pt x="8846" y="18534"/>
                  </a:cubicBezTo>
                  <a:cubicBezTo>
                    <a:pt x="9119" y="18625"/>
                    <a:pt x="9097" y="18374"/>
                    <a:pt x="9324" y="18443"/>
                  </a:cubicBezTo>
                  <a:cubicBezTo>
                    <a:pt x="9347" y="18170"/>
                    <a:pt x="9142" y="18193"/>
                    <a:pt x="9233" y="17874"/>
                  </a:cubicBezTo>
                  <a:close/>
                  <a:moveTo>
                    <a:pt x="9028" y="18647"/>
                  </a:moveTo>
                  <a:cubicBezTo>
                    <a:pt x="8983" y="18988"/>
                    <a:pt x="9278" y="18943"/>
                    <a:pt x="9301" y="19193"/>
                  </a:cubicBezTo>
                  <a:cubicBezTo>
                    <a:pt x="9210" y="19193"/>
                    <a:pt x="9187" y="19398"/>
                    <a:pt x="9301" y="19420"/>
                  </a:cubicBezTo>
                  <a:cubicBezTo>
                    <a:pt x="9210" y="19011"/>
                    <a:pt x="9642" y="19261"/>
                    <a:pt x="9574" y="18875"/>
                  </a:cubicBezTo>
                  <a:cubicBezTo>
                    <a:pt x="9233" y="18988"/>
                    <a:pt x="9324" y="18602"/>
                    <a:pt x="9028" y="18647"/>
                  </a:cubicBezTo>
                  <a:close/>
                  <a:moveTo>
                    <a:pt x="8846" y="19398"/>
                  </a:moveTo>
                  <a:cubicBezTo>
                    <a:pt x="8937" y="19375"/>
                    <a:pt x="8983" y="19284"/>
                    <a:pt x="9028" y="19193"/>
                  </a:cubicBezTo>
                  <a:cubicBezTo>
                    <a:pt x="8596" y="19193"/>
                    <a:pt x="8846" y="19489"/>
                    <a:pt x="8824" y="19853"/>
                  </a:cubicBezTo>
                  <a:cubicBezTo>
                    <a:pt x="9006" y="19739"/>
                    <a:pt x="9301" y="19807"/>
                    <a:pt x="9392" y="19648"/>
                  </a:cubicBezTo>
                  <a:cubicBezTo>
                    <a:pt x="9187" y="19398"/>
                    <a:pt x="8983" y="19762"/>
                    <a:pt x="8846" y="19398"/>
                  </a:cubicBezTo>
                  <a:close/>
                  <a:moveTo>
                    <a:pt x="8619" y="15464"/>
                  </a:moveTo>
                  <a:cubicBezTo>
                    <a:pt x="8778" y="15305"/>
                    <a:pt x="8869" y="15009"/>
                    <a:pt x="8824" y="14600"/>
                  </a:cubicBezTo>
                  <a:cubicBezTo>
                    <a:pt x="9119" y="14645"/>
                    <a:pt x="9097" y="15350"/>
                    <a:pt x="8892" y="15373"/>
                  </a:cubicBezTo>
                  <a:cubicBezTo>
                    <a:pt x="9119" y="15418"/>
                    <a:pt x="9028" y="15805"/>
                    <a:pt x="9165" y="15919"/>
                  </a:cubicBezTo>
                  <a:cubicBezTo>
                    <a:pt x="9460" y="15577"/>
                    <a:pt x="9119" y="14850"/>
                    <a:pt x="9097" y="14713"/>
                  </a:cubicBezTo>
                  <a:cubicBezTo>
                    <a:pt x="9097" y="14736"/>
                    <a:pt x="9278" y="14691"/>
                    <a:pt x="9278" y="14713"/>
                  </a:cubicBezTo>
                  <a:cubicBezTo>
                    <a:pt x="9210" y="14486"/>
                    <a:pt x="9051" y="14372"/>
                    <a:pt x="8915" y="14281"/>
                  </a:cubicBezTo>
                  <a:cubicBezTo>
                    <a:pt x="8915" y="14077"/>
                    <a:pt x="8983" y="13986"/>
                    <a:pt x="9097" y="13940"/>
                  </a:cubicBezTo>
                  <a:cubicBezTo>
                    <a:pt x="9074" y="13667"/>
                    <a:pt x="8960" y="13349"/>
                    <a:pt x="9028" y="13190"/>
                  </a:cubicBezTo>
                  <a:cubicBezTo>
                    <a:pt x="8892" y="12758"/>
                    <a:pt x="9438" y="13167"/>
                    <a:pt x="9301" y="12758"/>
                  </a:cubicBezTo>
                  <a:cubicBezTo>
                    <a:pt x="9278" y="12599"/>
                    <a:pt x="9142" y="12735"/>
                    <a:pt x="9119" y="12849"/>
                  </a:cubicBezTo>
                  <a:cubicBezTo>
                    <a:pt x="8915" y="12758"/>
                    <a:pt x="9097" y="12235"/>
                    <a:pt x="9051" y="11985"/>
                  </a:cubicBezTo>
                  <a:cubicBezTo>
                    <a:pt x="9165" y="12121"/>
                    <a:pt x="9187" y="12394"/>
                    <a:pt x="9301" y="12530"/>
                  </a:cubicBezTo>
                  <a:cubicBezTo>
                    <a:pt x="9392" y="12508"/>
                    <a:pt x="9415" y="12417"/>
                    <a:pt x="9506" y="12417"/>
                  </a:cubicBezTo>
                  <a:cubicBezTo>
                    <a:pt x="9460" y="12189"/>
                    <a:pt x="9301" y="12076"/>
                    <a:pt x="9233" y="11871"/>
                  </a:cubicBezTo>
                  <a:cubicBezTo>
                    <a:pt x="9529" y="11985"/>
                    <a:pt x="9483" y="11029"/>
                    <a:pt x="9529" y="10779"/>
                  </a:cubicBezTo>
                  <a:cubicBezTo>
                    <a:pt x="9620" y="10984"/>
                    <a:pt x="9733" y="11166"/>
                    <a:pt x="9779" y="11439"/>
                  </a:cubicBezTo>
                  <a:cubicBezTo>
                    <a:pt x="9915" y="11416"/>
                    <a:pt x="9870" y="11166"/>
                    <a:pt x="9892" y="11007"/>
                  </a:cubicBezTo>
                  <a:cubicBezTo>
                    <a:pt x="10143" y="11371"/>
                    <a:pt x="10234" y="12621"/>
                    <a:pt x="10211" y="13303"/>
                  </a:cubicBezTo>
                  <a:cubicBezTo>
                    <a:pt x="10211" y="13508"/>
                    <a:pt x="10165" y="13531"/>
                    <a:pt x="10029" y="13531"/>
                  </a:cubicBezTo>
                  <a:cubicBezTo>
                    <a:pt x="10074" y="13645"/>
                    <a:pt x="10188" y="13622"/>
                    <a:pt x="10211" y="13758"/>
                  </a:cubicBezTo>
                  <a:cubicBezTo>
                    <a:pt x="10256" y="13986"/>
                    <a:pt x="10029" y="13917"/>
                    <a:pt x="10029" y="13963"/>
                  </a:cubicBezTo>
                  <a:cubicBezTo>
                    <a:pt x="10029" y="14099"/>
                    <a:pt x="10188" y="14145"/>
                    <a:pt x="10211" y="14304"/>
                  </a:cubicBezTo>
                  <a:cubicBezTo>
                    <a:pt x="10234" y="14531"/>
                    <a:pt x="10006" y="14850"/>
                    <a:pt x="10006" y="15168"/>
                  </a:cubicBezTo>
                  <a:cubicBezTo>
                    <a:pt x="9983" y="15646"/>
                    <a:pt x="10120" y="16100"/>
                    <a:pt x="10074" y="16601"/>
                  </a:cubicBezTo>
                  <a:cubicBezTo>
                    <a:pt x="10029" y="17033"/>
                    <a:pt x="9824" y="17419"/>
                    <a:pt x="9779" y="17897"/>
                  </a:cubicBezTo>
                  <a:cubicBezTo>
                    <a:pt x="9756" y="18079"/>
                    <a:pt x="9870" y="18193"/>
                    <a:pt x="9870" y="18215"/>
                  </a:cubicBezTo>
                  <a:cubicBezTo>
                    <a:pt x="9870" y="18966"/>
                    <a:pt x="9529" y="19671"/>
                    <a:pt x="9824" y="20307"/>
                  </a:cubicBezTo>
                  <a:cubicBezTo>
                    <a:pt x="9756" y="20376"/>
                    <a:pt x="9688" y="20489"/>
                    <a:pt x="9642" y="20626"/>
                  </a:cubicBezTo>
                  <a:cubicBezTo>
                    <a:pt x="9438" y="20535"/>
                    <a:pt x="9665" y="19944"/>
                    <a:pt x="9278" y="20080"/>
                  </a:cubicBezTo>
                  <a:cubicBezTo>
                    <a:pt x="9415" y="20398"/>
                    <a:pt x="9529" y="20717"/>
                    <a:pt x="9733" y="20967"/>
                  </a:cubicBezTo>
                  <a:cubicBezTo>
                    <a:pt x="9415" y="21467"/>
                    <a:pt x="9665" y="22422"/>
                    <a:pt x="9529" y="23127"/>
                  </a:cubicBezTo>
                  <a:cubicBezTo>
                    <a:pt x="9460" y="23400"/>
                    <a:pt x="9324" y="23377"/>
                    <a:pt x="9233" y="23559"/>
                  </a:cubicBezTo>
                  <a:cubicBezTo>
                    <a:pt x="9097" y="23832"/>
                    <a:pt x="9187" y="24241"/>
                    <a:pt x="8960" y="24332"/>
                  </a:cubicBezTo>
                  <a:cubicBezTo>
                    <a:pt x="8528" y="24241"/>
                    <a:pt x="8869" y="23696"/>
                    <a:pt x="8869" y="23445"/>
                  </a:cubicBezTo>
                  <a:cubicBezTo>
                    <a:pt x="8892" y="23104"/>
                    <a:pt x="8846" y="22718"/>
                    <a:pt x="8892" y="22468"/>
                  </a:cubicBezTo>
                  <a:cubicBezTo>
                    <a:pt x="8915" y="22354"/>
                    <a:pt x="8801" y="22240"/>
                    <a:pt x="8801" y="22240"/>
                  </a:cubicBezTo>
                  <a:cubicBezTo>
                    <a:pt x="8824" y="22172"/>
                    <a:pt x="8983" y="21945"/>
                    <a:pt x="8983" y="21922"/>
                  </a:cubicBezTo>
                  <a:cubicBezTo>
                    <a:pt x="9006" y="21785"/>
                    <a:pt x="8892" y="21535"/>
                    <a:pt x="8892" y="21376"/>
                  </a:cubicBezTo>
                  <a:cubicBezTo>
                    <a:pt x="8915" y="20990"/>
                    <a:pt x="9006" y="20876"/>
                    <a:pt x="8824" y="20489"/>
                  </a:cubicBezTo>
                  <a:cubicBezTo>
                    <a:pt x="9097" y="20467"/>
                    <a:pt x="9165" y="20944"/>
                    <a:pt x="9278" y="20512"/>
                  </a:cubicBezTo>
                  <a:cubicBezTo>
                    <a:pt x="9256" y="20353"/>
                    <a:pt x="9165" y="20557"/>
                    <a:pt x="9006" y="20512"/>
                  </a:cubicBezTo>
                  <a:cubicBezTo>
                    <a:pt x="8915" y="20262"/>
                    <a:pt x="8915" y="19898"/>
                    <a:pt x="8642" y="19830"/>
                  </a:cubicBezTo>
                  <a:cubicBezTo>
                    <a:pt x="8824" y="18988"/>
                    <a:pt x="8710" y="18420"/>
                    <a:pt x="8960" y="17760"/>
                  </a:cubicBezTo>
                  <a:cubicBezTo>
                    <a:pt x="8892" y="17351"/>
                    <a:pt x="8710" y="17033"/>
                    <a:pt x="8414" y="16874"/>
                  </a:cubicBezTo>
                  <a:cubicBezTo>
                    <a:pt x="8505" y="16623"/>
                    <a:pt x="8551" y="16305"/>
                    <a:pt x="8528" y="15896"/>
                  </a:cubicBezTo>
                  <a:lnTo>
                    <a:pt x="8892" y="15919"/>
                  </a:lnTo>
                  <a:cubicBezTo>
                    <a:pt x="8915" y="15623"/>
                    <a:pt x="8869" y="15441"/>
                    <a:pt x="8619" y="15464"/>
                  </a:cubicBezTo>
                  <a:close/>
                  <a:moveTo>
                    <a:pt x="6868" y="11166"/>
                  </a:moveTo>
                  <a:cubicBezTo>
                    <a:pt x="6686" y="11371"/>
                    <a:pt x="6823" y="10279"/>
                    <a:pt x="6777" y="9961"/>
                  </a:cubicBezTo>
                  <a:cubicBezTo>
                    <a:pt x="7186" y="10165"/>
                    <a:pt x="6777" y="10711"/>
                    <a:pt x="6868" y="11166"/>
                  </a:cubicBezTo>
                  <a:close/>
                  <a:moveTo>
                    <a:pt x="7573" y="24196"/>
                  </a:moveTo>
                  <a:cubicBezTo>
                    <a:pt x="7641" y="23968"/>
                    <a:pt x="7414" y="23946"/>
                    <a:pt x="7391" y="23855"/>
                  </a:cubicBezTo>
                  <a:cubicBezTo>
                    <a:pt x="7391" y="23582"/>
                    <a:pt x="7641" y="23718"/>
                    <a:pt x="7687" y="23423"/>
                  </a:cubicBezTo>
                  <a:cubicBezTo>
                    <a:pt x="7982" y="23696"/>
                    <a:pt x="8164" y="23400"/>
                    <a:pt x="8232" y="23878"/>
                  </a:cubicBezTo>
                  <a:cubicBezTo>
                    <a:pt x="7937" y="23946"/>
                    <a:pt x="7960" y="23673"/>
                    <a:pt x="7687" y="23764"/>
                  </a:cubicBezTo>
                  <a:cubicBezTo>
                    <a:pt x="7618" y="24037"/>
                    <a:pt x="7982" y="24378"/>
                    <a:pt x="8119" y="24082"/>
                  </a:cubicBezTo>
                  <a:cubicBezTo>
                    <a:pt x="8232" y="24105"/>
                    <a:pt x="8187" y="24196"/>
                    <a:pt x="8119" y="24196"/>
                  </a:cubicBezTo>
                  <a:lnTo>
                    <a:pt x="8119" y="24423"/>
                  </a:lnTo>
                  <a:cubicBezTo>
                    <a:pt x="7846" y="24491"/>
                    <a:pt x="7960" y="24105"/>
                    <a:pt x="7664" y="24196"/>
                  </a:cubicBezTo>
                  <a:cubicBezTo>
                    <a:pt x="7755" y="24673"/>
                    <a:pt x="7914" y="24764"/>
                    <a:pt x="7755" y="25174"/>
                  </a:cubicBezTo>
                  <a:cubicBezTo>
                    <a:pt x="7482" y="25174"/>
                    <a:pt x="7414" y="24924"/>
                    <a:pt x="7300" y="24719"/>
                  </a:cubicBezTo>
                  <a:cubicBezTo>
                    <a:pt x="7300" y="24378"/>
                    <a:pt x="7527" y="24446"/>
                    <a:pt x="7573" y="24196"/>
                  </a:cubicBezTo>
                  <a:close/>
                  <a:moveTo>
                    <a:pt x="6004" y="31814"/>
                  </a:moveTo>
                  <a:cubicBezTo>
                    <a:pt x="5776" y="32155"/>
                    <a:pt x="6049" y="31018"/>
                    <a:pt x="5822" y="31041"/>
                  </a:cubicBezTo>
                  <a:cubicBezTo>
                    <a:pt x="5981" y="30722"/>
                    <a:pt x="5731" y="30563"/>
                    <a:pt x="5936" y="30267"/>
                  </a:cubicBezTo>
                  <a:cubicBezTo>
                    <a:pt x="5981" y="30677"/>
                    <a:pt x="6277" y="31245"/>
                    <a:pt x="6186" y="31473"/>
                  </a:cubicBezTo>
                  <a:cubicBezTo>
                    <a:pt x="6004" y="31109"/>
                    <a:pt x="5981" y="31382"/>
                    <a:pt x="6004" y="31814"/>
                  </a:cubicBezTo>
                  <a:close/>
                  <a:moveTo>
                    <a:pt x="6913" y="32041"/>
                  </a:moveTo>
                  <a:cubicBezTo>
                    <a:pt x="6777" y="31836"/>
                    <a:pt x="6413" y="31905"/>
                    <a:pt x="6459" y="31495"/>
                  </a:cubicBezTo>
                  <a:cubicBezTo>
                    <a:pt x="6595" y="31814"/>
                    <a:pt x="6936" y="31223"/>
                    <a:pt x="6913" y="31723"/>
                  </a:cubicBezTo>
                  <a:cubicBezTo>
                    <a:pt x="7095" y="31655"/>
                    <a:pt x="6959" y="31154"/>
                    <a:pt x="7277" y="31291"/>
                  </a:cubicBezTo>
                  <a:cubicBezTo>
                    <a:pt x="7004" y="31700"/>
                    <a:pt x="7277" y="32223"/>
                    <a:pt x="7073" y="32814"/>
                  </a:cubicBezTo>
                  <a:cubicBezTo>
                    <a:pt x="6845" y="32519"/>
                    <a:pt x="7004" y="32996"/>
                    <a:pt x="6709" y="32905"/>
                  </a:cubicBezTo>
                  <a:cubicBezTo>
                    <a:pt x="6618" y="32405"/>
                    <a:pt x="6982" y="32496"/>
                    <a:pt x="6913" y="32041"/>
                  </a:cubicBezTo>
                  <a:close/>
                  <a:moveTo>
                    <a:pt x="6800" y="21012"/>
                  </a:moveTo>
                  <a:cubicBezTo>
                    <a:pt x="6709" y="21058"/>
                    <a:pt x="6641" y="21126"/>
                    <a:pt x="6618" y="20990"/>
                  </a:cubicBezTo>
                  <a:cubicBezTo>
                    <a:pt x="6550" y="20535"/>
                    <a:pt x="6686" y="19489"/>
                    <a:pt x="6663" y="18693"/>
                  </a:cubicBezTo>
                  <a:cubicBezTo>
                    <a:pt x="6595" y="18306"/>
                    <a:pt x="6823" y="18306"/>
                    <a:pt x="6754" y="18716"/>
                  </a:cubicBezTo>
                  <a:cubicBezTo>
                    <a:pt x="6823" y="19489"/>
                    <a:pt x="6936" y="20285"/>
                    <a:pt x="6800" y="21012"/>
                  </a:cubicBezTo>
                  <a:close/>
                  <a:moveTo>
                    <a:pt x="8096" y="32723"/>
                  </a:moveTo>
                  <a:cubicBezTo>
                    <a:pt x="8005" y="32723"/>
                    <a:pt x="8028" y="32587"/>
                    <a:pt x="8005" y="32496"/>
                  </a:cubicBezTo>
                  <a:cubicBezTo>
                    <a:pt x="7846" y="32496"/>
                    <a:pt x="7755" y="32587"/>
                    <a:pt x="7732" y="32723"/>
                  </a:cubicBezTo>
                  <a:cubicBezTo>
                    <a:pt x="7596" y="32723"/>
                    <a:pt x="7618" y="32087"/>
                    <a:pt x="7459" y="32496"/>
                  </a:cubicBezTo>
                  <a:cubicBezTo>
                    <a:pt x="7118" y="32428"/>
                    <a:pt x="7527" y="32109"/>
                    <a:pt x="7550" y="32064"/>
                  </a:cubicBezTo>
                  <a:cubicBezTo>
                    <a:pt x="7596" y="31927"/>
                    <a:pt x="7505" y="31746"/>
                    <a:pt x="7550" y="31632"/>
                  </a:cubicBezTo>
                  <a:cubicBezTo>
                    <a:pt x="7573" y="31564"/>
                    <a:pt x="7732" y="31564"/>
                    <a:pt x="7732" y="31518"/>
                  </a:cubicBezTo>
                  <a:cubicBezTo>
                    <a:pt x="7800" y="31359"/>
                    <a:pt x="7687" y="31132"/>
                    <a:pt x="7937" y="31200"/>
                  </a:cubicBezTo>
                  <a:cubicBezTo>
                    <a:pt x="7960" y="30995"/>
                    <a:pt x="7846" y="30654"/>
                    <a:pt x="8119" y="30768"/>
                  </a:cubicBezTo>
                  <a:cubicBezTo>
                    <a:pt x="7982" y="31041"/>
                    <a:pt x="8028" y="31427"/>
                    <a:pt x="7914" y="31746"/>
                  </a:cubicBezTo>
                  <a:cubicBezTo>
                    <a:pt x="7869" y="31927"/>
                    <a:pt x="7346" y="32109"/>
                    <a:pt x="7732" y="32382"/>
                  </a:cubicBezTo>
                  <a:cubicBezTo>
                    <a:pt x="7914" y="32200"/>
                    <a:pt x="7800" y="31677"/>
                    <a:pt x="8187" y="31746"/>
                  </a:cubicBezTo>
                  <a:cubicBezTo>
                    <a:pt x="8255" y="32291"/>
                    <a:pt x="7869" y="32269"/>
                    <a:pt x="8096" y="32723"/>
                  </a:cubicBezTo>
                  <a:close/>
                  <a:moveTo>
                    <a:pt x="8551" y="32519"/>
                  </a:moveTo>
                  <a:cubicBezTo>
                    <a:pt x="8187" y="32382"/>
                    <a:pt x="8596" y="31996"/>
                    <a:pt x="8483" y="31541"/>
                  </a:cubicBezTo>
                  <a:cubicBezTo>
                    <a:pt x="8073" y="31746"/>
                    <a:pt x="8551" y="30790"/>
                    <a:pt x="8301" y="30427"/>
                  </a:cubicBezTo>
                  <a:cubicBezTo>
                    <a:pt x="8710" y="30358"/>
                    <a:pt x="8528" y="31018"/>
                    <a:pt x="8574" y="31313"/>
                  </a:cubicBezTo>
                  <a:cubicBezTo>
                    <a:pt x="8619" y="31768"/>
                    <a:pt x="8755" y="32246"/>
                    <a:pt x="8551" y="32519"/>
                  </a:cubicBezTo>
                  <a:close/>
                  <a:moveTo>
                    <a:pt x="8346" y="33610"/>
                  </a:moveTo>
                  <a:cubicBezTo>
                    <a:pt x="8392" y="33406"/>
                    <a:pt x="8619" y="33406"/>
                    <a:pt x="8551" y="33064"/>
                  </a:cubicBezTo>
                  <a:cubicBezTo>
                    <a:pt x="8483" y="32951"/>
                    <a:pt x="8323" y="32951"/>
                    <a:pt x="8369" y="32723"/>
                  </a:cubicBezTo>
                  <a:cubicBezTo>
                    <a:pt x="8505" y="32746"/>
                    <a:pt x="8619" y="32746"/>
                    <a:pt x="8642" y="32632"/>
                  </a:cubicBezTo>
                  <a:cubicBezTo>
                    <a:pt x="8733" y="32905"/>
                    <a:pt x="8824" y="33587"/>
                    <a:pt x="8346" y="33610"/>
                  </a:cubicBezTo>
                  <a:close/>
                  <a:moveTo>
                    <a:pt x="7164" y="33678"/>
                  </a:moveTo>
                  <a:lnTo>
                    <a:pt x="7164" y="33360"/>
                  </a:lnTo>
                  <a:cubicBezTo>
                    <a:pt x="7391" y="33428"/>
                    <a:pt x="7641" y="33474"/>
                    <a:pt x="7618" y="33815"/>
                  </a:cubicBezTo>
                  <a:cubicBezTo>
                    <a:pt x="7346" y="33883"/>
                    <a:pt x="7391" y="33656"/>
                    <a:pt x="7164" y="33678"/>
                  </a:cubicBezTo>
                  <a:close/>
                  <a:moveTo>
                    <a:pt x="6845" y="23946"/>
                  </a:moveTo>
                  <a:cubicBezTo>
                    <a:pt x="6663" y="24014"/>
                    <a:pt x="6572" y="23445"/>
                    <a:pt x="6754" y="23400"/>
                  </a:cubicBezTo>
                  <a:cubicBezTo>
                    <a:pt x="6663" y="23150"/>
                    <a:pt x="6436" y="22991"/>
                    <a:pt x="6504" y="22536"/>
                  </a:cubicBezTo>
                  <a:cubicBezTo>
                    <a:pt x="6641" y="23082"/>
                    <a:pt x="6891" y="22718"/>
                    <a:pt x="6959" y="22308"/>
                  </a:cubicBezTo>
                  <a:cubicBezTo>
                    <a:pt x="7437" y="22809"/>
                    <a:pt x="6800" y="23241"/>
                    <a:pt x="7027" y="23855"/>
                  </a:cubicBezTo>
                  <a:cubicBezTo>
                    <a:pt x="6936" y="23832"/>
                    <a:pt x="6868" y="23878"/>
                    <a:pt x="6845" y="23946"/>
                  </a:cubicBezTo>
                  <a:close/>
                  <a:moveTo>
                    <a:pt x="6595" y="22422"/>
                  </a:moveTo>
                  <a:cubicBezTo>
                    <a:pt x="6459" y="22263"/>
                    <a:pt x="6686" y="22218"/>
                    <a:pt x="6686" y="21990"/>
                  </a:cubicBezTo>
                  <a:cubicBezTo>
                    <a:pt x="6709" y="21785"/>
                    <a:pt x="6595" y="21649"/>
                    <a:pt x="6618" y="21535"/>
                  </a:cubicBezTo>
                  <a:cubicBezTo>
                    <a:pt x="6663" y="21240"/>
                    <a:pt x="6891" y="21081"/>
                    <a:pt x="6891" y="20785"/>
                  </a:cubicBezTo>
                  <a:cubicBezTo>
                    <a:pt x="7391" y="21081"/>
                    <a:pt x="6663" y="21558"/>
                    <a:pt x="6959" y="21990"/>
                  </a:cubicBezTo>
                  <a:cubicBezTo>
                    <a:pt x="6800" y="22081"/>
                    <a:pt x="6686" y="22218"/>
                    <a:pt x="6595" y="22422"/>
                  </a:cubicBezTo>
                  <a:close/>
                  <a:moveTo>
                    <a:pt x="8437" y="28471"/>
                  </a:moveTo>
                  <a:cubicBezTo>
                    <a:pt x="8642" y="28812"/>
                    <a:pt x="8437" y="29608"/>
                    <a:pt x="8505" y="30108"/>
                  </a:cubicBezTo>
                  <a:cubicBezTo>
                    <a:pt x="8346" y="29972"/>
                    <a:pt x="8187" y="29813"/>
                    <a:pt x="7869" y="29881"/>
                  </a:cubicBezTo>
                  <a:cubicBezTo>
                    <a:pt x="7778" y="29517"/>
                    <a:pt x="8141" y="29722"/>
                    <a:pt x="8323" y="29676"/>
                  </a:cubicBezTo>
                  <a:cubicBezTo>
                    <a:pt x="8414" y="29381"/>
                    <a:pt x="8141" y="29540"/>
                    <a:pt x="8050" y="29449"/>
                  </a:cubicBezTo>
                  <a:cubicBezTo>
                    <a:pt x="7982" y="29381"/>
                    <a:pt x="7960" y="29199"/>
                    <a:pt x="8050" y="29221"/>
                  </a:cubicBezTo>
                  <a:cubicBezTo>
                    <a:pt x="7914" y="29176"/>
                    <a:pt x="7800" y="29199"/>
                    <a:pt x="7687" y="29335"/>
                  </a:cubicBezTo>
                  <a:cubicBezTo>
                    <a:pt x="7618" y="29403"/>
                    <a:pt x="7755" y="29472"/>
                    <a:pt x="7778" y="29449"/>
                  </a:cubicBezTo>
                  <a:cubicBezTo>
                    <a:pt x="7732" y="29540"/>
                    <a:pt x="7346" y="29881"/>
                    <a:pt x="7482" y="30086"/>
                  </a:cubicBezTo>
                  <a:cubicBezTo>
                    <a:pt x="7277" y="29972"/>
                    <a:pt x="7255" y="29517"/>
                    <a:pt x="7505" y="29426"/>
                  </a:cubicBezTo>
                  <a:cubicBezTo>
                    <a:pt x="7527" y="28858"/>
                    <a:pt x="7232" y="28880"/>
                    <a:pt x="7414" y="28335"/>
                  </a:cubicBezTo>
                  <a:cubicBezTo>
                    <a:pt x="7664" y="28357"/>
                    <a:pt x="7596" y="28698"/>
                    <a:pt x="7596" y="28994"/>
                  </a:cubicBezTo>
                  <a:lnTo>
                    <a:pt x="7869" y="28994"/>
                  </a:lnTo>
                  <a:cubicBezTo>
                    <a:pt x="7869" y="28585"/>
                    <a:pt x="7573" y="28562"/>
                    <a:pt x="7800" y="28130"/>
                  </a:cubicBezTo>
                  <a:cubicBezTo>
                    <a:pt x="7778" y="27993"/>
                    <a:pt x="7618" y="28039"/>
                    <a:pt x="7527" y="28016"/>
                  </a:cubicBezTo>
                  <a:cubicBezTo>
                    <a:pt x="7459" y="27721"/>
                    <a:pt x="7709" y="27789"/>
                    <a:pt x="7709" y="27584"/>
                  </a:cubicBezTo>
                  <a:cubicBezTo>
                    <a:pt x="7732" y="27266"/>
                    <a:pt x="7414" y="27357"/>
                    <a:pt x="7527" y="26925"/>
                  </a:cubicBezTo>
                  <a:cubicBezTo>
                    <a:pt x="7846" y="26925"/>
                    <a:pt x="7891" y="27243"/>
                    <a:pt x="7891" y="27584"/>
                  </a:cubicBezTo>
                  <a:cubicBezTo>
                    <a:pt x="8073" y="27971"/>
                    <a:pt x="8232" y="27925"/>
                    <a:pt x="8528" y="28039"/>
                  </a:cubicBezTo>
                  <a:cubicBezTo>
                    <a:pt x="8664" y="28448"/>
                    <a:pt x="8119" y="28039"/>
                    <a:pt x="8255" y="28471"/>
                  </a:cubicBezTo>
                  <a:cubicBezTo>
                    <a:pt x="8255" y="28607"/>
                    <a:pt x="8437" y="28585"/>
                    <a:pt x="8437" y="28471"/>
                  </a:cubicBezTo>
                  <a:close/>
                  <a:moveTo>
                    <a:pt x="7209" y="30086"/>
                  </a:moveTo>
                  <a:cubicBezTo>
                    <a:pt x="7255" y="30358"/>
                    <a:pt x="7437" y="30768"/>
                    <a:pt x="7027" y="30745"/>
                  </a:cubicBezTo>
                  <a:cubicBezTo>
                    <a:pt x="7073" y="30518"/>
                    <a:pt x="7277" y="30540"/>
                    <a:pt x="7209" y="30199"/>
                  </a:cubicBezTo>
                  <a:cubicBezTo>
                    <a:pt x="6891" y="30108"/>
                    <a:pt x="7095" y="30631"/>
                    <a:pt x="6754" y="30518"/>
                  </a:cubicBezTo>
                  <a:cubicBezTo>
                    <a:pt x="6800" y="30222"/>
                    <a:pt x="7118" y="29472"/>
                    <a:pt x="6754" y="29631"/>
                  </a:cubicBezTo>
                  <a:cubicBezTo>
                    <a:pt x="6527" y="29472"/>
                    <a:pt x="6800" y="29039"/>
                    <a:pt x="7050" y="29085"/>
                  </a:cubicBezTo>
                  <a:cubicBezTo>
                    <a:pt x="7073" y="29221"/>
                    <a:pt x="7004" y="29403"/>
                    <a:pt x="7050" y="29540"/>
                  </a:cubicBezTo>
                  <a:cubicBezTo>
                    <a:pt x="7073" y="29608"/>
                    <a:pt x="7209" y="29631"/>
                    <a:pt x="7209" y="29653"/>
                  </a:cubicBezTo>
                  <a:cubicBezTo>
                    <a:pt x="7255" y="29767"/>
                    <a:pt x="7186" y="29949"/>
                    <a:pt x="7209" y="30086"/>
                  </a:cubicBezTo>
                  <a:close/>
                  <a:moveTo>
                    <a:pt x="7618" y="21012"/>
                  </a:moveTo>
                  <a:cubicBezTo>
                    <a:pt x="8005" y="20876"/>
                    <a:pt x="8232" y="22013"/>
                    <a:pt x="7709" y="21899"/>
                  </a:cubicBezTo>
                  <a:cubicBezTo>
                    <a:pt x="7709" y="21672"/>
                    <a:pt x="7960" y="21763"/>
                    <a:pt x="7891" y="21467"/>
                  </a:cubicBezTo>
                  <a:cubicBezTo>
                    <a:pt x="7869" y="21194"/>
                    <a:pt x="7641" y="21581"/>
                    <a:pt x="7618" y="21672"/>
                  </a:cubicBezTo>
                  <a:cubicBezTo>
                    <a:pt x="7573" y="22149"/>
                    <a:pt x="8119" y="21945"/>
                    <a:pt x="8073" y="22445"/>
                  </a:cubicBezTo>
                  <a:cubicBezTo>
                    <a:pt x="7755" y="22377"/>
                    <a:pt x="7414" y="21967"/>
                    <a:pt x="7437" y="21558"/>
                  </a:cubicBezTo>
                  <a:cubicBezTo>
                    <a:pt x="7437" y="21285"/>
                    <a:pt x="7618" y="21308"/>
                    <a:pt x="7618" y="21012"/>
                  </a:cubicBezTo>
                  <a:close/>
                  <a:moveTo>
                    <a:pt x="4753" y="71677"/>
                  </a:moveTo>
                  <a:cubicBezTo>
                    <a:pt x="4503" y="71518"/>
                    <a:pt x="4594" y="71199"/>
                    <a:pt x="4753" y="71017"/>
                  </a:cubicBezTo>
                  <a:cubicBezTo>
                    <a:pt x="4753" y="70904"/>
                    <a:pt x="4662" y="70926"/>
                    <a:pt x="4571" y="70904"/>
                  </a:cubicBezTo>
                  <a:cubicBezTo>
                    <a:pt x="4776" y="70654"/>
                    <a:pt x="4503" y="70381"/>
                    <a:pt x="4503" y="70130"/>
                  </a:cubicBezTo>
                  <a:cubicBezTo>
                    <a:pt x="4503" y="70017"/>
                    <a:pt x="4412" y="69653"/>
                    <a:pt x="4685" y="69698"/>
                  </a:cubicBezTo>
                  <a:cubicBezTo>
                    <a:pt x="4571" y="70176"/>
                    <a:pt x="4935" y="70426"/>
                    <a:pt x="4958" y="70699"/>
                  </a:cubicBezTo>
                  <a:cubicBezTo>
                    <a:pt x="4958" y="71040"/>
                    <a:pt x="4708" y="71222"/>
                    <a:pt x="4753" y="71677"/>
                  </a:cubicBezTo>
                  <a:close/>
                  <a:moveTo>
                    <a:pt x="46003" y="80272"/>
                  </a:moveTo>
                  <a:cubicBezTo>
                    <a:pt x="45753" y="80705"/>
                    <a:pt x="46436" y="80318"/>
                    <a:pt x="46117" y="80773"/>
                  </a:cubicBezTo>
                  <a:cubicBezTo>
                    <a:pt x="46254" y="80750"/>
                    <a:pt x="46345" y="80591"/>
                    <a:pt x="46481" y="80705"/>
                  </a:cubicBezTo>
                  <a:cubicBezTo>
                    <a:pt x="46436" y="80932"/>
                    <a:pt x="46231" y="81000"/>
                    <a:pt x="46094" y="81159"/>
                  </a:cubicBezTo>
                  <a:cubicBezTo>
                    <a:pt x="45958" y="81319"/>
                    <a:pt x="45822" y="81819"/>
                    <a:pt x="45617" y="81569"/>
                  </a:cubicBezTo>
                  <a:cubicBezTo>
                    <a:pt x="45753" y="81319"/>
                    <a:pt x="45867" y="81182"/>
                    <a:pt x="46003" y="81114"/>
                  </a:cubicBezTo>
                  <a:cubicBezTo>
                    <a:pt x="46163" y="80909"/>
                    <a:pt x="45753" y="80932"/>
                    <a:pt x="45776" y="80977"/>
                  </a:cubicBezTo>
                  <a:cubicBezTo>
                    <a:pt x="45662" y="80796"/>
                    <a:pt x="46049" y="80523"/>
                    <a:pt x="45662" y="80477"/>
                  </a:cubicBezTo>
                  <a:cubicBezTo>
                    <a:pt x="46140" y="80136"/>
                    <a:pt x="45844" y="79818"/>
                    <a:pt x="46208" y="79590"/>
                  </a:cubicBezTo>
                  <a:cubicBezTo>
                    <a:pt x="46231" y="79681"/>
                    <a:pt x="46276" y="79772"/>
                    <a:pt x="46367" y="79818"/>
                  </a:cubicBezTo>
                  <a:cubicBezTo>
                    <a:pt x="46254" y="79954"/>
                    <a:pt x="46163" y="80386"/>
                    <a:pt x="46003" y="80272"/>
                  </a:cubicBezTo>
                  <a:close/>
                  <a:moveTo>
                    <a:pt x="7527" y="107288"/>
                  </a:moveTo>
                  <a:cubicBezTo>
                    <a:pt x="6709" y="107879"/>
                    <a:pt x="5845" y="107811"/>
                    <a:pt x="4594" y="107924"/>
                  </a:cubicBezTo>
                  <a:cubicBezTo>
                    <a:pt x="4981" y="107583"/>
                    <a:pt x="5481" y="107765"/>
                    <a:pt x="6049" y="107651"/>
                  </a:cubicBezTo>
                  <a:cubicBezTo>
                    <a:pt x="6618" y="107560"/>
                    <a:pt x="7073" y="107310"/>
                    <a:pt x="7527" y="107288"/>
                  </a:cubicBezTo>
                  <a:close/>
                  <a:moveTo>
                    <a:pt x="5140" y="69607"/>
                  </a:moveTo>
                  <a:cubicBezTo>
                    <a:pt x="4912" y="69517"/>
                    <a:pt x="4958" y="69107"/>
                    <a:pt x="4708" y="69062"/>
                  </a:cubicBezTo>
                  <a:cubicBezTo>
                    <a:pt x="4753" y="68289"/>
                    <a:pt x="4640" y="67356"/>
                    <a:pt x="4821" y="66765"/>
                  </a:cubicBezTo>
                  <a:cubicBezTo>
                    <a:pt x="5049" y="67424"/>
                    <a:pt x="4776" y="68198"/>
                    <a:pt x="4890" y="68834"/>
                  </a:cubicBezTo>
                  <a:cubicBezTo>
                    <a:pt x="4958" y="69175"/>
                    <a:pt x="5140" y="69266"/>
                    <a:pt x="5140" y="69607"/>
                  </a:cubicBezTo>
                  <a:close/>
                  <a:moveTo>
                    <a:pt x="41433" y="87981"/>
                  </a:moveTo>
                  <a:lnTo>
                    <a:pt x="41660" y="87708"/>
                  </a:lnTo>
                  <a:lnTo>
                    <a:pt x="41933" y="87959"/>
                  </a:lnTo>
                  <a:lnTo>
                    <a:pt x="41706" y="88231"/>
                  </a:lnTo>
                  <a:cubicBezTo>
                    <a:pt x="41683" y="87959"/>
                    <a:pt x="41615" y="88163"/>
                    <a:pt x="41433" y="87981"/>
                  </a:cubicBezTo>
                  <a:close/>
                  <a:moveTo>
                    <a:pt x="5867" y="63945"/>
                  </a:moveTo>
                  <a:lnTo>
                    <a:pt x="5890" y="63399"/>
                  </a:lnTo>
                  <a:cubicBezTo>
                    <a:pt x="6163" y="63240"/>
                    <a:pt x="6163" y="64104"/>
                    <a:pt x="5867" y="63945"/>
                  </a:cubicBezTo>
                  <a:close/>
                  <a:moveTo>
                    <a:pt x="5253" y="63058"/>
                  </a:moveTo>
                  <a:cubicBezTo>
                    <a:pt x="5185" y="62626"/>
                    <a:pt x="5686" y="62081"/>
                    <a:pt x="5708" y="62740"/>
                  </a:cubicBezTo>
                  <a:cubicBezTo>
                    <a:pt x="5413" y="62353"/>
                    <a:pt x="5572" y="63127"/>
                    <a:pt x="5253" y="63058"/>
                  </a:cubicBezTo>
                  <a:close/>
                  <a:moveTo>
                    <a:pt x="41774" y="85844"/>
                  </a:moveTo>
                  <a:cubicBezTo>
                    <a:pt x="41501" y="86208"/>
                    <a:pt x="41205" y="85957"/>
                    <a:pt x="40910" y="86480"/>
                  </a:cubicBezTo>
                  <a:cubicBezTo>
                    <a:pt x="40887" y="86026"/>
                    <a:pt x="41092" y="85798"/>
                    <a:pt x="41501" y="85753"/>
                  </a:cubicBezTo>
                  <a:cubicBezTo>
                    <a:pt x="41455" y="85434"/>
                    <a:pt x="41637" y="84911"/>
                    <a:pt x="42069" y="84889"/>
                  </a:cubicBezTo>
                  <a:cubicBezTo>
                    <a:pt x="42411" y="84798"/>
                    <a:pt x="41819" y="85071"/>
                    <a:pt x="41706" y="85321"/>
                  </a:cubicBezTo>
                  <a:cubicBezTo>
                    <a:pt x="41592" y="85525"/>
                    <a:pt x="41751" y="85662"/>
                    <a:pt x="41774" y="85844"/>
                  </a:cubicBezTo>
                  <a:close/>
                  <a:moveTo>
                    <a:pt x="5754" y="66447"/>
                  </a:moveTo>
                  <a:cubicBezTo>
                    <a:pt x="5708" y="66651"/>
                    <a:pt x="5481" y="66651"/>
                    <a:pt x="5549" y="66992"/>
                  </a:cubicBezTo>
                  <a:cubicBezTo>
                    <a:pt x="5822" y="67129"/>
                    <a:pt x="5958" y="66538"/>
                    <a:pt x="5754" y="66447"/>
                  </a:cubicBezTo>
                  <a:close/>
                  <a:moveTo>
                    <a:pt x="5481" y="66219"/>
                  </a:moveTo>
                  <a:cubicBezTo>
                    <a:pt x="5549" y="66310"/>
                    <a:pt x="5731" y="66401"/>
                    <a:pt x="5754" y="66242"/>
                  </a:cubicBezTo>
                  <a:cubicBezTo>
                    <a:pt x="5799" y="66015"/>
                    <a:pt x="5572" y="65969"/>
                    <a:pt x="5572" y="66128"/>
                  </a:cubicBezTo>
                  <a:cubicBezTo>
                    <a:pt x="5299" y="65901"/>
                    <a:pt x="5686" y="65605"/>
                    <a:pt x="5572" y="65241"/>
                  </a:cubicBezTo>
                  <a:lnTo>
                    <a:pt x="5776" y="65241"/>
                  </a:lnTo>
                  <a:cubicBezTo>
                    <a:pt x="5822" y="66083"/>
                    <a:pt x="6118" y="66879"/>
                    <a:pt x="6095" y="67561"/>
                  </a:cubicBezTo>
                  <a:cubicBezTo>
                    <a:pt x="6095" y="67925"/>
                    <a:pt x="5822" y="67970"/>
                    <a:pt x="6004" y="68425"/>
                  </a:cubicBezTo>
                  <a:cubicBezTo>
                    <a:pt x="5867" y="68561"/>
                    <a:pt x="5845" y="68470"/>
                    <a:pt x="5708" y="68425"/>
                  </a:cubicBezTo>
                  <a:cubicBezTo>
                    <a:pt x="5458" y="68516"/>
                    <a:pt x="5504" y="68971"/>
                    <a:pt x="5435" y="69289"/>
                  </a:cubicBezTo>
                  <a:cubicBezTo>
                    <a:pt x="5072" y="69380"/>
                    <a:pt x="5549" y="68380"/>
                    <a:pt x="5253" y="68630"/>
                  </a:cubicBezTo>
                  <a:cubicBezTo>
                    <a:pt x="4981" y="68402"/>
                    <a:pt x="5526" y="68311"/>
                    <a:pt x="5640" y="68198"/>
                  </a:cubicBezTo>
                  <a:cubicBezTo>
                    <a:pt x="5481" y="67925"/>
                    <a:pt x="5799" y="67925"/>
                    <a:pt x="5822" y="67879"/>
                  </a:cubicBezTo>
                  <a:cubicBezTo>
                    <a:pt x="5867" y="67766"/>
                    <a:pt x="5776" y="67538"/>
                    <a:pt x="5822" y="67447"/>
                  </a:cubicBezTo>
                  <a:cubicBezTo>
                    <a:pt x="5845" y="67379"/>
                    <a:pt x="6095" y="67424"/>
                    <a:pt x="6004" y="67220"/>
                  </a:cubicBezTo>
                  <a:cubicBezTo>
                    <a:pt x="5981" y="67106"/>
                    <a:pt x="5913" y="67174"/>
                    <a:pt x="5822" y="67220"/>
                  </a:cubicBezTo>
                  <a:cubicBezTo>
                    <a:pt x="5595" y="67356"/>
                    <a:pt x="5822" y="67447"/>
                    <a:pt x="5640" y="67766"/>
                  </a:cubicBezTo>
                  <a:cubicBezTo>
                    <a:pt x="5617" y="67788"/>
                    <a:pt x="5481" y="67606"/>
                    <a:pt x="5458" y="67652"/>
                  </a:cubicBezTo>
                  <a:cubicBezTo>
                    <a:pt x="5367" y="67834"/>
                    <a:pt x="5595" y="68289"/>
                    <a:pt x="5253" y="68198"/>
                  </a:cubicBezTo>
                  <a:cubicBezTo>
                    <a:pt x="5299" y="67311"/>
                    <a:pt x="5413" y="66856"/>
                    <a:pt x="5481" y="66219"/>
                  </a:cubicBezTo>
                  <a:close/>
                  <a:moveTo>
                    <a:pt x="5776" y="65241"/>
                  </a:moveTo>
                  <a:cubicBezTo>
                    <a:pt x="5367" y="65105"/>
                    <a:pt x="5663" y="64650"/>
                    <a:pt x="5504" y="64377"/>
                  </a:cubicBezTo>
                  <a:cubicBezTo>
                    <a:pt x="5413" y="64195"/>
                    <a:pt x="5435" y="64264"/>
                    <a:pt x="5504" y="63922"/>
                  </a:cubicBezTo>
                  <a:cubicBezTo>
                    <a:pt x="6186" y="63741"/>
                    <a:pt x="5754" y="65150"/>
                    <a:pt x="5776" y="65241"/>
                  </a:cubicBezTo>
                  <a:close/>
                  <a:moveTo>
                    <a:pt x="6913" y="68766"/>
                  </a:moveTo>
                  <a:cubicBezTo>
                    <a:pt x="7209" y="68880"/>
                    <a:pt x="7050" y="68425"/>
                    <a:pt x="7095" y="68220"/>
                  </a:cubicBezTo>
                  <a:cubicBezTo>
                    <a:pt x="7255" y="68311"/>
                    <a:pt x="7368" y="68743"/>
                    <a:pt x="7095" y="68766"/>
                  </a:cubicBezTo>
                  <a:cubicBezTo>
                    <a:pt x="7095" y="68971"/>
                    <a:pt x="7391" y="68857"/>
                    <a:pt x="7459" y="68993"/>
                  </a:cubicBezTo>
                  <a:cubicBezTo>
                    <a:pt x="7277" y="69266"/>
                    <a:pt x="7459" y="69630"/>
                    <a:pt x="7346" y="69880"/>
                  </a:cubicBezTo>
                  <a:cubicBezTo>
                    <a:pt x="7323" y="69926"/>
                    <a:pt x="7095" y="69835"/>
                    <a:pt x="7073" y="69858"/>
                  </a:cubicBezTo>
                  <a:cubicBezTo>
                    <a:pt x="7004" y="69949"/>
                    <a:pt x="7118" y="70631"/>
                    <a:pt x="6891" y="70312"/>
                  </a:cubicBezTo>
                  <a:cubicBezTo>
                    <a:pt x="6800" y="69858"/>
                    <a:pt x="7027" y="69812"/>
                    <a:pt x="7164" y="69653"/>
                  </a:cubicBezTo>
                  <a:cubicBezTo>
                    <a:pt x="7164" y="69380"/>
                    <a:pt x="7118" y="69130"/>
                    <a:pt x="6982" y="68993"/>
                  </a:cubicBezTo>
                  <a:cubicBezTo>
                    <a:pt x="6595" y="69130"/>
                    <a:pt x="6982" y="69357"/>
                    <a:pt x="6982" y="69653"/>
                  </a:cubicBezTo>
                  <a:cubicBezTo>
                    <a:pt x="6527" y="69994"/>
                    <a:pt x="6936" y="71631"/>
                    <a:pt x="6663" y="72382"/>
                  </a:cubicBezTo>
                  <a:cubicBezTo>
                    <a:pt x="6572" y="70790"/>
                    <a:pt x="6641" y="68743"/>
                    <a:pt x="6754" y="67243"/>
                  </a:cubicBezTo>
                  <a:cubicBezTo>
                    <a:pt x="7004" y="67493"/>
                    <a:pt x="6641" y="68516"/>
                    <a:pt x="6913" y="68766"/>
                  </a:cubicBezTo>
                  <a:close/>
                  <a:moveTo>
                    <a:pt x="41251" y="87367"/>
                  </a:moveTo>
                  <a:cubicBezTo>
                    <a:pt x="40864" y="87208"/>
                    <a:pt x="41569" y="86390"/>
                    <a:pt x="41774" y="86731"/>
                  </a:cubicBezTo>
                  <a:cubicBezTo>
                    <a:pt x="41501" y="86935"/>
                    <a:pt x="41387" y="87049"/>
                    <a:pt x="41251" y="87367"/>
                  </a:cubicBezTo>
                  <a:close/>
                  <a:moveTo>
                    <a:pt x="42638" y="85343"/>
                  </a:moveTo>
                  <a:cubicBezTo>
                    <a:pt x="42411" y="85571"/>
                    <a:pt x="42411" y="85162"/>
                    <a:pt x="42638" y="85048"/>
                  </a:cubicBezTo>
                  <a:cubicBezTo>
                    <a:pt x="42411" y="84980"/>
                    <a:pt x="42160" y="85685"/>
                    <a:pt x="41933" y="85662"/>
                  </a:cubicBezTo>
                  <a:cubicBezTo>
                    <a:pt x="41933" y="85321"/>
                    <a:pt x="42206" y="85366"/>
                    <a:pt x="42365" y="84957"/>
                  </a:cubicBezTo>
                  <a:cubicBezTo>
                    <a:pt x="42547" y="85071"/>
                    <a:pt x="42729" y="84752"/>
                    <a:pt x="42934" y="84957"/>
                  </a:cubicBezTo>
                  <a:cubicBezTo>
                    <a:pt x="42865" y="85184"/>
                    <a:pt x="42479" y="85116"/>
                    <a:pt x="42638" y="85343"/>
                  </a:cubicBezTo>
                  <a:close/>
                  <a:moveTo>
                    <a:pt x="44207" y="84752"/>
                  </a:moveTo>
                  <a:cubicBezTo>
                    <a:pt x="44093" y="84980"/>
                    <a:pt x="43980" y="84980"/>
                    <a:pt x="43866" y="85093"/>
                  </a:cubicBezTo>
                  <a:cubicBezTo>
                    <a:pt x="43820" y="84866"/>
                    <a:pt x="44184" y="84548"/>
                    <a:pt x="43775" y="84434"/>
                  </a:cubicBezTo>
                  <a:cubicBezTo>
                    <a:pt x="43957" y="84229"/>
                    <a:pt x="44230" y="84639"/>
                    <a:pt x="44207" y="84752"/>
                  </a:cubicBezTo>
                  <a:close/>
                  <a:moveTo>
                    <a:pt x="45094" y="83206"/>
                  </a:moveTo>
                  <a:lnTo>
                    <a:pt x="44957" y="83388"/>
                  </a:lnTo>
                  <a:cubicBezTo>
                    <a:pt x="44821" y="83752"/>
                    <a:pt x="44639" y="83615"/>
                    <a:pt x="44480" y="83774"/>
                  </a:cubicBezTo>
                  <a:cubicBezTo>
                    <a:pt x="43820" y="84570"/>
                    <a:pt x="44571" y="83615"/>
                    <a:pt x="44525" y="83365"/>
                  </a:cubicBezTo>
                  <a:cubicBezTo>
                    <a:pt x="44730" y="83342"/>
                    <a:pt x="44889" y="83024"/>
                    <a:pt x="45094" y="83206"/>
                  </a:cubicBezTo>
                  <a:close/>
                  <a:moveTo>
                    <a:pt x="43570" y="85321"/>
                  </a:moveTo>
                  <a:cubicBezTo>
                    <a:pt x="43889" y="85434"/>
                    <a:pt x="43593" y="85844"/>
                    <a:pt x="43366" y="85889"/>
                  </a:cubicBezTo>
                  <a:cubicBezTo>
                    <a:pt x="43229" y="85753"/>
                    <a:pt x="43388" y="85548"/>
                    <a:pt x="43570" y="85321"/>
                  </a:cubicBezTo>
                  <a:close/>
                  <a:moveTo>
                    <a:pt x="44935" y="81114"/>
                  </a:moveTo>
                  <a:cubicBezTo>
                    <a:pt x="44912" y="81409"/>
                    <a:pt x="44980" y="81409"/>
                    <a:pt x="44707" y="81660"/>
                  </a:cubicBezTo>
                  <a:cubicBezTo>
                    <a:pt x="44594" y="81842"/>
                    <a:pt x="44912" y="81887"/>
                    <a:pt x="44866" y="82046"/>
                  </a:cubicBezTo>
                  <a:lnTo>
                    <a:pt x="44230" y="83024"/>
                  </a:lnTo>
                  <a:cubicBezTo>
                    <a:pt x="43957" y="83274"/>
                    <a:pt x="44230" y="82774"/>
                    <a:pt x="44343" y="82683"/>
                  </a:cubicBezTo>
                  <a:cubicBezTo>
                    <a:pt x="44139" y="82569"/>
                    <a:pt x="43980" y="82910"/>
                    <a:pt x="43775" y="82706"/>
                  </a:cubicBezTo>
                  <a:cubicBezTo>
                    <a:pt x="43661" y="82888"/>
                    <a:pt x="43980" y="82933"/>
                    <a:pt x="43934" y="83092"/>
                  </a:cubicBezTo>
                  <a:cubicBezTo>
                    <a:pt x="43616" y="83706"/>
                    <a:pt x="43229" y="83547"/>
                    <a:pt x="42888" y="83615"/>
                  </a:cubicBezTo>
                  <a:cubicBezTo>
                    <a:pt x="42797" y="83979"/>
                    <a:pt x="42570" y="84275"/>
                    <a:pt x="42274" y="84320"/>
                  </a:cubicBezTo>
                  <a:cubicBezTo>
                    <a:pt x="42411" y="83774"/>
                    <a:pt x="43184" y="83365"/>
                    <a:pt x="43570" y="82979"/>
                  </a:cubicBezTo>
                  <a:cubicBezTo>
                    <a:pt x="43457" y="83001"/>
                    <a:pt x="43343" y="83138"/>
                    <a:pt x="43229" y="83024"/>
                  </a:cubicBezTo>
                  <a:cubicBezTo>
                    <a:pt x="43479" y="82683"/>
                    <a:pt x="43752" y="82274"/>
                    <a:pt x="44048" y="82456"/>
                  </a:cubicBezTo>
                  <a:cubicBezTo>
                    <a:pt x="44571" y="82046"/>
                    <a:pt x="44412" y="81409"/>
                    <a:pt x="44707" y="80955"/>
                  </a:cubicBezTo>
                  <a:cubicBezTo>
                    <a:pt x="44685" y="80977"/>
                    <a:pt x="45003" y="81046"/>
                    <a:pt x="44980" y="80864"/>
                  </a:cubicBezTo>
                  <a:cubicBezTo>
                    <a:pt x="44775" y="80705"/>
                    <a:pt x="44616" y="81091"/>
                    <a:pt x="44389" y="80773"/>
                  </a:cubicBezTo>
                  <a:cubicBezTo>
                    <a:pt x="44753" y="80545"/>
                    <a:pt x="44594" y="80295"/>
                    <a:pt x="44753" y="80045"/>
                  </a:cubicBezTo>
                  <a:cubicBezTo>
                    <a:pt x="44844" y="79863"/>
                    <a:pt x="45094" y="79840"/>
                    <a:pt x="45185" y="79499"/>
                  </a:cubicBezTo>
                  <a:cubicBezTo>
                    <a:pt x="45253" y="79545"/>
                    <a:pt x="45162" y="79659"/>
                    <a:pt x="45139" y="79749"/>
                  </a:cubicBezTo>
                  <a:cubicBezTo>
                    <a:pt x="45139" y="80204"/>
                    <a:pt x="45731" y="80454"/>
                    <a:pt x="45435" y="81023"/>
                  </a:cubicBezTo>
                  <a:cubicBezTo>
                    <a:pt x="45480" y="80705"/>
                    <a:pt x="45117" y="80568"/>
                    <a:pt x="45139" y="80272"/>
                  </a:cubicBezTo>
                  <a:cubicBezTo>
                    <a:pt x="45026" y="80250"/>
                    <a:pt x="44957" y="80409"/>
                    <a:pt x="44866" y="80523"/>
                  </a:cubicBezTo>
                  <a:cubicBezTo>
                    <a:pt x="45003" y="80705"/>
                    <a:pt x="45026" y="80796"/>
                    <a:pt x="45299" y="81068"/>
                  </a:cubicBezTo>
                  <a:cubicBezTo>
                    <a:pt x="45185" y="81296"/>
                    <a:pt x="45071" y="81182"/>
                    <a:pt x="44935" y="81114"/>
                  </a:cubicBezTo>
                  <a:close/>
                  <a:moveTo>
                    <a:pt x="42183" y="87231"/>
                  </a:moveTo>
                  <a:lnTo>
                    <a:pt x="42547" y="86776"/>
                  </a:lnTo>
                  <a:cubicBezTo>
                    <a:pt x="42774" y="86958"/>
                    <a:pt x="42411" y="87549"/>
                    <a:pt x="42183" y="87231"/>
                  </a:cubicBezTo>
                  <a:close/>
                  <a:moveTo>
                    <a:pt x="42501" y="85525"/>
                  </a:moveTo>
                  <a:cubicBezTo>
                    <a:pt x="42570" y="85594"/>
                    <a:pt x="42411" y="85730"/>
                    <a:pt x="42501" y="85821"/>
                  </a:cubicBezTo>
                  <a:cubicBezTo>
                    <a:pt x="42433" y="86071"/>
                    <a:pt x="42274" y="85844"/>
                    <a:pt x="42206" y="85889"/>
                  </a:cubicBezTo>
                  <a:cubicBezTo>
                    <a:pt x="42047" y="85980"/>
                    <a:pt x="41910" y="86526"/>
                    <a:pt x="41706" y="86230"/>
                  </a:cubicBezTo>
                  <a:cubicBezTo>
                    <a:pt x="41978" y="85821"/>
                    <a:pt x="42229" y="85639"/>
                    <a:pt x="42501" y="85525"/>
                  </a:cubicBezTo>
                  <a:close/>
                  <a:moveTo>
                    <a:pt x="42047" y="87117"/>
                  </a:moveTo>
                  <a:cubicBezTo>
                    <a:pt x="42183" y="87231"/>
                    <a:pt x="41933" y="87436"/>
                    <a:pt x="42183" y="87527"/>
                  </a:cubicBezTo>
                  <a:lnTo>
                    <a:pt x="41933" y="87799"/>
                  </a:lnTo>
                  <a:cubicBezTo>
                    <a:pt x="41797" y="87777"/>
                    <a:pt x="42069" y="87322"/>
                    <a:pt x="41819" y="87549"/>
                  </a:cubicBezTo>
                  <a:cubicBezTo>
                    <a:pt x="41728" y="87436"/>
                    <a:pt x="41956" y="87276"/>
                    <a:pt x="42047" y="87117"/>
                  </a:cubicBezTo>
                  <a:close/>
                </a:path>
              </a:pathLst>
            </a:custGeom>
            <a:solidFill>
              <a:srgbClr val="E4897B"/>
            </a:solidFill>
            <a:ln>
              <a:solidFill>
                <a:srgbClr val="E4897B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" name="مخطط انسيابي: رابط 37">
              <a:extLst>
                <a:ext uri="{FF2B5EF4-FFF2-40B4-BE49-F238E27FC236}">
                  <a16:creationId xmlns:a16="http://schemas.microsoft.com/office/drawing/2014/main" id="{BFD0CCA6-C3EF-4BE8-AE98-3BD3C92C2559}"/>
                </a:ext>
              </a:extLst>
            </p:cNvPr>
            <p:cNvSpPr/>
            <p:nvPr/>
          </p:nvSpPr>
          <p:spPr>
            <a:xfrm>
              <a:off x="8424297" y="3319075"/>
              <a:ext cx="340103" cy="1416475"/>
            </a:xfrm>
            <a:prstGeom prst="flowChartConnector">
              <a:avLst/>
            </a:prstGeom>
            <a:solidFill>
              <a:srgbClr val="E4897B"/>
            </a:solidFill>
            <a:ln w="396875">
              <a:solidFill>
                <a:srgbClr val="E4897B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SA"/>
            </a:p>
          </p:txBody>
        </p:sp>
        <p:sp>
          <p:nvSpPr>
            <p:cNvPr id="39" name="مخطط انسيابي: رابط 38">
              <a:extLst>
                <a:ext uri="{FF2B5EF4-FFF2-40B4-BE49-F238E27FC236}">
                  <a16:creationId xmlns:a16="http://schemas.microsoft.com/office/drawing/2014/main" id="{B03B2759-5A8D-4EE1-B545-35E3E72B2B15}"/>
                </a:ext>
              </a:extLst>
            </p:cNvPr>
            <p:cNvSpPr/>
            <p:nvPr/>
          </p:nvSpPr>
          <p:spPr>
            <a:xfrm>
              <a:off x="8285804" y="3246227"/>
              <a:ext cx="340103" cy="1067781"/>
            </a:xfrm>
            <a:prstGeom prst="flowChartConnector">
              <a:avLst/>
            </a:prstGeom>
            <a:solidFill>
              <a:srgbClr val="E4897B"/>
            </a:solidFill>
            <a:ln w="396875">
              <a:solidFill>
                <a:srgbClr val="E4897B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SA" dirty="0"/>
            </a:p>
          </p:txBody>
        </p:sp>
        <p:sp>
          <p:nvSpPr>
            <p:cNvPr id="40" name="مخطط انسيابي: رابط 39">
              <a:extLst>
                <a:ext uri="{FF2B5EF4-FFF2-40B4-BE49-F238E27FC236}">
                  <a16:creationId xmlns:a16="http://schemas.microsoft.com/office/drawing/2014/main" id="{47F1BB84-313C-4551-A17A-B7D2012D5BB1}"/>
                </a:ext>
              </a:extLst>
            </p:cNvPr>
            <p:cNvSpPr/>
            <p:nvPr/>
          </p:nvSpPr>
          <p:spPr>
            <a:xfrm>
              <a:off x="8677487" y="3030772"/>
              <a:ext cx="45719" cy="215455"/>
            </a:xfrm>
            <a:prstGeom prst="flowChartConnector">
              <a:avLst/>
            </a:prstGeom>
            <a:solidFill>
              <a:srgbClr val="E4897B"/>
            </a:solidFill>
            <a:ln w="396875">
              <a:solidFill>
                <a:srgbClr val="E4897B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SA"/>
            </a:p>
          </p:txBody>
        </p:sp>
        <p:sp>
          <p:nvSpPr>
            <p:cNvPr id="41" name="مخطط انسيابي: رابط 40">
              <a:extLst>
                <a:ext uri="{FF2B5EF4-FFF2-40B4-BE49-F238E27FC236}">
                  <a16:creationId xmlns:a16="http://schemas.microsoft.com/office/drawing/2014/main" id="{194DAAC3-E03E-40F3-95FD-280EFD2FA1EE}"/>
                </a:ext>
              </a:extLst>
            </p:cNvPr>
            <p:cNvSpPr/>
            <p:nvPr/>
          </p:nvSpPr>
          <p:spPr>
            <a:xfrm>
              <a:off x="8785938" y="4520095"/>
              <a:ext cx="45719" cy="215455"/>
            </a:xfrm>
            <a:prstGeom prst="flowChartConnector">
              <a:avLst/>
            </a:prstGeom>
            <a:solidFill>
              <a:srgbClr val="E4897B"/>
            </a:solidFill>
            <a:ln w="396875">
              <a:solidFill>
                <a:srgbClr val="E4897B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SA"/>
            </a:p>
          </p:txBody>
        </p:sp>
      </p:grpSp>
      <p:sp>
        <p:nvSpPr>
          <p:cNvPr id="42" name="متوازي أضلاع 41">
            <a:extLst>
              <a:ext uri="{FF2B5EF4-FFF2-40B4-BE49-F238E27FC236}">
                <a16:creationId xmlns:a16="http://schemas.microsoft.com/office/drawing/2014/main" id="{F3B8EEA9-D5EF-47B5-9CB9-5A2F8AAA48B3}"/>
              </a:ext>
            </a:extLst>
          </p:cNvPr>
          <p:cNvSpPr/>
          <p:nvPr/>
        </p:nvSpPr>
        <p:spPr>
          <a:xfrm rot="5400000">
            <a:off x="358277" y="181223"/>
            <a:ext cx="383700" cy="1100254"/>
          </a:xfrm>
          <a:prstGeom prst="parallelogram">
            <a:avLst>
              <a:gd name="adj" fmla="val 0"/>
            </a:avLst>
          </a:prstGeom>
          <a:solidFill>
            <a:srgbClr val="CB4D37"/>
          </a:solidFill>
          <a:ln>
            <a:solidFill>
              <a:srgbClr val="CD54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2" name="Google Shape;878;p49">
            <a:extLst>
              <a:ext uri="{FF2B5EF4-FFF2-40B4-BE49-F238E27FC236}">
                <a16:creationId xmlns:a16="http://schemas.microsoft.com/office/drawing/2014/main" id="{1FBDD331-CC01-4A0C-AA11-B1C11C19E8CC}"/>
              </a:ext>
            </a:extLst>
          </p:cNvPr>
          <p:cNvSpPr/>
          <p:nvPr/>
        </p:nvSpPr>
        <p:spPr>
          <a:xfrm>
            <a:off x="4763570" y="1609050"/>
            <a:ext cx="948678" cy="769553"/>
          </a:xfrm>
          <a:custGeom>
            <a:avLst/>
            <a:gdLst/>
            <a:ahLst/>
            <a:cxnLst/>
            <a:rect l="l" t="t" r="r" b="b"/>
            <a:pathLst>
              <a:path w="12072" h="9792" extrusionOk="0">
                <a:moveTo>
                  <a:pt x="5700" y="0"/>
                </a:moveTo>
                <a:cubicBezTo>
                  <a:pt x="5260" y="0"/>
                  <a:pt x="4816" y="53"/>
                  <a:pt x="4385" y="147"/>
                </a:cubicBezTo>
                <a:cubicBezTo>
                  <a:pt x="3885" y="261"/>
                  <a:pt x="3385" y="443"/>
                  <a:pt x="2953" y="671"/>
                </a:cubicBezTo>
                <a:cubicBezTo>
                  <a:pt x="1656" y="1330"/>
                  <a:pt x="428" y="2922"/>
                  <a:pt x="269" y="4400"/>
                </a:cubicBezTo>
                <a:cubicBezTo>
                  <a:pt x="1" y="6864"/>
                  <a:pt x="1916" y="9791"/>
                  <a:pt x="4560" y="9791"/>
                </a:cubicBezTo>
                <a:cubicBezTo>
                  <a:pt x="4600" y="9791"/>
                  <a:pt x="4640" y="9791"/>
                  <a:pt x="4681" y="9789"/>
                </a:cubicBezTo>
                <a:cubicBezTo>
                  <a:pt x="7660" y="9698"/>
                  <a:pt x="12071" y="6583"/>
                  <a:pt x="10366" y="3308"/>
                </a:cubicBezTo>
                <a:cubicBezTo>
                  <a:pt x="9775" y="2149"/>
                  <a:pt x="8910" y="1057"/>
                  <a:pt x="7751" y="466"/>
                </a:cubicBezTo>
                <a:cubicBezTo>
                  <a:pt x="7129" y="141"/>
                  <a:pt x="6420" y="0"/>
                  <a:pt x="5700" y="0"/>
                </a:cubicBezTo>
                <a:close/>
              </a:path>
            </a:pathLst>
          </a:custGeom>
          <a:solidFill>
            <a:srgbClr val="CB4D3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" name="Google Shape;879;p49">
            <a:extLst>
              <a:ext uri="{FF2B5EF4-FFF2-40B4-BE49-F238E27FC236}">
                <a16:creationId xmlns:a16="http://schemas.microsoft.com/office/drawing/2014/main" id="{35FDED7A-815F-452D-BEA2-5086EA5D4E8B}"/>
              </a:ext>
            </a:extLst>
          </p:cNvPr>
          <p:cNvSpPr/>
          <p:nvPr/>
        </p:nvSpPr>
        <p:spPr>
          <a:xfrm>
            <a:off x="1549195" y="3184538"/>
            <a:ext cx="948678" cy="769553"/>
          </a:xfrm>
          <a:custGeom>
            <a:avLst/>
            <a:gdLst/>
            <a:ahLst/>
            <a:cxnLst/>
            <a:rect l="l" t="t" r="r" b="b"/>
            <a:pathLst>
              <a:path w="12072" h="9792" extrusionOk="0">
                <a:moveTo>
                  <a:pt x="5700" y="0"/>
                </a:moveTo>
                <a:cubicBezTo>
                  <a:pt x="5260" y="0"/>
                  <a:pt x="4816" y="53"/>
                  <a:pt x="4385" y="147"/>
                </a:cubicBezTo>
                <a:cubicBezTo>
                  <a:pt x="3885" y="261"/>
                  <a:pt x="3385" y="443"/>
                  <a:pt x="2953" y="671"/>
                </a:cubicBezTo>
                <a:cubicBezTo>
                  <a:pt x="1656" y="1330"/>
                  <a:pt x="428" y="2922"/>
                  <a:pt x="269" y="4400"/>
                </a:cubicBezTo>
                <a:cubicBezTo>
                  <a:pt x="1" y="6864"/>
                  <a:pt x="1916" y="9791"/>
                  <a:pt x="4560" y="9791"/>
                </a:cubicBezTo>
                <a:cubicBezTo>
                  <a:pt x="4600" y="9791"/>
                  <a:pt x="4640" y="9791"/>
                  <a:pt x="4681" y="9789"/>
                </a:cubicBezTo>
                <a:cubicBezTo>
                  <a:pt x="7660" y="9698"/>
                  <a:pt x="12071" y="6583"/>
                  <a:pt x="10366" y="3308"/>
                </a:cubicBezTo>
                <a:cubicBezTo>
                  <a:pt x="9775" y="2149"/>
                  <a:pt x="8910" y="1057"/>
                  <a:pt x="7751" y="466"/>
                </a:cubicBezTo>
                <a:cubicBezTo>
                  <a:pt x="7129" y="141"/>
                  <a:pt x="6420" y="0"/>
                  <a:pt x="5700" y="0"/>
                </a:cubicBezTo>
                <a:close/>
              </a:path>
            </a:pathLst>
          </a:custGeom>
          <a:solidFill>
            <a:srgbClr val="CB4D3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880;p49">
            <a:extLst>
              <a:ext uri="{FF2B5EF4-FFF2-40B4-BE49-F238E27FC236}">
                <a16:creationId xmlns:a16="http://schemas.microsoft.com/office/drawing/2014/main" id="{0BB012DD-FEA6-4655-A381-B6E544CEF718}"/>
              </a:ext>
            </a:extLst>
          </p:cNvPr>
          <p:cNvSpPr/>
          <p:nvPr/>
        </p:nvSpPr>
        <p:spPr>
          <a:xfrm>
            <a:off x="4716538" y="3155387"/>
            <a:ext cx="959758" cy="798710"/>
          </a:xfrm>
          <a:custGeom>
            <a:avLst/>
            <a:gdLst/>
            <a:ahLst/>
            <a:cxnLst/>
            <a:rect l="l" t="t" r="r" b="b"/>
            <a:pathLst>
              <a:path w="16254" h="13526" extrusionOk="0">
                <a:moveTo>
                  <a:pt x="8024" y="0"/>
                </a:moveTo>
                <a:cubicBezTo>
                  <a:pt x="7636" y="0"/>
                  <a:pt x="7252" y="29"/>
                  <a:pt x="6868" y="89"/>
                </a:cubicBezTo>
                <a:cubicBezTo>
                  <a:pt x="4822" y="362"/>
                  <a:pt x="2434" y="1931"/>
                  <a:pt x="1524" y="3841"/>
                </a:cubicBezTo>
                <a:cubicBezTo>
                  <a:pt x="1" y="7093"/>
                  <a:pt x="1251" y="12027"/>
                  <a:pt x="4935" y="13164"/>
                </a:cubicBezTo>
                <a:cubicBezTo>
                  <a:pt x="5702" y="13405"/>
                  <a:pt x="6590" y="13525"/>
                  <a:pt x="7520" y="13525"/>
                </a:cubicBezTo>
                <a:cubicBezTo>
                  <a:pt x="11499" y="13525"/>
                  <a:pt x="16254" y="11336"/>
                  <a:pt x="15646" y="7115"/>
                </a:cubicBezTo>
                <a:cubicBezTo>
                  <a:pt x="15373" y="5296"/>
                  <a:pt x="14736" y="3409"/>
                  <a:pt x="13440" y="2067"/>
                </a:cubicBezTo>
                <a:cubicBezTo>
                  <a:pt x="12348" y="907"/>
                  <a:pt x="10711" y="248"/>
                  <a:pt x="9074" y="66"/>
                </a:cubicBezTo>
                <a:cubicBezTo>
                  <a:pt x="8720" y="23"/>
                  <a:pt x="8370" y="0"/>
                  <a:pt x="8024" y="0"/>
                </a:cubicBezTo>
                <a:close/>
              </a:path>
            </a:pathLst>
          </a:custGeom>
          <a:solidFill>
            <a:srgbClr val="FFD6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881;p49">
            <a:extLst>
              <a:ext uri="{FF2B5EF4-FFF2-40B4-BE49-F238E27FC236}">
                <a16:creationId xmlns:a16="http://schemas.microsoft.com/office/drawing/2014/main" id="{31C5D865-7D86-4804-8E0D-9B7CFDFAC45F}"/>
              </a:ext>
            </a:extLst>
          </p:cNvPr>
          <p:cNvSpPr/>
          <p:nvPr/>
        </p:nvSpPr>
        <p:spPr>
          <a:xfrm>
            <a:off x="1490000" y="1570000"/>
            <a:ext cx="959758" cy="798710"/>
          </a:xfrm>
          <a:custGeom>
            <a:avLst/>
            <a:gdLst/>
            <a:ahLst/>
            <a:cxnLst/>
            <a:rect l="l" t="t" r="r" b="b"/>
            <a:pathLst>
              <a:path w="16254" h="13526" extrusionOk="0">
                <a:moveTo>
                  <a:pt x="8024" y="0"/>
                </a:moveTo>
                <a:cubicBezTo>
                  <a:pt x="7636" y="0"/>
                  <a:pt x="7252" y="29"/>
                  <a:pt x="6868" y="89"/>
                </a:cubicBezTo>
                <a:cubicBezTo>
                  <a:pt x="4822" y="362"/>
                  <a:pt x="2434" y="1931"/>
                  <a:pt x="1524" y="3841"/>
                </a:cubicBezTo>
                <a:cubicBezTo>
                  <a:pt x="1" y="7093"/>
                  <a:pt x="1251" y="12027"/>
                  <a:pt x="4935" y="13164"/>
                </a:cubicBezTo>
                <a:cubicBezTo>
                  <a:pt x="5702" y="13405"/>
                  <a:pt x="6590" y="13525"/>
                  <a:pt x="7520" y="13525"/>
                </a:cubicBezTo>
                <a:cubicBezTo>
                  <a:pt x="11499" y="13525"/>
                  <a:pt x="16254" y="11336"/>
                  <a:pt x="15646" y="7115"/>
                </a:cubicBezTo>
                <a:cubicBezTo>
                  <a:pt x="15373" y="5296"/>
                  <a:pt x="14736" y="3409"/>
                  <a:pt x="13440" y="2067"/>
                </a:cubicBezTo>
                <a:cubicBezTo>
                  <a:pt x="12348" y="907"/>
                  <a:pt x="10711" y="248"/>
                  <a:pt x="9074" y="66"/>
                </a:cubicBezTo>
                <a:cubicBezTo>
                  <a:pt x="8720" y="23"/>
                  <a:pt x="8370" y="0"/>
                  <a:pt x="8024" y="0"/>
                </a:cubicBezTo>
                <a:close/>
              </a:path>
            </a:pathLst>
          </a:custGeom>
          <a:solidFill>
            <a:srgbClr val="FFD6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" name="Google Shape;884;p49">
            <a:extLst>
              <a:ext uri="{FF2B5EF4-FFF2-40B4-BE49-F238E27FC236}">
                <a16:creationId xmlns:a16="http://schemas.microsoft.com/office/drawing/2014/main" id="{987D8D32-2E17-4937-B417-9F008B7DAAC5}"/>
              </a:ext>
            </a:extLst>
          </p:cNvPr>
          <p:cNvSpPr txBox="1">
            <a:spLocks/>
          </p:cNvSpPr>
          <p:nvPr/>
        </p:nvSpPr>
        <p:spPr>
          <a:xfrm>
            <a:off x="2546947" y="1899755"/>
            <a:ext cx="1842300" cy="58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>
              <a:lnSpc>
                <a:spcPct val="150000"/>
              </a:lnSpc>
            </a:pP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Search algorithm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9" name="Google Shape;885;p49">
            <a:extLst>
              <a:ext uri="{FF2B5EF4-FFF2-40B4-BE49-F238E27FC236}">
                <a16:creationId xmlns:a16="http://schemas.microsoft.com/office/drawing/2014/main" id="{D6B47C54-80D7-4B48-8B17-B8533886FB0E}"/>
              </a:ext>
            </a:extLst>
          </p:cNvPr>
          <p:cNvSpPr txBox="1">
            <a:spLocks/>
          </p:cNvSpPr>
          <p:nvPr/>
        </p:nvSpPr>
        <p:spPr>
          <a:xfrm>
            <a:off x="5751972" y="1899755"/>
            <a:ext cx="1842300" cy="58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>
              <a:lnSpc>
                <a:spcPct val="150000"/>
              </a:lnSpc>
            </a:pP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Sort algorithm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1" name="Google Shape;887;p49">
            <a:extLst>
              <a:ext uri="{FF2B5EF4-FFF2-40B4-BE49-F238E27FC236}">
                <a16:creationId xmlns:a16="http://schemas.microsoft.com/office/drawing/2014/main" id="{7330DF34-57E3-43AA-A152-BE47A2C35C07}"/>
              </a:ext>
            </a:extLst>
          </p:cNvPr>
          <p:cNvSpPr txBox="1">
            <a:spLocks/>
          </p:cNvSpPr>
          <p:nvPr/>
        </p:nvSpPr>
        <p:spPr>
          <a:xfrm>
            <a:off x="2546947" y="3466575"/>
            <a:ext cx="1842300" cy="58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>
              <a:lnSpc>
                <a:spcPct val="150000"/>
              </a:lnSpc>
            </a:pP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Hash algorithm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3" name="Google Shape;889;p49">
            <a:extLst>
              <a:ext uri="{FF2B5EF4-FFF2-40B4-BE49-F238E27FC236}">
                <a16:creationId xmlns:a16="http://schemas.microsoft.com/office/drawing/2014/main" id="{EA7F135E-35AF-447C-9B96-84C12A9A57A2}"/>
              </a:ext>
            </a:extLst>
          </p:cNvPr>
          <p:cNvSpPr txBox="1">
            <a:spLocks/>
          </p:cNvSpPr>
          <p:nvPr/>
        </p:nvSpPr>
        <p:spPr>
          <a:xfrm>
            <a:off x="5751972" y="3466575"/>
            <a:ext cx="1842300" cy="58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>
              <a:lnSpc>
                <a:spcPct val="115000"/>
              </a:lnSpc>
              <a:spcAft>
                <a:spcPts val="1000"/>
              </a:spcAft>
            </a:pP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Collaborative filtering algorithm</a:t>
            </a:r>
            <a:r>
              <a:rPr lang="en-US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. 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29" name="مربع نص 28">
            <a:extLst>
              <a:ext uri="{FF2B5EF4-FFF2-40B4-BE49-F238E27FC236}">
                <a16:creationId xmlns:a16="http://schemas.microsoft.com/office/drawing/2014/main" id="{3142800B-FBE6-497A-A101-B65D333E8331}"/>
              </a:ext>
            </a:extLst>
          </p:cNvPr>
          <p:cNvSpPr txBox="1"/>
          <p:nvPr/>
        </p:nvSpPr>
        <p:spPr>
          <a:xfrm>
            <a:off x="1519667" y="765863"/>
            <a:ext cx="5739160" cy="3768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285750" lvl="0" algn="ctr" fontAlgn="base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Reuse of existing software components</a:t>
            </a:r>
            <a:endParaRPr lang="en-US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30" name="Google Shape;709;p52">
            <a:extLst>
              <a:ext uri="{FF2B5EF4-FFF2-40B4-BE49-F238E27FC236}">
                <a16:creationId xmlns:a16="http://schemas.microsoft.com/office/drawing/2014/main" id="{3F52B636-59F1-425E-8E39-3590D8AC39E3}"/>
              </a:ext>
            </a:extLst>
          </p:cNvPr>
          <p:cNvSpPr txBox="1">
            <a:spLocks/>
          </p:cNvSpPr>
          <p:nvPr/>
        </p:nvSpPr>
        <p:spPr>
          <a:xfrm>
            <a:off x="1413749" y="1514075"/>
            <a:ext cx="1093470" cy="88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" sz="4800" b="1" dirty="0">
                <a:solidFill>
                  <a:schemeClr val="bg1"/>
                </a:solidFill>
              </a:rPr>
              <a:t>01</a:t>
            </a:r>
            <a:endParaRPr lang="es" b="1" dirty="0">
              <a:solidFill>
                <a:schemeClr val="bg1"/>
              </a:solidFill>
            </a:endParaRPr>
          </a:p>
        </p:txBody>
      </p:sp>
      <p:sp>
        <p:nvSpPr>
          <p:cNvPr id="31" name="Google Shape;709;p52">
            <a:extLst>
              <a:ext uri="{FF2B5EF4-FFF2-40B4-BE49-F238E27FC236}">
                <a16:creationId xmlns:a16="http://schemas.microsoft.com/office/drawing/2014/main" id="{2197D162-CFD6-4D15-A09F-DE4BFB15C1CE}"/>
              </a:ext>
            </a:extLst>
          </p:cNvPr>
          <p:cNvSpPr txBox="1">
            <a:spLocks/>
          </p:cNvSpPr>
          <p:nvPr/>
        </p:nvSpPr>
        <p:spPr>
          <a:xfrm>
            <a:off x="4624310" y="1514075"/>
            <a:ext cx="1093470" cy="88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" sz="4800" b="1" dirty="0">
                <a:solidFill>
                  <a:schemeClr val="bg1"/>
                </a:solidFill>
              </a:rPr>
              <a:t>02</a:t>
            </a:r>
            <a:endParaRPr lang="es" b="1" dirty="0">
              <a:solidFill>
                <a:schemeClr val="bg1"/>
              </a:solidFill>
            </a:endParaRPr>
          </a:p>
        </p:txBody>
      </p:sp>
      <p:sp>
        <p:nvSpPr>
          <p:cNvPr id="32" name="Google Shape;709;p52">
            <a:extLst>
              <a:ext uri="{FF2B5EF4-FFF2-40B4-BE49-F238E27FC236}">
                <a16:creationId xmlns:a16="http://schemas.microsoft.com/office/drawing/2014/main" id="{623BFAA4-8DDA-4B49-8EEE-7DD0233A499C}"/>
              </a:ext>
            </a:extLst>
          </p:cNvPr>
          <p:cNvSpPr txBox="1">
            <a:spLocks/>
          </p:cNvSpPr>
          <p:nvPr/>
        </p:nvSpPr>
        <p:spPr>
          <a:xfrm>
            <a:off x="1406087" y="3110292"/>
            <a:ext cx="1093470" cy="88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" sz="4800" b="1" dirty="0">
                <a:solidFill>
                  <a:schemeClr val="bg1"/>
                </a:solidFill>
              </a:rPr>
              <a:t>03</a:t>
            </a:r>
            <a:endParaRPr lang="es" b="1" dirty="0">
              <a:solidFill>
                <a:schemeClr val="bg1"/>
              </a:solidFill>
            </a:endParaRPr>
          </a:p>
        </p:txBody>
      </p:sp>
      <p:sp>
        <p:nvSpPr>
          <p:cNvPr id="43" name="Google Shape;709;p52">
            <a:extLst>
              <a:ext uri="{FF2B5EF4-FFF2-40B4-BE49-F238E27FC236}">
                <a16:creationId xmlns:a16="http://schemas.microsoft.com/office/drawing/2014/main" id="{680D0893-E8F6-40CD-86AF-FF6E410E00E6}"/>
              </a:ext>
            </a:extLst>
          </p:cNvPr>
          <p:cNvSpPr txBox="1">
            <a:spLocks/>
          </p:cNvSpPr>
          <p:nvPr/>
        </p:nvSpPr>
        <p:spPr>
          <a:xfrm>
            <a:off x="4624310" y="3110292"/>
            <a:ext cx="1093470" cy="88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" sz="4800" b="1" dirty="0">
                <a:solidFill>
                  <a:schemeClr val="bg1"/>
                </a:solidFill>
              </a:rPr>
              <a:t>04</a:t>
            </a:r>
            <a:endParaRPr lang="e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71998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مجموعة 5">
            <a:extLst>
              <a:ext uri="{FF2B5EF4-FFF2-40B4-BE49-F238E27FC236}">
                <a16:creationId xmlns:a16="http://schemas.microsoft.com/office/drawing/2014/main" id="{83BBF868-7366-4D39-B6A4-A1D8D9B73EE2}"/>
              </a:ext>
            </a:extLst>
          </p:cNvPr>
          <p:cNvGrpSpPr/>
          <p:nvPr/>
        </p:nvGrpSpPr>
        <p:grpSpPr>
          <a:xfrm>
            <a:off x="8178091" y="3360420"/>
            <a:ext cx="1060196" cy="1773241"/>
            <a:chOff x="7924148" y="2771705"/>
            <a:chExt cx="1310438" cy="2365521"/>
          </a:xfrm>
          <a:solidFill>
            <a:srgbClr val="E66D50"/>
          </a:solidFill>
        </p:grpSpPr>
        <p:sp>
          <p:nvSpPr>
            <p:cNvPr id="34" name="Google Shape;358;p32">
              <a:extLst>
                <a:ext uri="{FF2B5EF4-FFF2-40B4-BE49-F238E27FC236}">
                  <a16:creationId xmlns:a16="http://schemas.microsoft.com/office/drawing/2014/main" id="{1263B47B-65AF-428D-B49F-29EA61D6A006}"/>
                </a:ext>
              </a:extLst>
            </p:cNvPr>
            <p:cNvSpPr/>
            <p:nvPr/>
          </p:nvSpPr>
          <p:spPr>
            <a:xfrm flipH="1">
              <a:off x="7924148" y="2771705"/>
              <a:ext cx="1310438" cy="2365521"/>
            </a:xfrm>
            <a:custGeom>
              <a:avLst/>
              <a:gdLst/>
              <a:ahLst/>
              <a:cxnLst/>
              <a:rect l="l" t="t" r="r" b="b"/>
              <a:pathLst>
                <a:path w="53713" h="107947" extrusionOk="0">
                  <a:moveTo>
                    <a:pt x="12462" y="69994"/>
                  </a:moveTo>
                  <a:cubicBezTo>
                    <a:pt x="12530" y="69562"/>
                    <a:pt x="12485" y="69607"/>
                    <a:pt x="12576" y="69335"/>
                  </a:cubicBezTo>
                  <a:cubicBezTo>
                    <a:pt x="12712" y="69335"/>
                    <a:pt x="12758" y="70153"/>
                    <a:pt x="12462" y="69994"/>
                  </a:cubicBezTo>
                  <a:close/>
                  <a:moveTo>
                    <a:pt x="12985" y="71859"/>
                  </a:moveTo>
                  <a:lnTo>
                    <a:pt x="12985" y="72177"/>
                  </a:lnTo>
                  <a:cubicBezTo>
                    <a:pt x="12780" y="71904"/>
                    <a:pt x="12826" y="72336"/>
                    <a:pt x="12530" y="72291"/>
                  </a:cubicBezTo>
                  <a:cubicBezTo>
                    <a:pt x="12530" y="71927"/>
                    <a:pt x="12780" y="71904"/>
                    <a:pt x="12985" y="71859"/>
                  </a:cubicBezTo>
                  <a:close/>
                  <a:moveTo>
                    <a:pt x="11803" y="71950"/>
                  </a:moveTo>
                  <a:cubicBezTo>
                    <a:pt x="11803" y="72473"/>
                    <a:pt x="12007" y="72564"/>
                    <a:pt x="12144" y="73041"/>
                  </a:cubicBezTo>
                  <a:cubicBezTo>
                    <a:pt x="12007" y="73337"/>
                    <a:pt x="11803" y="73564"/>
                    <a:pt x="11598" y="73792"/>
                  </a:cubicBezTo>
                  <a:cubicBezTo>
                    <a:pt x="11257" y="73564"/>
                    <a:pt x="11189" y="73041"/>
                    <a:pt x="11052" y="72586"/>
                  </a:cubicBezTo>
                  <a:cubicBezTo>
                    <a:pt x="11234" y="72768"/>
                    <a:pt x="11416" y="72950"/>
                    <a:pt x="11416" y="73360"/>
                  </a:cubicBezTo>
                  <a:cubicBezTo>
                    <a:pt x="11666" y="73382"/>
                    <a:pt x="11712" y="73200"/>
                    <a:pt x="11689" y="72928"/>
                  </a:cubicBezTo>
                  <a:cubicBezTo>
                    <a:pt x="11234" y="72837"/>
                    <a:pt x="10711" y="71540"/>
                    <a:pt x="11439" y="71381"/>
                  </a:cubicBezTo>
                  <a:cubicBezTo>
                    <a:pt x="11439" y="71654"/>
                    <a:pt x="11257" y="71722"/>
                    <a:pt x="11439" y="71927"/>
                  </a:cubicBezTo>
                  <a:cubicBezTo>
                    <a:pt x="11871" y="71472"/>
                    <a:pt x="11280" y="70608"/>
                    <a:pt x="11643" y="70290"/>
                  </a:cubicBezTo>
                  <a:lnTo>
                    <a:pt x="11280" y="70290"/>
                  </a:lnTo>
                  <a:cubicBezTo>
                    <a:pt x="11211" y="70699"/>
                    <a:pt x="11371" y="70813"/>
                    <a:pt x="11348" y="71154"/>
                  </a:cubicBezTo>
                  <a:cubicBezTo>
                    <a:pt x="10825" y="71381"/>
                    <a:pt x="10916" y="70130"/>
                    <a:pt x="11189" y="70062"/>
                  </a:cubicBezTo>
                  <a:cubicBezTo>
                    <a:pt x="11098" y="69767"/>
                    <a:pt x="11098" y="69494"/>
                    <a:pt x="11211" y="69198"/>
                  </a:cubicBezTo>
                  <a:cubicBezTo>
                    <a:pt x="11371" y="69289"/>
                    <a:pt x="11348" y="69607"/>
                    <a:pt x="11552" y="69630"/>
                  </a:cubicBezTo>
                  <a:cubicBezTo>
                    <a:pt x="11552" y="69835"/>
                    <a:pt x="11257" y="69698"/>
                    <a:pt x="11280" y="69949"/>
                  </a:cubicBezTo>
                  <a:cubicBezTo>
                    <a:pt x="11302" y="70108"/>
                    <a:pt x="11552" y="69994"/>
                    <a:pt x="11552" y="70176"/>
                  </a:cubicBezTo>
                  <a:cubicBezTo>
                    <a:pt x="11689" y="70153"/>
                    <a:pt x="11643" y="69903"/>
                    <a:pt x="11643" y="69744"/>
                  </a:cubicBezTo>
                  <a:cubicBezTo>
                    <a:pt x="12030" y="69880"/>
                    <a:pt x="12075" y="70358"/>
                    <a:pt x="12098" y="70744"/>
                  </a:cubicBezTo>
                  <a:cubicBezTo>
                    <a:pt x="12098" y="71108"/>
                    <a:pt x="11803" y="71540"/>
                    <a:pt x="11803" y="71950"/>
                  </a:cubicBezTo>
                  <a:close/>
                  <a:moveTo>
                    <a:pt x="11985" y="5708"/>
                  </a:moveTo>
                  <a:cubicBezTo>
                    <a:pt x="11962" y="5822"/>
                    <a:pt x="11871" y="5868"/>
                    <a:pt x="11803" y="5913"/>
                  </a:cubicBezTo>
                  <a:cubicBezTo>
                    <a:pt x="11803" y="5799"/>
                    <a:pt x="11757" y="5640"/>
                    <a:pt x="11712" y="5799"/>
                  </a:cubicBezTo>
                  <a:cubicBezTo>
                    <a:pt x="11916" y="6049"/>
                    <a:pt x="11621" y="6186"/>
                    <a:pt x="11689" y="6572"/>
                  </a:cubicBezTo>
                  <a:cubicBezTo>
                    <a:pt x="12075" y="6618"/>
                    <a:pt x="11939" y="6186"/>
                    <a:pt x="11894" y="5913"/>
                  </a:cubicBezTo>
                  <a:cubicBezTo>
                    <a:pt x="12030" y="5958"/>
                    <a:pt x="12144" y="5777"/>
                    <a:pt x="11985" y="5708"/>
                  </a:cubicBezTo>
                  <a:close/>
                  <a:moveTo>
                    <a:pt x="12508" y="7232"/>
                  </a:moveTo>
                  <a:cubicBezTo>
                    <a:pt x="12326" y="7277"/>
                    <a:pt x="12121" y="7277"/>
                    <a:pt x="12144" y="7573"/>
                  </a:cubicBezTo>
                  <a:cubicBezTo>
                    <a:pt x="12326" y="7755"/>
                    <a:pt x="12394" y="7823"/>
                    <a:pt x="12689" y="7687"/>
                  </a:cubicBezTo>
                  <a:cubicBezTo>
                    <a:pt x="12758" y="7391"/>
                    <a:pt x="12508" y="7459"/>
                    <a:pt x="12508" y="7232"/>
                  </a:cubicBezTo>
                  <a:close/>
                  <a:moveTo>
                    <a:pt x="15168" y="18443"/>
                  </a:moveTo>
                  <a:cubicBezTo>
                    <a:pt x="15123" y="18193"/>
                    <a:pt x="15100" y="17897"/>
                    <a:pt x="14827" y="17897"/>
                  </a:cubicBezTo>
                  <a:cubicBezTo>
                    <a:pt x="14872" y="18170"/>
                    <a:pt x="14895" y="18465"/>
                    <a:pt x="15168" y="18443"/>
                  </a:cubicBezTo>
                  <a:close/>
                  <a:moveTo>
                    <a:pt x="15395" y="16714"/>
                  </a:moveTo>
                  <a:cubicBezTo>
                    <a:pt x="15509" y="16442"/>
                    <a:pt x="15236" y="16396"/>
                    <a:pt x="15214" y="16146"/>
                  </a:cubicBezTo>
                  <a:cubicBezTo>
                    <a:pt x="15191" y="16032"/>
                    <a:pt x="15532" y="15577"/>
                    <a:pt x="15123" y="15600"/>
                  </a:cubicBezTo>
                  <a:cubicBezTo>
                    <a:pt x="14986" y="15805"/>
                    <a:pt x="15032" y="16714"/>
                    <a:pt x="15395" y="16714"/>
                  </a:cubicBezTo>
                  <a:close/>
                  <a:moveTo>
                    <a:pt x="14577" y="15805"/>
                  </a:moveTo>
                  <a:cubicBezTo>
                    <a:pt x="15032" y="15737"/>
                    <a:pt x="14645" y="15236"/>
                    <a:pt x="14963" y="15054"/>
                  </a:cubicBezTo>
                  <a:cubicBezTo>
                    <a:pt x="14736" y="15077"/>
                    <a:pt x="14850" y="14736"/>
                    <a:pt x="14691" y="14713"/>
                  </a:cubicBezTo>
                  <a:cubicBezTo>
                    <a:pt x="14554" y="15145"/>
                    <a:pt x="14713" y="15327"/>
                    <a:pt x="14577" y="15805"/>
                  </a:cubicBezTo>
                  <a:close/>
                  <a:moveTo>
                    <a:pt x="15236" y="14850"/>
                  </a:moveTo>
                  <a:lnTo>
                    <a:pt x="15214" y="15396"/>
                  </a:lnTo>
                  <a:cubicBezTo>
                    <a:pt x="15509" y="15555"/>
                    <a:pt x="15509" y="14691"/>
                    <a:pt x="15236" y="14850"/>
                  </a:cubicBezTo>
                  <a:close/>
                  <a:moveTo>
                    <a:pt x="14963" y="14077"/>
                  </a:moveTo>
                  <a:cubicBezTo>
                    <a:pt x="15145" y="13849"/>
                    <a:pt x="15441" y="13758"/>
                    <a:pt x="15532" y="13440"/>
                  </a:cubicBezTo>
                  <a:cubicBezTo>
                    <a:pt x="15214" y="13258"/>
                    <a:pt x="15236" y="13736"/>
                    <a:pt x="15145" y="13849"/>
                  </a:cubicBezTo>
                  <a:cubicBezTo>
                    <a:pt x="15123" y="13895"/>
                    <a:pt x="15009" y="13826"/>
                    <a:pt x="14963" y="13849"/>
                  </a:cubicBezTo>
                  <a:cubicBezTo>
                    <a:pt x="14986" y="13849"/>
                    <a:pt x="14872" y="14099"/>
                    <a:pt x="14872" y="14077"/>
                  </a:cubicBezTo>
                  <a:cubicBezTo>
                    <a:pt x="14804" y="14213"/>
                    <a:pt x="14827" y="14349"/>
                    <a:pt x="14782" y="14509"/>
                  </a:cubicBezTo>
                  <a:cubicBezTo>
                    <a:pt x="15054" y="14622"/>
                    <a:pt x="14941" y="14259"/>
                    <a:pt x="14963" y="14077"/>
                  </a:cubicBezTo>
                  <a:close/>
                  <a:moveTo>
                    <a:pt x="14145" y="19739"/>
                  </a:moveTo>
                  <a:cubicBezTo>
                    <a:pt x="14122" y="20057"/>
                    <a:pt x="14168" y="20285"/>
                    <a:pt x="14327" y="20398"/>
                  </a:cubicBezTo>
                  <a:cubicBezTo>
                    <a:pt x="14349" y="20285"/>
                    <a:pt x="14418" y="20239"/>
                    <a:pt x="14509" y="20194"/>
                  </a:cubicBezTo>
                  <a:cubicBezTo>
                    <a:pt x="14509" y="19898"/>
                    <a:pt x="14372" y="19762"/>
                    <a:pt x="14145" y="19739"/>
                  </a:cubicBezTo>
                  <a:close/>
                  <a:moveTo>
                    <a:pt x="15054" y="20421"/>
                  </a:moveTo>
                  <a:lnTo>
                    <a:pt x="15054" y="19966"/>
                  </a:lnTo>
                  <a:cubicBezTo>
                    <a:pt x="14713" y="19875"/>
                    <a:pt x="14691" y="20489"/>
                    <a:pt x="15054" y="20421"/>
                  </a:cubicBezTo>
                  <a:close/>
                  <a:moveTo>
                    <a:pt x="14077" y="23900"/>
                  </a:moveTo>
                  <a:cubicBezTo>
                    <a:pt x="14190" y="24469"/>
                    <a:pt x="13622" y="24219"/>
                    <a:pt x="13713" y="24764"/>
                  </a:cubicBezTo>
                  <a:cubicBezTo>
                    <a:pt x="14008" y="24764"/>
                    <a:pt x="14008" y="24378"/>
                    <a:pt x="14168" y="24219"/>
                  </a:cubicBezTo>
                  <a:cubicBezTo>
                    <a:pt x="14463" y="24082"/>
                    <a:pt x="14236" y="24582"/>
                    <a:pt x="14531" y="24446"/>
                  </a:cubicBezTo>
                  <a:cubicBezTo>
                    <a:pt x="14554" y="24082"/>
                    <a:pt x="14281" y="24037"/>
                    <a:pt x="14077" y="23900"/>
                  </a:cubicBezTo>
                  <a:close/>
                  <a:moveTo>
                    <a:pt x="14145" y="25538"/>
                  </a:moveTo>
                  <a:lnTo>
                    <a:pt x="14145" y="25970"/>
                  </a:lnTo>
                  <a:cubicBezTo>
                    <a:pt x="14577" y="26152"/>
                    <a:pt x="14463" y="25401"/>
                    <a:pt x="14145" y="25538"/>
                  </a:cubicBezTo>
                  <a:close/>
                  <a:moveTo>
                    <a:pt x="11985" y="30176"/>
                  </a:moveTo>
                  <a:cubicBezTo>
                    <a:pt x="11962" y="29858"/>
                    <a:pt x="12189" y="29858"/>
                    <a:pt x="12166" y="29540"/>
                  </a:cubicBezTo>
                  <a:cubicBezTo>
                    <a:pt x="11871" y="29381"/>
                    <a:pt x="11780" y="30086"/>
                    <a:pt x="11985" y="30176"/>
                  </a:cubicBezTo>
                  <a:close/>
                  <a:moveTo>
                    <a:pt x="11780" y="30404"/>
                  </a:moveTo>
                  <a:cubicBezTo>
                    <a:pt x="11621" y="30609"/>
                    <a:pt x="11757" y="31063"/>
                    <a:pt x="12053" y="31063"/>
                  </a:cubicBezTo>
                  <a:cubicBezTo>
                    <a:pt x="12144" y="30631"/>
                    <a:pt x="11916" y="30586"/>
                    <a:pt x="11780" y="30404"/>
                  </a:cubicBezTo>
                  <a:close/>
                  <a:moveTo>
                    <a:pt x="11939" y="32814"/>
                  </a:moveTo>
                  <a:cubicBezTo>
                    <a:pt x="12030" y="33224"/>
                    <a:pt x="11530" y="34088"/>
                    <a:pt x="12007" y="34224"/>
                  </a:cubicBezTo>
                  <a:cubicBezTo>
                    <a:pt x="12121" y="33815"/>
                    <a:pt x="12053" y="34065"/>
                    <a:pt x="11916" y="33906"/>
                  </a:cubicBezTo>
                  <a:cubicBezTo>
                    <a:pt x="11643" y="33542"/>
                    <a:pt x="12530" y="32860"/>
                    <a:pt x="11939" y="32814"/>
                  </a:cubicBezTo>
                  <a:close/>
                  <a:moveTo>
                    <a:pt x="12758" y="33383"/>
                  </a:moveTo>
                  <a:cubicBezTo>
                    <a:pt x="12712" y="33724"/>
                    <a:pt x="12849" y="33815"/>
                    <a:pt x="13008" y="33929"/>
                  </a:cubicBezTo>
                  <a:cubicBezTo>
                    <a:pt x="13008" y="33656"/>
                    <a:pt x="13008" y="33360"/>
                    <a:pt x="12758" y="33383"/>
                  </a:cubicBezTo>
                  <a:close/>
                  <a:moveTo>
                    <a:pt x="13372" y="46617"/>
                  </a:moveTo>
                  <a:cubicBezTo>
                    <a:pt x="13167" y="46640"/>
                    <a:pt x="13463" y="46913"/>
                    <a:pt x="13554" y="46936"/>
                  </a:cubicBezTo>
                  <a:lnTo>
                    <a:pt x="13576" y="45958"/>
                  </a:lnTo>
                  <a:cubicBezTo>
                    <a:pt x="13235" y="45844"/>
                    <a:pt x="13440" y="46390"/>
                    <a:pt x="13372" y="46617"/>
                  </a:cubicBezTo>
                  <a:close/>
                  <a:moveTo>
                    <a:pt x="13508" y="49892"/>
                  </a:moveTo>
                  <a:cubicBezTo>
                    <a:pt x="13417" y="50188"/>
                    <a:pt x="13394" y="50460"/>
                    <a:pt x="13599" y="50665"/>
                  </a:cubicBezTo>
                  <a:cubicBezTo>
                    <a:pt x="13645" y="50415"/>
                    <a:pt x="13826" y="49960"/>
                    <a:pt x="13508" y="49892"/>
                  </a:cubicBezTo>
                  <a:close/>
                  <a:moveTo>
                    <a:pt x="11848" y="57282"/>
                  </a:moveTo>
                  <a:cubicBezTo>
                    <a:pt x="11643" y="57442"/>
                    <a:pt x="11916" y="58260"/>
                    <a:pt x="12007" y="58056"/>
                  </a:cubicBezTo>
                  <a:cubicBezTo>
                    <a:pt x="11825" y="57965"/>
                    <a:pt x="12053" y="57373"/>
                    <a:pt x="11848" y="57282"/>
                  </a:cubicBezTo>
                  <a:close/>
                  <a:moveTo>
                    <a:pt x="13804" y="60057"/>
                  </a:moveTo>
                  <a:cubicBezTo>
                    <a:pt x="13758" y="60307"/>
                    <a:pt x="13554" y="60989"/>
                    <a:pt x="13895" y="61057"/>
                  </a:cubicBezTo>
                  <a:cubicBezTo>
                    <a:pt x="13735" y="60671"/>
                    <a:pt x="14054" y="60398"/>
                    <a:pt x="13804" y="60057"/>
                  </a:cubicBezTo>
                  <a:close/>
                  <a:moveTo>
                    <a:pt x="14031" y="63786"/>
                  </a:moveTo>
                  <a:cubicBezTo>
                    <a:pt x="13781" y="63786"/>
                    <a:pt x="13667" y="64514"/>
                    <a:pt x="13826" y="64650"/>
                  </a:cubicBezTo>
                  <a:cubicBezTo>
                    <a:pt x="13940" y="64423"/>
                    <a:pt x="14077" y="64218"/>
                    <a:pt x="14031" y="63786"/>
                  </a:cubicBezTo>
                  <a:close/>
                  <a:moveTo>
                    <a:pt x="13008" y="64855"/>
                  </a:moveTo>
                  <a:cubicBezTo>
                    <a:pt x="12894" y="65059"/>
                    <a:pt x="12894" y="65378"/>
                    <a:pt x="12803" y="65628"/>
                  </a:cubicBezTo>
                  <a:cubicBezTo>
                    <a:pt x="13144" y="65696"/>
                    <a:pt x="13372" y="65059"/>
                    <a:pt x="13281" y="64969"/>
                  </a:cubicBezTo>
                  <a:cubicBezTo>
                    <a:pt x="13235" y="65287"/>
                    <a:pt x="13144" y="64809"/>
                    <a:pt x="13008" y="64855"/>
                  </a:cubicBezTo>
                  <a:close/>
                  <a:moveTo>
                    <a:pt x="11712" y="60239"/>
                  </a:moveTo>
                  <a:cubicBezTo>
                    <a:pt x="11712" y="60466"/>
                    <a:pt x="11280" y="60671"/>
                    <a:pt x="11598" y="60898"/>
                  </a:cubicBezTo>
                  <a:cubicBezTo>
                    <a:pt x="11575" y="60671"/>
                    <a:pt x="12007" y="60466"/>
                    <a:pt x="11712" y="60239"/>
                  </a:cubicBezTo>
                  <a:close/>
                  <a:moveTo>
                    <a:pt x="12485" y="3298"/>
                  </a:moveTo>
                  <a:cubicBezTo>
                    <a:pt x="12644" y="3343"/>
                    <a:pt x="12689" y="3503"/>
                    <a:pt x="12644" y="3753"/>
                  </a:cubicBezTo>
                  <a:cubicBezTo>
                    <a:pt x="12894" y="3753"/>
                    <a:pt x="12849" y="3571"/>
                    <a:pt x="13008" y="3753"/>
                  </a:cubicBezTo>
                  <a:cubicBezTo>
                    <a:pt x="13167" y="4162"/>
                    <a:pt x="13121" y="4617"/>
                    <a:pt x="13190" y="5072"/>
                  </a:cubicBezTo>
                  <a:cubicBezTo>
                    <a:pt x="13258" y="5777"/>
                    <a:pt x="13394" y="6504"/>
                    <a:pt x="13417" y="7255"/>
                  </a:cubicBezTo>
                  <a:cubicBezTo>
                    <a:pt x="13417" y="7437"/>
                    <a:pt x="13326" y="7550"/>
                    <a:pt x="13326" y="7596"/>
                  </a:cubicBezTo>
                  <a:cubicBezTo>
                    <a:pt x="13303" y="8687"/>
                    <a:pt x="13576" y="9779"/>
                    <a:pt x="13645" y="10870"/>
                  </a:cubicBezTo>
                  <a:cubicBezTo>
                    <a:pt x="13645" y="11075"/>
                    <a:pt x="13531" y="11325"/>
                    <a:pt x="13531" y="11530"/>
                  </a:cubicBezTo>
                  <a:cubicBezTo>
                    <a:pt x="13554" y="11643"/>
                    <a:pt x="13713" y="11825"/>
                    <a:pt x="13713" y="11962"/>
                  </a:cubicBezTo>
                  <a:cubicBezTo>
                    <a:pt x="13713" y="12144"/>
                    <a:pt x="13622" y="12348"/>
                    <a:pt x="13622" y="12508"/>
                  </a:cubicBezTo>
                  <a:cubicBezTo>
                    <a:pt x="13645" y="13258"/>
                    <a:pt x="13758" y="14213"/>
                    <a:pt x="13667" y="15032"/>
                  </a:cubicBezTo>
                  <a:cubicBezTo>
                    <a:pt x="13417" y="14941"/>
                    <a:pt x="13440" y="15168"/>
                    <a:pt x="13212" y="15123"/>
                  </a:cubicBezTo>
                  <a:cubicBezTo>
                    <a:pt x="13326" y="15577"/>
                    <a:pt x="13394" y="15100"/>
                    <a:pt x="13667" y="15145"/>
                  </a:cubicBezTo>
                  <a:cubicBezTo>
                    <a:pt x="13735" y="15941"/>
                    <a:pt x="13645" y="16328"/>
                    <a:pt x="13917" y="16669"/>
                  </a:cubicBezTo>
                  <a:cubicBezTo>
                    <a:pt x="14122" y="16919"/>
                    <a:pt x="13826" y="16987"/>
                    <a:pt x="13826" y="17101"/>
                  </a:cubicBezTo>
                  <a:cubicBezTo>
                    <a:pt x="13804" y="17351"/>
                    <a:pt x="14099" y="17579"/>
                    <a:pt x="13804" y="17874"/>
                  </a:cubicBezTo>
                  <a:cubicBezTo>
                    <a:pt x="14395" y="17760"/>
                    <a:pt x="13963" y="18193"/>
                    <a:pt x="14168" y="18420"/>
                  </a:cubicBezTo>
                  <a:cubicBezTo>
                    <a:pt x="14258" y="18215"/>
                    <a:pt x="14463" y="18124"/>
                    <a:pt x="14622" y="18011"/>
                  </a:cubicBezTo>
                  <a:cubicBezTo>
                    <a:pt x="14486" y="17829"/>
                    <a:pt x="14281" y="18033"/>
                    <a:pt x="14077" y="17760"/>
                  </a:cubicBezTo>
                  <a:cubicBezTo>
                    <a:pt x="14054" y="17419"/>
                    <a:pt x="14258" y="17397"/>
                    <a:pt x="14190" y="17010"/>
                  </a:cubicBezTo>
                  <a:lnTo>
                    <a:pt x="14554" y="17010"/>
                  </a:lnTo>
                  <a:cubicBezTo>
                    <a:pt x="14600" y="16646"/>
                    <a:pt x="14077" y="16942"/>
                    <a:pt x="14008" y="16464"/>
                  </a:cubicBezTo>
                  <a:cubicBezTo>
                    <a:pt x="14190" y="16442"/>
                    <a:pt x="14213" y="16601"/>
                    <a:pt x="14372" y="16578"/>
                  </a:cubicBezTo>
                  <a:cubicBezTo>
                    <a:pt x="14463" y="16146"/>
                    <a:pt x="14054" y="16010"/>
                    <a:pt x="14304" y="15691"/>
                  </a:cubicBezTo>
                  <a:cubicBezTo>
                    <a:pt x="14099" y="15396"/>
                    <a:pt x="13895" y="15100"/>
                    <a:pt x="13963" y="14486"/>
                  </a:cubicBezTo>
                  <a:cubicBezTo>
                    <a:pt x="14099" y="14645"/>
                    <a:pt x="14190" y="14873"/>
                    <a:pt x="14213" y="15145"/>
                  </a:cubicBezTo>
                  <a:cubicBezTo>
                    <a:pt x="14349" y="15054"/>
                    <a:pt x="14395" y="14873"/>
                    <a:pt x="14509" y="14713"/>
                  </a:cubicBezTo>
                  <a:cubicBezTo>
                    <a:pt x="14486" y="14486"/>
                    <a:pt x="14304" y="14827"/>
                    <a:pt x="14304" y="14827"/>
                  </a:cubicBezTo>
                  <a:cubicBezTo>
                    <a:pt x="14168" y="14759"/>
                    <a:pt x="14304" y="14622"/>
                    <a:pt x="14236" y="14486"/>
                  </a:cubicBezTo>
                  <a:cubicBezTo>
                    <a:pt x="14145" y="14327"/>
                    <a:pt x="13758" y="14304"/>
                    <a:pt x="14054" y="13940"/>
                  </a:cubicBezTo>
                  <a:cubicBezTo>
                    <a:pt x="14304" y="13826"/>
                    <a:pt x="14168" y="14190"/>
                    <a:pt x="14236" y="14281"/>
                  </a:cubicBezTo>
                  <a:cubicBezTo>
                    <a:pt x="14304" y="14372"/>
                    <a:pt x="14577" y="14259"/>
                    <a:pt x="14600" y="14509"/>
                  </a:cubicBezTo>
                  <a:cubicBezTo>
                    <a:pt x="14963" y="14099"/>
                    <a:pt x="14713" y="13849"/>
                    <a:pt x="14804" y="13417"/>
                  </a:cubicBezTo>
                  <a:cubicBezTo>
                    <a:pt x="14372" y="13394"/>
                    <a:pt x="14713" y="13849"/>
                    <a:pt x="14509" y="13963"/>
                  </a:cubicBezTo>
                  <a:cubicBezTo>
                    <a:pt x="14122" y="14077"/>
                    <a:pt x="14281" y="13576"/>
                    <a:pt x="14054" y="13508"/>
                  </a:cubicBezTo>
                  <a:cubicBezTo>
                    <a:pt x="14145" y="13144"/>
                    <a:pt x="14236" y="13463"/>
                    <a:pt x="14509" y="13417"/>
                  </a:cubicBezTo>
                  <a:cubicBezTo>
                    <a:pt x="14691" y="13213"/>
                    <a:pt x="14941" y="13122"/>
                    <a:pt x="14895" y="12644"/>
                  </a:cubicBezTo>
                  <a:cubicBezTo>
                    <a:pt x="15214" y="12667"/>
                    <a:pt x="15486" y="13053"/>
                    <a:pt x="15168" y="13213"/>
                  </a:cubicBezTo>
                  <a:cubicBezTo>
                    <a:pt x="15236" y="13508"/>
                    <a:pt x="15327" y="12917"/>
                    <a:pt x="15623" y="13099"/>
                  </a:cubicBezTo>
                  <a:cubicBezTo>
                    <a:pt x="15850" y="13326"/>
                    <a:pt x="15623" y="13622"/>
                    <a:pt x="15600" y="13872"/>
                  </a:cubicBezTo>
                  <a:cubicBezTo>
                    <a:pt x="15600" y="13963"/>
                    <a:pt x="15714" y="14099"/>
                    <a:pt x="15691" y="14304"/>
                  </a:cubicBezTo>
                  <a:cubicBezTo>
                    <a:pt x="15668" y="14804"/>
                    <a:pt x="15486" y="15396"/>
                    <a:pt x="15486" y="15941"/>
                  </a:cubicBezTo>
                  <a:cubicBezTo>
                    <a:pt x="15486" y="16169"/>
                    <a:pt x="15577" y="16237"/>
                    <a:pt x="15577" y="16373"/>
                  </a:cubicBezTo>
                  <a:cubicBezTo>
                    <a:pt x="15532" y="17169"/>
                    <a:pt x="15395" y="18124"/>
                    <a:pt x="15441" y="18897"/>
                  </a:cubicBezTo>
                  <a:cubicBezTo>
                    <a:pt x="15464" y="19216"/>
                    <a:pt x="15373" y="19466"/>
                    <a:pt x="15350" y="19762"/>
                  </a:cubicBezTo>
                  <a:cubicBezTo>
                    <a:pt x="15145" y="21604"/>
                    <a:pt x="15100" y="23536"/>
                    <a:pt x="14804" y="25333"/>
                  </a:cubicBezTo>
                  <a:cubicBezTo>
                    <a:pt x="14759" y="25515"/>
                    <a:pt x="14645" y="25606"/>
                    <a:pt x="14600" y="25765"/>
                  </a:cubicBezTo>
                  <a:cubicBezTo>
                    <a:pt x="14509" y="26129"/>
                    <a:pt x="14600" y="26515"/>
                    <a:pt x="14600" y="26970"/>
                  </a:cubicBezTo>
                  <a:cubicBezTo>
                    <a:pt x="14577" y="27311"/>
                    <a:pt x="14418" y="27448"/>
                    <a:pt x="14577" y="27834"/>
                  </a:cubicBezTo>
                  <a:cubicBezTo>
                    <a:pt x="14622" y="28175"/>
                    <a:pt x="14327" y="28130"/>
                    <a:pt x="14304" y="28380"/>
                  </a:cubicBezTo>
                  <a:cubicBezTo>
                    <a:pt x="14463" y="28926"/>
                    <a:pt x="14168" y="29517"/>
                    <a:pt x="14349" y="30131"/>
                  </a:cubicBezTo>
                  <a:cubicBezTo>
                    <a:pt x="14372" y="30313"/>
                    <a:pt x="14008" y="30131"/>
                    <a:pt x="14077" y="29904"/>
                  </a:cubicBezTo>
                  <a:cubicBezTo>
                    <a:pt x="13758" y="30290"/>
                    <a:pt x="14190" y="30881"/>
                    <a:pt x="14349" y="30790"/>
                  </a:cubicBezTo>
                  <a:cubicBezTo>
                    <a:pt x="14258" y="31177"/>
                    <a:pt x="14236" y="31700"/>
                    <a:pt x="13872" y="31768"/>
                  </a:cubicBezTo>
                  <a:cubicBezTo>
                    <a:pt x="14281" y="32291"/>
                    <a:pt x="13554" y="33155"/>
                    <a:pt x="14031" y="33610"/>
                  </a:cubicBezTo>
                  <a:cubicBezTo>
                    <a:pt x="14122" y="33815"/>
                    <a:pt x="13849" y="33883"/>
                    <a:pt x="13849" y="33951"/>
                  </a:cubicBezTo>
                  <a:cubicBezTo>
                    <a:pt x="13826" y="34020"/>
                    <a:pt x="13963" y="34133"/>
                    <a:pt x="13940" y="34270"/>
                  </a:cubicBezTo>
                  <a:cubicBezTo>
                    <a:pt x="13849" y="34747"/>
                    <a:pt x="13622" y="35566"/>
                    <a:pt x="13622" y="36225"/>
                  </a:cubicBezTo>
                  <a:cubicBezTo>
                    <a:pt x="13622" y="36384"/>
                    <a:pt x="13645" y="36771"/>
                    <a:pt x="13804" y="36794"/>
                  </a:cubicBezTo>
                  <a:cubicBezTo>
                    <a:pt x="13781" y="36907"/>
                    <a:pt x="13622" y="36862"/>
                    <a:pt x="13531" y="36885"/>
                  </a:cubicBezTo>
                  <a:cubicBezTo>
                    <a:pt x="13599" y="37499"/>
                    <a:pt x="13622" y="37976"/>
                    <a:pt x="13508" y="38408"/>
                  </a:cubicBezTo>
                  <a:cubicBezTo>
                    <a:pt x="13508" y="38522"/>
                    <a:pt x="13622" y="38499"/>
                    <a:pt x="13690" y="38522"/>
                  </a:cubicBezTo>
                  <a:cubicBezTo>
                    <a:pt x="13508" y="38931"/>
                    <a:pt x="13735" y="39159"/>
                    <a:pt x="13485" y="39409"/>
                  </a:cubicBezTo>
                  <a:cubicBezTo>
                    <a:pt x="13440" y="39636"/>
                    <a:pt x="13667" y="39568"/>
                    <a:pt x="13667" y="39727"/>
                  </a:cubicBezTo>
                  <a:cubicBezTo>
                    <a:pt x="13554" y="39977"/>
                    <a:pt x="13485" y="40455"/>
                    <a:pt x="13463" y="40932"/>
                  </a:cubicBezTo>
                  <a:cubicBezTo>
                    <a:pt x="13463" y="41205"/>
                    <a:pt x="13508" y="41751"/>
                    <a:pt x="13531" y="41910"/>
                  </a:cubicBezTo>
                  <a:cubicBezTo>
                    <a:pt x="13576" y="42138"/>
                    <a:pt x="13690" y="42365"/>
                    <a:pt x="13713" y="42570"/>
                  </a:cubicBezTo>
                  <a:cubicBezTo>
                    <a:pt x="13781" y="43366"/>
                    <a:pt x="13713" y="44184"/>
                    <a:pt x="13667" y="44866"/>
                  </a:cubicBezTo>
                  <a:cubicBezTo>
                    <a:pt x="13645" y="45503"/>
                    <a:pt x="13986" y="46185"/>
                    <a:pt x="13645" y="46617"/>
                  </a:cubicBezTo>
                  <a:cubicBezTo>
                    <a:pt x="13667" y="46799"/>
                    <a:pt x="13826" y="46868"/>
                    <a:pt x="13826" y="47049"/>
                  </a:cubicBezTo>
                  <a:cubicBezTo>
                    <a:pt x="13826" y="47231"/>
                    <a:pt x="13713" y="47254"/>
                    <a:pt x="13735" y="47391"/>
                  </a:cubicBezTo>
                  <a:cubicBezTo>
                    <a:pt x="13758" y="47641"/>
                    <a:pt x="13895" y="47982"/>
                    <a:pt x="13895" y="48255"/>
                  </a:cubicBezTo>
                  <a:cubicBezTo>
                    <a:pt x="13917" y="48891"/>
                    <a:pt x="13735" y="49460"/>
                    <a:pt x="13781" y="50119"/>
                  </a:cubicBezTo>
                  <a:cubicBezTo>
                    <a:pt x="13804" y="50279"/>
                    <a:pt x="13872" y="50324"/>
                    <a:pt x="13872" y="50438"/>
                  </a:cubicBezTo>
                  <a:cubicBezTo>
                    <a:pt x="13872" y="50642"/>
                    <a:pt x="13758" y="50802"/>
                    <a:pt x="13758" y="50983"/>
                  </a:cubicBezTo>
                  <a:cubicBezTo>
                    <a:pt x="13758" y="51143"/>
                    <a:pt x="13940" y="51302"/>
                    <a:pt x="13940" y="51438"/>
                  </a:cubicBezTo>
                  <a:cubicBezTo>
                    <a:pt x="13940" y="51484"/>
                    <a:pt x="13849" y="51643"/>
                    <a:pt x="13849" y="51757"/>
                  </a:cubicBezTo>
                  <a:cubicBezTo>
                    <a:pt x="13849" y="51961"/>
                    <a:pt x="13940" y="51984"/>
                    <a:pt x="13940" y="52189"/>
                  </a:cubicBezTo>
                  <a:cubicBezTo>
                    <a:pt x="13917" y="53053"/>
                    <a:pt x="13804" y="53962"/>
                    <a:pt x="13895" y="54713"/>
                  </a:cubicBezTo>
                  <a:cubicBezTo>
                    <a:pt x="13917" y="54895"/>
                    <a:pt x="13781" y="54895"/>
                    <a:pt x="13804" y="55031"/>
                  </a:cubicBezTo>
                  <a:cubicBezTo>
                    <a:pt x="13826" y="55441"/>
                    <a:pt x="14168" y="55941"/>
                    <a:pt x="13872" y="56578"/>
                  </a:cubicBezTo>
                  <a:cubicBezTo>
                    <a:pt x="14145" y="57010"/>
                    <a:pt x="13872" y="57624"/>
                    <a:pt x="13940" y="58419"/>
                  </a:cubicBezTo>
                  <a:cubicBezTo>
                    <a:pt x="13758" y="58419"/>
                    <a:pt x="13872" y="58078"/>
                    <a:pt x="13667" y="58101"/>
                  </a:cubicBezTo>
                  <a:cubicBezTo>
                    <a:pt x="13645" y="58374"/>
                    <a:pt x="13804" y="58442"/>
                    <a:pt x="13940" y="58533"/>
                  </a:cubicBezTo>
                  <a:cubicBezTo>
                    <a:pt x="13758" y="58738"/>
                    <a:pt x="13849" y="59261"/>
                    <a:pt x="13826" y="59625"/>
                  </a:cubicBezTo>
                  <a:cubicBezTo>
                    <a:pt x="13781" y="59875"/>
                    <a:pt x="14077" y="59761"/>
                    <a:pt x="14099" y="59966"/>
                  </a:cubicBezTo>
                  <a:cubicBezTo>
                    <a:pt x="14145" y="61080"/>
                    <a:pt x="13940" y="62081"/>
                    <a:pt x="14054" y="63013"/>
                  </a:cubicBezTo>
                  <a:cubicBezTo>
                    <a:pt x="14077" y="63286"/>
                    <a:pt x="14213" y="63445"/>
                    <a:pt x="14213" y="63672"/>
                  </a:cubicBezTo>
                  <a:cubicBezTo>
                    <a:pt x="14258" y="64377"/>
                    <a:pt x="14099" y="65059"/>
                    <a:pt x="14099" y="65764"/>
                  </a:cubicBezTo>
                  <a:cubicBezTo>
                    <a:pt x="14099" y="65969"/>
                    <a:pt x="14190" y="66219"/>
                    <a:pt x="14168" y="66424"/>
                  </a:cubicBezTo>
                  <a:cubicBezTo>
                    <a:pt x="14168" y="66606"/>
                    <a:pt x="14031" y="66742"/>
                    <a:pt x="13986" y="66947"/>
                  </a:cubicBezTo>
                  <a:cubicBezTo>
                    <a:pt x="13963" y="67152"/>
                    <a:pt x="14077" y="67288"/>
                    <a:pt x="14077" y="67515"/>
                  </a:cubicBezTo>
                  <a:cubicBezTo>
                    <a:pt x="14054" y="68311"/>
                    <a:pt x="13940" y="69266"/>
                    <a:pt x="13849" y="70130"/>
                  </a:cubicBezTo>
                  <a:cubicBezTo>
                    <a:pt x="13576" y="70176"/>
                    <a:pt x="13804" y="69698"/>
                    <a:pt x="13758" y="69357"/>
                  </a:cubicBezTo>
                  <a:cubicBezTo>
                    <a:pt x="13735" y="69153"/>
                    <a:pt x="13349" y="68652"/>
                    <a:pt x="13781" y="68584"/>
                  </a:cubicBezTo>
                  <a:cubicBezTo>
                    <a:pt x="13826" y="68198"/>
                    <a:pt x="13463" y="68311"/>
                    <a:pt x="13508" y="67925"/>
                  </a:cubicBezTo>
                  <a:cubicBezTo>
                    <a:pt x="13667" y="67947"/>
                    <a:pt x="13758" y="67857"/>
                    <a:pt x="13781" y="67720"/>
                  </a:cubicBezTo>
                  <a:cubicBezTo>
                    <a:pt x="13576" y="67766"/>
                    <a:pt x="13394" y="67333"/>
                    <a:pt x="13713" y="67061"/>
                  </a:cubicBezTo>
                  <a:cubicBezTo>
                    <a:pt x="13372" y="66947"/>
                    <a:pt x="13554" y="67470"/>
                    <a:pt x="13235" y="67379"/>
                  </a:cubicBezTo>
                  <a:cubicBezTo>
                    <a:pt x="13190" y="66629"/>
                    <a:pt x="13235" y="66333"/>
                    <a:pt x="13167" y="65742"/>
                  </a:cubicBezTo>
                  <a:cubicBezTo>
                    <a:pt x="12826" y="65628"/>
                    <a:pt x="13031" y="66219"/>
                    <a:pt x="12621" y="66060"/>
                  </a:cubicBezTo>
                  <a:cubicBezTo>
                    <a:pt x="12849" y="65287"/>
                    <a:pt x="12303" y="64764"/>
                    <a:pt x="12735" y="64195"/>
                  </a:cubicBezTo>
                  <a:cubicBezTo>
                    <a:pt x="12689" y="63968"/>
                    <a:pt x="12598" y="63968"/>
                    <a:pt x="12462" y="64082"/>
                  </a:cubicBezTo>
                  <a:cubicBezTo>
                    <a:pt x="12348" y="63832"/>
                    <a:pt x="12712" y="63672"/>
                    <a:pt x="12485" y="63650"/>
                  </a:cubicBezTo>
                  <a:cubicBezTo>
                    <a:pt x="12508" y="63377"/>
                    <a:pt x="12712" y="63786"/>
                    <a:pt x="12849" y="63763"/>
                  </a:cubicBezTo>
                  <a:cubicBezTo>
                    <a:pt x="12644" y="62990"/>
                    <a:pt x="12530" y="62513"/>
                    <a:pt x="12689" y="61671"/>
                  </a:cubicBezTo>
                  <a:cubicBezTo>
                    <a:pt x="12598" y="61694"/>
                    <a:pt x="12621" y="61808"/>
                    <a:pt x="12598" y="61899"/>
                  </a:cubicBezTo>
                  <a:cubicBezTo>
                    <a:pt x="12598" y="61512"/>
                    <a:pt x="12394" y="60489"/>
                    <a:pt x="12621" y="59943"/>
                  </a:cubicBezTo>
                  <a:cubicBezTo>
                    <a:pt x="12689" y="59556"/>
                    <a:pt x="12303" y="59647"/>
                    <a:pt x="12371" y="59261"/>
                  </a:cubicBezTo>
                  <a:cubicBezTo>
                    <a:pt x="12485" y="59147"/>
                    <a:pt x="12530" y="58897"/>
                    <a:pt x="12553" y="58624"/>
                  </a:cubicBezTo>
                  <a:cubicBezTo>
                    <a:pt x="12598" y="58442"/>
                    <a:pt x="12485" y="58419"/>
                    <a:pt x="12371" y="58397"/>
                  </a:cubicBezTo>
                  <a:cubicBezTo>
                    <a:pt x="12417" y="58147"/>
                    <a:pt x="12598" y="57805"/>
                    <a:pt x="12303" y="57737"/>
                  </a:cubicBezTo>
                  <a:cubicBezTo>
                    <a:pt x="12075" y="57805"/>
                    <a:pt x="12257" y="58351"/>
                    <a:pt x="12189" y="58601"/>
                  </a:cubicBezTo>
                  <a:cubicBezTo>
                    <a:pt x="11939" y="58579"/>
                    <a:pt x="11803" y="58647"/>
                    <a:pt x="11825" y="58920"/>
                  </a:cubicBezTo>
                  <a:cubicBezTo>
                    <a:pt x="11825" y="59011"/>
                    <a:pt x="11916" y="59033"/>
                    <a:pt x="11894" y="59147"/>
                  </a:cubicBezTo>
                  <a:cubicBezTo>
                    <a:pt x="12007" y="59079"/>
                    <a:pt x="12007" y="58897"/>
                    <a:pt x="12189" y="58942"/>
                  </a:cubicBezTo>
                  <a:cubicBezTo>
                    <a:pt x="11939" y="61649"/>
                    <a:pt x="12212" y="62831"/>
                    <a:pt x="11985" y="65378"/>
                  </a:cubicBezTo>
                  <a:cubicBezTo>
                    <a:pt x="11871" y="65514"/>
                    <a:pt x="11848" y="65423"/>
                    <a:pt x="11712" y="65378"/>
                  </a:cubicBezTo>
                  <a:cubicBezTo>
                    <a:pt x="11712" y="66083"/>
                    <a:pt x="11780" y="66674"/>
                    <a:pt x="11689" y="67243"/>
                  </a:cubicBezTo>
                  <a:cubicBezTo>
                    <a:pt x="11712" y="67356"/>
                    <a:pt x="11871" y="67311"/>
                    <a:pt x="11871" y="67447"/>
                  </a:cubicBezTo>
                  <a:cubicBezTo>
                    <a:pt x="11803" y="67766"/>
                    <a:pt x="11757" y="68061"/>
                    <a:pt x="11393" y="67993"/>
                  </a:cubicBezTo>
                  <a:cubicBezTo>
                    <a:pt x="11507" y="68289"/>
                    <a:pt x="11484" y="68334"/>
                    <a:pt x="11757" y="68220"/>
                  </a:cubicBezTo>
                  <a:cubicBezTo>
                    <a:pt x="11712" y="68334"/>
                    <a:pt x="11552" y="68334"/>
                    <a:pt x="11575" y="68539"/>
                  </a:cubicBezTo>
                  <a:cubicBezTo>
                    <a:pt x="11257" y="68493"/>
                    <a:pt x="11234" y="68084"/>
                    <a:pt x="11029" y="67879"/>
                  </a:cubicBezTo>
                  <a:cubicBezTo>
                    <a:pt x="11211" y="67470"/>
                    <a:pt x="11166" y="67493"/>
                    <a:pt x="11143" y="66901"/>
                  </a:cubicBezTo>
                  <a:cubicBezTo>
                    <a:pt x="11484" y="66742"/>
                    <a:pt x="11189" y="67265"/>
                    <a:pt x="11416" y="67220"/>
                  </a:cubicBezTo>
                  <a:cubicBezTo>
                    <a:pt x="11643" y="67015"/>
                    <a:pt x="11439" y="66378"/>
                    <a:pt x="11143" y="66674"/>
                  </a:cubicBezTo>
                  <a:cubicBezTo>
                    <a:pt x="11257" y="66242"/>
                    <a:pt x="10961" y="66037"/>
                    <a:pt x="11166" y="65810"/>
                  </a:cubicBezTo>
                  <a:cubicBezTo>
                    <a:pt x="11348" y="65764"/>
                    <a:pt x="11325" y="65969"/>
                    <a:pt x="11348" y="66128"/>
                  </a:cubicBezTo>
                  <a:cubicBezTo>
                    <a:pt x="11575" y="65992"/>
                    <a:pt x="11393" y="65423"/>
                    <a:pt x="11166" y="65469"/>
                  </a:cubicBezTo>
                  <a:cubicBezTo>
                    <a:pt x="11257" y="64923"/>
                    <a:pt x="11280" y="64286"/>
                    <a:pt x="11189" y="63627"/>
                  </a:cubicBezTo>
                  <a:cubicBezTo>
                    <a:pt x="11257" y="63309"/>
                    <a:pt x="11416" y="63149"/>
                    <a:pt x="11484" y="62854"/>
                  </a:cubicBezTo>
                  <a:cubicBezTo>
                    <a:pt x="11461" y="62740"/>
                    <a:pt x="11302" y="62786"/>
                    <a:pt x="11302" y="62626"/>
                  </a:cubicBezTo>
                  <a:cubicBezTo>
                    <a:pt x="11371" y="61626"/>
                    <a:pt x="11211" y="60307"/>
                    <a:pt x="11439" y="59465"/>
                  </a:cubicBezTo>
                  <a:cubicBezTo>
                    <a:pt x="11757" y="59375"/>
                    <a:pt x="11575" y="59807"/>
                    <a:pt x="11621" y="60011"/>
                  </a:cubicBezTo>
                  <a:cubicBezTo>
                    <a:pt x="11939" y="59647"/>
                    <a:pt x="11507" y="59215"/>
                    <a:pt x="11348" y="59033"/>
                  </a:cubicBezTo>
                  <a:cubicBezTo>
                    <a:pt x="11598" y="57669"/>
                    <a:pt x="11552" y="56646"/>
                    <a:pt x="11507" y="55327"/>
                  </a:cubicBezTo>
                  <a:cubicBezTo>
                    <a:pt x="11689" y="55236"/>
                    <a:pt x="11575" y="54986"/>
                    <a:pt x="11780" y="55213"/>
                  </a:cubicBezTo>
                  <a:cubicBezTo>
                    <a:pt x="11894" y="54872"/>
                    <a:pt x="11643" y="54940"/>
                    <a:pt x="11598" y="54781"/>
                  </a:cubicBezTo>
                  <a:cubicBezTo>
                    <a:pt x="11757" y="53917"/>
                    <a:pt x="11803" y="52939"/>
                    <a:pt x="11734" y="52143"/>
                  </a:cubicBezTo>
                  <a:cubicBezTo>
                    <a:pt x="11712" y="51734"/>
                    <a:pt x="11666" y="51234"/>
                    <a:pt x="11666" y="50847"/>
                  </a:cubicBezTo>
                  <a:cubicBezTo>
                    <a:pt x="11666" y="50506"/>
                    <a:pt x="11780" y="50279"/>
                    <a:pt x="11757" y="49960"/>
                  </a:cubicBezTo>
                  <a:cubicBezTo>
                    <a:pt x="11757" y="49801"/>
                    <a:pt x="11689" y="49596"/>
                    <a:pt x="11689" y="49414"/>
                  </a:cubicBezTo>
                  <a:cubicBezTo>
                    <a:pt x="11689" y="49255"/>
                    <a:pt x="11871" y="49164"/>
                    <a:pt x="11871" y="48982"/>
                  </a:cubicBezTo>
                  <a:cubicBezTo>
                    <a:pt x="11894" y="48846"/>
                    <a:pt x="11780" y="47936"/>
                    <a:pt x="11712" y="47663"/>
                  </a:cubicBezTo>
                  <a:cubicBezTo>
                    <a:pt x="11689" y="47550"/>
                    <a:pt x="11530" y="47595"/>
                    <a:pt x="11530" y="47436"/>
                  </a:cubicBezTo>
                  <a:cubicBezTo>
                    <a:pt x="11666" y="47186"/>
                    <a:pt x="11643" y="47072"/>
                    <a:pt x="11643" y="46686"/>
                  </a:cubicBezTo>
                  <a:cubicBezTo>
                    <a:pt x="11621" y="46322"/>
                    <a:pt x="11848" y="46231"/>
                    <a:pt x="11552" y="46026"/>
                  </a:cubicBezTo>
                  <a:cubicBezTo>
                    <a:pt x="11552" y="45685"/>
                    <a:pt x="11803" y="45662"/>
                    <a:pt x="11757" y="45276"/>
                  </a:cubicBezTo>
                  <a:cubicBezTo>
                    <a:pt x="11643" y="45276"/>
                    <a:pt x="11666" y="45458"/>
                    <a:pt x="11643" y="45594"/>
                  </a:cubicBezTo>
                  <a:cubicBezTo>
                    <a:pt x="11302" y="45458"/>
                    <a:pt x="11575" y="45185"/>
                    <a:pt x="11575" y="44935"/>
                  </a:cubicBezTo>
                  <a:cubicBezTo>
                    <a:pt x="11598" y="43570"/>
                    <a:pt x="11484" y="42342"/>
                    <a:pt x="11643" y="40682"/>
                  </a:cubicBezTo>
                  <a:cubicBezTo>
                    <a:pt x="11689" y="40159"/>
                    <a:pt x="11666" y="39227"/>
                    <a:pt x="11666" y="38477"/>
                  </a:cubicBezTo>
                  <a:cubicBezTo>
                    <a:pt x="11666" y="38295"/>
                    <a:pt x="11780" y="38249"/>
                    <a:pt x="11757" y="38044"/>
                  </a:cubicBezTo>
                  <a:cubicBezTo>
                    <a:pt x="11757" y="37612"/>
                    <a:pt x="11507" y="37067"/>
                    <a:pt x="11871" y="36862"/>
                  </a:cubicBezTo>
                  <a:cubicBezTo>
                    <a:pt x="11666" y="36748"/>
                    <a:pt x="11575" y="35748"/>
                    <a:pt x="11712" y="35543"/>
                  </a:cubicBezTo>
                  <a:cubicBezTo>
                    <a:pt x="11734" y="35498"/>
                    <a:pt x="11848" y="35793"/>
                    <a:pt x="11803" y="35861"/>
                  </a:cubicBezTo>
                  <a:cubicBezTo>
                    <a:pt x="11962" y="35907"/>
                    <a:pt x="11962" y="35247"/>
                    <a:pt x="11712" y="35429"/>
                  </a:cubicBezTo>
                  <a:cubicBezTo>
                    <a:pt x="11871" y="35247"/>
                    <a:pt x="11939" y="34975"/>
                    <a:pt x="11916" y="34565"/>
                  </a:cubicBezTo>
                  <a:cubicBezTo>
                    <a:pt x="11825" y="34565"/>
                    <a:pt x="11825" y="34679"/>
                    <a:pt x="11825" y="34770"/>
                  </a:cubicBezTo>
                  <a:cubicBezTo>
                    <a:pt x="11598" y="34338"/>
                    <a:pt x="11803" y="33428"/>
                    <a:pt x="11757" y="32814"/>
                  </a:cubicBezTo>
                  <a:cubicBezTo>
                    <a:pt x="12007" y="32405"/>
                    <a:pt x="12212" y="31950"/>
                    <a:pt x="12144" y="31177"/>
                  </a:cubicBezTo>
                  <a:cubicBezTo>
                    <a:pt x="11962" y="31245"/>
                    <a:pt x="12121" y="31723"/>
                    <a:pt x="11780" y="31609"/>
                  </a:cubicBezTo>
                  <a:cubicBezTo>
                    <a:pt x="11871" y="30972"/>
                    <a:pt x="11530" y="30881"/>
                    <a:pt x="11598" y="30176"/>
                  </a:cubicBezTo>
                  <a:cubicBezTo>
                    <a:pt x="11643" y="29767"/>
                    <a:pt x="11803" y="29335"/>
                    <a:pt x="11803" y="28880"/>
                  </a:cubicBezTo>
                  <a:cubicBezTo>
                    <a:pt x="11916" y="28880"/>
                    <a:pt x="11894" y="29062"/>
                    <a:pt x="11894" y="29199"/>
                  </a:cubicBezTo>
                  <a:cubicBezTo>
                    <a:pt x="12144" y="28971"/>
                    <a:pt x="11916" y="28471"/>
                    <a:pt x="11621" y="28767"/>
                  </a:cubicBezTo>
                  <a:cubicBezTo>
                    <a:pt x="11598" y="28516"/>
                    <a:pt x="11666" y="28357"/>
                    <a:pt x="11825" y="28335"/>
                  </a:cubicBezTo>
                  <a:cubicBezTo>
                    <a:pt x="11552" y="27675"/>
                    <a:pt x="11803" y="26629"/>
                    <a:pt x="11666" y="25810"/>
                  </a:cubicBezTo>
                  <a:cubicBezTo>
                    <a:pt x="11939" y="26174"/>
                    <a:pt x="12053" y="25356"/>
                    <a:pt x="11871" y="25151"/>
                  </a:cubicBezTo>
                  <a:cubicBezTo>
                    <a:pt x="11530" y="25219"/>
                    <a:pt x="12098" y="25719"/>
                    <a:pt x="11689" y="25583"/>
                  </a:cubicBezTo>
                  <a:cubicBezTo>
                    <a:pt x="11666" y="24537"/>
                    <a:pt x="11757" y="23264"/>
                    <a:pt x="11734" y="22536"/>
                  </a:cubicBezTo>
                  <a:cubicBezTo>
                    <a:pt x="11871" y="22559"/>
                    <a:pt x="11894" y="22422"/>
                    <a:pt x="12007" y="22422"/>
                  </a:cubicBezTo>
                  <a:cubicBezTo>
                    <a:pt x="11916" y="22308"/>
                    <a:pt x="11825" y="22195"/>
                    <a:pt x="11734" y="22104"/>
                  </a:cubicBezTo>
                  <a:cubicBezTo>
                    <a:pt x="11734" y="21626"/>
                    <a:pt x="11780" y="21126"/>
                    <a:pt x="11757" y="20671"/>
                  </a:cubicBezTo>
                  <a:cubicBezTo>
                    <a:pt x="11689" y="19875"/>
                    <a:pt x="11871" y="19034"/>
                    <a:pt x="11894" y="18170"/>
                  </a:cubicBezTo>
                  <a:cubicBezTo>
                    <a:pt x="11894" y="17965"/>
                    <a:pt x="11803" y="17715"/>
                    <a:pt x="11803" y="17510"/>
                  </a:cubicBezTo>
                  <a:cubicBezTo>
                    <a:pt x="11803" y="16578"/>
                    <a:pt x="11916" y="14963"/>
                    <a:pt x="11848" y="13781"/>
                  </a:cubicBezTo>
                  <a:cubicBezTo>
                    <a:pt x="11848" y="13440"/>
                    <a:pt x="11712" y="13122"/>
                    <a:pt x="11689" y="12803"/>
                  </a:cubicBezTo>
                  <a:cubicBezTo>
                    <a:pt x="11643" y="12098"/>
                    <a:pt x="11734" y="11416"/>
                    <a:pt x="11712" y="10734"/>
                  </a:cubicBezTo>
                  <a:cubicBezTo>
                    <a:pt x="11689" y="9847"/>
                    <a:pt x="11575" y="9006"/>
                    <a:pt x="11575" y="8210"/>
                  </a:cubicBezTo>
                  <a:cubicBezTo>
                    <a:pt x="11575" y="8005"/>
                    <a:pt x="11689" y="7982"/>
                    <a:pt x="11666" y="7778"/>
                  </a:cubicBezTo>
                  <a:cubicBezTo>
                    <a:pt x="11666" y="7550"/>
                    <a:pt x="11575" y="7459"/>
                    <a:pt x="11598" y="7323"/>
                  </a:cubicBezTo>
                  <a:cubicBezTo>
                    <a:pt x="11598" y="7050"/>
                    <a:pt x="11825" y="6732"/>
                    <a:pt x="11507" y="6459"/>
                  </a:cubicBezTo>
                  <a:cubicBezTo>
                    <a:pt x="11575" y="5117"/>
                    <a:pt x="11507" y="4958"/>
                    <a:pt x="11552" y="3616"/>
                  </a:cubicBezTo>
                  <a:cubicBezTo>
                    <a:pt x="11712" y="3594"/>
                    <a:pt x="11734" y="3753"/>
                    <a:pt x="11916" y="3730"/>
                  </a:cubicBezTo>
                  <a:lnTo>
                    <a:pt x="11894" y="4617"/>
                  </a:lnTo>
                  <a:cubicBezTo>
                    <a:pt x="11894" y="4844"/>
                    <a:pt x="12235" y="4662"/>
                    <a:pt x="12371" y="4731"/>
                  </a:cubicBezTo>
                  <a:cubicBezTo>
                    <a:pt x="12417" y="4480"/>
                    <a:pt x="12189" y="4571"/>
                    <a:pt x="12189" y="4389"/>
                  </a:cubicBezTo>
                  <a:cubicBezTo>
                    <a:pt x="12166" y="4117"/>
                    <a:pt x="12326" y="4298"/>
                    <a:pt x="12371" y="4185"/>
                  </a:cubicBezTo>
                  <a:cubicBezTo>
                    <a:pt x="12439" y="4003"/>
                    <a:pt x="12280" y="3889"/>
                    <a:pt x="12280" y="3844"/>
                  </a:cubicBezTo>
                  <a:cubicBezTo>
                    <a:pt x="12303" y="3571"/>
                    <a:pt x="12644" y="3548"/>
                    <a:pt x="12485" y="3298"/>
                  </a:cubicBezTo>
                  <a:close/>
                  <a:moveTo>
                    <a:pt x="12553" y="70312"/>
                  </a:moveTo>
                  <a:cubicBezTo>
                    <a:pt x="12689" y="70540"/>
                    <a:pt x="12735" y="70835"/>
                    <a:pt x="13008" y="70881"/>
                  </a:cubicBezTo>
                  <a:cubicBezTo>
                    <a:pt x="12985" y="71245"/>
                    <a:pt x="13031" y="71722"/>
                    <a:pt x="12712" y="71745"/>
                  </a:cubicBezTo>
                  <a:cubicBezTo>
                    <a:pt x="12894" y="71518"/>
                    <a:pt x="12803" y="71017"/>
                    <a:pt x="12735" y="70744"/>
                  </a:cubicBezTo>
                  <a:cubicBezTo>
                    <a:pt x="12644" y="70767"/>
                    <a:pt x="12667" y="70881"/>
                    <a:pt x="12644" y="70972"/>
                  </a:cubicBezTo>
                  <a:cubicBezTo>
                    <a:pt x="12462" y="70881"/>
                    <a:pt x="12394" y="70494"/>
                    <a:pt x="12553" y="70312"/>
                  </a:cubicBezTo>
                  <a:close/>
                  <a:moveTo>
                    <a:pt x="7869" y="4958"/>
                  </a:moveTo>
                  <a:cubicBezTo>
                    <a:pt x="7664" y="4685"/>
                    <a:pt x="7846" y="3980"/>
                    <a:pt x="7800" y="3525"/>
                  </a:cubicBezTo>
                  <a:cubicBezTo>
                    <a:pt x="8005" y="3798"/>
                    <a:pt x="7823" y="4526"/>
                    <a:pt x="7869" y="4958"/>
                  </a:cubicBezTo>
                  <a:close/>
                  <a:moveTo>
                    <a:pt x="12735" y="70426"/>
                  </a:moveTo>
                  <a:cubicBezTo>
                    <a:pt x="12780" y="70040"/>
                    <a:pt x="13008" y="70176"/>
                    <a:pt x="12849" y="69767"/>
                  </a:cubicBezTo>
                  <a:cubicBezTo>
                    <a:pt x="13190" y="69721"/>
                    <a:pt x="12962" y="70494"/>
                    <a:pt x="12735" y="70426"/>
                  </a:cubicBezTo>
                  <a:close/>
                  <a:moveTo>
                    <a:pt x="12985" y="85298"/>
                  </a:moveTo>
                  <a:cubicBezTo>
                    <a:pt x="13372" y="85730"/>
                    <a:pt x="12780" y="85844"/>
                    <a:pt x="12871" y="86503"/>
                  </a:cubicBezTo>
                  <a:cubicBezTo>
                    <a:pt x="12985" y="86026"/>
                    <a:pt x="13190" y="86276"/>
                    <a:pt x="13235" y="86731"/>
                  </a:cubicBezTo>
                  <a:cubicBezTo>
                    <a:pt x="12803" y="86662"/>
                    <a:pt x="13099" y="87140"/>
                    <a:pt x="12758" y="87367"/>
                  </a:cubicBezTo>
                  <a:cubicBezTo>
                    <a:pt x="12689" y="87299"/>
                    <a:pt x="12485" y="86913"/>
                    <a:pt x="12485" y="87367"/>
                  </a:cubicBezTo>
                  <a:cubicBezTo>
                    <a:pt x="12121" y="87254"/>
                    <a:pt x="12417" y="86822"/>
                    <a:pt x="12417" y="86480"/>
                  </a:cubicBezTo>
                  <a:cubicBezTo>
                    <a:pt x="12621" y="86571"/>
                    <a:pt x="12462" y="87072"/>
                    <a:pt x="12849" y="86935"/>
                  </a:cubicBezTo>
                  <a:cubicBezTo>
                    <a:pt x="12849" y="86822"/>
                    <a:pt x="12758" y="86844"/>
                    <a:pt x="12667" y="86822"/>
                  </a:cubicBezTo>
                  <a:lnTo>
                    <a:pt x="12689" y="86048"/>
                  </a:lnTo>
                  <a:cubicBezTo>
                    <a:pt x="12667" y="85889"/>
                    <a:pt x="12257" y="86230"/>
                    <a:pt x="12326" y="85730"/>
                  </a:cubicBezTo>
                  <a:cubicBezTo>
                    <a:pt x="12598" y="85503"/>
                    <a:pt x="12985" y="86162"/>
                    <a:pt x="12985" y="85298"/>
                  </a:cubicBezTo>
                  <a:close/>
                  <a:moveTo>
                    <a:pt x="11871" y="73678"/>
                  </a:moveTo>
                  <a:cubicBezTo>
                    <a:pt x="12007" y="73723"/>
                    <a:pt x="11894" y="74019"/>
                    <a:pt x="12053" y="74019"/>
                  </a:cubicBezTo>
                  <a:cubicBezTo>
                    <a:pt x="12030" y="74315"/>
                    <a:pt x="12053" y="74656"/>
                    <a:pt x="12030" y="74883"/>
                  </a:cubicBezTo>
                  <a:cubicBezTo>
                    <a:pt x="12007" y="75270"/>
                    <a:pt x="12030" y="75747"/>
                    <a:pt x="11734" y="75770"/>
                  </a:cubicBezTo>
                  <a:cubicBezTo>
                    <a:pt x="11712" y="75497"/>
                    <a:pt x="11916" y="75520"/>
                    <a:pt x="11848" y="75224"/>
                  </a:cubicBezTo>
                  <a:lnTo>
                    <a:pt x="11575" y="75201"/>
                  </a:lnTo>
                  <a:cubicBezTo>
                    <a:pt x="11257" y="75520"/>
                    <a:pt x="11530" y="75838"/>
                    <a:pt x="11461" y="76407"/>
                  </a:cubicBezTo>
                  <a:cubicBezTo>
                    <a:pt x="11120" y="76520"/>
                    <a:pt x="11325" y="76066"/>
                    <a:pt x="11280" y="75861"/>
                  </a:cubicBezTo>
                  <a:cubicBezTo>
                    <a:pt x="11257" y="75702"/>
                    <a:pt x="11120" y="75474"/>
                    <a:pt x="11120" y="75315"/>
                  </a:cubicBezTo>
                  <a:cubicBezTo>
                    <a:pt x="11052" y="74769"/>
                    <a:pt x="11143" y="74178"/>
                    <a:pt x="11052" y="73769"/>
                  </a:cubicBezTo>
                  <a:cubicBezTo>
                    <a:pt x="11257" y="73519"/>
                    <a:pt x="11211" y="73951"/>
                    <a:pt x="11507" y="73905"/>
                  </a:cubicBezTo>
                  <a:cubicBezTo>
                    <a:pt x="11120" y="73996"/>
                    <a:pt x="11166" y="74815"/>
                    <a:pt x="11302" y="75201"/>
                  </a:cubicBezTo>
                  <a:cubicBezTo>
                    <a:pt x="11552" y="75111"/>
                    <a:pt x="11712" y="74906"/>
                    <a:pt x="11757" y="74565"/>
                  </a:cubicBezTo>
                  <a:cubicBezTo>
                    <a:pt x="11530" y="74497"/>
                    <a:pt x="11439" y="74588"/>
                    <a:pt x="11484" y="74883"/>
                  </a:cubicBezTo>
                  <a:cubicBezTo>
                    <a:pt x="11234" y="74474"/>
                    <a:pt x="11825" y="74110"/>
                    <a:pt x="11871" y="73678"/>
                  </a:cubicBezTo>
                  <a:close/>
                  <a:moveTo>
                    <a:pt x="13008" y="82683"/>
                  </a:moveTo>
                  <a:cubicBezTo>
                    <a:pt x="12917" y="82637"/>
                    <a:pt x="12962" y="82456"/>
                    <a:pt x="12826" y="82456"/>
                  </a:cubicBezTo>
                  <a:cubicBezTo>
                    <a:pt x="12621" y="82456"/>
                    <a:pt x="12780" y="82910"/>
                    <a:pt x="12735" y="83115"/>
                  </a:cubicBezTo>
                  <a:cubicBezTo>
                    <a:pt x="12826" y="83115"/>
                    <a:pt x="12803" y="82979"/>
                    <a:pt x="12826" y="82888"/>
                  </a:cubicBezTo>
                  <a:cubicBezTo>
                    <a:pt x="13121" y="82842"/>
                    <a:pt x="13235" y="83206"/>
                    <a:pt x="13190" y="82683"/>
                  </a:cubicBezTo>
                  <a:cubicBezTo>
                    <a:pt x="13440" y="82933"/>
                    <a:pt x="13349" y="83001"/>
                    <a:pt x="13281" y="83342"/>
                  </a:cubicBezTo>
                  <a:cubicBezTo>
                    <a:pt x="13258" y="83411"/>
                    <a:pt x="13167" y="83092"/>
                    <a:pt x="13190" y="83115"/>
                  </a:cubicBezTo>
                  <a:cubicBezTo>
                    <a:pt x="13099" y="83070"/>
                    <a:pt x="13212" y="83752"/>
                    <a:pt x="13190" y="83888"/>
                  </a:cubicBezTo>
                  <a:cubicBezTo>
                    <a:pt x="12985" y="83934"/>
                    <a:pt x="13008" y="83729"/>
                    <a:pt x="13008" y="83547"/>
                  </a:cubicBezTo>
                  <a:cubicBezTo>
                    <a:pt x="12644" y="83229"/>
                    <a:pt x="12439" y="82751"/>
                    <a:pt x="12485" y="82001"/>
                  </a:cubicBezTo>
                  <a:cubicBezTo>
                    <a:pt x="12553" y="82069"/>
                    <a:pt x="12621" y="82137"/>
                    <a:pt x="12758" y="82114"/>
                  </a:cubicBezTo>
                  <a:cubicBezTo>
                    <a:pt x="12621" y="81910"/>
                    <a:pt x="12303" y="81910"/>
                    <a:pt x="12394" y="81455"/>
                  </a:cubicBezTo>
                  <a:cubicBezTo>
                    <a:pt x="12621" y="81500"/>
                    <a:pt x="12780" y="81432"/>
                    <a:pt x="12758" y="81137"/>
                  </a:cubicBezTo>
                  <a:cubicBezTo>
                    <a:pt x="13303" y="81250"/>
                    <a:pt x="13076" y="81819"/>
                    <a:pt x="13212" y="82251"/>
                  </a:cubicBezTo>
                  <a:cubicBezTo>
                    <a:pt x="12962" y="82251"/>
                    <a:pt x="13031" y="82046"/>
                    <a:pt x="12826" y="82228"/>
                  </a:cubicBezTo>
                  <a:cubicBezTo>
                    <a:pt x="12871" y="82410"/>
                    <a:pt x="13121" y="82342"/>
                    <a:pt x="13008" y="82683"/>
                  </a:cubicBezTo>
                  <a:close/>
                  <a:moveTo>
                    <a:pt x="14349" y="79636"/>
                  </a:moveTo>
                  <a:cubicBezTo>
                    <a:pt x="14213" y="79681"/>
                    <a:pt x="14236" y="79886"/>
                    <a:pt x="14145" y="79977"/>
                  </a:cubicBezTo>
                  <a:cubicBezTo>
                    <a:pt x="14509" y="80045"/>
                    <a:pt x="14418" y="79568"/>
                    <a:pt x="14440" y="79204"/>
                  </a:cubicBezTo>
                  <a:cubicBezTo>
                    <a:pt x="14418" y="78476"/>
                    <a:pt x="14281" y="79340"/>
                    <a:pt x="14349" y="79636"/>
                  </a:cubicBezTo>
                  <a:close/>
                  <a:moveTo>
                    <a:pt x="14190" y="77566"/>
                  </a:moveTo>
                  <a:cubicBezTo>
                    <a:pt x="14236" y="77999"/>
                    <a:pt x="14531" y="78385"/>
                    <a:pt x="14622" y="78772"/>
                  </a:cubicBezTo>
                  <a:cubicBezTo>
                    <a:pt x="14713" y="79067"/>
                    <a:pt x="14463" y="78931"/>
                    <a:pt x="14622" y="79204"/>
                  </a:cubicBezTo>
                  <a:cubicBezTo>
                    <a:pt x="14918" y="79772"/>
                    <a:pt x="14963" y="80750"/>
                    <a:pt x="15032" y="81955"/>
                  </a:cubicBezTo>
                  <a:cubicBezTo>
                    <a:pt x="14918" y="82069"/>
                    <a:pt x="14918" y="82319"/>
                    <a:pt x="14759" y="82387"/>
                  </a:cubicBezTo>
                  <a:cubicBezTo>
                    <a:pt x="14349" y="82410"/>
                    <a:pt x="14531" y="81751"/>
                    <a:pt x="14122" y="82046"/>
                  </a:cubicBezTo>
                  <a:cubicBezTo>
                    <a:pt x="13986" y="81660"/>
                    <a:pt x="14190" y="81546"/>
                    <a:pt x="14054" y="81159"/>
                  </a:cubicBezTo>
                  <a:cubicBezTo>
                    <a:pt x="13645" y="81159"/>
                    <a:pt x="13781" y="81819"/>
                    <a:pt x="13758" y="82251"/>
                  </a:cubicBezTo>
                  <a:cubicBezTo>
                    <a:pt x="13599" y="82274"/>
                    <a:pt x="13554" y="82114"/>
                    <a:pt x="13394" y="82137"/>
                  </a:cubicBezTo>
                  <a:cubicBezTo>
                    <a:pt x="13735" y="81591"/>
                    <a:pt x="13463" y="80864"/>
                    <a:pt x="13508" y="80068"/>
                  </a:cubicBezTo>
                  <a:cubicBezTo>
                    <a:pt x="13713" y="80022"/>
                    <a:pt x="13690" y="80227"/>
                    <a:pt x="13690" y="80386"/>
                  </a:cubicBezTo>
                  <a:cubicBezTo>
                    <a:pt x="13758" y="80636"/>
                    <a:pt x="13963" y="80727"/>
                    <a:pt x="14145" y="80841"/>
                  </a:cubicBezTo>
                  <a:cubicBezTo>
                    <a:pt x="14418" y="80454"/>
                    <a:pt x="14077" y="80500"/>
                    <a:pt x="13963" y="80295"/>
                  </a:cubicBezTo>
                  <a:cubicBezTo>
                    <a:pt x="14008" y="79431"/>
                    <a:pt x="14281" y="78681"/>
                    <a:pt x="14008" y="77999"/>
                  </a:cubicBezTo>
                  <a:cubicBezTo>
                    <a:pt x="14122" y="77930"/>
                    <a:pt x="14168" y="77771"/>
                    <a:pt x="14190" y="77566"/>
                  </a:cubicBezTo>
                  <a:close/>
                  <a:moveTo>
                    <a:pt x="12826" y="83661"/>
                  </a:moveTo>
                  <a:cubicBezTo>
                    <a:pt x="12780" y="84207"/>
                    <a:pt x="13121" y="84320"/>
                    <a:pt x="12985" y="84980"/>
                  </a:cubicBezTo>
                  <a:cubicBezTo>
                    <a:pt x="12780" y="84911"/>
                    <a:pt x="12803" y="85116"/>
                    <a:pt x="12780" y="85298"/>
                  </a:cubicBezTo>
                  <a:cubicBezTo>
                    <a:pt x="12394" y="85025"/>
                    <a:pt x="12417" y="84366"/>
                    <a:pt x="12712" y="83979"/>
                  </a:cubicBezTo>
                  <a:cubicBezTo>
                    <a:pt x="12485" y="83979"/>
                    <a:pt x="12439" y="84184"/>
                    <a:pt x="12257" y="83979"/>
                  </a:cubicBezTo>
                  <a:cubicBezTo>
                    <a:pt x="12326" y="84457"/>
                    <a:pt x="12303" y="85707"/>
                    <a:pt x="11780" y="85821"/>
                  </a:cubicBezTo>
                  <a:cubicBezTo>
                    <a:pt x="11803" y="85366"/>
                    <a:pt x="12030" y="85184"/>
                    <a:pt x="12075" y="84730"/>
                  </a:cubicBezTo>
                  <a:cubicBezTo>
                    <a:pt x="12098" y="84593"/>
                    <a:pt x="11803" y="84343"/>
                    <a:pt x="11803" y="84616"/>
                  </a:cubicBezTo>
                  <a:cubicBezTo>
                    <a:pt x="11507" y="83911"/>
                    <a:pt x="11939" y="82706"/>
                    <a:pt x="11734" y="82092"/>
                  </a:cubicBezTo>
                  <a:cubicBezTo>
                    <a:pt x="12075" y="82296"/>
                    <a:pt x="12007" y="82865"/>
                    <a:pt x="12098" y="83092"/>
                  </a:cubicBezTo>
                  <a:cubicBezTo>
                    <a:pt x="12303" y="83183"/>
                    <a:pt x="12485" y="82706"/>
                    <a:pt x="12280" y="82660"/>
                  </a:cubicBezTo>
                  <a:cubicBezTo>
                    <a:pt x="12508" y="82251"/>
                    <a:pt x="12462" y="83070"/>
                    <a:pt x="12462" y="83320"/>
                  </a:cubicBezTo>
                  <a:cubicBezTo>
                    <a:pt x="12280" y="83524"/>
                    <a:pt x="12189" y="83274"/>
                    <a:pt x="12007" y="83206"/>
                  </a:cubicBezTo>
                  <a:cubicBezTo>
                    <a:pt x="12053" y="83638"/>
                    <a:pt x="11894" y="83820"/>
                    <a:pt x="11894" y="84184"/>
                  </a:cubicBezTo>
                  <a:cubicBezTo>
                    <a:pt x="12235" y="84275"/>
                    <a:pt x="12098" y="83843"/>
                    <a:pt x="12166" y="83752"/>
                  </a:cubicBezTo>
                  <a:cubicBezTo>
                    <a:pt x="12189" y="83729"/>
                    <a:pt x="12326" y="83911"/>
                    <a:pt x="12348" y="83865"/>
                  </a:cubicBezTo>
                  <a:cubicBezTo>
                    <a:pt x="12417" y="83797"/>
                    <a:pt x="12348" y="83456"/>
                    <a:pt x="12644" y="83547"/>
                  </a:cubicBezTo>
                  <a:cubicBezTo>
                    <a:pt x="12644" y="83638"/>
                    <a:pt x="12735" y="83638"/>
                    <a:pt x="12826" y="83661"/>
                  </a:cubicBezTo>
                  <a:close/>
                  <a:moveTo>
                    <a:pt x="12826" y="77544"/>
                  </a:moveTo>
                  <a:cubicBezTo>
                    <a:pt x="13031" y="77635"/>
                    <a:pt x="12826" y="77885"/>
                    <a:pt x="12894" y="78089"/>
                  </a:cubicBezTo>
                  <a:cubicBezTo>
                    <a:pt x="12917" y="78158"/>
                    <a:pt x="13076" y="78180"/>
                    <a:pt x="13076" y="78203"/>
                  </a:cubicBezTo>
                  <a:cubicBezTo>
                    <a:pt x="13121" y="78362"/>
                    <a:pt x="12962" y="78385"/>
                    <a:pt x="12985" y="78522"/>
                  </a:cubicBezTo>
                  <a:cubicBezTo>
                    <a:pt x="13008" y="78612"/>
                    <a:pt x="13372" y="78840"/>
                    <a:pt x="13258" y="79181"/>
                  </a:cubicBezTo>
                  <a:cubicBezTo>
                    <a:pt x="12962" y="79295"/>
                    <a:pt x="13099" y="78931"/>
                    <a:pt x="13076" y="78749"/>
                  </a:cubicBezTo>
                  <a:cubicBezTo>
                    <a:pt x="12780" y="78794"/>
                    <a:pt x="12712" y="78476"/>
                    <a:pt x="12621" y="78840"/>
                  </a:cubicBezTo>
                  <a:cubicBezTo>
                    <a:pt x="12303" y="78703"/>
                    <a:pt x="12712" y="78612"/>
                    <a:pt x="12712" y="78522"/>
                  </a:cubicBezTo>
                  <a:cubicBezTo>
                    <a:pt x="12712" y="78362"/>
                    <a:pt x="12553" y="78476"/>
                    <a:pt x="12530" y="78408"/>
                  </a:cubicBezTo>
                  <a:cubicBezTo>
                    <a:pt x="12462" y="78226"/>
                    <a:pt x="12758" y="77953"/>
                    <a:pt x="12621" y="77635"/>
                  </a:cubicBezTo>
                  <a:cubicBezTo>
                    <a:pt x="12735" y="77657"/>
                    <a:pt x="12803" y="77612"/>
                    <a:pt x="12826" y="77544"/>
                  </a:cubicBezTo>
                  <a:close/>
                  <a:moveTo>
                    <a:pt x="13303" y="75133"/>
                  </a:moveTo>
                  <a:cubicBezTo>
                    <a:pt x="13554" y="75315"/>
                    <a:pt x="13303" y="75793"/>
                    <a:pt x="13212" y="75906"/>
                  </a:cubicBezTo>
                  <a:cubicBezTo>
                    <a:pt x="13212" y="76179"/>
                    <a:pt x="13372" y="76248"/>
                    <a:pt x="13190" y="76452"/>
                  </a:cubicBezTo>
                  <a:cubicBezTo>
                    <a:pt x="12940" y="76088"/>
                    <a:pt x="13235" y="75452"/>
                    <a:pt x="13303" y="75133"/>
                  </a:cubicBezTo>
                  <a:close/>
                  <a:moveTo>
                    <a:pt x="13554" y="77657"/>
                  </a:moveTo>
                  <a:cubicBezTo>
                    <a:pt x="13531" y="77976"/>
                    <a:pt x="13554" y="78317"/>
                    <a:pt x="13258" y="78317"/>
                  </a:cubicBezTo>
                  <a:cubicBezTo>
                    <a:pt x="13463" y="78226"/>
                    <a:pt x="13190" y="77544"/>
                    <a:pt x="13554" y="77657"/>
                  </a:cubicBezTo>
                  <a:close/>
                  <a:moveTo>
                    <a:pt x="12508" y="74019"/>
                  </a:moveTo>
                  <a:cubicBezTo>
                    <a:pt x="12962" y="74133"/>
                    <a:pt x="12644" y="74565"/>
                    <a:pt x="12576" y="74906"/>
                  </a:cubicBezTo>
                  <a:cubicBezTo>
                    <a:pt x="12371" y="74815"/>
                    <a:pt x="12553" y="74292"/>
                    <a:pt x="12508" y="74019"/>
                  </a:cubicBezTo>
                  <a:close/>
                  <a:moveTo>
                    <a:pt x="12280" y="76657"/>
                  </a:moveTo>
                  <a:cubicBezTo>
                    <a:pt x="12439" y="76793"/>
                    <a:pt x="12417" y="77134"/>
                    <a:pt x="12553" y="77316"/>
                  </a:cubicBezTo>
                  <a:cubicBezTo>
                    <a:pt x="12621" y="77271"/>
                    <a:pt x="12712" y="77225"/>
                    <a:pt x="12735" y="77089"/>
                  </a:cubicBezTo>
                  <a:cubicBezTo>
                    <a:pt x="13053" y="77271"/>
                    <a:pt x="12508" y="77248"/>
                    <a:pt x="12644" y="77521"/>
                  </a:cubicBezTo>
                  <a:cubicBezTo>
                    <a:pt x="12439" y="77316"/>
                    <a:pt x="12144" y="76884"/>
                    <a:pt x="12280" y="76657"/>
                  </a:cubicBezTo>
                  <a:close/>
                  <a:moveTo>
                    <a:pt x="33337" y="82774"/>
                  </a:moveTo>
                  <a:cubicBezTo>
                    <a:pt x="33315" y="82501"/>
                    <a:pt x="33838" y="82137"/>
                    <a:pt x="34042" y="81842"/>
                  </a:cubicBezTo>
                  <a:cubicBezTo>
                    <a:pt x="34065" y="82114"/>
                    <a:pt x="33542" y="82478"/>
                    <a:pt x="33337" y="82774"/>
                  </a:cubicBezTo>
                  <a:close/>
                  <a:moveTo>
                    <a:pt x="44207" y="21694"/>
                  </a:moveTo>
                  <a:cubicBezTo>
                    <a:pt x="44412" y="21581"/>
                    <a:pt x="44685" y="22058"/>
                    <a:pt x="44639" y="22240"/>
                  </a:cubicBezTo>
                  <a:cubicBezTo>
                    <a:pt x="44457" y="22331"/>
                    <a:pt x="44343" y="21854"/>
                    <a:pt x="44207" y="21694"/>
                  </a:cubicBezTo>
                  <a:close/>
                  <a:moveTo>
                    <a:pt x="47254" y="26629"/>
                  </a:moveTo>
                  <a:cubicBezTo>
                    <a:pt x="47595" y="26629"/>
                    <a:pt x="48096" y="27789"/>
                    <a:pt x="47823" y="27766"/>
                  </a:cubicBezTo>
                  <a:cubicBezTo>
                    <a:pt x="47777" y="27425"/>
                    <a:pt x="47459" y="27175"/>
                    <a:pt x="47254" y="26629"/>
                  </a:cubicBezTo>
                  <a:close/>
                  <a:moveTo>
                    <a:pt x="37430" y="13622"/>
                  </a:moveTo>
                  <a:cubicBezTo>
                    <a:pt x="37726" y="13508"/>
                    <a:pt x="37749" y="13872"/>
                    <a:pt x="37954" y="14077"/>
                  </a:cubicBezTo>
                  <a:cubicBezTo>
                    <a:pt x="38317" y="14395"/>
                    <a:pt x="38727" y="14827"/>
                    <a:pt x="39136" y="15259"/>
                  </a:cubicBezTo>
                  <a:cubicBezTo>
                    <a:pt x="39545" y="15691"/>
                    <a:pt x="39955" y="16100"/>
                    <a:pt x="40250" y="16487"/>
                  </a:cubicBezTo>
                  <a:cubicBezTo>
                    <a:pt x="39750" y="16669"/>
                    <a:pt x="39659" y="16010"/>
                    <a:pt x="39454" y="15805"/>
                  </a:cubicBezTo>
                  <a:cubicBezTo>
                    <a:pt x="38886" y="15191"/>
                    <a:pt x="38317" y="14577"/>
                    <a:pt x="37430" y="13622"/>
                  </a:cubicBezTo>
                  <a:close/>
                  <a:moveTo>
                    <a:pt x="43457" y="20535"/>
                  </a:moveTo>
                  <a:cubicBezTo>
                    <a:pt x="43866" y="20694"/>
                    <a:pt x="43889" y="21012"/>
                    <a:pt x="44162" y="21467"/>
                  </a:cubicBezTo>
                  <a:cubicBezTo>
                    <a:pt x="43889" y="21444"/>
                    <a:pt x="43707" y="20785"/>
                    <a:pt x="43457" y="20535"/>
                  </a:cubicBezTo>
                  <a:close/>
                  <a:moveTo>
                    <a:pt x="51711" y="38772"/>
                  </a:moveTo>
                  <a:cubicBezTo>
                    <a:pt x="52052" y="38658"/>
                    <a:pt x="52143" y="39955"/>
                    <a:pt x="52098" y="40205"/>
                  </a:cubicBezTo>
                  <a:cubicBezTo>
                    <a:pt x="51848" y="39977"/>
                    <a:pt x="51848" y="39204"/>
                    <a:pt x="51711" y="38772"/>
                  </a:cubicBezTo>
                  <a:close/>
                  <a:moveTo>
                    <a:pt x="52621" y="43980"/>
                  </a:moveTo>
                  <a:cubicBezTo>
                    <a:pt x="52780" y="44139"/>
                    <a:pt x="52825" y="44480"/>
                    <a:pt x="52894" y="44775"/>
                  </a:cubicBezTo>
                  <a:cubicBezTo>
                    <a:pt x="52553" y="44889"/>
                    <a:pt x="52712" y="44252"/>
                    <a:pt x="52621" y="43980"/>
                  </a:cubicBezTo>
                  <a:close/>
                  <a:moveTo>
                    <a:pt x="51484" y="37385"/>
                  </a:moveTo>
                  <a:cubicBezTo>
                    <a:pt x="51552" y="37590"/>
                    <a:pt x="51802" y="38204"/>
                    <a:pt x="51734" y="38522"/>
                  </a:cubicBezTo>
                  <a:cubicBezTo>
                    <a:pt x="51575" y="38408"/>
                    <a:pt x="51507" y="38226"/>
                    <a:pt x="51484" y="38022"/>
                  </a:cubicBezTo>
                  <a:cubicBezTo>
                    <a:pt x="51461" y="37817"/>
                    <a:pt x="51461" y="37590"/>
                    <a:pt x="51484" y="37385"/>
                  </a:cubicBezTo>
                  <a:close/>
                  <a:moveTo>
                    <a:pt x="47914" y="27971"/>
                  </a:moveTo>
                  <a:cubicBezTo>
                    <a:pt x="48277" y="28039"/>
                    <a:pt x="48414" y="28721"/>
                    <a:pt x="48573" y="29085"/>
                  </a:cubicBezTo>
                  <a:cubicBezTo>
                    <a:pt x="49051" y="30063"/>
                    <a:pt x="49323" y="30881"/>
                    <a:pt x="49642" y="31768"/>
                  </a:cubicBezTo>
                  <a:cubicBezTo>
                    <a:pt x="49801" y="32223"/>
                    <a:pt x="50370" y="32701"/>
                    <a:pt x="50006" y="32996"/>
                  </a:cubicBezTo>
                  <a:cubicBezTo>
                    <a:pt x="49892" y="32064"/>
                    <a:pt x="49255" y="31245"/>
                    <a:pt x="48914" y="30313"/>
                  </a:cubicBezTo>
                  <a:cubicBezTo>
                    <a:pt x="48619" y="29631"/>
                    <a:pt x="48346" y="28812"/>
                    <a:pt x="47914" y="27971"/>
                  </a:cubicBezTo>
                  <a:close/>
                  <a:moveTo>
                    <a:pt x="42274" y="71040"/>
                  </a:moveTo>
                  <a:cubicBezTo>
                    <a:pt x="42024" y="70835"/>
                    <a:pt x="42001" y="71358"/>
                    <a:pt x="41728" y="71131"/>
                  </a:cubicBezTo>
                  <a:cubicBezTo>
                    <a:pt x="41865" y="70813"/>
                    <a:pt x="42138" y="70926"/>
                    <a:pt x="42274" y="70585"/>
                  </a:cubicBezTo>
                  <a:cubicBezTo>
                    <a:pt x="42411" y="70676"/>
                    <a:pt x="42388" y="70835"/>
                    <a:pt x="42274" y="71040"/>
                  </a:cubicBezTo>
                  <a:close/>
                  <a:moveTo>
                    <a:pt x="41478" y="72109"/>
                  </a:moveTo>
                  <a:cubicBezTo>
                    <a:pt x="41615" y="71813"/>
                    <a:pt x="41751" y="71449"/>
                    <a:pt x="42024" y="71586"/>
                  </a:cubicBezTo>
                  <a:cubicBezTo>
                    <a:pt x="41819" y="71677"/>
                    <a:pt x="41751" y="72268"/>
                    <a:pt x="41478" y="72109"/>
                  </a:cubicBezTo>
                  <a:close/>
                  <a:moveTo>
                    <a:pt x="39523" y="75020"/>
                  </a:moveTo>
                  <a:cubicBezTo>
                    <a:pt x="39704" y="74610"/>
                    <a:pt x="40000" y="74656"/>
                    <a:pt x="40205" y="74383"/>
                  </a:cubicBezTo>
                  <a:cubicBezTo>
                    <a:pt x="40205" y="74406"/>
                    <a:pt x="39818" y="75338"/>
                    <a:pt x="39523" y="75020"/>
                  </a:cubicBezTo>
                  <a:close/>
                  <a:moveTo>
                    <a:pt x="41023" y="72223"/>
                  </a:moveTo>
                  <a:cubicBezTo>
                    <a:pt x="40773" y="72132"/>
                    <a:pt x="41319" y="71768"/>
                    <a:pt x="41069" y="71677"/>
                  </a:cubicBezTo>
                  <a:cubicBezTo>
                    <a:pt x="41296" y="71700"/>
                    <a:pt x="41296" y="70949"/>
                    <a:pt x="41615" y="71177"/>
                  </a:cubicBezTo>
                  <a:cubicBezTo>
                    <a:pt x="41433" y="71563"/>
                    <a:pt x="41183" y="71745"/>
                    <a:pt x="41023" y="72223"/>
                  </a:cubicBezTo>
                  <a:close/>
                  <a:moveTo>
                    <a:pt x="43661" y="65878"/>
                  </a:moveTo>
                  <a:cubicBezTo>
                    <a:pt x="43752" y="65628"/>
                    <a:pt x="43820" y="65378"/>
                    <a:pt x="44071" y="65469"/>
                  </a:cubicBezTo>
                  <a:cubicBezTo>
                    <a:pt x="44002" y="65764"/>
                    <a:pt x="43911" y="65992"/>
                    <a:pt x="43661" y="65878"/>
                  </a:cubicBezTo>
                  <a:close/>
                  <a:moveTo>
                    <a:pt x="44957" y="47322"/>
                  </a:moveTo>
                  <a:cubicBezTo>
                    <a:pt x="44821" y="47504"/>
                    <a:pt x="44775" y="47322"/>
                    <a:pt x="44753" y="47072"/>
                  </a:cubicBezTo>
                  <a:cubicBezTo>
                    <a:pt x="44730" y="46845"/>
                    <a:pt x="44707" y="46526"/>
                    <a:pt x="44616" y="46458"/>
                  </a:cubicBezTo>
                  <a:cubicBezTo>
                    <a:pt x="44707" y="46436"/>
                    <a:pt x="44662" y="46276"/>
                    <a:pt x="44662" y="46163"/>
                  </a:cubicBezTo>
                  <a:cubicBezTo>
                    <a:pt x="45071" y="46254"/>
                    <a:pt x="44821" y="47209"/>
                    <a:pt x="44957" y="47322"/>
                  </a:cubicBezTo>
                  <a:close/>
                  <a:moveTo>
                    <a:pt x="40569" y="71245"/>
                  </a:moveTo>
                  <a:cubicBezTo>
                    <a:pt x="40819" y="71108"/>
                    <a:pt x="40932" y="70654"/>
                    <a:pt x="41092" y="70290"/>
                  </a:cubicBezTo>
                  <a:cubicBezTo>
                    <a:pt x="41274" y="69926"/>
                    <a:pt x="41319" y="69380"/>
                    <a:pt x="41660" y="69471"/>
                  </a:cubicBezTo>
                  <a:cubicBezTo>
                    <a:pt x="41274" y="69994"/>
                    <a:pt x="41183" y="71336"/>
                    <a:pt x="40569" y="71245"/>
                  </a:cubicBezTo>
                  <a:close/>
                  <a:moveTo>
                    <a:pt x="32951" y="21035"/>
                  </a:moveTo>
                  <a:cubicBezTo>
                    <a:pt x="32837" y="21103"/>
                    <a:pt x="32473" y="20899"/>
                    <a:pt x="32359" y="20762"/>
                  </a:cubicBezTo>
                  <a:cubicBezTo>
                    <a:pt x="32269" y="20648"/>
                    <a:pt x="32064" y="20285"/>
                    <a:pt x="32269" y="20194"/>
                  </a:cubicBezTo>
                  <a:cubicBezTo>
                    <a:pt x="32450" y="20603"/>
                    <a:pt x="32632" y="20603"/>
                    <a:pt x="32951" y="21035"/>
                  </a:cubicBezTo>
                  <a:close/>
                  <a:moveTo>
                    <a:pt x="38408" y="75497"/>
                  </a:moveTo>
                  <a:lnTo>
                    <a:pt x="38749" y="74906"/>
                  </a:lnTo>
                  <a:cubicBezTo>
                    <a:pt x="38863" y="74997"/>
                    <a:pt x="38704" y="75725"/>
                    <a:pt x="38408" y="75497"/>
                  </a:cubicBezTo>
                  <a:close/>
                  <a:moveTo>
                    <a:pt x="50233" y="33155"/>
                  </a:moveTo>
                  <a:cubicBezTo>
                    <a:pt x="50574" y="33860"/>
                    <a:pt x="50779" y="34588"/>
                    <a:pt x="50961" y="35498"/>
                  </a:cubicBezTo>
                  <a:cubicBezTo>
                    <a:pt x="50642" y="34929"/>
                    <a:pt x="50370" y="34224"/>
                    <a:pt x="50142" y="33451"/>
                  </a:cubicBezTo>
                  <a:cubicBezTo>
                    <a:pt x="50051" y="33269"/>
                    <a:pt x="50142" y="33224"/>
                    <a:pt x="50233" y="33155"/>
                  </a:cubicBezTo>
                  <a:close/>
                  <a:moveTo>
                    <a:pt x="6618" y="45708"/>
                  </a:moveTo>
                  <a:cubicBezTo>
                    <a:pt x="6504" y="46163"/>
                    <a:pt x="6800" y="46140"/>
                    <a:pt x="6777" y="46481"/>
                  </a:cubicBezTo>
                  <a:cubicBezTo>
                    <a:pt x="6231" y="46731"/>
                    <a:pt x="6823" y="47186"/>
                    <a:pt x="6686" y="47459"/>
                  </a:cubicBezTo>
                  <a:cubicBezTo>
                    <a:pt x="6595" y="47391"/>
                    <a:pt x="6527" y="47345"/>
                    <a:pt x="6413" y="47345"/>
                  </a:cubicBezTo>
                  <a:cubicBezTo>
                    <a:pt x="6459" y="47118"/>
                    <a:pt x="6300" y="46617"/>
                    <a:pt x="6504" y="46572"/>
                  </a:cubicBezTo>
                  <a:cubicBezTo>
                    <a:pt x="6436" y="46322"/>
                    <a:pt x="6118" y="45685"/>
                    <a:pt x="6618" y="45708"/>
                  </a:cubicBezTo>
                  <a:close/>
                  <a:moveTo>
                    <a:pt x="8778" y="35361"/>
                  </a:moveTo>
                  <a:cubicBezTo>
                    <a:pt x="8960" y="35793"/>
                    <a:pt x="8801" y="36043"/>
                    <a:pt x="8664" y="36453"/>
                  </a:cubicBezTo>
                  <a:cubicBezTo>
                    <a:pt x="8528" y="36271"/>
                    <a:pt x="8483" y="35952"/>
                    <a:pt x="8505" y="35566"/>
                  </a:cubicBezTo>
                  <a:cubicBezTo>
                    <a:pt x="8664" y="35589"/>
                    <a:pt x="8733" y="35498"/>
                    <a:pt x="8778" y="35361"/>
                  </a:cubicBezTo>
                  <a:close/>
                  <a:moveTo>
                    <a:pt x="8619" y="33610"/>
                  </a:moveTo>
                  <a:cubicBezTo>
                    <a:pt x="8846" y="33769"/>
                    <a:pt x="8778" y="33997"/>
                    <a:pt x="8710" y="34270"/>
                  </a:cubicBezTo>
                  <a:cubicBezTo>
                    <a:pt x="8483" y="34110"/>
                    <a:pt x="8551" y="33883"/>
                    <a:pt x="8619" y="33610"/>
                  </a:cubicBezTo>
                  <a:close/>
                  <a:moveTo>
                    <a:pt x="8846" y="36680"/>
                  </a:moveTo>
                  <a:lnTo>
                    <a:pt x="8846" y="37772"/>
                  </a:lnTo>
                  <a:cubicBezTo>
                    <a:pt x="8778" y="37567"/>
                    <a:pt x="8460" y="36726"/>
                    <a:pt x="8846" y="36680"/>
                  </a:cubicBezTo>
                  <a:close/>
                  <a:moveTo>
                    <a:pt x="11007" y="57919"/>
                  </a:moveTo>
                  <a:cubicBezTo>
                    <a:pt x="11007" y="57305"/>
                    <a:pt x="11029" y="56578"/>
                    <a:pt x="11029" y="56077"/>
                  </a:cubicBezTo>
                  <a:cubicBezTo>
                    <a:pt x="11439" y="57101"/>
                    <a:pt x="10938" y="58010"/>
                    <a:pt x="11075" y="59465"/>
                  </a:cubicBezTo>
                  <a:cubicBezTo>
                    <a:pt x="10916" y="59670"/>
                    <a:pt x="11007" y="58397"/>
                    <a:pt x="11007" y="57919"/>
                  </a:cubicBezTo>
                  <a:close/>
                  <a:moveTo>
                    <a:pt x="11530" y="48209"/>
                  </a:moveTo>
                  <a:cubicBezTo>
                    <a:pt x="11734" y="48482"/>
                    <a:pt x="11530" y="49187"/>
                    <a:pt x="11598" y="49642"/>
                  </a:cubicBezTo>
                  <a:cubicBezTo>
                    <a:pt x="11348" y="49301"/>
                    <a:pt x="11530" y="48619"/>
                    <a:pt x="11530" y="48209"/>
                  </a:cubicBezTo>
                  <a:close/>
                  <a:moveTo>
                    <a:pt x="8392" y="37317"/>
                  </a:moveTo>
                  <a:cubicBezTo>
                    <a:pt x="8369" y="37521"/>
                    <a:pt x="8505" y="37567"/>
                    <a:pt x="8483" y="37772"/>
                  </a:cubicBezTo>
                  <a:cubicBezTo>
                    <a:pt x="8255" y="37863"/>
                    <a:pt x="8028" y="37954"/>
                    <a:pt x="7732" y="37976"/>
                  </a:cubicBezTo>
                  <a:cubicBezTo>
                    <a:pt x="7846" y="37635"/>
                    <a:pt x="8028" y="37362"/>
                    <a:pt x="8392" y="37317"/>
                  </a:cubicBezTo>
                  <a:close/>
                  <a:moveTo>
                    <a:pt x="11211" y="50392"/>
                  </a:moveTo>
                  <a:cubicBezTo>
                    <a:pt x="11712" y="50551"/>
                    <a:pt x="11416" y="51370"/>
                    <a:pt x="11371" y="51825"/>
                  </a:cubicBezTo>
                  <a:cubicBezTo>
                    <a:pt x="11348" y="52120"/>
                    <a:pt x="11530" y="52621"/>
                    <a:pt x="11189" y="52689"/>
                  </a:cubicBezTo>
                  <a:cubicBezTo>
                    <a:pt x="11371" y="51916"/>
                    <a:pt x="11257" y="50961"/>
                    <a:pt x="11211" y="50392"/>
                  </a:cubicBezTo>
                  <a:close/>
                  <a:moveTo>
                    <a:pt x="23400" y="98487"/>
                  </a:moveTo>
                  <a:cubicBezTo>
                    <a:pt x="23150" y="98737"/>
                    <a:pt x="22718" y="98874"/>
                    <a:pt x="22127" y="99169"/>
                  </a:cubicBezTo>
                  <a:cubicBezTo>
                    <a:pt x="22445" y="98896"/>
                    <a:pt x="23036" y="98555"/>
                    <a:pt x="23400" y="98487"/>
                  </a:cubicBezTo>
                  <a:close/>
                  <a:moveTo>
                    <a:pt x="36225" y="89391"/>
                  </a:moveTo>
                  <a:cubicBezTo>
                    <a:pt x="36180" y="89550"/>
                    <a:pt x="36021" y="89823"/>
                    <a:pt x="35816" y="90051"/>
                  </a:cubicBezTo>
                  <a:cubicBezTo>
                    <a:pt x="35589" y="90278"/>
                    <a:pt x="35338" y="90483"/>
                    <a:pt x="35134" y="90528"/>
                  </a:cubicBezTo>
                  <a:cubicBezTo>
                    <a:pt x="34861" y="90255"/>
                    <a:pt x="35270" y="90414"/>
                    <a:pt x="35384" y="90301"/>
                  </a:cubicBezTo>
                  <a:cubicBezTo>
                    <a:pt x="35475" y="89960"/>
                    <a:pt x="35975" y="89619"/>
                    <a:pt x="36225" y="89391"/>
                  </a:cubicBezTo>
                  <a:close/>
                  <a:moveTo>
                    <a:pt x="6231" y="40660"/>
                  </a:moveTo>
                  <a:cubicBezTo>
                    <a:pt x="6527" y="40728"/>
                    <a:pt x="6345" y="41092"/>
                    <a:pt x="6322" y="41319"/>
                  </a:cubicBezTo>
                  <a:cubicBezTo>
                    <a:pt x="6049" y="41205"/>
                    <a:pt x="6209" y="40887"/>
                    <a:pt x="6231" y="40660"/>
                  </a:cubicBezTo>
                  <a:close/>
                  <a:moveTo>
                    <a:pt x="51052" y="52757"/>
                  </a:moveTo>
                  <a:cubicBezTo>
                    <a:pt x="50802" y="52689"/>
                    <a:pt x="50688" y="52462"/>
                    <a:pt x="50688" y="52098"/>
                  </a:cubicBezTo>
                  <a:cubicBezTo>
                    <a:pt x="50802" y="52143"/>
                    <a:pt x="50893" y="52234"/>
                    <a:pt x="50870" y="52439"/>
                  </a:cubicBezTo>
                  <a:cubicBezTo>
                    <a:pt x="50938" y="52462"/>
                    <a:pt x="50961" y="52393"/>
                    <a:pt x="50961" y="52325"/>
                  </a:cubicBezTo>
                  <a:cubicBezTo>
                    <a:pt x="51097" y="52348"/>
                    <a:pt x="51029" y="52598"/>
                    <a:pt x="51052" y="52757"/>
                  </a:cubicBezTo>
                  <a:close/>
                  <a:moveTo>
                    <a:pt x="12303" y="92870"/>
                  </a:moveTo>
                  <a:cubicBezTo>
                    <a:pt x="11916" y="92961"/>
                    <a:pt x="12189" y="93325"/>
                    <a:pt x="12098" y="93530"/>
                  </a:cubicBezTo>
                  <a:cubicBezTo>
                    <a:pt x="12257" y="93462"/>
                    <a:pt x="12144" y="93666"/>
                    <a:pt x="12371" y="93575"/>
                  </a:cubicBezTo>
                  <a:cubicBezTo>
                    <a:pt x="12348" y="93257"/>
                    <a:pt x="12144" y="93257"/>
                    <a:pt x="12303" y="92870"/>
                  </a:cubicBezTo>
                  <a:close/>
                  <a:moveTo>
                    <a:pt x="12394" y="92870"/>
                  </a:moveTo>
                  <a:cubicBezTo>
                    <a:pt x="12462" y="92961"/>
                    <a:pt x="12189" y="93325"/>
                    <a:pt x="12553" y="93189"/>
                  </a:cubicBezTo>
                  <a:cubicBezTo>
                    <a:pt x="12485" y="93098"/>
                    <a:pt x="12758" y="92779"/>
                    <a:pt x="12394" y="92870"/>
                  </a:cubicBezTo>
                  <a:close/>
                  <a:moveTo>
                    <a:pt x="12098" y="93735"/>
                  </a:moveTo>
                  <a:cubicBezTo>
                    <a:pt x="12053" y="93871"/>
                    <a:pt x="12098" y="93916"/>
                    <a:pt x="12166" y="93939"/>
                  </a:cubicBezTo>
                  <a:cubicBezTo>
                    <a:pt x="12371" y="93871"/>
                    <a:pt x="12780" y="93598"/>
                    <a:pt x="12530" y="93689"/>
                  </a:cubicBezTo>
                  <a:cubicBezTo>
                    <a:pt x="12439" y="93825"/>
                    <a:pt x="12189" y="93757"/>
                    <a:pt x="12098" y="93735"/>
                  </a:cubicBezTo>
                  <a:close/>
                  <a:moveTo>
                    <a:pt x="11552" y="93644"/>
                  </a:moveTo>
                  <a:cubicBezTo>
                    <a:pt x="11439" y="93575"/>
                    <a:pt x="11416" y="93416"/>
                    <a:pt x="11189" y="93462"/>
                  </a:cubicBezTo>
                  <a:cubicBezTo>
                    <a:pt x="11257" y="93621"/>
                    <a:pt x="11052" y="93666"/>
                    <a:pt x="11098" y="93803"/>
                  </a:cubicBezTo>
                  <a:close/>
                  <a:moveTo>
                    <a:pt x="10757" y="96281"/>
                  </a:moveTo>
                  <a:cubicBezTo>
                    <a:pt x="10893" y="96418"/>
                    <a:pt x="10711" y="97077"/>
                    <a:pt x="11098" y="96782"/>
                  </a:cubicBezTo>
                  <a:cubicBezTo>
                    <a:pt x="11234" y="96532"/>
                    <a:pt x="11052" y="96759"/>
                    <a:pt x="11007" y="96668"/>
                  </a:cubicBezTo>
                  <a:cubicBezTo>
                    <a:pt x="10961" y="96509"/>
                    <a:pt x="11166" y="95940"/>
                    <a:pt x="10757" y="96281"/>
                  </a:cubicBezTo>
                  <a:close/>
                  <a:moveTo>
                    <a:pt x="12598" y="94803"/>
                  </a:moveTo>
                  <a:cubicBezTo>
                    <a:pt x="12371" y="95008"/>
                    <a:pt x="12212" y="95190"/>
                    <a:pt x="12030" y="95395"/>
                  </a:cubicBezTo>
                  <a:cubicBezTo>
                    <a:pt x="12280" y="95167"/>
                    <a:pt x="12712" y="94894"/>
                    <a:pt x="12598" y="94803"/>
                  </a:cubicBezTo>
                  <a:close/>
                  <a:moveTo>
                    <a:pt x="12121" y="95645"/>
                  </a:moveTo>
                  <a:cubicBezTo>
                    <a:pt x="12235" y="95554"/>
                    <a:pt x="12303" y="95531"/>
                    <a:pt x="12303" y="95622"/>
                  </a:cubicBezTo>
                  <a:cubicBezTo>
                    <a:pt x="12576" y="95349"/>
                    <a:pt x="12667" y="95190"/>
                    <a:pt x="12758" y="95031"/>
                  </a:cubicBezTo>
                  <a:cubicBezTo>
                    <a:pt x="12598" y="95190"/>
                    <a:pt x="12553" y="95190"/>
                    <a:pt x="12576" y="95076"/>
                  </a:cubicBezTo>
                  <a:cubicBezTo>
                    <a:pt x="12303" y="95304"/>
                    <a:pt x="12212" y="95463"/>
                    <a:pt x="12121" y="95645"/>
                  </a:cubicBezTo>
                  <a:close/>
                  <a:moveTo>
                    <a:pt x="12917" y="96645"/>
                  </a:moveTo>
                  <a:cubicBezTo>
                    <a:pt x="12871" y="96782"/>
                    <a:pt x="13121" y="96804"/>
                    <a:pt x="13303" y="96486"/>
                  </a:cubicBezTo>
                  <a:cubicBezTo>
                    <a:pt x="13031" y="96759"/>
                    <a:pt x="13167" y="96350"/>
                    <a:pt x="12917" y="96645"/>
                  </a:cubicBezTo>
                  <a:close/>
                  <a:moveTo>
                    <a:pt x="14622" y="97941"/>
                  </a:moveTo>
                  <a:cubicBezTo>
                    <a:pt x="14645" y="97987"/>
                    <a:pt x="14759" y="98283"/>
                    <a:pt x="14872" y="97964"/>
                  </a:cubicBezTo>
                  <a:cubicBezTo>
                    <a:pt x="14782" y="97555"/>
                    <a:pt x="15077" y="97873"/>
                    <a:pt x="15191" y="97691"/>
                  </a:cubicBezTo>
                  <a:cubicBezTo>
                    <a:pt x="15236" y="97100"/>
                    <a:pt x="14759" y="97691"/>
                    <a:pt x="14622" y="97941"/>
                  </a:cubicBezTo>
                  <a:close/>
                  <a:moveTo>
                    <a:pt x="15009" y="98032"/>
                  </a:moveTo>
                  <a:cubicBezTo>
                    <a:pt x="15191" y="98010"/>
                    <a:pt x="15350" y="97964"/>
                    <a:pt x="15441" y="97828"/>
                  </a:cubicBezTo>
                  <a:cubicBezTo>
                    <a:pt x="15441" y="97646"/>
                    <a:pt x="15418" y="97509"/>
                    <a:pt x="15350" y="97464"/>
                  </a:cubicBezTo>
                  <a:cubicBezTo>
                    <a:pt x="15395" y="97873"/>
                    <a:pt x="15123" y="97828"/>
                    <a:pt x="15009" y="98032"/>
                  </a:cubicBezTo>
                  <a:close/>
                  <a:moveTo>
                    <a:pt x="19557" y="93598"/>
                  </a:moveTo>
                  <a:cubicBezTo>
                    <a:pt x="19898" y="93507"/>
                    <a:pt x="20012" y="93530"/>
                    <a:pt x="20012" y="93212"/>
                  </a:cubicBezTo>
                  <a:cubicBezTo>
                    <a:pt x="19739" y="93121"/>
                    <a:pt x="19511" y="93393"/>
                    <a:pt x="19557" y="93598"/>
                  </a:cubicBezTo>
                  <a:close/>
                  <a:moveTo>
                    <a:pt x="21285" y="96236"/>
                  </a:moveTo>
                  <a:cubicBezTo>
                    <a:pt x="21513" y="96077"/>
                    <a:pt x="21785" y="95918"/>
                    <a:pt x="21831" y="95690"/>
                  </a:cubicBezTo>
                  <a:cubicBezTo>
                    <a:pt x="21399" y="95781"/>
                    <a:pt x="21353" y="95895"/>
                    <a:pt x="21285" y="96236"/>
                  </a:cubicBezTo>
                  <a:close/>
                  <a:moveTo>
                    <a:pt x="21603" y="92529"/>
                  </a:moveTo>
                  <a:cubicBezTo>
                    <a:pt x="21785" y="92575"/>
                    <a:pt x="22172" y="92325"/>
                    <a:pt x="22036" y="92075"/>
                  </a:cubicBezTo>
                  <a:cubicBezTo>
                    <a:pt x="21876" y="92347"/>
                    <a:pt x="21581" y="92165"/>
                    <a:pt x="21603" y="92529"/>
                  </a:cubicBezTo>
                  <a:close/>
                  <a:moveTo>
                    <a:pt x="22900" y="92029"/>
                  </a:moveTo>
                  <a:cubicBezTo>
                    <a:pt x="22945" y="92097"/>
                    <a:pt x="23104" y="92052"/>
                    <a:pt x="23059" y="91938"/>
                  </a:cubicBezTo>
                  <a:cubicBezTo>
                    <a:pt x="22854" y="91961"/>
                    <a:pt x="22718" y="91711"/>
                    <a:pt x="22468" y="91847"/>
                  </a:cubicBezTo>
                  <a:cubicBezTo>
                    <a:pt x="22536" y="92143"/>
                    <a:pt x="22763" y="91893"/>
                    <a:pt x="22900" y="92029"/>
                  </a:cubicBezTo>
                  <a:close/>
                  <a:moveTo>
                    <a:pt x="22968" y="91779"/>
                  </a:moveTo>
                  <a:cubicBezTo>
                    <a:pt x="23332" y="91574"/>
                    <a:pt x="23514" y="91642"/>
                    <a:pt x="23605" y="91301"/>
                  </a:cubicBezTo>
                  <a:cubicBezTo>
                    <a:pt x="23491" y="91347"/>
                    <a:pt x="23491" y="91233"/>
                    <a:pt x="23514" y="91142"/>
                  </a:cubicBezTo>
                  <a:cubicBezTo>
                    <a:pt x="23309" y="91438"/>
                    <a:pt x="22809" y="91210"/>
                    <a:pt x="22968" y="91779"/>
                  </a:cubicBezTo>
                  <a:close/>
                  <a:moveTo>
                    <a:pt x="37294" y="87777"/>
                  </a:moveTo>
                  <a:cubicBezTo>
                    <a:pt x="37521" y="87640"/>
                    <a:pt x="37817" y="87686"/>
                    <a:pt x="37885" y="87413"/>
                  </a:cubicBezTo>
                  <a:cubicBezTo>
                    <a:pt x="37794" y="87322"/>
                    <a:pt x="37703" y="87322"/>
                    <a:pt x="37612" y="87322"/>
                  </a:cubicBezTo>
                  <a:cubicBezTo>
                    <a:pt x="37658" y="86844"/>
                    <a:pt x="38226" y="86958"/>
                    <a:pt x="38204" y="86662"/>
                  </a:cubicBezTo>
                  <a:cubicBezTo>
                    <a:pt x="37931" y="86571"/>
                    <a:pt x="37612" y="87094"/>
                    <a:pt x="37340" y="87208"/>
                  </a:cubicBezTo>
                  <a:cubicBezTo>
                    <a:pt x="37408" y="87322"/>
                    <a:pt x="37612" y="87413"/>
                    <a:pt x="37521" y="87527"/>
                  </a:cubicBezTo>
                  <a:cubicBezTo>
                    <a:pt x="37385" y="87436"/>
                    <a:pt x="37226" y="87777"/>
                    <a:pt x="37089" y="87731"/>
                  </a:cubicBezTo>
                  <a:cubicBezTo>
                    <a:pt x="36794" y="88436"/>
                    <a:pt x="36953" y="87981"/>
                    <a:pt x="37294" y="87777"/>
                  </a:cubicBezTo>
                  <a:close/>
                  <a:moveTo>
                    <a:pt x="38363" y="86640"/>
                  </a:moveTo>
                  <a:cubicBezTo>
                    <a:pt x="38477" y="86458"/>
                    <a:pt x="38590" y="86526"/>
                    <a:pt x="38704" y="86367"/>
                  </a:cubicBezTo>
                  <a:cubicBezTo>
                    <a:pt x="38454" y="86253"/>
                    <a:pt x="38636" y="86094"/>
                    <a:pt x="38454" y="85980"/>
                  </a:cubicBezTo>
                  <a:cubicBezTo>
                    <a:pt x="38226" y="86230"/>
                    <a:pt x="38340" y="86435"/>
                    <a:pt x="38363" y="86640"/>
                  </a:cubicBezTo>
                  <a:close/>
                  <a:moveTo>
                    <a:pt x="41865" y="80955"/>
                  </a:moveTo>
                  <a:cubicBezTo>
                    <a:pt x="41933" y="80886"/>
                    <a:pt x="42001" y="80886"/>
                    <a:pt x="42069" y="80955"/>
                  </a:cubicBezTo>
                  <a:cubicBezTo>
                    <a:pt x="42320" y="80750"/>
                    <a:pt x="42365" y="80250"/>
                    <a:pt x="42501" y="80318"/>
                  </a:cubicBezTo>
                  <a:cubicBezTo>
                    <a:pt x="42638" y="80454"/>
                    <a:pt x="42251" y="80750"/>
                    <a:pt x="42479" y="80841"/>
                  </a:cubicBezTo>
                  <a:cubicBezTo>
                    <a:pt x="42843" y="80614"/>
                    <a:pt x="42683" y="80500"/>
                    <a:pt x="42843" y="80159"/>
                  </a:cubicBezTo>
                  <a:cubicBezTo>
                    <a:pt x="42524" y="80136"/>
                    <a:pt x="42570" y="79931"/>
                    <a:pt x="42320" y="79931"/>
                  </a:cubicBezTo>
                  <a:cubicBezTo>
                    <a:pt x="42206" y="80363"/>
                    <a:pt x="41978" y="80705"/>
                    <a:pt x="41865" y="80955"/>
                  </a:cubicBezTo>
                  <a:close/>
                  <a:moveTo>
                    <a:pt x="45048" y="75815"/>
                  </a:moveTo>
                  <a:cubicBezTo>
                    <a:pt x="45208" y="75565"/>
                    <a:pt x="45094" y="75429"/>
                    <a:pt x="44866" y="75338"/>
                  </a:cubicBezTo>
                  <a:cubicBezTo>
                    <a:pt x="44753" y="75611"/>
                    <a:pt x="44821" y="75906"/>
                    <a:pt x="45048" y="75815"/>
                  </a:cubicBezTo>
                  <a:close/>
                  <a:moveTo>
                    <a:pt x="46117" y="75111"/>
                  </a:moveTo>
                  <a:cubicBezTo>
                    <a:pt x="46163" y="74519"/>
                    <a:pt x="46731" y="74406"/>
                    <a:pt x="46526" y="74065"/>
                  </a:cubicBezTo>
                  <a:cubicBezTo>
                    <a:pt x="46299" y="74337"/>
                    <a:pt x="45981" y="74178"/>
                    <a:pt x="45776" y="74565"/>
                  </a:cubicBezTo>
                  <a:cubicBezTo>
                    <a:pt x="45844" y="74747"/>
                    <a:pt x="45935" y="74792"/>
                    <a:pt x="46094" y="74724"/>
                  </a:cubicBezTo>
                  <a:cubicBezTo>
                    <a:pt x="46026" y="74906"/>
                    <a:pt x="46049" y="75020"/>
                    <a:pt x="46117" y="75111"/>
                  </a:cubicBezTo>
                  <a:close/>
                  <a:moveTo>
                    <a:pt x="43093" y="70290"/>
                  </a:moveTo>
                  <a:cubicBezTo>
                    <a:pt x="43138" y="69994"/>
                    <a:pt x="43320" y="70108"/>
                    <a:pt x="43388" y="69858"/>
                  </a:cubicBezTo>
                  <a:cubicBezTo>
                    <a:pt x="43229" y="69789"/>
                    <a:pt x="43115" y="69767"/>
                    <a:pt x="43002" y="69812"/>
                  </a:cubicBezTo>
                  <a:cubicBezTo>
                    <a:pt x="42888" y="70040"/>
                    <a:pt x="43002" y="70153"/>
                    <a:pt x="43093" y="70290"/>
                  </a:cubicBezTo>
                  <a:close/>
                  <a:moveTo>
                    <a:pt x="47300" y="71859"/>
                  </a:moveTo>
                  <a:cubicBezTo>
                    <a:pt x="47595" y="71518"/>
                    <a:pt x="47163" y="71563"/>
                    <a:pt x="47345" y="71267"/>
                  </a:cubicBezTo>
                  <a:cubicBezTo>
                    <a:pt x="47504" y="71108"/>
                    <a:pt x="48141" y="70381"/>
                    <a:pt x="47800" y="70130"/>
                  </a:cubicBezTo>
                  <a:cubicBezTo>
                    <a:pt x="47573" y="70472"/>
                    <a:pt x="47618" y="70972"/>
                    <a:pt x="47345" y="71040"/>
                  </a:cubicBezTo>
                  <a:cubicBezTo>
                    <a:pt x="47391" y="71017"/>
                    <a:pt x="47413" y="70676"/>
                    <a:pt x="47300" y="70904"/>
                  </a:cubicBezTo>
                  <a:cubicBezTo>
                    <a:pt x="47436" y="71154"/>
                    <a:pt x="46845" y="71768"/>
                    <a:pt x="47300" y="71859"/>
                  </a:cubicBezTo>
                  <a:close/>
                  <a:moveTo>
                    <a:pt x="43593" y="69062"/>
                  </a:moveTo>
                  <a:cubicBezTo>
                    <a:pt x="43707" y="68834"/>
                    <a:pt x="43798" y="68607"/>
                    <a:pt x="43616" y="68516"/>
                  </a:cubicBezTo>
                  <a:cubicBezTo>
                    <a:pt x="43411" y="68607"/>
                    <a:pt x="43275" y="69016"/>
                    <a:pt x="43593" y="69062"/>
                  </a:cubicBezTo>
                  <a:close/>
                  <a:moveTo>
                    <a:pt x="43570" y="67538"/>
                  </a:moveTo>
                  <a:cubicBezTo>
                    <a:pt x="43320" y="67402"/>
                    <a:pt x="43229" y="67652"/>
                    <a:pt x="43161" y="67925"/>
                  </a:cubicBezTo>
                  <a:cubicBezTo>
                    <a:pt x="43411" y="68061"/>
                    <a:pt x="43502" y="67811"/>
                    <a:pt x="43570" y="67538"/>
                  </a:cubicBezTo>
                  <a:close/>
                  <a:moveTo>
                    <a:pt x="44162" y="67538"/>
                  </a:moveTo>
                  <a:cubicBezTo>
                    <a:pt x="44480" y="67333"/>
                    <a:pt x="44162" y="67015"/>
                    <a:pt x="44139" y="66765"/>
                  </a:cubicBezTo>
                  <a:cubicBezTo>
                    <a:pt x="44002" y="67106"/>
                    <a:pt x="44002" y="67356"/>
                    <a:pt x="44162" y="67538"/>
                  </a:cubicBezTo>
                  <a:close/>
                  <a:moveTo>
                    <a:pt x="49187" y="68993"/>
                  </a:moveTo>
                  <a:cubicBezTo>
                    <a:pt x="49528" y="69130"/>
                    <a:pt x="49505" y="68789"/>
                    <a:pt x="49551" y="68516"/>
                  </a:cubicBezTo>
                  <a:cubicBezTo>
                    <a:pt x="49301" y="68311"/>
                    <a:pt x="49301" y="68789"/>
                    <a:pt x="49187" y="68993"/>
                  </a:cubicBezTo>
                  <a:close/>
                  <a:moveTo>
                    <a:pt x="49733" y="68812"/>
                  </a:moveTo>
                  <a:cubicBezTo>
                    <a:pt x="49937" y="68698"/>
                    <a:pt x="50006" y="68289"/>
                    <a:pt x="49869" y="68129"/>
                  </a:cubicBezTo>
                  <a:cubicBezTo>
                    <a:pt x="49665" y="68266"/>
                    <a:pt x="49596" y="68675"/>
                    <a:pt x="49733" y="68812"/>
                  </a:cubicBezTo>
                  <a:close/>
                  <a:moveTo>
                    <a:pt x="50847" y="68357"/>
                  </a:moveTo>
                  <a:cubicBezTo>
                    <a:pt x="50961" y="68038"/>
                    <a:pt x="51029" y="67606"/>
                    <a:pt x="51211" y="67493"/>
                  </a:cubicBezTo>
                  <a:cubicBezTo>
                    <a:pt x="51029" y="67515"/>
                    <a:pt x="50551" y="67720"/>
                    <a:pt x="50688" y="67925"/>
                  </a:cubicBezTo>
                  <a:cubicBezTo>
                    <a:pt x="50711" y="67857"/>
                    <a:pt x="50756" y="67811"/>
                    <a:pt x="50824" y="67857"/>
                  </a:cubicBezTo>
                  <a:cubicBezTo>
                    <a:pt x="50756" y="68061"/>
                    <a:pt x="50756" y="68243"/>
                    <a:pt x="50847" y="68357"/>
                  </a:cubicBezTo>
                  <a:close/>
                  <a:moveTo>
                    <a:pt x="49960" y="64514"/>
                  </a:moveTo>
                  <a:cubicBezTo>
                    <a:pt x="49665" y="64355"/>
                    <a:pt x="49528" y="64809"/>
                    <a:pt x="49642" y="65014"/>
                  </a:cubicBezTo>
                  <a:cubicBezTo>
                    <a:pt x="49915" y="65173"/>
                    <a:pt x="50051" y="64718"/>
                    <a:pt x="49960" y="64514"/>
                  </a:cubicBezTo>
                  <a:close/>
                  <a:moveTo>
                    <a:pt x="50551" y="59306"/>
                  </a:moveTo>
                  <a:cubicBezTo>
                    <a:pt x="50779" y="58942"/>
                    <a:pt x="50574" y="58806"/>
                    <a:pt x="50574" y="58397"/>
                  </a:cubicBezTo>
                  <a:cubicBezTo>
                    <a:pt x="50938" y="58556"/>
                    <a:pt x="50733" y="57987"/>
                    <a:pt x="50733" y="57965"/>
                  </a:cubicBezTo>
                  <a:cubicBezTo>
                    <a:pt x="50779" y="57737"/>
                    <a:pt x="51029" y="57715"/>
                    <a:pt x="51074" y="57464"/>
                  </a:cubicBezTo>
                  <a:cubicBezTo>
                    <a:pt x="50665" y="57487"/>
                    <a:pt x="50983" y="56828"/>
                    <a:pt x="50711" y="56737"/>
                  </a:cubicBezTo>
                  <a:cubicBezTo>
                    <a:pt x="50733" y="56555"/>
                    <a:pt x="50665" y="56191"/>
                    <a:pt x="50915" y="56327"/>
                  </a:cubicBezTo>
                  <a:cubicBezTo>
                    <a:pt x="50938" y="56668"/>
                    <a:pt x="50665" y="56737"/>
                    <a:pt x="50961" y="56873"/>
                  </a:cubicBezTo>
                  <a:cubicBezTo>
                    <a:pt x="51074" y="56714"/>
                    <a:pt x="51120" y="56532"/>
                    <a:pt x="51097" y="56327"/>
                  </a:cubicBezTo>
                  <a:cubicBezTo>
                    <a:pt x="51074" y="56123"/>
                    <a:pt x="50529" y="55350"/>
                    <a:pt x="51006" y="55327"/>
                  </a:cubicBezTo>
                  <a:cubicBezTo>
                    <a:pt x="51006" y="55395"/>
                    <a:pt x="51074" y="55463"/>
                    <a:pt x="51097" y="55327"/>
                  </a:cubicBezTo>
                  <a:cubicBezTo>
                    <a:pt x="50847" y="55168"/>
                    <a:pt x="51552" y="54713"/>
                    <a:pt x="51074" y="54554"/>
                  </a:cubicBezTo>
                  <a:cubicBezTo>
                    <a:pt x="50938" y="54599"/>
                    <a:pt x="51006" y="54963"/>
                    <a:pt x="50847" y="54986"/>
                  </a:cubicBezTo>
                  <a:cubicBezTo>
                    <a:pt x="50847" y="54713"/>
                    <a:pt x="50938" y="54485"/>
                    <a:pt x="50961" y="54281"/>
                  </a:cubicBezTo>
                  <a:cubicBezTo>
                    <a:pt x="51006" y="54076"/>
                    <a:pt x="50983" y="53917"/>
                    <a:pt x="50824" y="53758"/>
                  </a:cubicBezTo>
                  <a:cubicBezTo>
                    <a:pt x="50824" y="53667"/>
                    <a:pt x="51097" y="53599"/>
                    <a:pt x="51120" y="53553"/>
                  </a:cubicBezTo>
                  <a:cubicBezTo>
                    <a:pt x="51143" y="53462"/>
                    <a:pt x="51097" y="52825"/>
                    <a:pt x="51143" y="52780"/>
                  </a:cubicBezTo>
                  <a:cubicBezTo>
                    <a:pt x="51143" y="52757"/>
                    <a:pt x="51325" y="52803"/>
                    <a:pt x="51325" y="52780"/>
                  </a:cubicBezTo>
                  <a:cubicBezTo>
                    <a:pt x="51347" y="52553"/>
                    <a:pt x="51143" y="52325"/>
                    <a:pt x="51256" y="52098"/>
                  </a:cubicBezTo>
                  <a:cubicBezTo>
                    <a:pt x="51347" y="52098"/>
                    <a:pt x="51507" y="52120"/>
                    <a:pt x="51529" y="52007"/>
                  </a:cubicBezTo>
                  <a:cubicBezTo>
                    <a:pt x="51347" y="51757"/>
                    <a:pt x="51234" y="52007"/>
                    <a:pt x="51074" y="52098"/>
                  </a:cubicBezTo>
                  <a:cubicBezTo>
                    <a:pt x="50983" y="51643"/>
                    <a:pt x="50711" y="51961"/>
                    <a:pt x="50620" y="51438"/>
                  </a:cubicBezTo>
                  <a:cubicBezTo>
                    <a:pt x="50620" y="51211"/>
                    <a:pt x="50870" y="51302"/>
                    <a:pt x="50802" y="50983"/>
                  </a:cubicBezTo>
                  <a:cubicBezTo>
                    <a:pt x="50642" y="50915"/>
                    <a:pt x="50620" y="50688"/>
                    <a:pt x="50597" y="50551"/>
                  </a:cubicBezTo>
                  <a:cubicBezTo>
                    <a:pt x="50483" y="49892"/>
                    <a:pt x="50483" y="49096"/>
                    <a:pt x="50529" y="48346"/>
                  </a:cubicBezTo>
                  <a:cubicBezTo>
                    <a:pt x="50392" y="48255"/>
                    <a:pt x="50233" y="48186"/>
                    <a:pt x="50233" y="47914"/>
                  </a:cubicBezTo>
                  <a:cubicBezTo>
                    <a:pt x="50142" y="47345"/>
                    <a:pt x="50097" y="46913"/>
                    <a:pt x="50028" y="46481"/>
                  </a:cubicBezTo>
                  <a:cubicBezTo>
                    <a:pt x="49960" y="46049"/>
                    <a:pt x="49869" y="45594"/>
                    <a:pt x="49801" y="45003"/>
                  </a:cubicBezTo>
                  <a:cubicBezTo>
                    <a:pt x="49142" y="44980"/>
                    <a:pt x="49710" y="45822"/>
                    <a:pt x="49733" y="46208"/>
                  </a:cubicBezTo>
                  <a:cubicBezTo>
                    <a:pt x="49801" y="46868"/>
                    <a:pt x="49687" y="47482"/>
                    <a:pt x="49687" y="48050"/>
                  </a:cubicBezTo>
                  <a:cubicBezTo>
                    <a:pt x="49846" y="48050"/>
                    <a:pt x="49937" y="48141"/>
                    <a:pt x="49983" y="48255"/>
                  </a:cubicBezTo>
                  <a:cubicBezTo>
                    <a:pt x="49892" y="49210"/>
                    <a:pt x="50119" y="49687"/>
                    <a:pt x="50233" y="50551"/>
                  </a:cubicBezTo>
                  <a:cubicBezTo>
                    <a:pt x="50028" y="50620"/>
                    <a:pt x="49937" y="50233"/>
                    <a:pt x="49960" y="50665"/>
                  </a:cubicBezTo>
                  <a:cubicBezTo>
                    <a:pt x="50142" y="50779"/>
                    <a:pt x="50165" y="51074"/>
                    <a:pt x="50347" y="51211"/>
                  </a:cubicBezTo>
                  <a:cubicBezTo>
                    <a:pt x="50279" y="52007"/>
                    <a:pt x="50460" y="52780"/>
                    <a:pt x="50210" y="53167"/>
                  </a:cubicBezTo>
                  <a:cubicBezTo>
                    <a:pt x="50370" y="53599"/>
                    <a:pt x="50347" y="54076"/>
                    <a:pt x="50165" y="54372"/>
                  </a:cubicBezTo>
                  <a:cubicBezTo>
                    <a:pt x="50620" y="54281"/>
                    <a:pt x="50324" y="54940"/>
                    <a:pt x="50460" y="55168"/>
                  </a:cubicBezTo>
                  <a:cubicBezTo>
                    <a:pt x="50279" y="55122"/>
                    <a:pt x="50301" y="54849"/>
                    <a:pt x="50119" y="54804"/>
                  </a:cubicBezTo>
                  <a:cubicBezTo>
                    <a:pt x="50256" y="55190"/>
                    <a:pt x="50074" y="55327"/>
                    <a:pt x="50051" y="55782"/>
                  </a:cubicBezTo>
                  <a:cubicBezTo>
                    <a:pt x="50392" y="56009"/>
                    <a:pt x="50119" y="55327"/>
                    <a:pt x="50347" y="55372"/>
                  </a:cubicBezTo>
                  <a:cubicBezTo>
                    <a:pt x="50688" y="55486"/>
                    <a:pt x="50279" y="55895"/>
                    <a:pt x="50370" y="56373"/>
                  </a:cubicBezTo>
                  <a:cubicBezTo>
                    <a:pt x="50483" y="56396"/>
                    <a:pt x="50574" y="56418"/>
                    <a:pt x="50529" y="56623"/>
                  </a:cubicBezTo>
                  <a:cubicBezTo>
                    <a:pt x="50256" y="56373"/>
                    <a:pt x="50460" y="56646"/>
                    <a:pt x="50415" y="56941"/>
                  </a:cubicBezTo>
                  <a:cubicBezTo>
                    <a:pt x="50301" y="57396"/>
                    <a:pt x="50233" y="57737"/>
                    <a:pt x="50460" y="57942"/>
                  </a:cubicBezTo>
                  <a:cubicBezTo>
                    <a:pt x="50301" y="57919"/>
                    <a:pt x="50188" y="57874"/>
                    <a:pt x="50119" y="57783"/>
                  </a:cubicBezTo>
                  <a:cubicBezTo>
                    <a:pt x="49960" y="58169"/>
                    <a:pt x="50256" y="58169"/>
                    <a:pt x="50301" y="58374"/>
                  </a:cubicBezTo>
                  <a:cubicBezTo>
                    <a:pt x="50233" y="58715"/>
                    <a:pt x="50165" y="59056"/>
                    <a:pt x="50119" y="59306"/>
                  </a:cubicBezTo>
                  <a:cubicBezTo>
                    <a:pt x="50028" y="59579"/>
                    <a:pt x="49937" y="59784"/>
                    <a:pt x="49824" y="59852"/>
                  </a:cubicBezTo>
                  <a:cubicBezTo>
                    <a:pt x="49710" y="59807"/>
                    <a:pt x="49642" y="59625"/>
                    <a:pt x="49551" y="59807"/>
                  </a:cubicBezTo>
                  <a:cubicBezTo>
                    <a:pt x="49619" y="59966"/>
                    <a:pt x="49846" y="60034"/>
                    <a:pt x="49937" y="60193"/>
                  </a:cubicBezTo>
                  <a:cubicBezTo>
                    <a:pt x="49892" y="60489"/>
                    <a:pt x="49460" y="60625"/>
                    <a:pt x="49824" y="60853"/>
                  </a:cubicBezTo>
                  <a:cubicBezTo>
                    <a:pt x="50028" y="60398"/>
                    <a:pt x="49892" y="60011"/>
                    <a:pt x="50188" y="59898"/>
                  </a:cubicBezTo>
                  <a:cubicBezTo>
                    <a:pt x="50233" y="60102"/>
                    <a:pt x="50210" y="60421"/>
                    <a:pt x="50210" y="60693"/>
                  </a:cubicBezTo>
                  <a:cubicBezTo>
                    <a:pt x="50233" y="61194"/>
                    <a:pt x="50142" y="60853"/>
                    <a:pt x="50028" y="61239"/>
                  </a:cubicBezTo>
                  <a:cubicBezTo>
                    <a:pt x="50529" y="61899"/>
                    <a:pt x="50824" y="59284"/>
                    <a:pt x="50551" y="59306"/>
                  </a:cubicBezTo>
                  <a:close/>
                  <a:moveTo>
                    <a:pt x="45685" y="59033"/>
                  </a:moveTo>
                  <a:cubicBezTo>
                    <a:pt x="45844" y="58942"/>
                    <a:pt x="45912" y="58579"/>
                    <a:pt x="45662" y="58533"/>
                  </a:cubicBezTo>
                  <a:cubicBezTo>
                    <a:pt x="45526" y="58624"/>
                    <a:pt x="45458" y="58988"/>
                    <a:pt x="45685" y="59033"/>
                  </a:cubicBezTo>
                  <a:close/>
                  <a:moveTo>
                    <a:pt x="45981" y="53303"/>
                  </a:moveTo>
                  <a:cubicBezTo>
                    <a:pt x="45799" y="52916"/>
                    <a:pt x="46117" y="52939"/>
                    <a:pt x="46185" y="52598"/>
                  </a:cubicBezTo>
                  <a:cubicBezTo>
                    <a:pt x="45958" y="52575"/>
                    <a:pt x="45912" y="52416"/>
                    <a:pt x="45731" y="52598"/>
                  </a:cubicBezTo>
                  <a:cubicBezTo>
                    <a:pt x="45890" y="52757"/>
                    <a:pt x="45662" y="53326"/>
                    <a:pt x="45981" y="53303"/>
                  </a:cubicBezTo>
                  <a:close/>
                  <a:moveTo>
                    <a:pt x="45844" y="50574"/>
                  </a:moveTo>
                  <a:cubicBezTo>
                    <a:pt x="46003" y="50392"/>
                    <a:pt x="45867" y="49960"/>
                    <a:pt x="45731" y="49778"/>
                  </a:cubicBezTo>
                  <a:cubicBezTo>
                    <a:pt x="45776" y="50188"/>
                    <a:pt x="45526" y="50392"/>
                    <a:pt x="45844" y="50574"/>
                  </a:cubicBezTo>
                  <a:close/>
                  <a:moveTo>
                    <a:pt x="49710" y="44343"/>
                  </a:moveTo>
                  <a:cubicBezTo>
                    <a:pt x="49437" y="44343"/>
                    <a:pt x="49460" y="44616"/>
                    <a:pt x="49187" y="44616"/>
                  </a:cubicBezTo>
                  <a:cubicBezTo>
                    <a:pt x="49164" y="44548"/>
                    <a:pt x="49164" y="44412"/>
                    <a:pt x="49073" y="44412"/>
                  </a:cubicBezTo>
                  <a:cubicBezTo>
                    <a:pt x="49187" y="45003"/>
                    <a:pt x="49778" y="45003"/>
                    <a:pt x="49710" y="44343"/>
                  </a:cubicBezTo>
                  <a:close/>
                  <a:moveTo>
                    <a:pt x="52007" y="58147"/>
                  </a:moveTo>
                  <a:cubicBezTo>
                    <a:pt x="52075" y="57874"/>
                    <a:pt x="52348" y="57987"/>
                    <a:pt x="52348" y="57624"/>
                  </a:cubicBezTo>
                  <a:cubicBezTo>
                    <a:pt x="52189" y="56987"/>
                    <a:pt x="51575" y="57896"/>
                    <a:pt x="52007" y="58147"/>
                  </a:cubicBezTo>
                  <a:close/>
                  <a:moveTo>
                    <a:pt x="52530" y="57646"/>
                  </a:moveTo>
                  <a:cubicBezTo>
                    <a:pt x="52280" y="58056"/>
                    <a:pt x="52894" y="58147"/>
                    <a:pt x="52962" y="57919"/>
                  </a:cubicBezTo>
                  <a:cubicBezTo>
                    <a:pt x="52666" y="57965"/>
                    <a:pt x="52894" y="57510"/>
                    <a:pt x="52530" y="57646"/>
                  </a:cubicBezTo>
                  <a:close/>
                  <a:moveTo>
                    <a:pt x="52894" y="59784"/>
                  </a:moveTo>
                  <a:cubicBezTo>
                    <a:pt x="52962" y="59534"/>
                    <a:pt x="53144" y="59352"/>
                    <a:pt x="52985" y="59102"/>
                  </a:cubicBezTo>
                  <a:cubicBezTo>
                    <a:pt x="52666" y="58942"/>
                    <a:pt x="52689" y="59829"/>
                    <a:pt x="52894" y="59784"/>
                  </a:cubicBezTo>
                  <a:close/>
                  <a:moveTo>
                    <a:pt x="49323" y="44162"/>
                  </a:moveTo>
                  <a:cubicBezTo>
                    <a:pt x="49346" y="43911"/>
                    <a:pt x="49505" y="43638"/>
                    <a:pt x="49483" y="43388"/>
                  </a:cubicBezTo>
                  <a:cubicBezTo>
                    <a:pt x="49460" y="43093"/>
                    <a:pt x="49278" y="43070"/>
                    <a:pt x="49233" y="42865"/>
                  </a:cubicBezTo>
                  <a:cubicBezTo>
                    <a:pt x="49187" y="42752"/>
                    <a:pt x="49301" y="42774"/>
                    <a:pt x="49301" y="42752"/>
                  </a:cubicBezTo>
                  <a:cubicBezTo>
                    <a:pt x="49301" y="42638"/>
                    <a:pt x="49187" y="42661"/>
                    <a:pt x="49187" y="42661"/>
                  </a:cubicBezTo>
                  <a:cubicBezTo>
                    <a:pt x="49073" y="42115"/>
                    <a:pt x="48960" y="41819"/>
                    <a:pt x="48664" y="41751"/>
                  </a:cubicBezTo>
                  <a:cubicBezTo>
                    <a:pt x="48641" y="42160"/>
                    <a:pt x="48982" y="42729"/>
                    <a:pt x="49119" y="43320"/>
                  </a:cubicBezTo>
                  <a:cubicBezTo>
                    <a:pt x="49187" y="43616"/>
                    <a:pt x="48937" y="44093"/>
                    <a:pt x="49323" y="44162"/>
                  </a:cubicBezTo>
                  <a:close/>
                  <a:moveTo>
                    <a:pt x="45662" y="31586"/>
                  </a:moveTo>
                  <a:cubicBezTo>
                    <a:pt x="45503" y="31336"/>
                    <a:pt x="45776" y="31336"/>
                    <a:pt x="45799" y="31177"/>
                  </a:cubicBezTo>
                  <a:cubicBezTo>
                    <a:pt x="45662" y="30768"/>
                    <a:pt x="45480" y="30449"/>
                    <a:pt x="45253" y="30358"/>
                  </a:cubicBezTo>
                  <a:cubicBezTo>
                    <a:pt x="45344" y="30290"/>
                    <a:pt x="45253" y="30108"/>
                    <a:pt x="45276" y="29995"/>
                  </a:cubicBezTo>
                  <a:cubicBezTo>
                    <a:pt x="45026" y="29790"/>
                    <a:pt x="44844" y="29472"/>
                    <a:pt x="44707" y="29130"/>
                  </a:cubicBezTo>
                  <a:cubicBezTo>
                    <a:pt x="44548" y="28812"/>
                    <a:pt x="44434" y="28448"/>
                    <a:pt x="44321" y="28153"/>
                  </a:cubicBezTo>
                  <a:cubicBezTo>
                    <a:pt x="44230" y="28312"/>
                    <a:pt x="44002" y="27607"/>
                    <a:pt x="44071" y="28039"/>
                  </a:cubicBezTo>
                  <a:cubicBezTo>
                    <a:pt x="44139" y="28221"/>
                    <a:pt x="44275" y="28198"/>
                    <a:pt x="44343" y="28380"/>
                  </a:cubicBezTo>
                  <a:cubicBezTo>
                    <a:pt x="44162" y="28516"/>
                    <a:pt x="44230" y="28903"/>
                    <a:pt x="44298" y="29130"/>
                  </a:cubicBezTo>
                  <a:cubicBezTo>
                    <a:pt x="44343" y="29312"/>
                    <a:pt x="44503" y="29335"/>
                    <a:pt x="44616" y="29562"/>
                  </a:cubicBezTo>
                  <a:cubicBezTo>
                    <a:pt x="44707" y="29813"/>
                    <a:pt x="44685" y="30199"/>
                    <a:pt x="44775" y="30427"/>
                  </a:cubicBezTo>
                  <a:cubicBezTo>
                    <a:pt x="44821" y="30563"/>
                    <a:pt x="44935" y="30518"/>
                    <a:pt x="44980" y="30699"/>
                  </a:cubicBezTo>
                  <a:cubicBezTo>
                    <a:pt x="45071" y="30972"/>
                    <a:pt x="45299" y="31723"/>
                    <a:pt x="45662" y="31586"/>
                  </a:cubicBezTo>
                  <a:close/>
                  <a:moveTo>
                    <a:pt x="44844" y="27539"/>
                  </a:moveTo>
                  <a:cubicBezTo>
                    <a:pt x="44503" y="27675"/>
                    <a:pt x="45071" y="28130"/>
                    <a:pt x="45185" y="28221"/>
                  </a:cubicBezTo>
                  <a:cubicBezTo>
                    <a:pt x="45117" y="27993"/>
                    <a:pt x="45094" y="27652"/>
                    <a:pt x="44844" y="27539"/>
                  </a:cubicBezTo>
                  <a:close/>
                  <a:moveTo>
                    <a:pt x="43275" y="27220"/>
                  </a:moveTo>
                  <a:cubicBezTo>
                    <a:pt x="43206" y="26970"/>
                    <a:pt x="43479" y="26856"/>
                    <a:pt x="43206" y="26538"/>
                  </a:cubicBezTo>
                  <a:cubicBezTo>
                    <a:pt x="43025" y="26629"/>
                    <a:pt x="43002" y="27175"/>
                    <a:pt x="43275" y="27220"/>
                  </a:cubicBezTo>
                  <a:close/>
                  <a:moveTo>
                    <a:pt x="43161" y="25697"/>
                  </a:moveTo>
                  <a:cubicBezTo>
                    <a:pt x="43025" y="25401"/>
                    <a:pt x="42570" y="24810"/>
                    <a:pt x="42570" y="25015"/>
                  </a:cubicBezTo>
                  <a:cubicBezTo>
                    <a:pt x="42752" y="25174"/>
                    <a:pt x="43161" y="25924"/>
                    <a:pt x="43161" y="25697"/>
                  </a:cubicBezTo>
                  <a:close/>
                  <a:moveTo>
                    <a:pt x="34656" y="14963"/>
                  </a:moveTo>
                  <a:lnTo>
                    <a:pt x="34406" y="15214"/>
                  </a:lnTo>
                  <a:lnTo>
                    <a:pt x="34611" y="15441"/>
                  </a:lnTo>
                  <a:cubicBezTo>
                    <a:pt x="34815" y="15305"/>
                    <a:pt x="34884" y="15145"/>
                    <a:pt x="34656" y="14963"/>
                  </a:cubicBezTo>
                  <a:close/>
                  <a:moveTo>
                    <a:pt x="30108" y="7573"/>
                  </a:moveTo>
                  <a:cubicBezTo>
                    <a:pt x="30313" y="7755"/>
                    <a:pt x="30085" y="7937"/>
                    <a:pt x="30381" y="8142"/>
                  </a:cubicBezTo>
                  <a:cubicBezTo>
                    <a:pt x="30586" y="7982"/>
                    <a:pt x="30313" y="7482"/>
                    <a:pt x="30108" y="7573"/>
                  </a:cubicBezTo>
                  <a:close/>
                  <a:moveTo>
                    <a:pt x="20739" y="10143"/>
                  </a:moveTo>
                  <a:cubicBezTo>
                    <a:pt x="20512" y="10256"/>
                    <a:pt x="20216" y="10097"/>
                    <a:pt x="20057" y="10393"/>
                  </a:cubicBezTo>
                  <a:cubicBezTo>
                    <a:pt x="20376" y="10688"/>
                    <a:pt x="21035" y="10484"/>
                    <a:pt x="20739" y="10143"/>
                  </a:cubicBezTo>
                  <a:close/>
                  <a:moveTo>
                    <a:pt x="19489" y="9983"/>
                  </a:moveTo>
                  <a:cubicBezTo>
                    <a:pt x="19284" y="9892"/>
                    <a:pt x="18875" y="9892"/>
                    <a:pt x="18852" y="10165"/>
                  </a:cubicBezTo>
                  <a:cubicBezTo>
                    <a:pt x="19193" y="10302"/>
                    <a:pt x="19625" y="9915"/>
                    <a:pt x="19830" y="10370"/>
                  </a:cubicBezTo>
                  <a:cubicBezTo>
                    <a:pt x="20034" y="10165"/>
                    <a:pt x="19648" y="10052"/>
                    <a:pt x="19489" y="9983"/>
                  </a:cubicBezTo>
                  <a:close/>
                  <a:moveTo>
                    <a:pt x="22559" y="2820"/>
                  </a:moveTo>
                  <a:cubicBezTo>
                    <a:pt x="22240" y="2752"/>
                    <a:pt x="21694" y="2161"/>
                    <a:pt x="21558" y="2502"/>
                  </a:cubicBezTo>
                  <a:cubicBezTo>
                    <a:pt x="21535" y="2798"/>
                    <a:pt x="21808" y="2388"/>
                    <a:pt x="22013" y="2638"/>
                  </a:cubicBezTo>
                  <a:cubicBezTo>
                    <a:pt x="21967" y="2729"/>
                    <a:pt x="21945" y="2843"/>
                    <a:pt x="22127" y="2911"/>
                  </a:cubicBezTo>
                  <a:cubicBezTo>
                    <a:pt x="22127" y="2525"/>
                    <a:pt x="22513" y="3025"/>
                    <a:pt x="22559" y="2820"/>
                  </a:cubicBezTo>
                  <a:close/>
                  <a:moveTo>
                    <a:pt x="18397" y="10256"/>
                  </a:moveTo>
                  <a:cubicBezTo>
                    <a:pt x="18488" y="10097"/>
                    <a:pt x="18352" y="10029"/>
                    <a:pt x="18352" y="9915"/>
                  </a:cubicBezTo>
                  <a:cubicBezTo>
                    <a:pt x="18511" y="9733"/>
                    <a:pt x="18738" y="9574"/>
                    <a:pt x="18374" y="9415"/>
                  </a:cubicBezTo>
                  <a:cubicBezTo>
                    <a:pt x="18329" y="9529"/>
                    <a:pt x="18329" y="9620"/>
                    <a:pt x="18352" y="9711"/>
                  </a:cubicBezTo>
                  <a:cubicBezTo>
                    <a:pt x="18170" y="9597"/>
                    <a:pt x="18033" y="9642"/>
                    <a:pt x="17965" y="9824"/>
                  </a:cubicBezTo>
                  <a:cubicBezTo>
                    <a:pt x="18283" y="9915"/>
                    <a:pt x="18283" y="10097"/>
                    <a:pt x="18397" y="10256"/>
                  </a:cubicBezTo>
                  <a:close/>
                  <a:moveTo>
                    <a:pt x="16237" y="9028"/>
                  </a:moveTo>
                  <a:cubicBezTo>
                    <a:pt x="16169" y="8846"/>
                    <a:pt x="16487" y="8505"/>
                    <a:pt x="16191" y="8414"/>
                  </a:cubicBezTo>
                  <a:cubicBezTo>
                    <a:pt x="16078" y="8483"/>
                    <a:pt x="15964" y="8596"/>
                    <a:pt x="15919" y="8801"/>
                  </a:cubicBezTo>
                  <a:cubicBezTo>
                    <a:pt x="16100" y="8846"/>
                    <a:pt x="16078" y="8983"/>
                    <a:pt x="16237" y="9028"/>
                  </a:cubicBezTo>
                  <a:close/>
                  <a:moveTo>
                    <a:pt x="17760" y="2138"/>
                  </a:moveTo>
                  <a:cubicBezTo>
                    <a:pt x="17874" y="1865"/>
                    <a:pt x="17556" y="1752"/>
                    <a:pt x="17237" y="1638"/>
                  </a:cubicBezTo>
                  <a:cubicBezTo>
                    <a:pt x="17056" y="1934"/>
                    <a:pt x="17442" y="2024"/>
                    <a:pt x="17760" y="2138"/>
                  </a:cubicBezTo>
                  <a:close/>
                  <a:moveTo>
                    <a:pt x="14850" y="1297"/>
                  </a:moveTo>
                  <a:cubicBezTo>
                    <a:pt x="14463" y="1092"/>
                    <a:pt x="14304" y="1592"/>
                    <a:pt x="14736" y="1638"/>
                  </a:cubicBezTo>
                  <a:close/>
                  <a:moveTo>
                    <a:pt x="41183" y="20148"/>
                  </a:moveTo>
                  <a:cubicBezTo>
                    <a:pt x="40955" y="20262"/>
                    <a:pt x="41228" y="20853"/>
                    <a:pt x="41410" y="20808"/>
                  </a:cubicBezTo>
                  <a:cubicBezTo>
                    <a:pt x="41365" y="20603"/>
                    <a:pt x="41319" y="20398"/>
                    <a:pt x="41183" y="20148"/>
                  </a:cubicBezTo>
                  <a:close/>
                  <a:moveTo>
                    <a:pt x="42729" y="21422"/>
                  </a:moveTo>
                  <a:cubicBezTo>
                    <a:pt x="42843" y="21581"/>
                    <a:pt x="42797" y="21694"/>
                    <a:pt x="42615" y="21763"/>
                  </a:cubicBezTo>
                  <a:cubicBezTo>
                    <a:pt x="42774" y="22081"/>
                    <a:pt x="42956" y="22013"/>
                    <a:pt x="43115" y="22377"/>
                  </a:cubicBezTo>
                  <a:cubicBezTo>
                    <a:pt x="43275" y="22331"/>
                    <a:pt x="43161" y="21694"/>
                    <a:pt x="43070" y="21604"/>
                  </a:cubicBezTo>
                  <a:cubicBezTo>
                    <a:pt x="43025" y="21581"/>
                    <a:pt x="42888" y="21740"/>
                    <a:pt x="42843" y="21604"/>
                  </a:cubicBezTo>
                  <a:cubicBezTo>
                    <a:pt x="42956" y="21535"/>
                    <a:pt x="42934" y="21194"/>
                    <a:pt x="42729" y="21422"/>
                  </a:cubicBezTo>
                  <a:close/>
                  <a:moveTo>
                    <a:pt x="43070" y="23195"/>
                  </a:moveTo>
                  <a:cubicBezTo>
                    <a:pt x="43275" y="23400"/>
                    <a:pt x="42979" y="23787"/>
                    <a:pt x="43366" y="23809"/>
                  </a:cubicBezTo>
                  <a:cubicBezTo>
                    <a:pt x="43343" y="23673"/>
                    <a:pt x="43388" y="23195"/>
                    <a:pt x="43070" y="23195"/>
                  </a:cubicBezTo>
                  <a:close/>
                  <a:moveTo>
                    <a:pt x="46640" y="76520"/>
                  </a:moveTo>
                  <a:cubicBezTo>
                    <a:pt x="46572" y="76589"/>
                    <a:pt x="46504" y="76611"/>
                    <a:pt x="46413" y="76543"/>
                  </a:cubicBezTo>
                  <a:cubicBezTo>
                    <a:pt x="46185" y="76839"/>
                    <a:pt x="46413" y="76952"/>
                    <a:pt x="46390" y="77180"/>
                  </a:cubicBezTo>
                  <a:cubicBezTo>
                    <a:pt x="46436" y="76975"/>
                    <a:pt x="46799" y="76634"/>
                    <a:pt x="46640" y="76520"/>
                  </a:cubicBezTo>
                  <a:close/>
                  <a:moveTo>
                    <a:pt x="45594" y="78817"/>
                  </a:moveTo>
                  <a:cubicBezTo>
                    <a:pt x="45753" y="78863"/>
                    <a:pt x="45685" y="79158"/>
                    <a:pt x="45617" y="79499"/>
                  </a:cubicBezTo>
                  <a:cubicBezTo>
                    <a:pt x="45731" y="79295"/>
                    <a:pt x="45912" y="79499"/>
                    <a:pt x="46003" y="79181"/>
                  </a:cubicBezTo>
                  <a:cubicBezTo>
                    <a:pt x="45935" y="79067"/>
                    <a:pt x="45799" y="78385"/>
                    <a:pt x="45594" y="78817"/>
                  </a:cubicBezTo>
                  <a:close/>
                  <a:moveTo>
                    <a:pt x="11052" y="102330"/>
                  </a:moveTo>
                  <a:cubicBezTo>
                    <a:pt x="10734" y="102376"/>
                    <a:pt x="10438" y="102467"/>
                    <a:pt x="10234" y="102649"/>
                  </a:cubicBezTo>
                  <a:cubicBezTo>
                    <a:pt x="10597" y="102580"/>
                    <a:pt x="10484" y="102808"/>
                    <a:pt x="10848" y="102740"/>
                  </a:cubicBezTo>
                  <a:close/>
                  <a:moveTo>
                    <a:pt x="6754" y="99169"/>
                  </a:moveTo>
                  <a:cubicBezTo>
                    <a:pt x="7004" y="98828"/>
                    <a:pt x="7323" y="98555"/>
                    <a:pt x="7300" y="98055"/>
                  </a:cubicBezTo>
                  <a:cubicBezTo>
                    <a:pt x="6959" y="98146"/>
                    <a:pt x="7118" y="98328"/>
                    <a:pt x="6936" y="98533"/>
                  </a:cubicBezTo>
                  <a:cubicBezTo>
                    <a:pt x="6959" y="98510"/>
                    <a:pt x="6800" y="98442"/>
                    <a:pt x="6754" y="98669"/>
                  </a:cubicBezTo>
                  <a:close/>
                  <a:moveTo>
                    <a:pt x="6845" y="98237"/>
                  </a:moveTo>
                  <a:cubicBezTo>
                    <a:pt x="6868" y="97941"/>
                    <a:pt x="6823" y="97805"/>
                    <a:pt x="6663" y="97850"/>
                  </a:cubicBezTo>
                  <a:cubicBezTo>
                    <a:pt x="6618" y="98055"/>
                    <a:pt x="6527" y="98169"/>
                    <a:pt x="6572" y="98419"/>
                  </a:cubicBezTo>
                  <a:close/>
                  <a:moveTo>
                    <a:pt x="6686" y="95940"/>
                  </a:moveTo>
                  <a:cubicBezTo>
                    <a:pt x="6709" y="95827"/>
                    <a:pt x="6754" y="95758"/>
                    <a:pt x="6868" y="95758"/>
                  </a:cubicBezTo>
                  <a:cubicBezTo>
                    <a:pt x="6800" y="95395"/>
                    <a:pt x="6800" y="95531"/>
                    <a:pt x="6868" y="95122"/>
                  </a:cubicBezTo>
                  <a:cubicBezTo>
                    <a:pt x="6595" y="95099"/>
                    <a:pt x="6618" y="96054"/>
                    <a:pt x="6686" y="95940"/>
                  </a:cubicBezTo>
                  <a:close/>
                  <a:moveTo>
                    <a:pt x="6868" y="89641"/>
                  </a:moveTo>
                  <a:cubicBezTo>
                    <a:pt x="7232" y="89732"/>
                    <a:pt x="6982" y="89050"/>
                    <a:pt x="7050" y="88777"/>
                  </a:cubicBezTo>
                  <a:cubicBezTo>
                    <a:pt x="7027" y="88641"/>
                    <a:pt x="6936" y="88573"/>
                    <a:pt x="6982" y="88345"/>
                  </a:cubicBezTo>
                  <a:cubicBezTo>
                    <a:pt x="7209" y="88413"/>
                    <a:pt x="7300" y="88300"/>
                    <a:pt x="7255" y="88027"/>
                  </a:cubicBezTo>
                  <a:cubicBezTo>
                    <a:pt x="6982" y="87936"/>
                    <a:pt x="7073" y="88322"/>
                    <a:pt x="6800" y="88231"/>
                  </a:cubicBezTo>
                  <a:cubicBezTo>
                    <a:pt x="6868" y="87799"/>
                    <a:pt x="6641" y="87754"/>
                    <a:pt x="6527" y="87572"/>
                  </a:cubicBezTo>
                  <a:cubicBezTo>
                    <a:pt x="6618" y="88231"/>
                    <a:pt x="7004" y="89073"/>
                    <a:pt x="6868" y="89641"/>
                  </a:cubicBezTo>
                  <a:close/>
                  <a:moveTo>
                    <a:pt x="6527" y="86913"/>
                  </a:moveTo>
                  <a:cubicBezTo>
                    <a:pt x="6595" y="87390"/>
                    <a:pt x="6800" y="87663"/>
                    <a:pt x="7073" y="87913"/>
                  </a:cubicBezTo>
                  <a:cubicBezTo>
                    <a:pt x="7050" y="87595"/>
                    <a:pt x="7346" y="87140"/>
                    <a:pt x="7095" y="86913"/>
                  </a:cubicBezTo>
                  <a:cubicBezTo>
                    <a:pt x="7050" y="87163"/>
                    <a:pt x="6595" y="87004"/>
                    <a:pt x="6527" y="86913"/>
                  </a:cubicBezTo>
                  <a:close/>
                  <a:moveTo>
                    <a:pt x="3866" y="88595"/>
                  </a:moveTo>
                  <a:cubicBezTo>
                    <a:pt x="3593" y="88936"/>
                    <a:pt x="3866" y="89323"/>
                    <a:pt x="3571" y="89687"/>
                  </a:cubicBezTo>
                  <a:cubicBezTo>
                    <a:pt x="3798" y="89755"/>
                    <a:pt x="3684" y="89505"/>
                    <a:pt x="3753" y="89368"/>
                  </a:cubicBezTo>
                  <a:cubicBezTo>
                    <a:pt x="3889" y="89118"/>
                    <a:pt x="4230" y="88732"/>
                    <a:pt x="3866" y="88595"/>
                  </a:cubicBezTo>
                  <a:close/>
                  <a:moveTo>
                    <a:pt x="5663" y="90710"/>
                  </a:moveTo>
                  <a:cubicBezTo>
                    <a:pt x="5390" y="90778"/>
                    <a:pt x="5253" y="91051"/>
                    <a:pt x="5276" y="91483"/>
                  </a:cubicBezTo>
                  <a:cubicBezTo>
                    <a:pt x="5776" y="91665"/>
                    <a:pt x="5640" y="91097"/>
                    <a:pt x="5663" y="90710"/>
                  </a:cubicBezTo>
                  <a:close/>
                  <a:moveTo>
                    <a:pt x="4253" y="93644"/>
                  </a:moveTo>
                  <a:cubicBezTo>
                    <a:pt x="4185" y="94212"/>
                    <a:pt x="4435" y="94962"/>
                    <a:pt x="4594" y="94553"/>
                  </a:cubicBezTo>
                  <a:cubicBezTo>
                    <a:pt x="4480" y="94508"/>
                    <a:pt x="4799" y="93325"/>
                    <a:pt x="4253" y="93644"/>
                  </a:cubicBezTo>
                  <a:close/>
                  <a:moveTo>
                    <a:pt x="3935" y="96327"/>
                  </a:moveTo>
                  <a:cubicBezTo>
                    <a:pt x="3935" y="96759"/>
                    <a:pt x="3889" y="97305"/>
                    <a:pt x="4116" y="97236"/>
                  </a:cubicBezTo>
                  <a:cubicBezTo>
                    <a:pt x="4071" y="96918"/>
                    <a:pt x="4276" y="96054"/>
                    <a:pt x="3935" y="96327"/>
                  </a:cubicBezTo>
                  <a:close/>
                  <a:moveTo>
                    <a:pt x="5299" y="97055"/>
                  </a:moveTo>
                  <a:lnTo>
                    <a:pt x="5299" y="97782"/>
                  </a:lnTo>
                  <a:cubicBezTo>
                    <a:pt x="5663" y="97737"/>
                    <a:pt x="5663" y="96759"/>
                    <a:pt x="5299" y="97055"/>
                  </a:cubicBezTo>
                  <a:close/>
                  <a:moveTo>
                    <a:pt x="3571" y="102148"/>
                  </a:moveTo>
                  <a:cubicBezTo>
                    <a:pt x="3571" y="102626"/>
                    <a:pt x="3639" y="102944"/>
                    <a:pt x="3798" y="102967"/>
                  </a:cubicBezTo>
                  <a:cubicBezTo>
                    <a:pt x="3707" y="102421"/>
                    <a:pt x="4003" y="101853"/>
                    <a:pt x="3571" y="102148"/>
                  </a:cubicBezTo>
                  <a:close/>
                  <a:moveTo>
                    <a:pt x="7869" y="106969"/>
                  </a:moveTo>
                  <a:cubicBezTo>
                    <a:pt x="8437" y="106764"/>
                    <a:pt x="8164" y="107060"/>
                    <a:pt x="8414" y="107060"/>
                  </a:cubicBezTo>
                  <a:cubicBezTo>
                    <a:pt x="8596" y="106764"/>
                    <a:pt x="8278" y="106764"/>
                    <a:pt x="8187" y="106628"/>
                  </a:cubicBezTo>
                  <a:cubicBezTo>
                    <a:pt x="8301" y="106446"/>
                    <a:pt x="8687" y="106446"/>
                    <a:pt x="8733" y="106196"/>
                  </a:cubicBezTo>
                  <a:cubicBezTo>
                    <a:pt x="7823" y="106264"/>
                    <a:pt x="8210" y="106492"/>
                    <a:pt x="7869" y="106969"/>
                  </a:cubicBezTo>
                  <a:close/>
                  <a:moveTo>
                    <a:pt x="11439" y="104104"/>
                  </a:moveTo>
                  <a:cubicBezTo>
                    <a:pt x="11985" y="103967"/>
                    <a:pt x="11552" y="104513"/>
                    <a:pt x="12326" y="104240"/>
                  </a:cubicBezTo>
                  <a:cubicBezTo>
                    <a:pt x="12485" y="103922"/>
                    <a:pt x="11916" y="104058"/>
                    <a:pt x="12326" y="103763"/>
                  </a:cubicBezTo>
                  <a:cubicBezTo>
                    <a:pt x="11939" y="103808"/>
                    <a:pt x="11643" y="103922"/>
                    <a:pt x="11439" y="104104"/>
                  </a:cubicBezTo>
                  <a:close/>
                  <a:moveTo>
                    <a:pt x="18147" y="104513"/>
                  </a:moveTo>
                  <a:cubicBezTo>
                    <a:pt x="18283" y="104354"/>
                    <a:pt x="18238" y="104127"/>
                    <a:pt x="18374" y="103967"/>
                  </a:cubicBezTo>
                  <a:cubicBezTo>
                    <a:pt x="18170" y="104036"/>
                    <a:pt x="17965" y="104104"/>
                    <a:pt x="17760" y="104149"/>
                  </a:cubicBezTo>
                  <a:cubicBezTo>
                    <a:pt x="17760" y="104377"/>
                    <a:pt x="17783" y="104604"/>
                    <a:pt x="18147" y="104513"/>
                  </a:cubicBezTo>
                  <a:close/>
                  <a:moveTo>
                    <a:pt x="29221" y="99465"/>
                  </a:moveTo>
                  <a:cubicBezTo>
                    <a:pt x="29381" y="99101"/>
                    <a:pt x="29881" y="99238"/>
                    <a:pt x="29995" y="98874"/>
                  </a:cubicBezTo>
                  <a:cubicBezTo>
                    <a:pt x="29835" y="98874"/>
                    <a:pt x="28971" y="99215"/>
                    <a:pt x="29221" y="99465"/>
                  </a:cubicBezTo>
                  <a:close/>
                  <a:moveTo>
                    <a:pt x="30677" y="98419"/>
                  </a:moveTo>
                  <a:cubicBezTo>
                    <a:pt x="30950" y="98169"/>
                    <a:pt x="31109" y="98260"/>
                    <a:pt x="31336" y="98101"/>
                  </a:cubicBezTo>
                  <a:cubicBezTo>
                    <a:pt x="31200" y="97873"/>
                    <a:pt x="30540" y="98169"/>
                    <a:pt x="30677" y="98419"/>
                  </a:cubicBezTo>
                  <a:close/>
                  <a:moveTo>
                    <a:pt x="33724" y="93234"/>
                  </a:moveTo>
                  <a:cubicBezTo>
                    <a:pt x="34110" y="92916"/>
                    <a:pt x="34406" y="92825"/>
                    <a:pt x="34543" y="92416"/>
                  </a:cubicBezTo>
                  <a:cubicBezTo>
                    <a:pt x="34406" y="92461"/>
                    <a:pt x="33815" y="92961"/>
                    <a:pt x="33724" y="93234"/>
                  </a:cubicBezTo>
                  <a:close/>
                  <a:moveTo>
                    <a:pt x="39568" y="90983"/>
                  </a:moveTo>
                  <a:cubicBezTo>
                    <a:pt x="39659" y="90869"/>
                    <a:pt x="39818" y="90756"/>
                    <a:pt x="39750" y="90665"/>
                  </a:cubicBezTo>
                  <a:cubicBezTo>
                    <a:pt x="39409" y="90938"/>
                    <a:pt x="39636" y="90096"/>
                    <a:pt x="39318" y="90574"/>
                  </a:cubicBezTo>
                  <a:cubicBezTo>
                    <a:pt x="39295" y="90733"/>
                    <a:pt x="39409" y="90710"/>
                    <a:pt x="39568" y="90983"/>
                  </a:cubicBezTo>
                  <a:close/>
                  <a:moveTo>
                    <a:pt x="7118" y="85616"/>
                  </a:moveTo>
                  <a:cubicBezTo>
                    <a:pt x="7095" y="85730"/>
                    <a:pt x="7004" y="85685"/>
                    <a:pt x="6913" y="85616"/>
                  </a:cubicBezTo>
                  <a:cubicBezTo>
                    <a:pt x="6913" y="85889"/>
                    <a:pt x="6641" y="85844"/>
                    <a:pt x="6641" y="86139"/>
                  </a:cubicBezTo>
                  <a:cubicBezTo>
                    <a:pt x="6777" y="86367"/>
                    <a:pt x="7368" y="85844"/>
                    <a:pt x="7118" y="85616"/>
                  </a:cubicBezTo>
                  <a:close/>
                  <a:moveTo>
                    <a:pt x="6641" y="85480"/>
                  </a:moveTo>
                  <a:cubicBezTo>
                    <a:pt x="6618" y="84752"/>
                    <a:pt x="6959" y="85594"/>
                    <a:pt x="7118" y="85275"/>
                  </a:cubicBezTo>
                  <a:cubicBezTo>
                    <a:pt x="7164" y="84798"/>
                    <a:pt x="7073" y="84457"/>
                    <a:pt x="7050" y="84070"/>
                  </a:cubicBezTo>
                  <a:cubicBezTo>
                    <a:pt x="6913" y="83797"/>
                    <a:pt x="6754" y="84275"/>
                    <a:pt x="6663" y="83956"/>
                  </a:cubicBezTo>
                  <a:cubicBezTo>
                    <a:pt x="6868" y="83706"/>
                    <a:pt x="7073" y="83502"/>
                    <a:pt x="7141" y="83092"/>
                  </a:cubicBezTo>
                  <a:cubicBezTo>
                    <a:pt x="7027" y="82910"/>
                    <a:pt x="6845" y="82797"/>
                    <a:pt x="6595" y="82751"/>
                  </a:cubicBezTo>
                  <a:cubicBezTo>
                    <a:pt x="6595" y="83160"/>
                    <a:pt x="6550" y="83638"/>
                    <a:pt x="6777" y="83206"/>
                  </a:cubicBezTo>
                  <a:cubicBezTo>
                    <a:pt x="6732" y="83570"/>
                    <a:pt x="6527" y="83774"/>
                    <a:pt x="6481" y="84184"/>
                  </a:cubicBezTo>
                  <a:cubicBezTo>
                    <a:pt x="6913" y="84434"/>
                    <a:pt x="6390" y="85162"/>
                    <a:pt x="6641" y="85480"/>
                  </a:cubicBezTo>
                  <a:close/>
                  <a:moveTo>
                    <a:pt x="5822" y="85366"/>
                  </a:moveTo>
                  <a:cubicBezTo>
                    <a:pt x="5936" y="85230"/>
                    <a:pt x="5936" y="84980"/>
                    <a:pt x="5936" y="84707"/>
                  </a:cubicBezTo>
                  <a:cubicBezTo>
                    <a:pt x="5640" y="84548"/>
                    <a:pt x="5686" y="85366"/>
                    <a:pt x="5822" y="85366"/>
                  </a:cubicBezTo>
                  <a:close/>
                  <a:moveTo>
                    <a:pt x="4094" y="84661"/>
                  </a:moveTo>
                  <a:cubicBezTo>
                    <a:pt x="3957" y="84343"/>
                    <a:pt x="4207" y="84275"/>
                    <a:pt x="3935" y="84116"/>
                  </a:cubicBezTo>
                  <a:cubicBezTo>
                    <a:pt x="3798" y="84366"/>
                    <a:pt x="3935" y="84320"/>
                    <a:pt x="3821" y="84661"/>
                  </a:cubicBezTo>
                  <a:close/>
                  <a:moveTo>
                    <a:pt x="6800" y="82433"/>
                  </a:moveTo>
                  <a:cubicBezTo>
                    <a:pt x="6823" y="82046"/>
                    <a:pt x="6777" y="81728"/>
                    <a:pt x="6709" y="81455"/>
                  </a:cubicBezTo>
                  <a:cubicBezTo>
                    <a:pt x="6913" y="81409"/>
                    <a:pt x="6800" y="81773"/>
                    <a:pt x="6982" y="81773"/>
                  </a:cubicBezTo>
                  <a:cubicBezTo>
                    <a:pt x="7004" y="81705"/>
                    <a:pt x="6982" y="81569"/>
                    <a:pt x="7073" y="81569"/>
                  </a:cubicBezTo>
                  <a:lnTo>
                    <a:pt x="7073" y="81341"/>
                  </a:lnTo>
                  <a:cubicBezTo>
                    <a:pt x="6936" y="81319"/>
                    <a:pt x="6732" y="81387"/>
                    <a:pt x="6709" y="81228"/>
                  </a:cubicBezTo>
                  <a:cubicBezTo>
                    <a:pt x="7118" y="81091"/>
                    <a:pt x="6732" y="80659"/>
                    <a:pt x="6732" y="80363"/>
                  </a:cubicBezTo>
                  <a:lnTo>
                    <a:pt x="7004" y="80363"/>
                  </a:lnTo>
                  <a:cubicBezTo>
                    <a:pt x="6709" y="79909"/>
                    <a:pt x="7346" y="79226"/>
                    <a:pt x="6936" y="79158"/>
                  </a:cubicBezTo>
                  <a:cubicBezTo>
                    <a:pt x="7004" y="79613"/>
                    <a:pt x="6709" y="79954"/>
                    <a:pt x="6459" y="79704"/>
                  </a:cubicBezTo>
                  <a:cubicBezTo>
                    <a:pt x="6459" y="80113"/>
                    <a:pt x="6504" y="80500"/>
                    <a:pt x="6732" y="80682"/>
                  </a:cubicBezTo>
                  <a:cubicBezTo>
                    <a:pt x="6800" y="81250"/>
                    <a:pt x="6163" y="82228"/>
                    <a:pt x="6800" y="82433"/>
                  </a:cubicBezTo>
                  <a:close/>
                  <a:moveTo>
                    <a:pt x="6459" y="79363"/>
                  </a:moveTo>
                  <a:cubicBezTo>
                    <a:pt x="6732" y="79317"/>
                    <a:pt x="7232" y="78976"/>
                    <a:pt x="6936" y="78612"/>
                  </a:cubicBezTo>
                  <a:cubicBezTo>
                    <a:pt x="6913" y="78726"/>
                    <a:pt x="6823" y="78772"/>
                    <a:pt x="6754" y="78817"/>
                  </a:cubicBezTo>
                  <a:cubicBezTo>
                    <a:pt x="6618" y="78681"/>
                    <a:pt x="6663" y="78340"/>
                    <a:pt x="6663" y="78067"/>
                  </a:cubicBezTo>
                  <a:cubicBezTo>
                    <a:pt x="6959" y="78180"/>
                    <a:pt x="6891" y="77885"/>
                    <a:pt x="7050" y="77839"/>
                  </a:cubicBezTo>
                  <a:cubicBezTo>
                    <a:pt x="7118" y="77475"/>
                    <a:pt x="6913" y="77430"/>
                    <a:pt x="6959" y="77089"/>
                  </a:cubicBezTo>
                  <a:cubicBezTo>
                    <a:pt x="6686" y="77157"/>
                    <a:pt x="6777" y="77157"/>
                    <a:pt x="6504" y="77066"/>
                  </a:cubicBezTo>
                  <a:close/>
                  <a:moveTo>
                    <a:pt x="4389" y="77248"/>
                  </a:moveTo>
                  <a:cubicBezTo>
                    <a:pt x="4526" y="77225"/>
                    <a:pt x="4730" y="77294"/>
                    <a:pt x="4753" y="77134"/>
                  </a:cubicBezTo>
                  <a:cubicBezTo>
                    <a:pt x="4571" y="77180"/>
                    <a:pt x="4776" y="76816"/>
                    <a:pt x="4867" y="76816"/>
                  </a:cubicBezTo>
                  <a:cubicBezTo>
                    <a:pt x="5003" y="76839"/>
                    <a:pt x="4935" y="77089"/>
                    <a:pt x="5140" y="77043"/>
                  </a:cubicBezTo>
                  <a:cubicBezTo>
                    <a:pt x="5163" y="76566"/>
                    <a:pt x="4981" y="75906"/>
                    <a:pt x="5072" y="75406"/>
                  </a:cubicBezTo>
                  <a:cubicBezTo>
                    <a:pt x="5117" y="75133"/>
                    <a:pt x="5413" y="75020"/>
                    <a:pt x="5435" y="74747"/>
                  </a:cubicBezTo>
                  <a:cubicBezTo>
                    <a:pt x="5458" y="75111"/>
                    <a:pt x="5708" y="75725"/>
                    <a:pt x="5890" y="75520"/>
                  </a:cubicBezTo>
                  <a:cubicBezTo>
                    <a:pt x="5595" y="75292"/>
                    <a:pt x="5617" y="74565"/>
                    <a:pt x="5344" y="74428"/>
                  </a:cubicBezTo>
                  <a:cubicBezTo>
                    <a:pt x="5390" y="74428"/>
                    <a:pt x="5299" y="74769"/>
                    <a:pt x="5163" y="74633"/>
                  </a:cubicBezTo>
                  <a:cubicBezTo>
                    <a:pt x="5231" y="74451"/>
                    <a:pt x="4912" y="74178"/>
                    <a:pt x="5185" y="74087"/>
                  </a:cubicBezTo>
                  <a:cubicBezTo>
                    <a:pt x="5185" y="74224"/>
                    <a:pt x="5163" y="74406"/>
                    <a:pt x="5253" y="74428"/>
                  </a:cubicBezTo>
                  <a:cubicBezTo>
                    <a:pt x="5367" y="74269"/>
                    <a:pt x="5390" y="73974"/>
                    <a:pt x="5549" y="73883"/>
                  </a:cubicBezTo>
                  <a:cubicBezTo>
                    <a:pt x="5686" y="73996"/>
                    <a:pt x="5776" y="73996"/>
                    <a:pt x="5822" y="73769"/>
                  </a:cubicBezTo>
                  <a:cubicBezTo>
                    <a:pt x="5526" y="73860"/>
                    <a:pt x="5708" y="73405"/>
                    <a:pt x="5367" y="73541"/>
                  </a:cubicBezTo>
                  <a:cubicBezTo>
                    <a:pt x="5367" y="73814"/>
                    <a:pt x="5526" y="73905"/>
                    <a:pt x="5276" y="73974"/>
                  </a:cubicBezTo>
                  <a:cubicBezTo>
                    <a:pt x="5003" y="73860"/>
                    <a:pt x="4730" y="73746"/>
                    <a:pt x="4458" y="73632"/>
                  </a:cubicBezTo>
                  <a:lnTo>
                    <a:pt x="4435" y="74065"/>
                  </a:lnTo>
                  <a:cubicBezTo>
                    <a:pt x="4662" y="74224"/>
                    <a:pt x="4730" y="73655"/>
                    <a:pt x="4799" y="73974"/>
                  </a:cubicBezTo>
                  <a:cubicBezTo>
                    <a:pt x="4821" y="74087"/>
                    <a:pt x="4821" y="74451"/>
                    <a:pt x="4708" y="74406"/>
                  </a:cubicBezTo>
                  <a:cubicBezTo>
                    <a:pt x="4730" y="74428"/>
                    <a:pt x="4662" y="74110"/>
                    <a:pt x="4617" y="74178"/>
                  </a:cubicBezTo>
                  <a:cubicBezTo>
                    <a:pt x="4503" y="74497"/>
                    <a:pt x="4617" y="74815"/>
                    <a:pt x="4617" y="75179"/>
                  </a:cubicBezTo>
                  <a:cubicBezTo>
                    <a:pt x="4617" y="75406"/>
                    <a:pt x="4367" y="75793"/>
                    <a:pt x="4685" y="75838"/>
                  </a:cubicBezTo>
                  <a:cubicBezTo>
                    <a:pt x="4685" y="75315"/>
                    <a:pt x="5003" y="75179"/>
                    <a:pt x="5072" y="74747"/>
                  </a:cubicBezTo>
                  <a:cubicBezTo>
                    <a:pt x="5367" y="75065"/>
                    <a:pt x="4867" y="75383"/>
                    <a:pt x="4776" y="75611"/>
                  </a:cubicBezTo>
                  <a:cubicBezTo>
                    <a:pt x="4821" y="75838"/>
                    <a:pt x="5003" y="76429"/>
                    <a:pt x="4776" y="76589"/>
                  </a:cubicBezTo>
                  <a:cubicBezTo>
                    <a:pt x="4503" y="76611"/>
                    <a:pt x="4890" y="75884"/>
                    <a:pt x="4503" y="76043"/>
                  </a:cubicBezTo>
                  <a:cubicBezTo>
                    <a:pt x="4662" y="76566"/>
                    <a:pt x="4435" y="76702"/>
                    <a:pt x="4389" y="77248"/>
                  </a:cubicBezTo>
                  <a:close/>
                  <a:moveTo>
                    <a:pt x="5595" y="76407"/>
                  </a:moveTo>
                  <a:cubicBezTo>
                    <a:pt x="5572" y="76520"/>
                    <a:pt x="5458" y="76520"/>
                    <a:pt x="5322" y="76498"/>
                  </a:cubicBezTo>
                  <a:cubicBezTo>
                    <a:pt x="5322" y="76680"/>
                    <a:pt x="5344" y="76839"/>
                    <a:pt x="5413" y="76930"/>
                  </a:cubicBezTo>
                  <a:cubicBezTo>
                    <a:pt x="5640" y="77021"/>
                    <a:pt x="5799" y="76475"/>
                    <a:pt x="5595" y="76407"/>
                  </a:cubicBezTo>
                  <a:close/>
                  <a:moveTo>
                    <a:pt x="5276" y="73428"/>
                  </a:moveTo>
                  <a:cubicBezTo>
                    <a:pt x="5413" y="72837"/>
                    <a:pt x="5822" y="73860"/>
                    <a:pt x="5822" y="73132"/>
                  </a:cubicBezTo>
                  <a:cubicBezTo>
                    <a:pt x="5549" y="72950"/>
                    <a:pt x="5094" y="73155"/>
                    <a:pt x="5276" y="73428"/>
                  </a:cubicBezTo>
                  <a:close/>
                  <a:moveTo>
                    <a:pt x="4821" y="73109"/>
                  </a:moveTo>
                  <a:cubicBezTo>
                    <a:pt x="5049" y="72996"/>
                    <a:pt x="5413" y="73087"/>
                    <a:pt x="5390" y="72677"/>
                  </a:cubicBezTo>
                  <a:cubicBezTo>
                    <a:pt x="5026" y="72609"/>
                    <a:pt x="4958" y="72905"/>
                    <a:pt x="4821" y="73109"/>
                  </a:cubicBezTo>
                  <a:close/>
                  <a:moveTo>
                    <a:pt x="5663" y="71813"/>
                  </a:moveTo>
                  <a:cubicBezTo>
                    <a:pt x="5549" y="71427"/>
                    <a:pt x="6027" y="71245"/>
                    <a:pt x="5776" y="71040"/>
                  </a:cubicBezTo>
                  <a:cubicBezTo>
                    <a:pt x="5663" y="71472"/>
                    <a:pt x="5549" y="71290"/>
                    <a:pt x="5413" y="71040"/>
                  </a:cubicBezTo>
                  <a:cubicBezTo>
                    <a:pt x="5435" y="71358"/>
                    <a:pt x="5458" y="71700"/>
                    <a:pt x="5663" y="71813"/>
                  </a:cubicBezTo>
                  <a:close/>
                  <a:moveTo>
                    <a:pt x="5776" y="70608"/>
                  </a:moveTo>
                  <a:cubicBezTo>
                    <a:pt x="5776" y="70244"/>
                    <a:pt x="6049" y="70199"/>
                    <a:pt x="5981" y="69744"/>
                  </a:cubicBezTo>
                  <a:cubicBezTo>
                    <a:pt x="5526" y="69721"/>
                    <a:pt x="5617" y="70267"/>
                    <a:pt x="5776" y="70608"/>
                  </a:cubicBezTo>
                  <a:close/>
                  <a:moveTo>
                    <a:pt x="7800" y="76657"/>
                  </a:moveTo>
                  <a:cubicBezTo>
                    <a:pt x="7914" y="76520"/>
                    <a:pt x="7960" y="76020"/>
                    <a:pt x="7709" y="75997"/>
                  </a:cubicBezTo>
                  <a:cubicBezTo>
                    <a:pt x="7755" y="76202"/>
                    <a:pt x="7596" y="76634"/>
                    <a:pt x="7800" y="76657"/>
                  </a:cubicBezTo>
                  <a:close/>
                  <a:moveTo>
                    <a:pt x="6800" y="75770"/>
                  </a:moveTo>
                  <a:cubicBezTo>
                    <a:pt x="7232" y="75815"/>
                    <a:pt x="6823" y="75315"/>
                    <a:pt x="6800" y="75111"/>
                  </a:cubicBezTo>
                  <a:cubicBezTo>
                    <a:pt x="6800" y="74838"/>
                    <a:pt x="7073" y="74360"/>
                    <a:pt x="6732" y="74224"/>
                  </a:cubicBezTo>
                  <a:cubicBezTo>
                    <a:pt x="6754" y="74724"/>
                    <a:pt x="6618" y="75429"/>
                    <a:pt x="6800" y="75770"/>
                  </a:cubicBezTo>
                  <a:close/>
                  <a:moveTo>
                    <a:pt x="7186" y="74246"/>
                  </a:moveTo>
                  <a:cubicBezTo>
                    <a:pt x="7346" y="73883"/>
                    <a:pt x="7277" y="73428"/>
                    <a:pt x="6823" y="73473"/>
                  </a:cubicBezTo>
                  <a:cubicBezTo>
                    <a:pt x="6800" y="73541"/>
                    <a:pt x="6595" y="73883"/>
                    <a:pt x="6823" y="73905"/>
                  </a:cubicBezTo>
                  <a:cubicBezTo>
                    <a:pt x="6823" y="73837"/>
                    <a:pt x="6845" y="73769"/>
                    <a:pt x="6913" y="73792"/>
                  </a:cubicBezTo>
                  <a:cubicBezTo>
                    <a:pt x="6845" y="74155"/>
                    <a:pt x="7050" y="74155"/>
                    <a:pt x="7186" y="74246"/>
                  </a:cubicBezTo>
                  <a:close/>
                  <a:moveTo>
                    <a:pt x="6845" y="73360"/>
                  </a:moveTo>
                  <a:cubicBezTo>
                    <a:pt x="6868" y="73200"/>
                    <a:pt x="7118" y="73269"/>
                    <a:pt x="7027" y="72928"/>
                  </a:cubicBezTo>
                  <a:lnTo>
                    <a:pt x="6754" y="72928"/>
                  </a:lnTo>
                  <a:cubicBezTo>
                    <a:pt x="6754" y="73087"/>
                    <a:pt x="6709" y="73314"/>
                    <a:pt x="6845" y="73360"/>
                  </a:cubicBezTo>
                  <a:close/>
                  <a:moveTo>
                    <a:pt x="8050" y="71313"/>
                  </a:moveTo>
                  <a:cubicBezTo>
                    <a:pt x="8141" y="71063"/>
                    <a:pt x="8437" y="70517"/>
                    <a:pt x="8164" y="70221"/>
                  </a:cubicBezTo>
                  <a:cubicBezTo>
                    <a:pt x="8096" y="70494"/>
                    <a:pt x="7891" y="71131"/>
                    <a:pt x="8050" y="71313"/>
                  </a:cubicBezTo>
                  <a:close/>
                  <a:moveTo>
                    <a:pt x="8983" y="71222"/>
                  </a:moveTo>
                  <a:cubicBezTo>
                    <a:pt x="9119" y="71017"/>
                    <a:pt x="8960" y="71086"/>
                    <a:pt x="8983" y="70790"/>
                  </a:cubicBezTo>
                  <a:cubicBezTo>
                    <a:pt x="8619" y="70699"/>
                    <a:pt x="8619" y="71290"/>
                    <a:pt x="8983" y="71222"/>
                  </a:cubicBezTo>
                  <a:close/>
                  <a:moveTo>
                    <a:pt x="8369" y="68812"/>
                  </a:moveTo>
                  <a:cubicBezTo>
                    <a:pt x="8323" y="68607"/>
                    <a:pt x="8483" y="68175"/>
                    <a:pt x="8278" y="68152"/>
                  </a:cubicBezTo>
                  <a:cubicBezTo>
                    <a:pt x="8164" y="68289"/>
                    <a:pt x="8119" y="68789"/>
                    <a:pt x="8369" y="68812"/>
                  </a:cubicBezTo>
                  <a:close/>
                  <a:moveTo>
                    <a:pt x="7573" y="67584"/>
                  </a:moveTo>
                  <a:cubicBezTo>
                    <a:pt x="7687" y="67584"/>
                    <a:pt x="7755" y="67538"/>
                    <a:pt x="7846" y="67470"/>
                  </a:cubicBezTo>
                  <a:cubicBezTo>
                    <a:pt x="7869" y="67197"/>
                    <a:pt x="7709" y="67129"/>
                    <a:pt x="7573" y="67038"/>
                  </a:cubicBezTo>
                  <a:cubicBezTo>
                    <a:pt x="7459" y="67174"/>
                    <a:pt x="7437" y="67447"/>
                    <a:pt x="7573" y="67584"/>
                  </a:cubicBezTo>
                  <a:close/>
                  <a:moveTo>
                    <a:pt x="7800" y="64627"/>
                  </a:moveTo>
                  <a:cubicBezTo>
                    <a:pt x="7891" y="64059"/>
                    <a:pt x="7641" y="64377"/>
                    <a:pt x="7618" y="64195"/>
                  </a:cubicBezTo>
                  <a:cubicBezTo>
                    <a:pt x="7550" y="63741"/>
                    <a:pt x="7846" y="63240"/>
                    <a:pt x="7732" y="62876"/>
                  </a:cubicBezTo>
                  <a:cubicBezTo>
                    <a:pt x="7709" y="63058"/>
                    <a:pt x="7505" y="62990"/>
                    <a:pt x="7368" y="62990"/>
                  </a:cubicBezTo>
                  <a:cubicBezTo>
                    <a:pt x="7618" y="63490"/>
                    <a:pt x="7414" y="63877"/>
                    <a:pt x="7414" y="64627"/>
                  </a:cubicBezTo>
                  <a:close/>
                  <a:moveTo>
                    <a:pt x="8141" y="62922"/>
                  </a:moveTo>
                  <a:cubicBezTo>
                    <a:pt x="8141" y="62967"/>
                    <a:pt x="8119" y="63013"/>
                    <a:pt x="8096" y="63104"/>
                  </a:cubicBezTo>
                  <a:cubicBezTo>
                    <a:pt x="8050" y="63240"/>
                    <a:pt x="7914" y="63195"/>
                    <a:pt x="7891" y="63445"/>
                  </a:cubicBezTo>
                  <a:cubicBezTo>
                    <a:pt x="7891" y="63513"/>
                    <a:pt x="7846" y="63854"/>
                    <a:pt x="8073" y="63877"/>
                  </a:cubicBezTo>
                  <a:cubicBezTo>
                    <a:pt x="8141" y="63695"/>
                    <a:pt x="7982" y="63240"/>
                    <a:pt x="8187" y="63218"/>
                  </a:cubicBezTo>
                  <a:cubicBezTo>
                    <a:pt x="8096" y="63741"/>
                    <a:pt x="8392" y="63536"/>
                    <a:pt x="8437" y="63672"/>
                  </a:cubicBezTo>
                  <a:cubicBezTo>
                    <a:pt x="8346" y="63786"/>
                    <a:pt x="8346" y="64059"/>
                    <a:pt x="8346" y="64332"/>
                  </a:cubicBezTo>
                  <a:cubicBezTo>
                    <a:pt x="8755" y="64264"/>
                    <a:pt x="8551" y="63468"/>
                    <a:pt x="8733" y="63127"/>
                  </a:cubicBezTo>
                  <a:cubicBezTo>
                    <a:pt x="8824" y="63127"/>
                    <a:pt x="8846" y="63218"/>
                    <a:pt x="8915" y="63240"/>
                  </a:cubicBezTo>
                  <a:cubicBezTo>
                    <a:pt x="8983" y="62899"/>
                    <a:pt x="8983" y="63036"/>
                    <a:pt x="8915" y="62695"/>
                  </a:cubicBezTo>
                  <a:cubicBezTo>
                    <a:pt x="8574" y="62535"/>
                    <a:pt x="8892" y="63172"/>
                    <a:pt x="8551" y="63013"/>
                  </a:cubicBezTo>
                  <a:lnTo>
                    <a:pt x="8551" y="62467"/>
                  </a:lnTo>
                  <a:cubicBezTo>
                    <a:pt x="8164" y="62353"/>
                    <a:pt x="8505" y="62967"/>
                    <a:pt x="8278" y="63013"/>
                  </a:cubicBezTo>
                  <a:cubicBezTo>
                    <a:pt x="8164" y="63036"/>
                    <a:pt x="8141" y="62967"/>
                    <a:pt x="8141" y="62922"/>
                  </a:cubicBezTo>
                  <a:cubicBezTo>
                    <a:pt x="8187" y="62808"/>
                    <a:pt x="8141" y="62854"/>
                    <a:pt x="8141" y="62922"/>
                  </a:cubicBezTo>
                  <a:close/>
                  <a:moveTo>
                    <a:pt x="7732" y="62558"/>
                  </a:moveTo>
                  <a:cubicBezTo>
                    <a:pt x="7891" y="62353"/>
                    <a:pt x="7800" y="61830"/>
                    <a:pt x="7846" y="61467"/>
                  </a:cubicBezTo>
                  <a:cubicBezTo>
                    <a:pt x="7300" y="61535"/>
                    <a:pt x="7527" y="62240"/>
                    <a:pt x="7732" y="62558"/>
                  </a:cubicBezTo>
                  <a:close/>
                  <a:moveTo>
                    <a:pt x="8483" y="61580"/>
                  </a:moveTo>
                  <a:cubicBezTo>
                    <a:pt x="8528" y="61398"/>
                    <a:pt x="8528" y="61148"/>
                    <a:pt x="8664" y="61057"/>
                  </a:cubicBezTo>
                  <a:lnTo>
                    <a:pt x="8664" y="61808"/>
                  </a:lnTo>
                  <a:cubicBezTo>
                    <a:pt x="8755" y="61899"/>
                    <a:pt x="8892" y="61967"/>
                    <a:pt x="9119" y="61944"/>
                  </a:cubicBezTo>
                  <a:cubicBezTo>
                    <a:pt x="9233" y="61285"/>
                    <a:pt x="8846" y="61262"/>
                    <a:pt x="8846" y="60716"/>
                  </a:cubicBezTo>
                  <a:cubicBezTo>
                    <a:pt x="8664" y="60648"/>
                    <a:pt x="8687" y="60921"/>
                    <a:pt x="8574" y="60944"/>
                  </a:cubicBezTo>
                  <a:cubicBezTo>
                    <a:pt x="8596" y="60944"/>
                    <a:pt x="8460" y="60716"/>
                    <a:pt x="8392" y="60716"/>
                  </a:cubicBezTo>
                  <a:cubicBezTo>
                    <a:pt x="8437" y="60716"/>
                    <a:pt x="8323" y="60921"/>
                    <a:pt x="8301" y="60944"/>
                  </a:cubicBezTo>
                  <a:cubicBezTo>
                    <a:pt x="8210" y="60989"/>
                    <a:pt x="8096" y="60693"/>
                    <a:pt x="8119" y="61035"/>
                  </a:cubicBezTo>
                  <a:cubicBezTo>
                    <a:pt x="8574" y="60830"/>
                    <a:pt x="8255" y="61535"/>
                    <a:pt x="8483" y="61580"/>
                  </a:cubicBezTo>
                  <a:close/>
                  <a:moveTo>
                    <a:pt x="7755" y="60375"/>
                  </a:moveTo>
                  <a:cubicBezTo>
                    <a:pt x="8005" y="59966"/>
                    <a:pt x="8096" y="60170"/>
                    <a:pt x="7869" y="59829"/>
                  </a:cubicBezTo>
                  <a:cubicBezTo>
                    <a:pt x="8210" y="59943"/>
                    <a:pt x="8119" y="59556"/>
                    <a:pt x="8414" y="59625"/>
                  </a:cubicBezTo>
                  <a:cubicBezTo>
                    <a:pt x="8505" y="59397"/>
                    <a:pt x="8119" y="59193"/>
                    <a:pt x="8141" y="59397"/>
                  </a:cubicBezTo>
                  <a:cubicBezTo>
                    <a:pt x="8232" y="59397"/>
                    <a:pt x="8255" y="59602"/>
                    <a:pt x="8141" y="59625"/>
                  </a:cubicBezTo>
                  <a:lnTo>
                    <a:pt x="7960" y="59602"/>
                  </a:lnTo>
                  <a:cubicBezTo>
                    <a:pt x="7914" y="59375"/>
                    <a:pt x="8073" y="58897"/>
                    <a:pt x="7869" y="58851"/>
                  </a:cubicBezTo>
                  <a:cubicBezTo>
                    <a:pt x="7687" y="59056"/>
                    <a:pt x="7823" y="59352"/>
                    <a:pt x="7869" y="59602"/>
                  </a:cubicBezTo>
                  <a:cubicBezTo>
                    <a:pt x="7527" y="59898"/>
                    <a:pt x="7687" y="60261"/>
                    <a:pt x="7573" y="60693"/>
                  </a:cubicBezTo>
                  <a:cubicBezTo>
                    <a:pt x="7823" y="60784"/>
                    <a:pt x="7687" y="60512"/>
                    <a:pt x="7755" y="60375"/>
                  </a:cubicBezTo>
                  <a:close/>
                  <a:moveTo>
                    <a:pt x="7209" y="60466"/>
                  </a:moveTo>
                  <a:cubicBezTo>
                    <a:pt x="7141" y="60170"/>
                    <a:pt x="7391" y="60261"/>
                    <a:pt x="7391" y="60034"/>
                  </a:cubicBezTo>
                  <a:cubicBezTo>
                    <a:pt x="7277" y="59784"/>
                    <a:pt x="7186" y="60170"/>
                    <a:pt x="7118" y="59920"/>
                  </a:cubicBezTo>
                  <a:cubicBezTo>
                    <a:pt x="7277" y="59875"/>
                    <a:pt x="7118" y="59784"/>
                    <a:pt x="7141" y="59602"/>
                  </a:cubicBezTo>
                  <a:cubicBezTo>
                    <a:pt x="7437" y="59534"/>
                    <a:pt x="7414" y="59807"/>
                    <a:pt x="7596" y="59602"/>
                  </a:cubicBezTo>
                  <a:cubicBezTo>
                    <a:pt x="7573" y="59443"/>
                    <a:pt x="7641" y="59193"/>
                    <a:pt x="7505" y="59170"/>
                  </a:cubicBezTo>
                  <a:cubicBezTo>
                    <a:pt x="7505" y="59215"/>
                    <a:pt x="7437" y="59284"/>
                    <a:pt x="7414" y="59170"/>
                  </a:cubicBezTo>
                  <a:cubicBezTo>
                    <a:pt x="7300" y="58601"/>
                    <a:pt x="7709" y="58692"/>
                    <a:pt x="7800" y="58397"/>
                  </a:cubicBezTo>
                  <a:cubicBezTo>
                    <a:pt x="7437" y="58442"/>
                    <a:pt x="7277" y="58192"/>
                    <a:pt x="6868" y="58283"/>
                  </a:cubicBezTo>
                  <a:cubicBezTo>
                    <a:pt x="6982" y="58738"/>
                    <a:pt x="6868" y="58806"/>
                    <a:pt x="6777" y="59261"/>
                  </a:cubicBezTo>
                  <a:cubicBezTo>
                    <a:pt x="6891" y="59284"/>
                    <a:pt x="6982" y="59306"/>
                    <a:pt x="6959" y="59488"/>
                  </a:cubicBezTo>
                  <a:cubicBezTo>
                    <a:pt x="6959" y="59829"/>
                    <a:pt x="6663" y="59784"/>
                    <a:pt x="6754" y="60239"/>
                  </a:cubicBezTo>
                  <a:cubicBezTo>
                    <a:pt x="6936" y="60284"/>
                    <a:pt x="6913" y="60557"/>
                    <a:pt x="7209" y="60466"/>
                  </a:cubicBezTo>
                  <a:close/>
                  <a:moveTo>
                    <a:pt x="8528" y="58851"/>
                  </a:moveTo>
                  <a:lnTo>
                    <a:pt x="8983" y="58874"/>
                  </a:lnTo>
                  <a:cubicBezTo>
                    <a:pt x="9097" y="58874"/>
                    <a:pt x="9028" y="59647"/>
                    <a:pt x="9165" y="59306"/>
                  </a:cubicBezTo>
                  <a:cubicBezTo>
                    <a:pt x="9142" y="58897"/>
                    <a:pt x="9165" y="58510"/>
                    <a:pt x="9256" y="58215"/>
                  </a:cubicBezTo>
                  <a:cubicBezTo>
                    <a:pt x="8824" y="58033"/>
                    <a:pt x="9119" y="58783"/>
                    <a:pt x="8710" y="58647"/>
                  </a:cubicBezTo>
                  <a:cubicBezTo>
                    <a:pt x="8733" y="58442"/>
                    <a:pt x="8596" y="58397"/>
                    <a:pt x="8619" y="58215"/>
                  </a:cubicBezTo>
                  <a:cubicBezTo>
                    <a:pt x="9097" y="58283"/>
                    <a:pt x="9460" y="57191"/>
                    <a:pt x="8915" y="57010"/>
                  </a:cubicBezTo>
                  <a:cubicBezTo>
                    <a:pt x="8892" y="57442"/>
                    <a:pt x="8846" y="57851"/>
                    <a:pt x="8801" y="57987"/>
                  </a:cubicBezTo>
                  <a:cubicBezTo>
                    <a:pt x="8346" y="58192"/>
                    <a:pt x="8574" y="57624"/>
                    <a:pt x="8255" y="57646"/>
                  </a:cubicBezTo>
                  <a:cubicBezTo>
                    <a:pt x="8255" y="58169"/>
                    <a:pt x="8596" y="58260"/>
                    <a:pt x="8528" y="58851"/>
                  </a:cubicBezTo>
                  <a:close/>
                  <a:moveTo>
                    <a:pt x="8642" y="57442"/>
                  </a:moveTo>
                  <a:cubicBezTo>
                    <a:pt x="8710" y="58556"/>
                    <a:pt x="8892" y="57010"/>
                    <a:pt x="8551" y="57010"/>
                  </a:cubicBezTo>
                  <a:cubicBezTo>
                    <a:pt x="8551" y="57214"/>
                    <a:pt x="8619" y="57237"/>
                    <a:pt x="8642" y="57442"/>
                  </a:cubicBezTo>
                  <a:close/>
                  <a:moveTo>
                    <a:pt x="7255" y="57737"/>
                  </a:moveTo>
                  <a:cubicBezTo>
                    <a:pt x="7368" y="57169"/>
                    <a:pt x="7118" y="57032"/>
                    <a:pt x="7095" y="56646"/>
                  </a:cubicBezTo>
                  <a:cubicBezTo>
                    <a:pt x="7323" y="56646"/>
                    <a:pt x="7323" y="56941"/>
                    <a:pt x="7437" y="57078"/>
                  </a:cubicBezTo>
                  <a:cubicBezTo>
                    <a:pt x="7687" y="56759"/>
                    <a:pt x="7277" y="56487"/>
                    <a:pt x="7095" y="56305"/>
                  </a:cubicBezTo>
                  <a:cubicBezTo>
                    <a:pt x="6959" y="56896"/>
                    <a:pt x="7164" y="57260"/>
                    <a:pt x="6800" y="57624"/>
                  </a:cubicBezTo>
                  <a:cubicBezTo>
                    <a:pt x="7050" y="57533"/>
                    <a:pt x="7027" y="57783"/>
                    <a:pt x="7255" y="57737"/>
                  </a:cubicBezTo>
                  <a:close/>
                  <a:moveTo>
                    <a:pt x="9006" y="56236"/>
                  </a:moveTo>
                  <a:cubicBezTo>
                    <a:pt x="9256" y="56282"/>
                    <a:pt x="9301" y="56077"/>
                    <a:pt x="9392" y="55918"/>
                  </a:cubicBezTo>
                  <a:cubicBezTo>
                    <a:pt x="9256" y="55895"/>
                    <a:pt x="9210" y="55759"/>
                    <a:pt x="9028" y="55804"/>
                  </a:cubicBezTo>
                  <a:close/>
                  <a:moveTo>
                    <a:pt x="7277" y="55873"/>
                  </a:moveTo>
                  <a:cubicBezTo>
                    <a:pt x="7300" y="55964"/>
                    <a:pt x="7277" y="56100"/>
                    <a:pt x="7368" y="56100"/>
                  </a:cubicBezTo>
                  <a:cubicBezTo>
                    <a:pt x="7459" y="55668"/>
                    <a:pt x="7118" y="55759"/>
                    <a:pt x="6913" y="55645"/>
                  </a:cubicBezTo>
                  <a:lnTo>
                    <a:pt x="6913" y="56100"/>
                  </a:lnTo>
                  <a:cubicBezTo>
                    <a:pt x="7164" y="56168"/>
                    <a:pt x="7095" y="55873"/>
                    <a:pt x="7277" y="55873"/>
                  </a:cubicBezTo>
                  <a:close/>
                  <a:moveTo>
                    <a:pt x="9051" y="59647"/>
                  </a:moveTo>
                  <a:cubicBezTo>
                    <a:pt x="9051" y="59898"/>
                    <a:pt x="8892" y="59966"/>
                    <a:pt x="8960" y="60284"/>
                  </a:cubicBezTo>
                  <a:cubicBezTo>
                    <a:pt x="9256" y="60443"/>
                    <a:pt x="9187" y="59647"/>
                    <a:pt x="9051" y="59647"/>
                  </a:cubicBezTo>
                  <a:close/>
                  <a:moveTo>
                    <a:pt x="9210" y="55600"/>
                  </a:moveTo>
                  <a:cubicBezTo>
                    <a:pt x="9392" y="55327"/>
                    <a:pt x="9278" y="54713"/>
                    <a:pt x="9324" y="54281"/>
                  </a:cubicBezTo>
                  <a:cubicBezTo>
                    <a:pt x="8960" y="54167"/>
                    <a:pt x="9278" y="54895"/>
                    <a:pt x="8937" y="54827"/>
                  </a:cubicBezTo>
                  <a:cubicBezTo>
                    <a:pt x="8937" y="54667"/>
                    <a:pt x="8710" y="54713"/>
                    <a:pt x="8755" y="54940"/>
                  </a:cubicBezTo>
                  <a:cubicBezTo>
                    <a:pt x="8892" y="54986"/>
                    <a:pt x="9233" y="54804"/>
                    <a:pt x="9210" y="55054"/>
                  </a:cubicBezTo>
                  <a:cubicBezTo>
                    <a:pt x="9006" y="55145"/>
                    <a:pt x="9006" y="55441"/>
                    <a:pt x="9210" y="55600"/>
                  </a:cubicBezTo>
                  <a:close/>
                  <a:moveTo>
                    <a:pt x="8392" y="55577"/>
                  </a:moveTo>
                  <a:cubicBezTo>
                    <a:pt x="8346" y="55304"/>
                    <a:pt x="8801" y="55077"/>
                    <a:pt x="8574" y="54917"/>
                  </a:cubicBezTo>
                  <a:cubicBezTo>
                    <a:pt x="8414" y="55054"/>
                    <a:pt x="8005" y="55441"/>
                    <a:pt x="8392" y="55577"/>
                  </a:cubicBezTo>
                  <a:close/>
                  <a:moveTo>
                    <a:pt x="7482" y="55122"/>
                  </a:moveTo>
                  <a:cubicBezTo>
                    <a:pt x="7527" y="54849"/>
                    <a:pt x="7846" y="54258"/>
                    <a:pt x="7482" y="54144"/>
                  </a:cubicBezTo>
                  <a:cubicBezTo>
                    <a:pt x="7437" y="54417"/>
                    <a:pt x="7186" y="55077"/>
                    <a:pt x="7482" y="55122"/>
                  </a:cubicBezTo>
                  <a:close/>
                  <a:moveTo>
                    <a:pt x="7209" y="53917"/>
                  </a:moveTo>
                  <a:cubicBezTo>
                    <a:pt x="7300" y="53599"/>
                    <a:pt x="7527" y="53462"/>
                    <a:pt x="7505" y="53053"/>
                  </a:cubicBezTo>
                  <a:cubicBezTo>
                    <a:pt x="7186" y="52985"/>
                    <a:pt x="7004" y="53667"/>
                    <a:pt x="7209" y="53917"/>
                  </a:cubicBezTo>
                  <a:close/>
                  <a:moveTo>
                    <a:pt x="8050" y="53485"/>
                  </a:moveTo>
                  <a:cubicBezTo>
                    <a:pt x="8346" y="53621"/>
                    <a:pt x="8392" y="52553"/>
                    <a:pt x="8255" y="52848"/>
                  </a:cubicBezTo>
                  <a:cubicBezTo>
                    <a:pt x="8346" y="53280"/>
                    <a:pt x="7937" y="53053"/>
                    <a:pt x="8050" y="53485"/>
                  </a:cubicBezTo>
                  <a:close/>
                  <a:moveTo>
                    <a:pt x="7141" y="52598"/>
                  </a:moveTo>
                  <a:cubicBezTo>
                    <a:pt x="7277" y="52257"/>
                    <a:pt x="6845" y="52507"/>
                    <a:pt x="6982" y="52166"/>
                  </a:cubicBezTo>
                  <a:cubicBezTo>
                    <a:pt x="6982" y="51984"/>
                    <a:pt x="7209" y="52075"/>
                    <a:pt x="7164" y="51825"/>
                  </a:cubicBezTo>
                  <a:cubicBezTo>
                    <a:pt x="7027" y="51825"/>
                    <a:pt x="6913" y="51825"/>
                    <a:pt x="6800" y="51825"/>
                  </a:cubicBezTo>
                  <a:cubicBezTo>
                    <a:pt x="6868" y="52234"/>
                    <a:pt x="6663" y="52348"/>
                    <a:pt x="6686" y="52689"/>
                  </a:cubicBezTo>
                  <a:cubicBezTo>
                    <a:pt x="6982" y="52757"/>
                    <a:pt x="6936" y="52325"/>
                    <a:pt x="7141" y="52598"/>
                  </a:cubicBezTo>
                  <a:close/>
                  <a:moveTo>
                    <a:pt x="7527" y="51734"/>
                  </a:moveTo>
                  <a:cubicBezTo>
                    <a:pt x="7459" y="51870"/>
                    <a:pt x="7277" y="52780"/>
                    <a:pt x="7414" y="52507"/>
                  </a:cubicBezTo>
                  <a:cubicBezTo>
                    <a:pt x="7596" y="52484"/>
                    <a:pt x="7755" y="51870"/>
                    <a:pt x="7527" y="51734"/>
                  </a:cubicBezTo>
                  <a:close/>
                  <a:moveTo>
                    <a:pt x="8710" y="52098"/>
                  </a:moveTo>
                  <a:cubicBezTo>
                    <a:pt x="8505" y="52189"/>
                    <a:pt x="7869" y="52280"/>
                    <a:pt x="8164" y="52621"/>
                  </a:cubicBezTo>
                  <a:cubicBezTo>
                    <a:pt x="8187" y="52439"/>
                    <a:pt x="8323" y="52371"/>
                    <a:pt x="8528" y="52416"/>
                  </a:cubicBezTo>
                  <a:cubicBezTo>
                    <a:pt x="8551" y="52598"/>
                    <a:pt x="8414" y="52962"/>
                    <a:pt x="8710" y="52848"/>
                  </a:cubicBezTo>
                  <a:cubicBezTo>
                    <a:pt x="8664" y="52484"/>
                    <a:pt x="8755" y="52234"/>
                    <a:pt x="8801" y="51984"/>
                  </a:cubicBezTo>
                  <a:cubicBezTo>
                    <a:pt x="8824" y="51825"/>
                    <a:pt x="8824" y="51188"/>
                    <a:pt x="8710" y="51529"/>
                  </a:cubicBezTo>
                  <a:close/>
                  <a:moveTo>
                    <a:pt x="8164" y="51643"/>
                  </a:moveTo>
                  <a:cubicBezTo>
                    <a:pt x="8278" y="51507"/>
                    <a:pt x="8278" y="51256"/>
                    <a:pt x="8278" y="50983"/>
                  </a:cubicBezTo>
                  <a:cubicBezTo>
                    <a:pt x="7982" y="50847"/>
                    <a:pt x="8187" y="51347"/>
                    <a:pt x="7891" y="51188"/>
                  </a:cubicBezTo>
                  <a:cubicBezTo>
                    <a:pt x="7846" y="50870"/>
                    <a:pt x="8005" y="50802"/>
                    <a:pt x="8005" y="50551"/>
                  </a:cubicBezTo>
                  <a:cubicBezTo>
                    <a:pt x="7823" y="50347"/>
                    <a:pt x="7891" y="50551"/>
                    <a:pt x="7641" y="50529"/>
                  </a:cubicBezTo>
                  <a:cubicBezTo>
                    <a:pt x="7732" y="50870"/>
                    <a:pt x="7618" y="51416"/>
                    <a:pt x="7891" y="51529"/>
                  </a:cubicBezTo>
                  <a:cubicBezTo>
                    <a:pt x="7914" y="51006"/>
                    <a:pt x="8073" y="51597"/>
                    <a:pt x="8164" y="51643"/>
                  </a:cubicBezTo>
                  <a:close/>
                  <a:moveTo>
                    <a:pt x="8824" y="50347"/>
                  </a:moveTo>
                  <a:cubicBezTo>
                    <a:pt x="8937" y="50688"/>
                    <a:pt x="8528" y="50415"/>
                    <a:pt x="8642" y="50779"/>
                  </a:cubicBezTo>
                  <a:cubicBezTo>
                    <a:pt x="8687" y="50938"/>
                    <a:pt x="8937" y="50870"/>
                    <a:pt x="8824" y="51211"/>
                  </a:cubicBezTo>
                  <a:cubicBezTo>
                    <a:pt x="9119" y="51347"/>
                    <a:pt x="8892" y="50870"/>
                    <a:pt x="9187" y="51006"/>
                  </a:cubicBezTo>
                  <a:cubicBezTo>
                    <a:pt x="9210" y="51325"/>
                    <a:pt x="8824" y="51529"/>
                    <a:pt x="9187" y="51666"/>
                  </a:cubicBezTo>
                  <a:cubicBezTo>
                    <a:pt x="9165" y="51347"/>
                    <a:pt x="9392" y="51325"/>
                    <a:pt x="9369" y="51006"/>
                  </a:cubicBezTo>
                  <a:cubicBezTo>
                    <a:pt x="9233" y="50597"/>
                    <a:pt x="8960" y="50347"/>
                    <a:pt x="8937" y="49801"/>
                  </a:cubicBezTo>
                  <a:cubicBezTo>
                    <a:pt x="8824" y="49778"/>
                    <a:pt x="8664" y="49801"/>
                    <a:pt x="8664" y="49687"/>
                  </a:cubicBezTo>
                  <a:cubicBezTo>
                    <a:pt x="8551" y="49142"/>
                    <a:pt x="8551" y="49983"/>
                    <a:pt x="8755" y="50006"/>
                  </a:cubicBezTo>
                  <a:cubicBezTo>
                    <a:pt x="8755" y="50165"/>
                    <a:pt x="8369" y="50324"/>
                    <a:pt x="8642" y="50438"/>
                  </a:cubicBezTo>
                  <a:cubicBezTo>
                    <a:pt x="8664" y="50324"/>
                    <a:pt x="8801" y="50188"/>
                    <a:pt x="8824" y="50347"/>
                  </a:cubicBezTo>
                  <a:close/>
                  <a:moveTo>
                    <a:pt x="9028" y="49574"/>
                  </a:moveTo>
                  <a:cubicBezTo>
                    <a:pt x="9006" y="49392"/>
                    <a:pt x="9301" y="49051"/>
                    <a:pt x="9028" y="48914"/>
                  </a:cubicBezTo>
                  <a:cubicBezTo>
                    <a:pt x="9006" y="49005"/>
                    <a:pt x="8960" y="49051"/>
                    <a:pt x="8846" y="49028"/>
                  </a:cubicBezTo>
                  <a:cubicBezTo>
                    <a:pt x="8824" y="49301"/>
                    <a:pt x="8824" y="49551"/>
                    <a:pt x="9028" y="49574"/>
                  </a:cubicBezTo>
                  <a:close/>
                  <a:moveTo>
                    <a:pt x="8574" y="48914"/>
                  </a:moveTo>
                  <a:cubicBezTo>
                    <a:pt x="8619" y="48437"/>
                    <a:pt x="8323" y="48778"/>
                    <a:pt x="8301" y="48573"/>
                  </a:cubicBezTo>
                  <a:cubicBezTo>
                    <a:pt x="8301" y="48300"/>
                    <a:pt x="8369" y="47936"/>
                    <a:pt x="8141" y="47914"/>
                  </a:cubicBezTo>
                  <a:cubicBezTo>
                    <a:pt x="8050" y="48346"/>
                    <a:pt x="8278" y="48619"/>
                    <a:pt x="8119" y="48800"/>
                  </a:cubicBezTo>
                  <a:cubicBezTo>
                    <a:pt x="8392" y="48709"/>
                    <a:pt x="8346" y="48960"/>
                    <a:pt x="8574" y="48914"/>
                  </a:cubicBezTo>
                  <a:close/>
                  <a:moveTo>
                    <a:pt x="7664" y="48232"/>
                  </a:moveTo>
                  <a:cubicBezTo>
                    <a:pt x="7755" y="48550"/>
                    <a:pt x="7550" y="48528"/>
                    <a:pt x="7573" y="48778"/>
                  </a:cubicBezTo>
                  <a:cubicBezTo>
                    <a:pt x="7982" y="48982"/>
                    <a:pt x="7914" y="48209"/>
                    <a:pt x="7664" y="48232"/>
                  </a:cubicBezTo>
                  <a:close/>
                  <a:moveTo>
                    <a:pt x="9324" y="47732"/>
                  </a:moveTo>
                  <a:cubicBezTo>
                    <a:pt x="9278" y="47300"/>
                    <a:pt x="9119" y="46981"/>
                    <a:pt x="8983" y="46617"/>
                  </a:cubicBezTo>
                  <a:cubicBezTo>
                    <a:pt x="9142" y="46231"/>
                    <a:pt x="9187" y="45685"/>
                    <a:pt x="9187" y="45094"/>
                  </a:cubicBezTo>
                  <a:cubicBezTo>
                    <a:pt x="8983" y="45071"/>
                    <a:pt x="8824" y="45117"/>
                    <a:pt x="8733" y="45208"/>
                  </a:cubicBezTo>
                  <a:cubicBezTo>
                    <a:pt x="8824" y="45389"/>
                    <a:pt x="8733" y="45844"/>
                    <a:pt x="8892" y="45981"/>
                  </a:cubicBezTo>
                  <a:cubicBezTo>
                    <a:pt x="9051" y="45685"/>
                    <a:pt x="8801" y="45594"/>
                    <a:pt x="9006" y="45435"/>
                  </a:cubicBezTo>
                  <a:cubicBezTo>
                    <a:pt x="9210" y="45731"/>
                    <a:pt x="8983" y="46140"/>
                    <a:pt x="8801" y="46299"/>
                  </a:cubicBezTo>
                  <a:cubicBezTo>
                    <a:pt x="8664" y="45708"/>
                    <a:pt x="8437" y="46117"/>
                    <a:pt x="8255" y="45731"/>
                  </a:cubicBezTo>
                  <a:cubicBezTo>
                    <a:pt x="8232" y="45526"/>
                    <a:pt x="8369" y="45503"/>
                    <a:pt x="8369" y="45299"/>
                  </a:cubicBezTo>
                  <a:cubicBezTo>
                    <a:pt x="8096" y="45276"/>
                    <a:pt x="8141" y="45617"/>
                    <a:pt x="7891" y="45617"/>
                  </a:cubicBezTo>
                  <a:cubicBezTo>
                    <a:pt x="7846" y="45571"/>
                    <a:pt x="7778" y="45094"/>
                    <a:pt x="7709" y="45389"/>
                  </a:cubicBezTo>
                  <a:cubicBezTo>
                    <a:pt x="7800" y="45753"/>
                    <a:pt x="8210" y="45753"/>
                    <a:pt x="8164" y="46276"/>
                  </a:cubicBezTo>
                  <a:cubicBezTo>
                    <a:pt x="8574" y="46003"/>
                    <a:pt x="8596" y="46458"/>
                    <a:pt x="8619" y="46617"/>
                  </a:cubicBezTo>
                  <a:cubicBezTo>
                    <a:pt x="8619" y="46413"/>
                    <a:pt x="8960" y="46686"/>
                    <a:pt x="8983" y="46845"/>
                  </a:cubicBezTo>
                  <a:cubicBezTo>
                    <a:pt x="8505" y="46799"/>
                    <a:pt x="8755" y="47618"/>
                    <a:pt x="8414" y="47709"/>
                  </a:cubicBezTo>
                  <a:lnTo>
                    <a:pt x="8869" y="47709"/>
                  </a:lnTo>
                  <a:cubicBezTo>
                    <a:pt x="8869" y="47436"/>
                    <a:pt x="8824" y="47072"/>
                    <a:pt x="9074" y="47072"/>
                  </a:cubicBezTo>
                  <a:cubicBezTo>
                    <a:pt x="9097" y="47368"/>
                    <a:pt x="8915" y="47868"/>
                    <a:pt x="9324" y="47732"/>
                  </a:cubicBezTo>
                  <a:close/>
                  <a:moveTo>
                    <a:pt x="8073" y="46504"/>
                  </a:moveTo>
                  <a:cubicBezTo>
                    <a:pt x="7505" y="46595"/>
                    <a:pt x="8232" y="45594"/>
                    <a:pt x="7618" y="45935"/>
                  </a:cubicBezTo>
                  <a:cubicBezTo>
                    <a:pt x="7687" y="45571"/>
                    <a:pt x="7527" y="45480"/>
                    <a:pt x="7437" y="45276"/>
                  </a:cubicBezTo>
                  <a:cubicBezTo>
                    <a:pt x="7641" y="44912"/>
                    <a:pt x="7823" y="44571"/>
                    <a:pt x="7914" y="44093"/>
                  </a:cubicBezTo>
                  <a:lnTo>
                    <a:pt x="7550" y="44093"/>
                  </a:lnTo>
                  <a:cubicBezTo>
                    <a:pt x="7573" y="44571"/>
                    <a:pt x="7505" y="44844"/>
                    <a:pt x="7186" y="44616"/>
                  </a:cubicBezTo>
                  <a:cubicBezTo>
                    <a:pt x="7209" y="45208"/>
                    <a:pt x="7368" y="45617"/>
                    <a:pt x="7437" y="46163"/>
                  </a:cubicBezTo>
                  <a:cubicBezTo>
                    <a:pt x="7846" y="46026"/>
                    <a:pt x="7732" y="47186"/>
                    <a:pt x="8073" y="46504"/>
                  </a:cubicBezTo>
                  <a:close/>
                  <a:moveTo>
                    <a:pt x="8642" y="44002"/>
                  </a:moveTo>
                  <a:cubicBezTo>
                    <a:pt x="8551" y="44298"/>
                    <a:pt x="8073" y="44184"/>
                    <a:pt x="8187" y="44753"/>
                  </a:cubicBezTo>
                  <a:cubicBezTo>
                    <a:pt x="8392" y="44866"/>
                    <a:pt x="8369" y="44548"/>
                    <a:pt x="8551" y="44548"/>
                  </a:cubicBezTo>
                  <a:cubicBezTo>
                    <a:pt x="8596" y="44548"/>
                    <a:pt x="8664" y="44798"/>
                    <a:pt x="8824" y="44775"/>
                  </a:cubicBezTo>
                  <a:cubicBezTo>
                    <a:pt x="8915" y="44753"/>
                    <a:pt x="9051" y="44730"/>
                    <a:pt x="9006" y="44343"/>
                  </a:cubicBezTo>
                  <a:cubicBezTo>
                    <a:pt x="8505" y="44434"/>
                    <a:pt x="8824" y="44162"/>
                    <a:pt x="8642" y="44002"/>
                  </a:cubicBezTo>
                  <a:close/>
                  <a:moveTo>
                    <a:pt x="7277" y="43866"/>
                  </a:moveTo>
                  <a:cubicBezTo>
                    <a:pt x="7209" y="43502"/>
                    <a:pt x="7437" y="43525"/>
                    <a:pt x="7573" y="43434"/>
                  </a:cubicBezTo>
                  <a:cubicBezTo>
                    <a:pt x="7550" y="43229"/>
                    <a:pt x="7505" y="43070"/>
                    <a:pt x="7391" y="42979"/>
                  </a:cubicBezTo>
                  <a:cubicBezTo>
                    <a:pt x="7346" y="43411"/>
                    <a:pt x="7209" y="43457"/>
                    <a:pt x="7027" y="43206"/>
                  </a:cubicBezTo>
                  <a:cubicBezTo>
                    <a:pt x="7004" y="43479"/>
                    <a:pt x="7232" y="44002"/>
                    <a:pt x="7277" y="43866"/>
                  </a:cubicBezTo>
                  <a:close/>
                  <a:moveTo>
                    <a:pt x="6641" y="43843"/>
                  </a:moveTo>
                  <a:cubicBezTo>
                    <a:pt x="7004" y="43911"/>
                    <a:pt x="6754" y="43252"/>
                    <a:pt x="6845" y="42979"/>
                  </a:cubicBezTo>
                  <a:cubicBezTo>
                    <a:pt x="7141" y="43161"/>
                    <a:pt x="7186" y="42956"/>
                    <a:pt x="7209" y="42547"/>
                  </a:cubicBezTo>
                  <a:cubicBezTo>
                    <a:pt x="6618" y="42433"/>
                    <a:pt x="6572" y="43502"/>
                    <a:pt x="6641" y="43843"/>
                  </a:cubicBezTo>
                  <a:close/>
                  <a:moveTo>
                    <a:pt x="8301" y="43775"/>
                  </a:moveTo>
                  <a:cubicBezTo>
                    <a:pt x="8346" y="43775"/>
                    <a:pt x="8392" y="43798"/>
                    <a:pt x="8369" y="43889"/>
                  </a:cubicBezTo>
                  <a:cubicBezTo>
                    <a:pt x="8619" y="43911"/>
                    <a:pt x="8687" y="43729"/>
                    <a:pt x="8664" y="43457"/>
                  </a:cubicBezTo>
                  <a:cubicBezTo>
                    <a:pt x="8414" y="43411"/>
                    <a:pt x="8255" y="43479"/>
                    <a:pt x="8301" y="43775"/>
                  </a:cubicBezTo>
                  <a:close/>
                  <a:moveTo>
                    <a:pt x="4207" y="47845"/>
                  </a:moveTo>
                  <a:cubicBezTo>
                    <a:pt x="4207" y="47345"/>
                    <a:pt x="4640" y="46777"/>
                    <a:pt x="4207" y="46413"/>
                  </a:cubicBezTo>
                  <a:cubicBezTo>
                    <a:pt x="4344" y="46981"/>
                    <a:pt x="3957" y="47482"/>
                    <a:pt x="4207" y="47845"/>
                  </a:cubicBezTo>
                  <a:close/>
                  <a:moveTo>
                    <a:pt x="5208" y="47413"/>
                  </a:moveTo>
                  <a:cubicBezTo>
                    <a:pt x="5504" y="47072"/>
                    <a:pt x="4935" y="46572"/>
                    <a:pt x="5231" y="46208"/>
                  </a:cubicBezTo>
                  <a:cubicBezTo>
                    <a:pt x="4730" y="46390"/>
                    <a:pt x="5072" y="47072"/>
                    <a:pt x="5208" y="47413"/>
                  </a:cubicBezTo>
                  <a:close/>
                  <a:moveTo>
                    <a:pt x="5231" y="45890"/>
                  </a:moveTo>
                  <a:cubicBezTo>
                    <a:pt x="5185" y="45344"/>
                    <a:pt x="5617" y="44957"/>
                    <a:pt x="5344" y="44480"/>
                  </a:cubicBezTo>
                  <a:cubicBezTo>
                    <a:pt x="4867" y="44343"/>
                    <a:pt x="4958" y="44957"/>
                    <a:pt x="5163" y="45117"/>
                  </a:cubicBezTo>
                  <a:cubicBezTo>
                    <a:pt x="5185" y="45549"/>
                    <a:pt x="4958" y="45685"/>
                    <a:pt x="5231" y="45890"/>
                  </a:cubicBezTo>
                  <a:close/>
                  <a:moveTo>
                    <a:pt x="4253" y="44775"/>
                  </a:moveTo>
                  <a:cubicBezTo>
                    <a:pt x="4321" y="44685"/>
                    <a:pt x="4503" y="43934"/>
                    <a:pt x="4162" y="44002"/>
                  </a:cubicBezTo>
                  <a:cubicBezTo>
                    <a:pt x="3980" y="44093"/>
                    <a:pt x="4026" y="44821"/>
                    <a:pt x="4253" y="44775"/>
                  </a:cubicBezTo>
                  <a:close/>
                  <a:moveTo>
                    <a:pt x="5367" y="42502"/>
                  </a:moveTo>
                  <a:cubicBezTo>
                    <a:pt x="5390" y="42183"/>
                    <a:pt x="5367" y="41956"/>
                    <a:pt x="5208" y="41842"/>
                  </a:cubicBezTo>
                  <a:cubicBezTo>
                    <a:pt x="5367" y="42251"/>
                    <a:pt x="5185" y="42160"/>
                    <a:pt x="5094" y="42502"/>
                  </a:cubicBezTo>
                  <a:close/>
                  <a:moveTo>
                    <a:pt x="7118" y="42320"/>
                  </a:moveTo>
                  <a:cubicBezTo>
                    <a:pt x="7368" y="41978"/>
                    <a:pt x="7027" y="41637"/>
                    <a:pt x="7141" y="41114"/>
                  </a:cubicBezTo>
                  <a:cubicBezTo>
                    <a:pt x="7277" y="41092"/>
                    <a:pt x="7300" y="40955"/>
                    <a:pt x="7414" y="40910"/>
                  </a:cubicBezTo>
                  <a:cubicBezTo>
                    <a:pt x="7527" y="40910"/>
                    <a:pt x="7505" y="41092"/>
                    <a:pt x="7596" y="41137"/>
                  </a:cubicBezTo>
                  <a:cubicBezTo>
                    <a:pt x="7687" y="40864"/>
                    <a:pt x="8005" y="40887"/>
                    <a:pt x="7982" y="40478"/>
                  </a:cubicBezTo>
                  <a:cubicBezTo>
                    <a:pt x="7960" y="40250"/>
                    <a:pt x="7800" y="40182"/>
                    <a:pt x="7709" y="40046"/>
                  </a:cubicBezTo>
                  <a:cubicBezTo>
                    <a:pt x="7255" y="40068"/>
                    <a:pt x="6936" y="40273"/>
                    <a:pt x="6868" y="40796"/>
                  </a:cubicBezTo>
                  <a:cubicBezTo>
                    <a:pt x="7050" y="40864"/>
                    <a:pt x="6982" y="40637"/>
                    <a:pt x="7050" y="40569"/>
                  </a:cubicBezTo>
                  <a:cubicBezTo>
                    <a:pt x="7164" y="40455"/>
                    <a:pt x="7459" y="40250"/>
                    <a:pt x="7505" y="40478"/>
                  </a:cubicBezTo>
                  <a:cubicBezTo>
                    <a:pt x="7437" y="40751"/>
                    <a:pt x="7300" y="40932"/>
                    <a:pt x="6959" y="40910"/>
                  </a:cubicBezTo>
                  <a:cubicBezTo>
                    <a:pt x="6936" y="41455"/>
                    <a:pt x="6982" y="41956"/>
                    <a:pt x="7118" y="42320"/>
                  </a:cubicBezTo>
                  <a:close/>
                  <a:moveTo>
                    <a:pt x="8346" y="40273"/>
                  </a:moveTo>
                  <a:cubicBezTo>
                    <a:pt x="8460" y="40318"/>
                    <a:pt x="8505" y="40432"/>
                    <a:pt x="8710" y="40387"/>
                  </a:cubicBezTo>
                  <a:cubicBezTo>
                    <a:pt x="8710" y="40205"/>
                    <a:pt x="8733" y="40046"/>
                    <a:pt x="8801" y="39955"/>
                  </a:cubicBezTo>
                  <a:cubicBezTo>
                    <a:pt x="8551" y="39932"/>
                    <a:pt x="8301" y="39932"/>
                    <a:pt x="8346" y="40273"/>
                  </a:cubicBezTo>
                  <a:close/>
                  <a:moveTo>
                    <a:pt x="7346" y="39704"/>
                  </a:moveTo>
                  <a:cubicBezTo>
                    <a:pt x="7209" y="39682"/>
                    <a:pt x="7186" y="39523"/>
                    <a:pt x="7073" y="39477"/>
                  </a:cubicBezTo>
                  <a:cubicBezTo>
                    <a:pt x="7050" y="39636"/>
                    <a:pt x="6936" y="39682"/>
                    <a:pt x="6982" y="39909"/>
                  </a:cubicBezTo>
                  <a:cubicBezTo>
                    <a:pt x="7186" y="39955"/>
                    <a:pt x="7323" y="39886"/>
                    <a:pt x="7346" y="39704"/>
                  </a:cubicBezTo>
                  <a:close/>
                  <a:moveTo>
                    <a:pt x="7891" y="39614"/>
                  </a:moveTo>
                  <a:cubicBezTo>
                    <a:pt x="8164" y="39614"/>
                    <a:pt x="8414" y="40091"/>
                    <a:pt x="8437" y="39500"/>
                  </a:cubicBezTo>
                  <a:cubicBezTo>
                    <a:pt x="8096" y="39614"/>
                    <a:pt x="8164" y="39272"/>
                    <a:pt x="7982" y="39181"/>
                  </a:cubicBezTo>
                  <a:cubicBezTo>
                    <a:pt x="8005" y="39386"/>
                    <a:pt x="7891" y="39409"/>
                    <a:pt x="7891" y="39614"/>
                  </a:cubicBezTo>
                  <a:close/>
                  <a:moveTo>
                    <a:pt x="8323" y="41592"/>
                  </a:moveTo>
                  <a:cubicBezTo>
                    <a:pt x="8596" y="41819"/>
                    <a:pt x="8755" y="41706"/>
                    <a:pt x="8960" y="42138"/>
                  </a:cubicBezTo>
                  <a:cubicBezTo>
                    <a:pt x="8937" y="41751"/>
                    <a:pt x="8528" y="41092"/>
                    <a:pt x="8323" y="41592"/>
                  </a:cubicBezTo>
                  <a:close/>
                  <a:moveTo>
                    <a:pt x="7505" y="41797"/>
                  </a:moveTo>
                  <a:lnTo>
                    <a:pt x="7482" y="42115"/>
                  </a:lnTo>
                  <a:cubicBezTo>
                    <a:pt x="7778" y="42047"/>
                    <a:pt x="7823" y="42229"/>
                    <a:pt x="8028" y="42229"/>
                  </a:cubicBezTo>
                  <a:cubicBezTo>
                    <a:pt x="8073" y="41842"/>
                    <a:pt x="7709" y="41888"/>
                    <a:pt x="7505" y="41797"/>
                  </a:cubicBezTo>
                  <a:close/>
                  <a:moveTo>
                    <a:pt x="7755" y="36657"/>
                  </a:moveTo>
                  <a:cubicBezTo>
                    <a:pt x="7641" y="36407"/>
                    <a:pt x="7687" y="35952"/>
                    <a:pt x="7300" y="35998"/>
                  </a:cubicBezTo>
                  <a:cubicBezTo>
                    <a:pt x="7232" y="36339"/>
                    <a:pt x="7550" y="36225"/>
                    <a:pt x="7573" y="36430"/>
                  </a:cubicBezTo>
                  <a:cubicBezTo>
                    <a:pt x="7346" y="36407"/>
                    <a:pt x="7141" y="36407"/>
                    <a:pt x="7118" y="36635"/>
                  </a:cubicBezTo>
                  <a:cubicBezTo>
                    <a:pt x="7323" y="36635"/>
                    <a:pt x="7550" y="36657"/>
                    <a:pt x="7755" y="36657"/>
                  </a:cubicBezTo>
                  <a:close/>
                  <a:moveTo>
                    <a:pt x="11552" y="88664"/>
                  </a:moveTo>
                  <a:cubicBezTo>
                    <a:pt x="11598" y="88345"/>
                    <a:pt x="12075" y="88573"/>
                    <a:pt x="11916" y="88004"/>
                  </a:cubicBezTo>
                  <a:cubicBezTo>
                    <a:pt x="11643" y="87868"/>
                    <a:pt x="11712" y="88186"/>
                    <a:pt x="11552" y="88209"/>
                  </a:cubicBezTo>
                  <a:cubicBezTo>
                    <a:pt x="11416" y="88141"/>
                    <a:pt x="11393" y="88732"/>
                    <a:pt x="11552" y="88664"/>
                  </a:cubicBezTo>
                  <a:close/>
                  <a:moveTo>
                    <a:pt x="11848" y="80363"/>
                  </a:moveTo>
                  <a:lnTo>
                    <a:pt x="11848" y="80682"/>
                  </a:lnTo>
                  <a:cubicBezTo>
                    <a:pt x="12121" y="80591"/>
                    <a:pt x="12485" y="80591"/>
                    <a:pt x="12417" y="80045"/>
                  </a:cubicBezTo>
                  <a:cubicBezTo>
                    <a:pt x="11985" y="79840"/>
                    <a:pt x="12280" y="80545"/>
                    <a:pt x="11848" y="80363"/>
                  </a:cubicBezTo>
                  <a:close/>
                  <a:moveTo>
                    <a:pt x="13053" y="80272"/>
                  </a:moveTo>
                  <a:cubicBezTo>
                    <a:pt x="12758" y="80295"/>
                    <a:pt x="12508" y="80341"/>
                    <a:pt x="12485" y="80705"/>
                  </a:cubicBezTo>
                  <a:lnTo>
                    <a:pt x="13053" y="80705"/>
                  </a:lnTo>
                  <a:close/>
                  <a:moveTo>
                    <a:pt x="12326" y="91733"/>
                  </a:moveTo>
                  <a:cubicBezTo>
                    <a:pt x="12530" y="91756"/>
                    <a:pt x="12667" y="91824"/>
                    <a:pt x="12780" y="91915"/>
                  </a:cubicBezTo>
                  <a:cubicBezTo>
                    <a:pt x="12826" y="91984"/>
                    <a:pt x="12871" y="92029"/>
                    <a:pt x="12894" y="92097"/>
                  </a:cubicBezTo>
                  <a:cubicBezTo>
                    <a:pt x="12917" y="92143"/>
                    <a:pt x="12940" y="92165"/>
                    <a:pt x="12940" y="92211"/>
                  </a:cubicBezTo>
                  <a:cubicBezTo>
                    <a:pt x="12962" y="92256"/>
                    <a:pt x="12962" y="92256"/>
                    <a:pt x="12962" y="92279"/>
                  </a:cubicBezTo>
                  <a:cubicBezTo>
                    <a:pt x="13031" y="92370"/>
                    <a:pt x="12940" y="92507"/>
                    <a:pt x="12758" y="92666"/>
                  </a:cubicBezTo>
                  <a:cubicBezTo>
                    <a:pt x="12780" y="92734"/>
                    <a:pt x="12917" y="92643"/>
                    <a:pt x="12940" y="92598"/>
                  </a:cubicBezTo>
                  <a:cubicBezTo>
                    <a:pt x="13235" y="92666"/>
                    <a:pt x="12803" y="92870"/>
                    <a:pt x="12758" y="93007"/>
                  </a:cubicBezTo>
                  <a:cubicBezTo>
                    <a:pt x="12735" y="93052"/>
                    <a:pt x="12849" y="92984"/>
                    <a:pt x="12849" y="92984"/>
                  </a:cubicBezTo>
                  <a:cubicBezTo>
                    <a:pt x="12940" y="93052"/>
                    <a:pt x="12917" y="93302"/>
                    <a:pt x="12735" y="93462"/>
                  </a:cubicBezTo>
                  <a:cubicBezTo>
                    <a:pt x="12871" y="93484"/>
                    <a:pt x="12735" y="93689"/>
                    <a:pt x="13076" y="93507"/>
                  </a:cubicBezTo>
                  <a:cubicBezTo>
                    <a:pt x="12803" y="93803"/>
                    <a:pt x="12940" y="93916"/>
                    <a:pt x="12962" y="94098"/>
                  </a:cubicBezTo>
                  <a:cubicBezTo>
                    <a:pt x="12849" y="94280"/>
                    <a:pt x="12508" y="94508"/>
                    <a:pt x="12508" y="94690"/>
                  </a:cubicBezTo>
                  <a:cubicBezTo>
                    <a:pt x="12689" y="94644"/>
                    <a:pt x="12712" y="94303"/>
                    <a:pt x="13053" y="94189"/>
                  </a:cubicBezTo>
                  <a:cubicBezTo>
                    <a:pt x="13076" y="94258"/>
                    <a:pt x="13031" y="94326"/>
                    <a:pt x="12871" y="94462"/>
                  </a:cubicBezTo>
                  <a:cubicBezTo>
                    <a:pt x="12917" y="94690"/>
                    <a:pt x="12735" y="95213"/>
                    <a:pt x="12917" y="95235"/>
                  </a:cubicBezTo>
                  <a:cubicBezTo>
                    <a:pt x="12940" y="95304"/>
                    <a:pt x="12849" y="95440"/>
                    <a:pt x="12644" y="95645"/>
                  </a:cubicBezTo>
                  <a:cubicBezTo>
                    <a:pt x="12803" y="95508"/>
                    <a:pt x="12894" y="95485"/>
                    <a:pt x="12917" y="95554"/>
                  </a:cubicBezTo>
                  <a:cubicBezTo>
                    <a:pt x="12917" y="95576"/>
                    <a:pt x="12917" y="95622"/>
                    <a:pt x="12894" y="95713"/>
                  </a:cubicBezTo>
                  <a:cubicBezTo>
                    <a:pt x="12894" y="95736"/>
                    <a:pt x="12871" y="95781"/>
                    <a:pt x="12871" y="95827"/>
                  </a:cubicBezTo>
                  <a:cubicBezTo>
                    <a:pt x="12849" y="95872"/>
                    <a:pt x="12871" y="95872"/>
                    <a:pt x="12871" y="95895"/>
                  </a:cubicBezTo>
                  <a:cubicBezTo>
                    <a:pt x="13144" y="95599"/>
                    <a:pt x="13235" y="95667"/>
                    <a:pt x="13417" y="95531"/>
                  </a:cubicBezTo>
                  <a:cubicBezTo>
                    <a:pt x="13281" y="95758"/>
                    <a:pt x="13212" y="95758"/>
                    <a:pt x="13144" y="95758"/>
                  </a:cubicBezTo>
                  <a:cubicBezTo>
                    <a:pt x="13008" y="96099"/>
                    <a:pt x="13485" y="95576"/>
                    <a:pt x="13417" y="95849"/>
                  </a:cubicBezTo>
                  <a:cubicBezTo>
                    <a:pt x="13485" y="95827"/>
                    <a:pt x="13508" y="95736"/>
                    <a:pt x="13485" y="95736"/>
                  </a:cubicBezTo>
                  <a:cubicBezTo>
                    <a:pt x="13804" y="95304"/>
                    <a:pt x="13508" y="95804"/>
                    <a:pt x="13531" y="95827"/>
                  </a:cubicBezTo>
                  <a:cubicBezTo>
                    <a:pt x="13531" y="95827"/>
                    <a:pt x="13713" y="95804"/>
                    <a:pt x="13735" y="95804"/>
                  </a:cubicBezTo>
                  <a:cubicBezTo>
                    <a:pt x="13781" y="95827"/>
                    <a:pt x="13872" y="95758"/>
                    <a:pt x="13940" y="95781"/>
                  </a:cubicBezTo>
                  <a:cubicBezTo>
                    <a:pt x="13963" y="95804"/>
                    <a:pt x="13940" y="95986"/>
                    <a:pt x="13940" y="95986"/>
                  </a:cubicBezTo>
                  <a:cubicBezTo>
                    <a:pt x="14008" y="95986"/>
                    <a:pt x="14190" y="95690"/>
                    <a:pt x="14258" y="95645"/>
                  </a:cubicBezTo>
                  <a:cubicBezTo>
                    <a:pt x="14349" y="95576"/>
                    <a:pt x="14281" y="95736"/>
                    <a:pt x="14327" y="95736"/>
                  </a:cubicBezTo>
                  <a:cubicBezTo>
                    <a:pt x="14372" y="95713"/>
                    <a:pt x="14418" y="95599"/>
                    <a:pt x="14440" y="95599"/>
                  </a:cubicBezTo>
                  <a:cubicBezTo>
                    <a:pt x="14577" y="95622"/>
                    <a:pt x="14622" y="95804"/>
                    <a:pt x="14782" y="95645"/>
                  </a:cubicBezTo>
                  <a:cubicBezTo>
                    <a:pt x="14782" y="95622"/>
                    <a:pt x="14736" y="95531"/>
                    <a:pt x="14713" y="95554"/>
                  </a:cubicBezTo>
                  <a:cubicBezTo>
                    <a:pt x="14918" y="95372"/>
                    <a:pt x="15032" y="95554"/>
                    <a:pt x="15214" y="95554"/>
                  </a:cubicBezTo>
                  <a:cubicBezTo>
                    <a:pt x="15282" y="95554"/>
                    <a:pt x="15350" y="95417"/>
                    <a:pt x="15418" y="95395"/>
                  </a:cubicBezTo>
                  <a:cubicBezTo>
                    <a:pt x="15441" y="95395"/>
                    <a:pt x="15509" y="95508"/>
                    <a:pt x="15577" y="95463"/>
                  </a:cubicBezTo>
                  <a:cubicBezTo>
                    <a:pt x="15646" y="95440"/>
                    <a:pt x="15600" y="95326"/>
                    <a:pt x="15623" y="95258"/>
                  </a:cubicBezTo>
                  <a:cubicBezTo>
                    <a:pt x="15691" y="95144"/>
                    <a:pt x="15828" y="95304"/>
                    <a:pt x="15896" y="95190"/>
                  </a:cubicBezTo>
                  <a:cubicBezTo>
                    <a:pt x="15896" y="95349"/>
                    <a:pt x="15828" y="95417"/>
                    <a:pt x="15737" y="95417"/>
                  </a:cubicBezTo>
                  <a:cubicBezTo>
                    <a:pt x="15919" y="95531"/>
                    <a:pt x="15691" y="95804"/>
                    <a:pt x="15782" y="95986"/>
                  </a:cubicBezTo>
                  <a:cubicBezTo>
                    <a:pt x="15828" y="95963"/>
                    <a:pt x="15828" y="95872"/>
                    <a:pt x="15873" y="95872"/>
                  </a:cubicBezTo>
                  <a:cubicBezTo>
                    <a:pt x="16009" y="95758"/>
                    <a:pt x="15828" y="95667"/>
                    <a:pt x="15873" y="95485"/>
                  </a:cubicBezTo>
                  <a:cubicBezTo>
                    <a:pt x="15896" y="95326"/>
                    <a:pt x="15964" y="95508"/>
                    <a:pt x="16032" y="95440"/>
                  </a:cubicBezTo>
                  <a:cubicBezTo>
                    <a:pt x="16055" y="95417"/>
                    <a:pt x="16123" y="95213"/>
                    <a:pt x="16146" y="95213"/>
                  </a:cubicBezTo>
                  <a:cubicBezTo>
                    <a:pt x="16146" y="95213"/>
                    <a:pt x="16373" y="95463"/>
                    <a:pt x="16282" y="95076"/>
                  </a:cubicBezTo>
                  <a:cubicBezTo>
                    <a:pt x="16351" y="95008"/>
                    <a:pt x="16373" y="95235"/>
                    <a:pt x="16442" y="95235"/>
                  </a:cubicBezTo>
                  <a:cubicBezTo>
                    <a:pt x="16510" y="95235"/>
                    <a:pt x="16487" y="95144"/>
                    <a:pt x="16464" y="95031"/>
                  </a:cubicBezTo>
                  <a:cubicBezTo>
                    <a:pt x="16555" y="95099"/>
                    <a:pt x="16646" y="95122"/>
                    <a:pt x="16714" y="95122"/>
                  </a:cubicBezTo>
                  <a:cubicBezTo>
                    <a:pt x="16737" y="95122"/>
                    <a:pt x="16783" y="95099"/>
                    <a:pt x="16828" y="95076"/>
                  </a:cubicBezTo>
                  <a:cubicBezTo>
                    <a:pt x="16874" y="95053"/>
                    <a:pt x="16919" y="95031"/>
                    <a:pt x="16942" y="95008"/>
                  </a:cubicBezTo>
                  <a:cubicBezTo>
                    <a:pt x="17033" y="94940"/>
                    <a:pt x="17124" y="94872"/>
                    <a:pt x="17192" y="94781"/>
                  </a:cubicBezTo>
                  <a:cubicBezTo>
                    <a:pt x="17465" y="94781"/>
                    <a:pt x="17692" y="94849"/>
                    <a:pt x="18011" y="94758"/>
                  </a:cubicBezTo>
                  <a:cubicBezTo>
                    <a:pt x="17988" y="94599"/>
                    <a:pt x="17897" y="94621"/>
                    <a:pt x="17783" y="94644"/>
                  </a:cubicBezTo>
                  <a:cubicBezTo>
                    <a:pt x="17874" y="94462"/>
                    <a:pt x="18124" y="94553"/>
                    <a:pt x="18374" y="94303"/>
                  </a:cubicBezTo>
                  <a:cubicBezTo>
                    <a:pt x="18534" y="94235"/>
                    <a:pt x="18306" y="94007"/>
                    <a:pt x="18420" y="93894"/>
                  </a:cubicBezTo>
                  <a:cubicBezTo>
                    <a:pt x="18738" y="93916"/>
                    <a:pt x="18716" y="93530"/>
                    <a:pt x="18829" y="93416"/>
                  </a:cubicBezTo>
                  <a:cubicBezTo>
                    <a:pt x="18897" y="93371"/>
                    <a:pt x="19148" y="93325"/>
                    <a:pt x="19284" y="93234"/>
                  </a:cubicBezTo>
                  <a:cubicBezTo>
                    <a:pt x="19557" y="93007"/>
                    <a:pt x="20012" y="92802"/>
                    <a:pt x="20512" y="92575"/>
                  </a:cubicBezTo>
                  <a:cubicBezTo>
                    <a:pt x="21012" y="92347"/>
                    <a:pt x="21558" y="92120"/>
                    <a:pt x="22036" y="91870"/>
                  </a:cubicBezTo>
                  <a:cubicBezTo>
                    <a:pt x="22217" y="91779"/>
                    <a:pt x="22399" y="91392"/>
                    <a:pt x="22672" y="91620"/>
                  </a:cubicBezTo>
                  <a:cubicBezTo>
                    <a:pt x="22877" y="91574"/>
                    <a:pt x="22695" y="91415"/>
                    <a:pt x="22831" y="91324"/>
                  </a:cubicBezTo>
                  <a:cubicBezTo>
                    <a:pt x="23809" y="90801"/>
                    <a:pt x="24423" y="90278"/>
                    <a:pt x="25242" y="90051"/>
                  </a:cubicBezTo>
                  <a:cubicBezTo>
                    <a:pt x="25083" y="90460"/>
                    <a:pt x="24537" y="90392"/>
                    <a:pt x="24310" y="90778"/>
                  </a:cubicBezTo>
                  <a:cubicBezTo>
                    <a:pt x="24355" y="91119"/>
                    <a:pt x="24696" y="90756"/>
                    <a:pt x="24901" y="90619"/>
                  </a:cubicBezTo>
                  <a:cubicBezTo>
                    <a:pt x="24992" y="90551"/>
                    <a:pt x="25196" y="90528"/>
                    <a:pt x="25196" y="90528"/>
                  </a:cubicBezTo>
                  <a:cubicBezTo>
                    <a:pt x="25378" y="90369"/>
                    <a:pt x="25356" y="90164"/>
                    <a:pt x="25492" y="90096"/>
                  </a:cubicBezTo>
                  <a:cubicBezTo>
                    <a:pt x="26038" y="90005"/>
                    <a:pt x="26606" y="89641"/>
                    <a:pt x="26652" y="89187"/>
                  </a:cubicBezTo>
                  <a:cubicBezTo>
                    <a:pt x="27425" y="88800"/>
                    <a:pt x="27811" y="88118"/>
                    <a:pt x="28471" y="88050"/>
                  </a:cubicBezTo>
                  <a:cubicBezTo>
                    <a:pt x="28607" y="87731"/>
                    <a:pt x="28903" y="87458"/>
                    <a:pt x="29244" y="87208"/>
                  </a:cubicBezTo>
                  <a:cubicBezTo>
                    <a:pt x="29608" y="86958"/>
                    <a:pt x="29995" y="86731"/>
                    <a:pt x="30290" y="86526"/>
                  </a:cubicBezTo>
                  <a:cubicBezTo>
                    <a:pt x="30199" y="86094"/>
                    <a:pt x="30972" y="85798"/>
                    <a:pt x="31473" y="85321"/>
                  </a:cubicBezTo>
                  <a:cubicBezTo>
                    <a:pt x="31836" y="84957"/>
                    <a:pt x="32064" y="84479"/>
                    <a:pt x="32382" y="84161"/>
                  </a:cubicBezTo>
                  <a:cubicBezTo>
                    <a:pt x="32837" y="83729"/>
                    <a:pt x="33246" y="83274"/>
                    <a:pt x="33610" y="82888"/>
                  </a:cubicBezTo>
                  <a:cubicBezTo>
                    <a:pt x="33951" y="82478"/>
                    <a:pt x="34497" y="82205"/>
                    <a:pt x="34497" y="81728"/>
                  </a:cubicBezTo>
                  <a:cubicBezTo>
                    <a:pt x="34884" y="81705"/>
                    <a:pt x="34815" y="81364"/>
                    <a:pt x="34997" y="81114"/>
                  </a:cubicBezTo>
                  <a:cubicBezTo>
                    <a:pt x="35088" y="80977"/>
                    <a:pt x="35179" y="81046"/>
                    <a:pt x="35247" y="80932"/>
                  </a:cubicBezTo>
                  <a:cubicBezTo>
                    <a:pt x="35611" y="80523"/>
                    <a:pt x="35884" y="79886"/>
                    <a:pt x="36248" y="79363"/>
                  </a:cubicBezTo>
                  <a:cubicBezTo>
                    <a:pt x="36453" y="79067"/>
                    <a:pt x="36726" y="78885"/>
                    <a:pt x="36907" y="78612"/>
                  </a:cubicBezTo>
                  <a:cubicBezTo>
                    <a:pt x="37021" y="78453"/>
                    <a:pt x="36998" y="78226"/>
                    <a:pt x="37089" y="78021"/>
                  </a:cubicBezTo>
                  <a:cubicBezTo>
                    <a:pt x="37180" y="77839"/>
                    <a:pt x="37430" y="77726"/>
                    <a:pt x="37544" y="77521"/>
                  </a:cubicBezTo>
                  <a:cubicBezTo>
                    <a:pt x="37726" y="77225"/>
                    <a:pt x="37703" y="76839"/>
                    <a:pt x="37999" y="76634"/>
                  </a:cubicBezTo>
                  <a:cubicBezTo>
                    <a:pt x="38067" y="76566"/>
                    <a:pt x="37954" y="76520"/>
                    <a:pt x="37908" y="76452"/>
                  </a:cubicBezTo>
                  <a:cubicBezTo>
                    <a:pt x="38067" y="76293"/>
                    <a:pt x="38249" y="76157"/>
                    <a:pt x="38408" y="75838"/>
                  </a:cubicBezTo>
                  <a:cubicBezTo>
                    <a:pt x="38749" y="75702"/>
                    <a:pt x="39113" y="75725"/>
                    <a:pt x="39341" y="75156"/>
                  </a:cubicBezTo>
                  <a:cubicBezTo>
                    <a:pt x="39682" y="75111"/>
                    <a:pt x="39523" y="75725"/>
                    <a:pt x="39977" y="75861"/>
                  </a:cubicBezTo>
                  <a:cubicBezTo>
                    <a:pt x="40250" y="75884"/>
                    <a:pt x="40250" y="75406"/>
                    <a:pt x="40341" y="75270"/>
                  </a:cubicBezTo>
                  <a:cubicBezTo>
                    <a:pt x="40341" y="75088"/>
                    <a:pt x="40205" y="75224"/>
                    <a:pt x="40068" y="74997"/>
                  </a:cubicBezTo>
                  <a:cubicBezTo>
                    <a:pt x="40205" y="74633"/>
                    <a:pt x="40478" y="74974"/>
                    <a:pt x="40637" y="74724"/>
                  </a:cubicBezTo>
                  <a:cubicBezTo>
                    <a:pt x="40910" y="74451"/>
                    <a:pt x="40569" y="74360"/>
                    <a:pt x="40773" y="74110"/>
                  </a:cubicBezTo>
                  <a:cubicBezTo>
                    <a:pt x="40910" y="74201"/>
                    <a:pt x="41001" y="74087"/>
                    <a:pt x="41137" y="74201"/>
                  </a:cubicBezTo>
                  <a:cubicBezTo>
                    <a:pt x="41365" y="73928"/>
                    <a:pt x="41183" y="73792"/>
                    <a:pt x="41387" y="73519"/>
                  </a:cubicBezTo>
                  <a:cubicBezTo>
                    <a:pt x="41524" y="73564"/>
                    <a:pt x="41478" y="73678"/>
                    <a:pt x="41569" y="73746"/>
                  </a:cubicBezTo>
                  <a:cubicBezTo>
                    <a:pt x="41706" y="73382"/>
                    <a:pt x="41751" y="73041"/>
                    <a:pt x="42069" y="72973"/>
                  </a:cubicBezTo>
                  <a:cubicBezTo>
                    <a:pt x="42115" y="72859"/>
                    <a:pt x="42001" y="72882"/>
                    <a:pt x="42001" y="72928"/>
                  </a:cubicBezTo>
                  <a:cubicBezTo>
                    <a:pt x="42024" y="72609"/>
                    <a:pt x="42320" y="72018"/>
                    <a:pt x="42615" y="71859"/>
                  </a:cubicBezTo>
                  <a:cubicBezTo>
                    <a:pt x="42615" y="71654"/>
                    <a:pt x="42388" y="71677"/>
                    <a:pt x="42661" y="71540"/>
                  </a:cubicBezTo>
                  <a:cubicBezTo>
                    <a:pt x="42706" y="71267"/>
                    <a:pt x="42683" y="71040"/>
                    <a:pt x="42570" y="70835"/>
                  </a:cubicBezTo>
                  <a:cubicBezTo>
                    <a:pt x="42706" y="70744"/>
                    <a:pt x="42888" y="70835"/>
                    <a:pt x="43025" y="70699"/>
                  </a:cubicBezTo>
                  <a:cubicBezTo>
                    <a:pt x="43002" y="70608"/>
                    <a:pt x="43002" y="70517"/>
                    <a:pt x="43047" y="70381"/>
                  </a:cubicBezTo>
                  <a:cubicBezTo>
                    <a:pt x="42865" y="70290"/>
                    <a:pt x="42729" y="70449"/>
                    <a:pt x="42501" y="70267"/>
                  </a:cubicBezTo>
                  <a:cubicBezTo>
                    <a:pt x="42615" y="70017"/>
                    <a:pt x="42615" y="70176"/>
                    <a:pt x="42729" y="70244"/>
                  </a:cubicBezTo>
                  <a:cubicBezTo>
                    <a:pt x="42911" y="70017"/>
                    <a:pt x="42683" y="69949"/>
                    <a:pt x="42843" y="69744"/>
                  </a:cubicBezTo>
                  <a:cubicBezTo>
                    <a:pt x="42979" y="69539"/>
                    <a:pt x="43729" y="69539"/>
                    <a:pt x="43252" y="69153"/>
                  </a:cubicBezTo>
                  <a:cubicBezTo>
                    <a:pt x="43138" y="69130"/>
                    <a:pt x="43047" y="69380"/>
                    <a:pt x="43161" y="69426"/>
                  </a:cubicBezTo>
                  <a:cubicBezTo>
                    <a:pt x="43002" y="69562"/>
                    <a:pt x="42752" y="69380"/>
                    <a:pt x="42570" y="69403"/>
                  </a:cubicBezTo>
                  <a:cubicBezTo>
                    <a:pt x="42615" y="69175"/>
                    <a:pt x="42615" y="68948"/>
                    <a:pt x="42774" y="68630"/>
                  </a:cubicBezTo>
                  <a:cubicBezTo>
                    <a:pt x="42956" y="68743"/>
                    <a:pt x="42570" y="69130"/>
                    <a:pt x="42843" y="69198"/>
                  </a:cubicBezTo>
                  <a:cubicBezTo>
                    <a:pt x="43184" y="68925"/>
                    <a:pt x="43275" y="68129"/>
                    <a:pt x="43070" y="67879"/>
                  </a:cubicBezTo>
                  <a:cubicBezTo>
                    <a:pt x="43275" y="67606"/>
                    <a:pt x="43297" y="66970"/>
                    <a:pt x="43707" y="67152"/>
                  </a:cubicBezTo>
                  <a:cubicBezTo>
                    <a:pt x="43934" y="66833"/>
                    <a:pt x="43593" y="66810"/>
                    <a:pt x="43729" y="66538"/>
                  </a:cubicBezTo>
                  <a:cubicBezTo>
                    <a:pt x="43866" y="66378"/>
                    <a:pt x="43820" y="66629"/>
                    <a:pt x="43752" y="66742"/>
                  </a:cubicBezTo>
                  <a:cubicBezTo>
                    <a:pt x="44048" y="66810"/>
                    <a:pt x="44321" y="66265"/>
                    <a:pt x="44548" y="66697"/>
                  </a:cubicBezTo>
                  <a:cubicBezTo>
                    <a:pt x="44730" y="66606"/>
                    <a:pt x="44844" y="66174"/>
                    <a:pt x="44775" y="66015"/>
                  </a:cubicBezTo>
                  <a:cubicBezTo>
                    <a:pt x="44616" y="66060"/>
                    <a:pt x="44548" y="66287"/>
                    <a:pt x="44434" y="66447"/>
                  </a:cubicBezTo>
                  <a:cubicBezTo>
                    <a:pt x="44366" y="66242"/>
                    <a:pt x="43889" y="66424"/>
                    <a:pt x="44002" y="65992"/>
                  </a:cubicBezTo>
                  <a:cubicBezTo>
                    <a:pt x="44162" y="65537"/>
                    <a:pt x="44093" y="66128"/>
                    <a:pt x="44366" y="66106"/>
                  </a:cubicBezTo>
                  <a:cubicBezTo>
                    <a:pt x="44457" y="65764"/>
                    <a:pt x="44184" y="65583"/>
                    <a:pt x="44548" y="65514"/>
                  </a:cubicBezTo>
                  <a:cubicBezTo>
                    <a:pt x="44571" y="65219"/>
                    <a:pt x="44321" y="65560"/>
                    <a:pt x="44184" y="65401"/>
                  </a:cubicBezTo>
                  <a:cubicBezTo>
                    <a:pt x="44389" y="65264"/>
                    <a:pt x="44457" y="64787"/>
                    <a:pt x="44571" y="64468"/>
                  </a:cubicBezTo>
                  <a:cubicBezTo>
                    <a:pt x="44753" y="64309"/>
                    <a:pt x="44889" y="64741"/>
                    <a:pt x="45071" y="64400"/>
                  </a:cubicBezTo>
                  <a:cubicBezTo>
                    <a:pt x="45117" y="64241"/>
                    <a:pt x="45071" y="64127"/>
                    <a:pt x="44957" y="64059"/>
                  </a:cubicBezTo>
                  <a:cubicBezTo>
                    <a:pt x="44821" y="64036"/>
                    <a:pt x="44844" y="64332"/>
                    <a:pt x="44707" y="64286"/>
                  </a:cubicBezTo>
                  <a:cubicBezTo>
                    <a:pt x="44389" y="64309"/>
                    <a:pt x="44662" y="63945"/>
                    <a:pt x="44662" y="63763"/>
                  </a:cubicBezTo>
                  <a:cubicBezTo>
                    <a:pt x="44298" y="63763"/>
                    <a:pt x="44503" y="64127"/>
                    <a:pt x="44389" y="64423"/>
                  </a:cubicBezTo>
                  <a:cubicBezTo>
                    <a:pt x="43980" y="64127"/>
                    <a:pt x="44457" y="63718"/>
                    <a:pt x="44525" y="63195"/>
                  </a:cubicBezTo>
                  <a:cubicBezTo>
                    <a:pt x="44639" y="63263"/>
                    <a:pt x="44616" y="63422"/>
                    <a:pt x="44730" y="63468"/>
                  </a:cubicBezTo>
                  <a:cubicBezTo>
                    <a:pt x="44753" y="62786"/>
                    <a:pt x="45162" y="62922"/>
                    <a:pt x="45412" y="62695"/>
                  </a:cubicBezTo>
                  <a:cubicBezTo>
                    <a:pt x="45412" y="62626"/>
                    <a:pt x="45344" y="62581"/>
                    <a:pt x="45367" y="62490"/>
                  </a:cubicBezTo>
                  <a:cubicBezTo>
                    <a:pt x="45048" y="62558"/>
                    <a:pt x="44821" y="62786"/>
                    <a:pt x="44457" y="62763"/>
                  </a:cubicBezTo>
                  <a:cubicBezTo>
                    <a:pt x="44571" y="62581"/>
                    <a:pt x="44730" y="62422"/>
                    <a:pt x="44980" y="62490"/>
                  </a:cubicBezTo>
                  <a:cubicBezTo>
                    <a:pt x="45094" y="62194"/>
                    <a:pt x="44957" y="62058"/>
                    <a:pt x="44844" y="61944"/>
                  </a:cubicBezTo>
                  <a:cubicBezTo>
                    <a:pt x="44912" y="61830"/>
                    <a:pt x="45071" y="61808"/>
                    <a:pt x="45230" y="61830"/>
                  </a:cubicBezTo>
                  <a:cubicBezTo>
                    <a:pt x="45253" y="61489"/>
                    <a:pt x="45048" y="61671"/>
                    <a:pt x="45276" y="61216"/>
                  </a:cubicBezTo>
                  <a:cubicBezTo>
                    <a:pt x="45344" y="61080"/>
                    <a:pt x="45412" y="60830"/>
                    <a:pt x="45526" y="60853"/>
                  </a:cubicBezTo>
                  <a:cubicBezTo>
                    <a:pt x="45526" y="60489"/>
                    <a:pt x="45253" y="60853"/>
                    <a:pt x="45117" y="60557"/>
                  </a:cubicBezTo>
                  <a:lnTo>
                    <a:pt x="45071" y="60853"/>
                  </a:lnTo>
                  <a:cubicBezTo>
                    <a:pt x="44912" y="60739"/>
                    <a:pt x="45139" y="60148"/>
                    <a:pt x="45458" y="60330"/>
                  </a:cubicBezTo>
                  <a:cubicBezTo>
                    <a:pt x="45458" y="59875"/>
                    <a:pt x="45685" y="59761"/>
                    <a:pt x="45731" y="59352"/>
                  </a:cubicBezTo>
                  <a:cubicBezTo>
                    <a:pt x="45503" y="59556"/>
                    <a:pt x="45344" y="60375"/>
                    <a:pt x="45026" y="60034"/>
                  </a:cubicBezTo>
                  <a:cubicBezTo>
                    <a:pt x="45071" y="59761"/>
                    <a:pt x="45344" y="59852"/>
                    <a:pt x="45389" y="59602"/>
                  </a:cubicBezTo>
                  <a:cubicBezTo>
                    <a:pt x="45389" y="59511"/>
                    <a:pt x="45321" y="59488"/>
                    <a:pt x="45344" y="59397"/>
                  </a:cubicBezTo>
                  <a:cubicBezTo>
                    <a:pt x="45185" y="59352"/>
                    <a:pt x="45117" y="59465"/>
                    <a:pt x="44957" y="59420"/>
                  </a:cubicBezTo>
                  <a:cubicBezTo>
                    <a:pt x="44889" y="59625"/>
                    <a:pt x="44980" y="59693"/>
                    <a:pt x="44980" y="59829"/>
                  </a:cubicBezTo>
                  <a:cubicBezTo>
                    <a:pt x="44707" y="59966"/>
                    <a:pt x="44912" y="59193"/>
                    <a:pt x="45117" y="59056"/>
                  </a:cubicBezTo>
                  <a:cubicBezTo>
                    <a:pt x="45299" y="59056"/>
                    <a:pt x="45299" y="59193"/>
                    <a:pt x="45458" y="59215"/>
                  </a:cubicBezTo>
                  <a:cubicBezTo>
                    <a:pt x="45389" y="58806"/>
                    <a:pt x="45480" y="58147"/>
                    <a:pt x="45822" y="58033"/>
                  </a:cubicBezTo>
                  <a:cubicBezTo>
                    <a:pt x="45685" y="57828"/>
                    <a:pt x="45503" y="58078"/>
                    <a:pt x="45344" y="58169"/>
                  </a:cubicBezTo>
                  <a:cubicBezTo>
                    <a:pt x="45162" y="57601"/>
                    <a:pt x="45981" y="57214"/>
                    <a:pt x="45753" y="56509"/>
                  </a:cubicBezTo>
                  <a:cubicBezTo>
                    <a:pt x="45731" y="56191"/>
                    <a:pt x="46072" y="56418"/>
                    <a:pt x="45981" y="56032"/>
                  </a:cubicBezTo>
                  <a:cubicBezTo>
                    <a:pt x="46094" y="55713"/>
                    <a:pt x="45753" y="55804"/>
                    <a:pt x="45731" y="55600"/>
                  </a:cubicBezTo>
                  <a:cubicBezTo>
                    <a:pt x="45958" y="55145"/>
                    <a:pt x="45822" y="54827"/>
                    <a:pt x="46117" y="54508"/>
                  </a:cubicBezTo>
                  <a:cubicBezTo>
                    <a:pt x="46049" y="54417"/>
                    <a:pt x="45912" y="54394"/>
                    <a:pt x="45958" y="54213"/>
                  </a:cubicBezTo>
                  <a:cubicBezTo>
                    <a:pt x="45867" y="54053"/>
                    <a:pt x="45662" y="54053"/>
                    <a:pt x="45594" y="53894"/>
                  </a:cubicBezTo>
                  <a:cubicBezTo>
                    <a:pt x="45480" y="53985"/>
                    <a:pt x="45412" y="53962"/>
                    <a:pt x="45412" y="53780"/>
                  </a:cubicBezTo>
                  <a:cubicBezTo>
                    <a:pt x="45685" y="53758"/>
                    <a:pt x="45981" y="54076"/>
                    <a:pt x="46072" y="53712"/>
                  </a:cubicBezTo>
                  <a:cubicBezTo>
                    <a:pt x="46049" y="53439"/>
                    <a:pt x="45912" y="53849"/>
                    <a:pt x="45708" y="53690"/>
                  </a:cubicBezTo>
                  <a:cubicBezTo>
                    <a:pt x="45776" y="53303"/>
                    <a:pt x="45526" y="53053"/>
                    <a:pt x="45549" y="52780"/>
                  </a:cubicBezTo>
                  <a:cubicBezTo>
                    <a:pt x="45571" y="52416"/>
                    <a:pt x="45890" y="52166"/>
                    <a:pt x="45867" y="51688"/>
                  </a:cubicBezTo>
                  <a:cubicBezTo>
                    <a:pt x="45890" y="51438"/>
                    <a:pt x="45435" y="51734"/>
                    <a:pt x="45571" y="51393"/>
                  </a:cubicBezTo>
                  <a:cubicBezTo>
                    <a:pt x="45549" y="51074"/>
                    <a:pt x="45685" y="51347"/>
                    <a:pt x="45753" y="51279"/>
                  </a:cubicBezTo>
                  <a:cubicBezTo>
                    <a:pt x="45844" y="51234"/>
                    <a:pt x="45799" y="50961"/>
                    <a:pt x="46026" y="50983"/>
                  </a:cubicBezTo>
                  <a:cubicBezTo>
                    <a:pt x="45912" y="50574"/>
                    <a:pt x="45708" y="50870"/>
                    <a:pt x="45480" y="50688"/>
                  </a:cubicBezTo>
                  <a:cubicBezTo>
                    <a:pt x="45594" y="50392"/>
                    <a:pt x="45594" y="49892"/>
                    <a:pt x="45458" y="49596"/>
                  </a:cubicBezTo>
                  <a:cubicBezTo>
                    <a:pt x="45640" y="49369"/>
                    <a:pt x="45753" y="49596"/>
                    <a:pt x="45912" y="49687"/>
                  </a:cubicBezTo>
                  <a:cubicBezTo>
                    <a:pt x="46026" y="49596"/>
                    <a:pt x="46003" y="49437"/>
                    <a:pt x="45981" y="49255"/>
                  </a:cubicBezTo>
                  <a:cubicBezTo>
                    <a:pt x="45935" y="49073"/>
                    <a:pt x="45844" y="48869"/>
                    <a:pt x="45776" y="48687"/>
                  </a:cubicBezTo>
                  <a:cubicBezTo>
                    <a:pt x="46117" y="48755"/>
                    <a:pt x="46185" y="48596"/>
                    <a:pt x="46345" y="48960"/>
                  </a:cubicBezTo>
                  <a:cubicBezTo>
                    <a:pt x="46481" y="48914"/>
                    <a:pt x="46413" y="48687"/>
                    <a:pt x="46413" y="48550"/>
                  </a:cubicBezTo>
                  <a:cubicBezTo>
                    <a:pt x="46390" y="48323"/>
                    <a:pt x="46026" y="48528"/>
                    <a:pt x="45867" y="48459"/>
                  </a:cubicBezTo>
                  <a:cubicBezTo>
                    <a:pt x="45844" y="48164"/>
                    <a:pt x="45526" y="48255"/>
                    <a:pt x="45549" y="47891"/>
                  </a:cubicBezTo>
                  <a:cubicBezTo>
                    <a:pt x="45526" y="47777"/>
                    <a:pt x="45389" y="47823"/>
                    <a:pt x="45276" y="47800"/>
                  </a:cubicBezTo>
                  <a:cubicBezTo>
                    <a:pt x="45321" y="47482"/>
                    <a:pt x="45299" y="47163"/>
                    <a:pt x="45276" y="46868"/>
                  </a:cubicBezTo>
                  <a:cubicBezTo>
                    <a:pt x="45230" y="46572"/>
                    <a:pt x="45185" y="46276"/>
                    <a:pt x="45208" y="46003"/>
                  </a:cubicBezTo>
                  <a:cubicBezTo>
                    <a:pt x="45185" y="45912"/>
                    <a:pt x="45094" y="45935"/>
                    <a:pt x="45003" y="45935"/>
                  </a:cubicBezTo>
                  <a:cubicBezTo>
                    <a:pt x="45003" y="45503"/>
                    <a:pt x="44866" y="45208"/>
                    <a:pt x="44889" y="44935"/>
                  </a:cubicBezTo>
                  <a:cubicBezTo>
                    <a:pt x="44912" y="44912"/>
                    <a:pt x="45071" y="44935"/>
                    <a:pt x="45071" y="44912"/>
                  </a:cubicBezTo>
                  <a:cubicBezTo>
                    <a:pt x="45139" y="44821"/>
                    <a:pt x="44980" y="44525"/>
                    <a:pt x="45026" y="44412"/>
                  </a:cubicBezTo>
                  <a:cubicBezTo>
                    <a:pt x="44980" y="44321"/>
                    <a:pt x="44821" y="44366"/>
                    <a:pt x="44798" y="44252"/>
                  </a:cubicBezTo>
                  <a:cubicBezTo>
                    <a:pt x="44503" y="44162"/>
                    <a:pt x="44798" y="44571"/>
                    <a:pt x="44480" y="44503"/>
                  </a:cubicBezTo>
                  <a:cubicBezTo>
                    <a:pt x="44139" y="44093"/>
                    <a:pt x="44957" y="44184"/>
                    <a:pt x="44525" y="43684"/>
                  </a:cubicBezTo>
                  <a:cubicBezTo>
                    <a:pt x="44662" y="43638"/>
                    <a:pt x="44707" y="43752"/>
                    <a:pt x="44821" y="43752"/>
                  </a:cubicBezTo>
                  <a:cubicBezTo>
                    <a:pt x="44889" y="43411"/>
                    <a:pt x="44457" y="43229"/>
                    <a:pt x="44707" y="43047"/>
                  </a:cubicBezTo>
                  <a:cubicBezTo>
                    <a:pt x="44662" y="42934"/>
                    <a:pt x="44525" y="43002"/>
                    <a:pt x="44412" y="43002"/>
                  </a:cubicBezTo>
                  <a:cubicBezTo>
                    <a:pt x="44457" y="42683"/>
                    <a:pt x="44412" y="42456"/>
                    <a:pt x="44343" y="42229"/>
                  </a:cubicBezTo>
                  <a:cubicBezTo>
                    <a:pt x="44275" y="42001"/>
                    <a:pt x="44162" y="41797"/>
                    <a:pt x="44048" y="41546"/>
                  </a:cubicBezTo>
                  <a:cubicBezTo>
                    <a:pt x="44184" y="41546"/>
                    <a:pt x="44139" y="41842"/>
                    <a:pt x="44298" y="41819"/>
                  </a:cubicBezTo>
                  <a:cubicBezTo>
                    <a:pt x="44571" y="41637"/>
                    <a:pt x="43707" y="40819"/>
                    <a:pt x="43957" y="41478"/>
                  </a:cubicBezTo>
                  <a:cubicBezTo>
                    <a:pt x="43729" y="41478"/>
                    <a:pt x="43820" y="41001"/>
                    <a:pt x="43707" y="40819"/>
                  </a:cubicBezTo>
                  <a:cubicBezTo>
                    <a:pt x="43911" y="40819"/>
                    <a:pt x="43934" y="40705"/>
                    <a:pt x="44048" y="40637"/>
                  </a:cubicBezTo>
                  <a:cubicBezTo>
                    <a:pt x="44002" y="40546"/>
                    <a:pt x="43957" y="40614"/>
                    <a:pt x="43957" y="40660"/>
                  </a:cubicBezTo>
                  <a:cubicBezTo>
                    <a:pt x="43593" y="40500"/>
                    <a:pt x="44048" y="39659"/>
                    <a:pt x="43548" y="39636"/>
                  </a:cubicBezTo>
                  <a:cubicBezTo>
                    <a:pt x="43411" y="39341"/>
                    <a:pt x="43752" y="39363"/>
                    <a:pt x="43570" y="39022"/>
                  </a:cubicBezTo>
                  <a:cubicBezTo>
                    <a:pt x="43366" y="39022"/>
                    <a:pt x="43434" y="39204"/>
                    <a:pt x="43457" y="39363"/>
                  </a:cubicBezTo>
                  <a:cubicBezTo>
                    <a:pt x="43252" y="39318"/>
                    <a:pt x="43343" y="38795"/>
                    <a:pt x="43388" y="38658"/>
                  </a:cubicBezTo>
                  <a:cubicBezTo>
                    <a:pt x="43297" y="38499"/>
                    <a:pt x="43093" y="38863"/>
                    <a:pt x="43047" y="38454"/>
                  </a:cubicBezTo>
                  <a:cubicBezTo>
                    <a:pt x="42934" y="38249"/>
                    <a:pt x="43115" y="38226"/>
                    <a:pt x="43252" y="38181"/>
                  </a:cubicBezTo>
                  <a:cubicBezTo>
                    <a:pt x="43252" y="38022"/>
                    <a:pt x="43161" y="37885"/>
                    <a:pt x="43047" y="37749"/>
                  </a:cubicBezTo>
                  <a:cubicBezTo>
                    <a:pt x="42934" y="37612"/>
                    <a:pt x="42797" y="37476"/>
                    <a:pt x="42706" y="37317"/>
                  </a:cubicBezTo>
                  <a:cubicBezTo>
                    <a:pt x="42683" y="37249"/>
                    <a:pt x="42752" y="37180"/>
                    <a:pt x="42752" y="37089"/>
                  </a:cubicBezTo>
                  <a:cubicBezTo>
                    <a:pt x="42706" y="36976"/>
                    <a:pt x="42592" y="36953"/>
                    <a:pt x="42592" y="36930"/>
                  </a:cubicBezTo>
                  <a:cubicBezTo>
                    <a:pt x="42524" y="36703"/>
                    <a:pt x="42433" y="36271"/>
                    <a:pt x="42274" y="35907"/>
                  </a:cubicBezTo>
                  <a:cubicBezTo>
                    <a:pt x="42206" y="35725"/>
                    <a:pt x="42115" y="35429"/>
                    <a:pt x="42047" y="35247"/>
                  </a:cubicBezTo>
                  <a:cubicBezTo>
                    <a:pt x="41956" y="34997"/>
                    <a:pt x="41637" y="34884"/>
                    <a:pt x="41797" y="34588"/>
                  </a:cubicBezTo>
                  <a:cubicBezTo>
                    <a:pt x="41842" y="34543"/>
                    <a:pt x="41865" y="34315"/>
                    <a:pt x="41751" y="34201"/>
                  </a:cubicBezTo>
                  <a:cubicBezTo>
                    <a:pt x="41751" y="34179"/>
                    <a:pt x="41546" y="34179"/>
                    <a:pt x="41546" y="34179"/>
                  </a:cubicBezTo>
                  <a:cubicBezTo>
                    <a:pt x="41546" y="34133"/>
                    <a:pt x="41706" y="33360"/>
                    <a:pt x="41183" y="33474"/>
                  </a:cubicBezTo>
                  <a:cubicBezTo>
                    <a:pt x="41023" y="33110"/>
                    <a:pt x="40887" y="32928"/>
                    <a:pt x="40637" y="32428"/>
                  </a:cubicBezTo>
                  <a:cubicBezTo>
                    <a:pt x="40591" y="32314"/>
                    <a:pt x="40409" y="32064"/>
                    <a:pt x="40409" y="32087"/>
                  </a:cubicBezTo>
                  <a:cubicBezTo>
                    <a:pt x="40364" y="31973"/>
                    <a:pt x="40523" y="31882"/>
                    <a:pt x="40455" y="31746"/>
                  </a:cubicBezTo>
                  <a:cubicBezTo>
                    <a:pt x="40341" y="31450"/>
                    <a:pt x="40068" y="31632"/>
                    <a:pt x="40273" y="31291"/>
                  </a:cubicBezTo>
                  <a:cubicBezTo>
                    <a:pt x="40137" y="31245"/>
                    <a:pt x="40023" y="31200"/>
                    <a:pt x="39886" y="31154"/>
                  </a:cubicBezTo>
                  <a:cubicBezTo>
                    <a:pt x="39545" y="30518"/>
                    <a:pt x="39204" y="29881"/>
                    <a:pt x="38840" y="29312"/>
                  </a:cubicBezTo>
                  <a:cubicBezTo>
                    <a:pt x="38477" y="28744"/>
                    <a:pt x="38090" y="28198"/>
                    <a:pt x="37681" y="27721"/>
                  </a:cubicBezTo>
                  <a:cubicBezTo>
                    <a:pt x="37703" y="27607"/>
                    <a:pt x="37749" y="27493"/>
                    <a:pt x="37817" y="27402"/>
                  </a:cubicBezTo>
                  <a:cubicBezTo>
                    <a:pt x="37385" y="27129"/>
                    <a:pt x="37044" y="26788"/>
                    <a:pt x="36748" y="26424"/>
                  </a:cubicBezTo>
                  <a:cubicBezTo>
                    <a:pt x="36453" y="26061"/>
                    <a:pt x="36203" y="25674"/>
                    <a:pt x="35861" y="25333"/>
                  </a:cubicBezTo>
                  <a:cubicBezTo>
                    <a:pt x="35725" y="25105"/>
                    <a:pt x="35520" y="25469"/>
                    <a:pt x="35407" y="25174"/>
                  </a:cubicBezTo>
                  <a:cubicBezTo>
                    <a:pt x="35680" y="25037"/>
                    <a:pt x="35657" y="24855"/>
                    <a:pt x="35611" y="24673"/>
                  </a:cubicBezTo>
                  <a:cubicBezTo>
                    <a:pt x="35338" y="24764"/>
                    <a:pt x="35634" y="24992"/>
                    <a:pt x="35361" y="25083"/>
                  </a:cubicBezTo>
                  <a:cubicBezTo>
                    <a:pt x="35202" y="24901"/>
                    <a:pt x="35066" y="24696"/>
                    <a:pt x="35225" y="24582"/>
                  </a:cubicBezTo>
                  <a:cubicBezTo>
                    <a:pt x="35111" y="24514"/>
                    <a:pt x="34952" y="24537"/>
                    <a:pt x="34815" y="24628"/>
                  </a:cubicBezTo>
                  <a:cubicBezTo>
                    <a:pt x="34383" y="24105"/>
                    <a:pt x="34292" y="23900"/>
                    <a:pt x="33838" y="23309"/>
                  </a:cubicBezTo>
                  <a:cubicBezTo>
                    <a:pt x="34338" y="23264"/>
                    <a:pt x="34383" y="23218"/>
                    <a:pt x="34815" y="22922"/>
                  </a:cubicBezTo>
                  <a:cubicBezTo>
                    <a:pt x="34724" y="22741"/>
                    <a:pt x="34611" y="22854"/>
                    <a:pt x="34474" y="22945"/>
                  </a:cubicBezTo>
                  <a:cubicBezTo>
                    <a:pt x="34361" y="22695"/>
                    <a:pt x="34588" y="22513"/>
                    <a:pt x="34679" y="22286"/>
                  </a:cubicBezTo>
                  <a:cubicBezTo>
                    <a:pt x="34247" y="22036"/>
                    <a:pt x="34270" y="21444"/>
                    <a:pt x="33815" y="21467"/>
                  </a:cubicBezTo>
                  <a:cubicBezTo>
                    <a:pt x="33633" y="21331"/>
                    <a:pt x="33860" y="21262"/>
                    <a:pt x="33769" y="21126"/>
                  </a:cubicBezTo>
                  <a:cubicBezTo>
                    <a:pt x="33678" y="21058"/>
                    <a:pt x="33587" y="21194"/>
                    <a:pt x="33496" y="21103"/>
                  </a:cubicBezTo>
                  <a:cubicBezTo>
                    <a:pt x="33224" y="20876"/>
                    <a:pt x="33360" y="20717"/>
                    <a:pt x="33110" y="20512"/>
                  </a:cubicBezTo>
                  <a:cubicBezTo>
                    <a:pt x="33224" y="20330"/>
                    <a:pt x="33292" y="20171"/>
                    <a:pt x="33019" y="19944"/>
                  </a:cubicBezTo>
                  <a:cubicBezTo>
                    <a:pt x="32632" y="19966"/>
                    <a:pt x="33451" y="20626"/>
                    <a:pt x="32928" y="20285"/>
                  </a:cubicBezTo>
                  <a:cubicBezTo>
                    <a:pt x="32792" y="20194"/>
                    <a:pt x="32701" y="19989"/>
                    <a:pt x="32678" y="19966"/>
                  </a:cubicBezTo>
                  <a:cubicBezTo>
                    <a:pt x="32473" y="19830"/>
                    <a:pt x="32359" y="19853"/>
                    <a:pt x="32269" y="19807"/>
                  </a:cubicBezTo>
                  <a:cubicBezTo>
                    <a:pt x="32155" y="19671"/>
                    <a:pt x="32200" y="19580"/>
                    <a:pt x="32087" y="19443"/>
                  </a:cubicBezTo>
                  <a:cubicBezTo>
                    <a:pt x="31541" y="18897"/>
                    <a:pt x="30790" y="18306"/>
                    <a:pt x="30518" y="17920"/>
                  </a:cubicBezTo>
                  <a:cubicBezTo>
                    <a:pt x="30427" y="17851"/>
                    <a:pt x="30358" y="17988"/>
                    <a:pt x="30267" y="18056"/>
                  </a:cubicBezTo>
                  <a:cubicBezTo>
                    <a:pt x="30040" y="17601"/>
                    <a:pt x="29358" y="17101"/>
                    <a:pt x="28812" y="17010"/>
                  </a:cubicBezTo>
                  <a:cubicBezTo>
                    <a:pt x="28653" y="16919"/>
                    <a:pt x="28653" y="16737"/>
                    <a:pt x="28516" y="16623"/>
                  </a:cubicBezTo>
                  <a:cubicBezTo>
                    <a:pt x="28380" y="16510"/>
                    <a:pt x="28221" y="16601"/>
                    <a:pt x="28175" y="16578"/>
                  </a:cubicBezTo>
                  <a:cubicBezTo>
                    <a:pt x="28084" y="16487"/>
                    <a:pt x="28198" y="16351"/>
                    <a:pt x="28153" y="16305"/>
                  </a:cubicBezTo>
                  <a:cubicBezTo>
                    <a:pt x="28130" y="16260"/>
                    <a:pt x="27766" y="16078"/>
                    <a:pt x="27743" y="16055"/>
                  </a:cubicBezTo>
                  <a:cubicBezTo>
                    <a:pt x="27584" y="15941"/>
                    <a:pt x="27425" y="15941"/>
                    <a:pt x="27243" y="15737"/>
                  </a:cubicBezTo>
                  <a:cubicBezTo>
                    <a:pt x="27175" y="15850"/>
                    <a:pt x="27379" y="15941"/>
                    <a:pt x="27470" y="16055"/>
                  </a:cubicBezTo>
                  <a:cubicBezTo>
                    <a:pt x="27539" y="16351"/>
                    <a:pt x="26970" y="15668"/>
                    <a:pt x="26765" y="15555"/>
                  </a:cubicBezTo>
                  <a:cubicBezTo>
                    <a:pt x="27084" y="15532"/>
                    <a:pt x="26720" y="15168"/>
                    <a:pt x="27129" y="15259"/>
                  </a:cubicBezTo>
                  <a:cubicBezTo>
                    <a:pt x="27220" y="15032"/>
                    <a:pt x="26834" y="15350"/>
                    <a:pt x="26697" y="15032"/>
                  </a:cubicBezTo>
                  <a:cubicBezTo>
                    <a:pt x="26447" y="15123"/>
                    <a:pt x="26674" y="15464"/>
                    <a:pt x="26470" y="15327"/>
                  </a:cubicBezTo>
                  <a:cubicBezTo>
                    <a:pt x="26151" y="15100"/>
                    <a:pt x="26584" y="15236"/>
                    <a:pt x="26493" y="14986"/>
                  </a:cubicBezTo>
                  <a:cubicBezTo>
                    <a:pt x="26379" y="14850"/>
                    <a:pt x="26242" y="15077"/>
                    <a:pt x="26151" y="15077"/>
                  </a:cubicBezTo>
                  <a:cubicBezTo>
                    <a:pt x="26061" y="15077"/>
                    <a:pt x="25833" y="14668"/>
                    <a:pt x="25742" y="14986"/>
                  </a:cubicBezTo>
                  <a:cubicBezTo>
                    <a:pt x="25310" y="14691"/>
                    <a:pt x="25083" y="14349"/>
                    <a:pt x="24742" y="14077"/>
                  </a:cubicBezTo>
                  <a:cubicBezTo>
                    <a:pt x="24969" y="13872"/>
                    <a:pt x="24787" y="13667"/>
                    <a:pt x="25083" y="13645"/>
                  </a:cubicBezTo>
                  <a:cubicBezTo>
                    <a:pt x="24855" y="13303"/>
                    <a:pt x="24082" y="12735"/>
                    <a:pt x="23673" y="12621"/>
                  </a:cubicBezTo>
                  <a:cubicBezTo>
                    <a:pt x="23582" y="12599"/>
                    <a:pt x="23536" y="12644"/>
                    <a:pt x="23491" y="12712"/>
                  </a:cubicBezTo>
                  <a:cubicBezTo>
                    <a:pt x="22740" y="12394"/>
                    <a:pt x="22195" y="11598"/>
                    <a:pt x="21649" y="11643"/>
                  </a:cubicBezTo>
                  <a:cubicBezTo>
                    <a:pt x="21353" y="11371"/>
                    <a:pt x="20876" y="10893"/>
                    <a:pt x="20648" y="11257"/>
                  </a:cubicBezTo>
                  <a:cubicBezTo>
                    <a:pt x="20466" y="11052"/>
                    <a:pt x="20194" y="11075"/>
                    <a:pt x="19943" y="10961"/>
                  </a:cubicBezTo>
                  <a:cubicBezTo>
                    <a:pt x="19784" y="10870"/>
                    <a:pt x="19648" y="10643"/>
                    <a:pt x="19489" y="10597"/>
                  </a:cubicBezTo>
                  <a:cubicBezTo>
                    <a:pt x="19398" y="10552"/>
                    <a:pt x="19216" y="10643"/>
                    <a:pt x="19148" y="10643"/>
                  </a:cubicBezTo>
                  <a:cubicBezTo>
                    <a:pt x="18761" y="10552"/>
                    <a:pt x="18374" y="10302"/>
                    <a:pt x="18011" y="10165"/>
                  </a:cubicBezTo>
                  <a:cubicBezTo>
                    <a:pt x="17851" y="10097"/>
                    <a:pt x="17669" y="9983"/>
                    <a:pt x="17442" y="9892"/>
                  </a:cubicBezTo>
                  <a:cubicBezTo>
                    <a:pt x="17192" y="9779"/>
                    <a:pt x="16942" y="9688"/>
                    <a:pt x="16692" y="9642"/>
                  </a:cubicBezTo>
                  <a:cubicBezTo>
                    <a:pt x="16373" y="9574"/>
                    <a:pt x="16100" y="9642"/>
                    <a:pt x="15805" y="9551"/>
                  </a:cubicBezTo>
                  <a:cubicBezTo>
                    <a:pt x="15486" y="9415"/>
                    <a:pt x="15191" y="9233"/>
                    <a:pt x="14827" y="9256"/>
                  </a:cubicBezTo>
                  <a:cubicBezTo>
                    <a:pt x="14986" y="9006"/>
                    <a:pt x="14850" y="8915"/>
                    <a:pt x="14941" y="8710"/>
                  </a:cubicBezTo>
                  <a:cubicBezTo>
                    <a:pt x="15236" y="8892"/>
                    <a:pt x="15259" y="8460"/>
                    <a:pt x="15509" y="8528"/>
                  </a:cubicBezTo>
                  <a:cubicBezTo>
                    <a:pt x="15532" y="8278"/>
                    <a:pt x="15191" y="8551"/>
                    <a:pt x="14986" y="8323"/>
                  </a:cubicBezTo>
                  <a:cubicBezTo>
                    <a:pt x="15305" y="8142"/>
                    <a:pt x="15577" y="7687"/>
                    <a:pt x="15259" y="7346"/>
                  </a:cubicBezTo>
                  <a:cubicBezTo>
                    <a:pt x="15214" y="7323"/>
                    <a:pt x="14986" y="7437"/>
                    <a:pt x="14918" y="7414"/>
                  </a:cubicBezTo>
                  <a:cubicBezTo>
                    <a:pt x="14713" y="7391"/>
                    <a:pt x="14304" y="7141"/>
                    <a:pt x="13917" y="7050"/>
                  </a:cubicBezTo>
                  <a:cubicBezTo>
                    <a:pt x="13554" y="6982"/>
                    <a:pt x="13326" y="7164"/>
                    <a:pt x="13053" y="6868"/>
                  </a:cubicBezTo>
                  <a:cubicBezTo>
                    <a:pt x="12894" y="7005"/>
                    <a:pt x="12576" y="6959"/>
                    <a:pt x="12235" y="6891"/>
                  </a:cubicBezTo>
                  <a:cubicBezTo>
                    <a:pt x="12075" y="6845"/>
                    <a:pt x="11871" y="6800"/>
                    <a:pt x="11689" y="6754"/>
                  </a:cubicBezTo>
                  <a:cubicBezTo>
                    <a:pt x="11507" y="6732"/>
                    <a:pt x="11348" y="6709"/>
                    <a:pt x="11189" y="6709"/>
                  </a:cubicBezTo>
                  <a:cubicBezTo>
                    <a:pt x="10984" y="6686"/>
                    <a:pt x="10848" y="6845"/>
                    <a:pt x="10643" y="6845"/>
                  </a:cubicBezTo>
                  <a:cubicBezTo>
                    <a:pt x="10074" y="6891"/>
                    <a:pt x="9574" y="6504"/>
                    <a:pt x="9074" y="6391"/>
                  </a:cubicBezTo>
                  <a:cubicBezTo>
                    <a:pt x="9210" y="6049"/>
                    <a:pt x="8915" y="5958"/>
                    <a:pt x="8937" y="5708"/>
                  </a:cubicBezTo>
                  <a:cubicBezTo>
                    <a:pt x="8437" y="5481"/>
                    <a:pt x="8483" y="4867"/>
                    <a:pt x="8028" y="4594"/>
                  </a:cubicBezTo>
                  <a:cubicBezTo>
                    <a:pt x="8301" y="4321"/>
                    <a:pt x="8096" y="4253"/>
                    <a:pt x="7823" y="4094"/>
                  </a:cubicBezTo>
                  <a:cubicBezTo>
                    <a:pt x="8255" y="3730"/>
                    <a:pt x="7664" y="3412"/>
                    <a:pt x="7687" y="3048"/>
                  </a:cubicBezTo>
                  <a:cubicBezTo>
                    <a:pt x="7846" y="3093"/>
                    <a:pt x="7869" y="3002"/>
                    <a:pt x="8005" y="3002"/>
                  </a:cubicBezTo>
                  <a:cubicBezTo>
                    <a:pt x="8005" y="2889"/>
                    <a:pt x="7755" y="2889"/>
                    <a:pt x="7618" y="2843"/>
                  </a:cubicBezTo>
                  <a:cubicBezTo>
                    <a:pt x="7891" y="2661"/>
                    <a:pt x="7709" y="2570"/>
                    <a:pt x="8005" y="2457"/>
                  </a:cubicBezTo>
                  <a:cubicBezTo>
                    <a:pt x="8050" y="2297"/>
                    <a:pt x="7937" y="2275"/>
                    <a:pt x="7823" y="2229"/>
                  </a:cubicBezTo>
                  <a:cubicBezTo>
                    <a:pt x="7960" y="2206"/>
                    <a:pt x="7937" y="2002"/>
                    <a:pt x="8096" y="1911"/>
                  </a:cubicBezTo>
                  <a:cubicBezTo>
                    <a:pt x="8119" y="1888"/>
                    <a:pt x="8278" y="1979"/>
                    <a:pt x="8301" y="1956"/>
                  </a:cubicBezTo>
                  <a:cubicBezTo>
                    <a:pt x="8437" y="1820"/>
                    <a:pt x="8323" y="1524"/>
                    <a:pt x="8483" y="1524"/>
                  </a:cubicBezTo>
                  <a:cubicBezTo>
                    <a:pt x="8551" y="1524"/>
                    <a:pt x="8574" y="1661"/>
                    <a:pt x="8664" y="1638"/>
                  </a:cubicBezTo>
                  <a:cubicBezTo>
                    <a:pt x="8892" y="1615"/>
                    <a:pt x="9006" y="1524"/>
                    <a:pt x="9187" y="1274"/>
                  </a:cubicBezTo>
                  <a:cubicBezTo>
                    <a:pt x="9529" y="1410"/>
                    <a:pt x="9620" y="1229"/>
                    <a:pt x="9961" y="1320"/>
                  </a:cubicBezTo>
                  <a:cubicBezTo>
                    <a:pt x="10074" y="1342"/>
                    <a:pt x="10074" y="1183"/>
                    <a:pt x="10120" y="1069"/>
                  </a:cubicBezTo>
                  <a:cubicBezTo>
                    <a:pt x="10552" y="1501"/>
                    <a:pt x="11575" y="1706"/>
                    <a:pt x="11848" y="2229"/>
                  </a:cubicBezTo>
                  <a:lnTo>
                    <a:pt x="12667" y="2457"/>
                  </a:lnTo>
                  <a:cubicBezTo>
                    <a:pt x="12871" y="1934"/>
                    <a:pt x="12553" y="1638"/>
                    <a:pt x="12576" y="1183"/>
                  </a:cubicBezTo>
                  <a:cubicBezTo>
                    <a:pt x="13303" y="1297"/>
                    <a:pt x="12644" y="637"/>
                    <a:pt x="13008" y="455"/>
                  </a:cubicBezTo>
                  <a:cubicBezTo>
                    <a:pt x="13144" y="478"/>
                    <a:pt x="13303" y="524"/>
                    <a:pt x="13440" y="569"/>
                  </a:cubicBezTo>
                  <a:cubicBezTo>
                    <a:pt x="13508" y="364"/>
                    <a:pt x="13326" y="251"/>
                    <a:pt x="13485" y="1"/>
                  </a:cubicBezTo>
                  <a:cubicBezTo>
                    <a:pt x="14054" y="251"/>
                    <a:pt x="14168" y="273"/>
                    <a:pt x="14645" y="455"/>
                  </a:cubicBezTo>
                  <a:cubicBezTo>
                    <a:pt x="14668" y="660"/>
                    <a:pt x="14759" y="819"/>
                    <a:pt x="14963" y="956"/>
                  </a:cubicBezTo>
                  <a:cubicBezTo>
                    <a:pt x="15350" y="1047"/>
                    <a:pt x="15032" y="706"/>
                    <a:pt x="15282" y="751"/>
                  </a:cubicBezTo>
                  <a:lnTo>
                    <a:pt x="15714" y="887"/>
                  </a:lnTo>
                  <a:lnTo>
                    <a:pt x="15577" y="1229"/>
                  </a:lnTo>
                  <a:cubicBezTo>
                    <a:pt x="16032" y="1274"/>
                    <a:pt x="16214" y="1752"/>
                    <a:pt x="16464" y="1456"/>
                  </a:cubicBezTo>
                  <a:cubicBezTo>
                    <a:pt x="16510" y="1320"/>
                    <a:pt x="15782" y="1388"/>
                    <a:pt x="16032" y="1001"/>
                  </a:cubicBezTo>
                  <a:cubicBezTo>
                    <a:pt x="17124" y="1410"/>
                    <a:pt x="18238" y="1774"/>
                    <a:pt x="19284" y="2275"/>
                  </a:cubicBezTo>
                  <a:cubicBezTo>
                    <a:pt x="19443" y="2297"/>
                    <a:pt x="19511" y="2206"/>
                    <a:pt x="19671" y="2252"/>
                  </a:cubicBezTo>
                  <a:cubicBezTo>
                    <a:pt x="19762" y="2047"/>
                    <a:pt x="19602" y="1911"/>
                    <a:pt x="19784" y="1706"/>
                  </a:cubicBezTo>
                  <a:cubicBezTo>
                    <a:pt x="20330" y="1843"/>
                    <a:pt x="20376" y="1592"/>
                    <a:pt x="20921" y="2002"/>
                  </a:cubicBezTo>
                  <a:cubicBezTo>
                    <a:pt x="21149" y="1797"/>
                    <a:pt x="20762" y="1752"/>
                    <a:pt x="20580" y="1638"/>
                  </a:cubicBezTo>
                  <a:cubicBezTo>
                    <a:pt x="20285" y="1433"/>
                    <a:pt x="20808" y="1615"/>
                    <a:pt x="20944" y="1706"/>
                  </a:cubicBezTo>
                  <a:cubicBezTo>
                    <a:pt x="21626" y="2115"/>
                    <a:pt x="22968" y="2457"/>
                    <a:pt x="22968" y="3025"/>
                  </a:cubicBezTo>
                  <a:cubicBezTo>
                    <a:pt x="23241" y="2980"/>
                    <a:pt x="23491" y="2843"/>
                    <a:pt x="23923" y="3207"/>
                  </a:cubicBezTo>
                  <a:cubicBezTo>
                    <a:pt x="23832" y="3321"/>
                    <a:pt x="23605" y="3070"/>
                    <a:pt x="23536" y="3207"/>
                  </a:cubicBezTo>
                  <a:cubicBezTo>
                    <a:pt x="23514" y="3275"/>
                    <a:pt x="23582" y="3343"/>
                    <a:pt x="23536" y="3412"/>
                  </a:cubicBezTo>
                  <a:cubicBezTo>
                    <a:pt x="23809" y="3503"/>
                    <a:pt x="24059" y="3571"/>
                    <a:pt x="24219" y="3389"/>
                  </a:cubicBezTo>
                  <a:cubicBezTo>
                    <a:pt x="24969" y="3707"/>
                    <a:pt x="25356" y="4298"/>
                    <a:pt x="26015" y="4412"/>
                  </a:cubicBezTo>
                  <a:cubicBezTo>
                    <a:pt x="25378" y="4344"/>
                    <a:pt x="26311" y="4867"/>
                    <a:pt x="26493" y="4731"/>
                  </a:cubicBezTo>
                  <a:cubicBezTo>
                    <a:pt x="27107" y="5117"/>
                    <a:pt x="27789" y="5617"/>
                    <a:pt x="28335" y="5936"/>
                  </a:cubicBezTo>
                  <a:cubicBezTo>
                    <a:pt x="29039" y="6368"/>
                    <a:pt x="29813" y="6959"/>
                    <a:pt x="30495" y="7528"/>
                  </a:cubicBezTo>
                  <a:cubicBezTo>
                    <a:pt x="31177" y="8119"/>
                    <a:pt x="31836" y="8642"/>
                    <a:pt x="32450" y="8869"/>
                  </a:cubicBezTo>
                  <a:cubicBezTo>
                    <a:pt x="32564" y="9051"/>
                    <a:pt x="32359" y="9006"/>
                    <a:pt x="32291" y="9074"/>
                  </a:cubicBezTo>
                  <a:cubicBezTo>
                    <a:pt x="32405" y="9142"/>
                    <a:pt x="32428" y="9210"/>
                    <a:pt x="32405" y="9278"/>
                  </a:cubicBezTo>
                  <a:cubicBezTo>
                    <a:pt x="32655" y="9506"/>
                    <a:pt x="32723" y="9347"/>
                    <a:pt x="32951" y="9529"/>
                  </a:cubicBezTo>
                  <a:cubicBezTo>
                    <a:pt x="33110" y="9665"/>
                    <a:pt x="33178" y="9983"/>
                    <a:pt x="33337" y="10120"/>
                  </a:cubicBezTo>
                  <a:cubicBezTo>
                    <a:pt x="33519" y="10279"/>
                    <a:pt x="33701" y="10165"/>
                    <a:pt x="33883" y="10370"/>
                  </a:cubicBezTo>
                  <a:cubicBezTo>
                    <a:pt x="34088" y="10529"/>
                    <a:pt x="34110" y="10666"/>
                    <a:pt x="33951" y="10802"/>
                  </a:cubicBezTo>
                  <a:cubicBezTo>
                    <a:pt x="34201" y="10870"/>
                    <a:pt x="34429" y="10688"/>
                    <a:pt x="34724" y="11143"/>
                  </a:cubicBezTo>
                  <a:cubicBezTo>
                    <a:pt x="34633" y="11189"/>
                    <a:pt x="34520" y="11029"/>
                    <a:pt x="34429" y="11120"/>
                  </a:cubicBezTo>
                  <a:cubicBezTo>
                    <a:pt x="34429" y="11325"/>
                    <a:pt x="34770" y="11439"/>
                    <a:pt x="34929" y="11734"/>
                  </a:cubicBezTo>
                  <a:cubicBezTo>
                    <a:pt x="34952" y="11780"/>
                    <a:pt x="34952" y="12007"/>
                    <a:pt x="34975" y="12030"/>
                  </a:cubicBezTo>
                  <a:cubicBezTo>
                    <a:pt x="35247" y="12348"/>
                    <a:pt x="35589" y="12621"/>
                    <a:pt x="35884" y="12871"/>
                  </a:cubicBezTo>
                  <a:cubicBezTo>
                    <a:pt x="36203" y="13122"/>
                    <a:pt x="36475" y="13372"/>
                    <a:pt x="36635" y="13576"/>
                  </a:cubicBezTo>
                  <a:cubicBezTo>
                    <a:pt x="36748" y="13599"/>
                    <a:pt x="36862" y="13599"/>
                    <a:pt x="36976" y="13554"/>
                  </a:cubicBezTo>
                  <a:cubicBezTo>
                    <a:pt x="37044" y="14099"/>
                    <a:pt x="37772" y="14509"/>
                    <a:pt x="38204" y="14895"/>
                  </a:cubicBezTo>
                  <a:lnTo>
                    <a:pt x="37999" y="15077"/>
                  </a:lnTo>
                  <a:cubicBezTo>
                    <a:pt x="38226" y="15236"/>
                    <a:pt x="38454" y="15509"/>
                    <a:pt x="38658" y="15418"/>
                  </a:cubicBezTo>
                  <a:cubicBezTo>
                    <a:pt x="38818" y="15737"/>
                    <a:pt x="38386" y="15486"/>
                    <a:pt x="38295" y="15577"/>
                  </a:cubicBezTo>
                  <a:cubicBezTo>
                    <a:pt x="38545" y="15873"/>
                    <a:pt x="38772" y="15873"/>
                    <a:pt x="39022" y="16010"/>
                  </a:cubicBezTo>
                  <a:cubicBezTo>
                    <a:pt x="39272" y="16442"/>
                    <a:pt x="39750" y="16919"/>
                    <a:pt x="40182" y="17124"/>
                  </a:cubicBezTo>
                  <a:cubicBezTo>
                    <a:pt x="40250" y="17283"/>
                    <a:pt x="40250" y="17442"/>
                    <a:pt x="40296" y="17601"/>
                  </a:cubicBezTo>
                  <a:cubicBezTo>
                    <a:pt x="40955" y="18102"/>
                    <a:pt x="41615" y="18716"/>
                    <a:pt x="42183" y="19420"/>
                  </a:cubicBezTo>
                  <a:cubicBezTo>
                    <a:pt x="42752" y="20125"/>
                    <a:pt x="43297" y="20899"/>
                    <a:pt x="43684" y="21763"/>
                  </a:cubicBezTo>
                  <a:cubicBezTo>
                    <a:pt x="43911" y="21945"/>
                    <a:pt x="44116" y="22127"/>
                    <a:pt x="44343" y="22286"/>
                  </a:cubicBezTo>
                  <a:cubicBezTo>
                    <a:pt x="44525" y="22718"/>
                    <a:pt x="44639" y="23082"/>
                    <a:pt x="44912" y="23559"/>
                  </a:cubicBezTo>
                  <a:lnTo>
                    <a:pt x="44594" y="23741"/>
                  </a:lnTo>
                  <a:cubicBezTo>
                    <a:pt x="44912" y="24014"/>
                    <a:pt x="45617" y="24446"/>
                    <a:pt x="45480" y="24946"/>
                  </a:cubicBezTo>
                  <a:cubicBezTo>
                    <a:pt x="45185" y="24946"/>
                    <a:pt x="45185" y="24423"/>
                    <a:pt x="45071" y="24241"/>
                  </a:cubicBezTo>
                  <a:cubicBezTo>
                    <a:pt x="44866" y="24037"/>
                    <a:pt x="44594" y="24219"/>
                    <a:pt x="44434" y="23832"/>
                  </a:cubicBezTo>
                  <a:cubicBezTo>
                    <a:pt x="44366" y="23968"/>
                    <a:pt x="44389" y="24128"/>
                    <a:pt x="44480" y="24310"/>
                  </a:cubicBezTo>
                  <a:cubicBezTo>
                    <a:pt x="44184" y="24082"/>
                    <a:pt x="43911" y="24446"/>
                    <a:pt x="43684" y="24378"/>
                  </a:cubicBezTo>
                  <a:cubicBezTo>
                    <a:pt x="43161" y="24219"/>
                    <a:pt x="43070" y="23605"/>
                    <a:pt x="42570" y="23241"/>
                  </a:cubicBezTo>
                  <a:cubicBezTo>
                    <a:pt x="42479" y="23036"/>
                    <a:pt x="42342" y="22809"/>
                    <a:pt x="42570" y="22718"/>
                  </a:cubicBezTo>
                  <a:cubicBezTo>
                    <a:pt x="42433" y="22604"/>
                    <a:pt x="42297" y="22559"/>
                    <a:pt x="42183" y="22445"/>
                  </a:cubicBezTo>
                  <a:cubicBezTo>
                    <a:pt x="42047" y="22559"/>
                    <a:pt x="42092" y="22718"/>
                    <a:pt x="42251" y="22922"/>
                  </a:cubicBezTo>
                  <a:cubicBezTo>
                    <a:pt x="41933" y="22809"/>
                    <a:pt x="41660" y="22058"/>
                    <a:pt x="41546" y="21785"/>
                  </a:cubicBezTo>
                  <a:cubicBezTo>
                    <a:pt x="41842" y="21740"/>
                    <a:pt x="41774" y="21694"/>
                    <a:pt x="41865" y="21444"/>
                  </a:cubicBezTo>
                  <a:cubicBezTo>
                    <a:pt x="41683" y="21240"/>
                    <a:pt x="41365" y="21331"/>
                    <a:pt x="41410" y="20944"/>
                  </a:cubicBezTo>
                  <a:cubicBezTo>
                    <a:pt x="41319" y="21035"/>
                    <a:pt x="41251" y="21035"/>
                    <a:pt x="41183" y="20967"/>
                  </a:cubicBezTo>
                  <a:cubicBezTo>
                    <a:pt x="40978" y="21149"/>
                    <a:pt x="41819" y="21626"/>
                    <a:pt x="41410" y="21763"/>
                  </a:cubicBezTo>
                  <a:cubicBezTo>
                    <a:pt x="41137" y="21353"/>
                    <a:pt x="40819" y="20967"/>
                    <a:pt x="40728" y="20626"/>
                  </a:cubicBezTo>
                  <a:cubicBezTo>
                    <a:pt x="40432" y="20307"/>
                    <a:pt x="40455" y="20785"/>
                    <a:pt x="40228" y="20694"/>
                  </a:cubicBezTo>
                  <a:cubicBezTo>
                    <a:pt x="40409" y="20990"/>
                    <a:pt x="40751" y="21081"/>
                    <a:pt x="40728" y="21422"/>
                  </a:cubicBezTo>
                  <a:cubicBezTo>
                    <a:pt x="40569" y="21490"/>
                    <a:pt x="40432" y="21535"/>
                    <a:pt x="40296" y="21444"/>
                  </a:cubicBezTo>
                  <a:cubicBezTo>
                    <a:pt x="40228" y="21558"/>
                    <a:pt x="40205" y="21717"/>
                    <a:pt x="40250" y="21876"/>
                  </a:cubicBezTo>
                  <a:cubicBezTo>
                    <a:pt x="40614" y="22104"/>
                    <a:pt x="40364" y="21558"/>
                    <a:pt x="40569" y="21513"/>
                  </a:cubicBezTo>
                  <a:cubicBezTo>
                    <a:pt x="40660" y="21740"/>
                    <a:pt x="40796" y="21626"/>
                    <a:pt x="40932" y="21535"/>
                  </a:cubicBezTo>
                  <a:cubicBezTo>
                    <a:pt x="41160" y="21785"/>
                    <a:pt x="41069" y="21922"/>
                    <a:pt x="41228" y="22127"/>
                  </a:cubicBezTo>
                  <a:cubicBezTo>
                    <a:pt x="41092" y="22172"/>
                    <a:pt x="41001" y="21945"/>
                    <a:pt x="40887" y="21831"/>
                  </a:cubicBezTo>
                  <a:cubicBezTo>
                    <a:pt x="40660" y="22195"/>
                    <a:pt x="41274" y="22263"/>
                    <a:pt x="41478" y="22354"/>
                  </a:cubicBezTo>
                  <a:cubicBezTo>
                    <a:pt x="41706" y="22695"/>
                    <a:pt x="41569" y="22945"/>
                    <a:pt x="41569" y="23218"/>
                  </a:cubicBezTo>
                  <a:cubicBezTo>
                    <a:pt x="41751" y="23355"/>
                    <a:pt x="41978" y="22991"/>
                    <a:pt x="42115" y="23377"/>
                  </a:cubicBezTo>
                  <a:cubicBezTo>
                    <a:pt x="42138" y="23582"/>
                    <a:pt x="42001" y="23741"/>
                    <a:pt x="41910" y="23900"/>
                  </a:cubicBezTo>
                  <a:cubicBezTo>
                    <a:pt x="42047" y="23968"/>
                    <a:pt x="42251" y="23855"/>
                    <a:pt x="42388" y="23991"/>
                  </a:cubicBezTo>
                  <a:cubicBezTo>
                    <a:pt x="42706" y="24401"/>
                    <a:pt x="42979" y="24946"/>
                    <a:pt x="43275" y="25515"/>
                  </a:cubicBezTo>
                  <a:cubicBezTo>
                    <a:pt x="43570" y="26061"/>
                    <a:pt x="43911" y="26652"/>
                    <a:pt x="44184" y="27243"/>
                  </a:cubicBezTo>
                  <a:cubicBezTo>
                    <a:pt x="44275" y="27493"/>
                    <a:pt x="44480" y="27243"/>
                    <a:pt x="44594" y="27425"/>
                  </a:cubicBezTo>
                  <a:cubicBezTo>
                    <a:pt x="44662" y="27289"/>
                    <a:pt x="44639" y="27129"/>
                    <a:pt x="44548" y="26947"/>
                  </a:cubicBezTo>
                  <a:cubicBezTo>
                    <a:pt x="44957" y="27084"/>
                    <a:pt x="45003" y="26561"/>
                    <a:pt x="45185" y="26379"/>
                  </a:cubicBezTo>
                  <a:lnTo>
                    <a:pt x="45299" y="26561"/>
                  </a:lnTo>
                  <a:lnTo>
                    <a:pt x="45389" y="26765"/>
                  </a:lnTo>
                  <a:cubicBezTo>
                    <a:pt x="45071" y="26743"/>
                    <a:pt x="44866" y="26925"/>
                    <a:pt x="45048" y="27311"/>
                  </a:cubicBezTo>
                  <a:cubicBezTo>
                    <a:pt x="45344" y="27266"/>
                    <a:pt x="44980" y="26925"/>
                    <a:pt x="45367" y="26902"/>
                  </a:cubicBezTo>
                  <a:cubicBezTo>
                    <a:pt x="45321" y="27425"/>
                    <a:pt x="45594" y="27630"/>
                    <a:pt x="45935" y="27880"/>
                  </a:cubicBezTo>
                  <a:cubicBezTo>
                    <a:pt x="46026" y="27630"/>
                    <a:pt x="45731" y="27493"/>
                    <a:pt x="45640" y="27266"/>
                  </a:cubicBezTo>
                  <a:cubicBezTo>
                    <a:pt x="45480" y="26879"/>
                    <a:pt x="45594" y="26561"/>
                    <a:pt x="45526" y="26197"/>
                  </a:cubicBezTo>
                  <a:cubicBezTo>
                    <a:pt x="45685" y="26288"/>
                    <a:pt x="46140" y="26356"/>
                    <a:pt x="46003" y="25947"/>
                  </a:cubicBezTo>
                  <a:cubicBezTo>
                    <a:pt x="46299" y="26242"/>
                    <a:pt x="46572" y="26493"/>
                    <a:pt x="46868" y="26675"/>
                  </a:cubicBezTo>
                  <a:cubicBezTo>
                    <a:pt x="47072" y="26925"/>
                    <a:pt x="46822" y="26970"/>
                    <a:pt x="46913" y="27175"/>
                  </a:cubicBezTo>
                  <a:cubicBezTo>
                    <a:pt x="46981" y="27493"/>
                    <a:pt x="47231" y="27652"/>
                    <a:pt x="47391" y="27948"/>
                  </a:cubicBezTo>
                  <a:cubicBezTo>
                    <a:pt x="47482" y="28130"/>
                    <a:pt x="47391" y="28175"/>
                    <a:pt x="47459" y="28312"/>
                  </a:cubicBezTo>
                  <a:cubicBezTo>
                    <a:pt x="47618" y="28653"/>
                    <a:pt x="47845" y="28880"/>
                    <a:pt x="47936" y="29221"/>
                  </a:cubicBezTo>
                  <a:cubicBezTo>
                    <a:pt x="48050" y="29562"/>
                    <a:pt x="48255" y="30040"/>
                    <a:pt x="48459" y="30540"/>
                  </a:cubicBezTo>
                  <a:cubicBezTo>
                    <a:pt x="48664" y="31041"/>
                    <a:pt x="48869" y="31541"/>
                    <a:pt x="49005" y="31882"/>
                  </a:cubicBezTo>
                  <a:cubicBezTo>
                    <a:pt x="49073" y="32087"/>
                    <a:pt x="48960" y="32496"/>
                    <a:pt x="49323" y="32496"/>
                  </a:cubicBezTo>
                  <a:cubicBezTo>
                    <a:pt x="49505" y="32769"/>
                    <a:pt x="49233" y="32769"/>
                    <a:pt x="49323" y="32996"/>
                  </a:cubicBezTo>
                  <a:cubicBezTo>
                    <a:pt x="49346" y="33178"/>
                    <a:pt x="49460" y="33178"/>
                    <a:pt x="49551" y="33155"/>
                  </a:cubicBezTo>
                  <a:cubicBezTo>
                    <a:pt x="49756" y="33474"/>
                    <a:pt x="49323" y="33383"/>
                    <a:pt x="49437" y="33656"/>
                  </a:cubicBezTo>
                  <a:cubicBezTo>
                    <a:pt x="49505" y="34088"/>
                    <a:pt x="49846" y="34201"/>
                    <a:pt x="49710" y="34543"/>
                  </a:cubicBezTo>
                  <a:cubicBezTo>
                    <a:pt x="49778" y="34656"/>
                    <a:pt x="49892" y="34588"/>
                    <a:pt x="50006" y="34565"/>
                  </a:cubicBezTo>
                  <a:cubicBezTo>
                    <a:pt x="49937" y="34952"/>
                    <a:pt x="50074" y="35452"/>
                    <a:pt x="50256" y="36043"/>
                  </a:cubicBezTo>
                  <a:cubicBezTo>
                    <a:pt x="50347" y="36134"/>
                    <a:pt x="50460" y="36157"/>
                    <a:pt x="50597" y="36180"/>
                  </a:cubicBezTo>
                  <a:cubicBezTo>
                    <a:pt x="50665" y="36498"/>
                    <a:pt x="50779" y="36907"/>
                    <a:pt x="50893" y="37408"/>
                  </a:cubicBezTo>
                  <a:cubicBezTo>
                    <a:pt x="50961" y="37658"/>
                    <a:pt x="51029" y="37908"/>
                    <a:pt x="51097" y="38181"/>
                  </a:cubicBezTo>
                  <a:cubicBezTo>
                    <a:pt x="51143" y="38477"/>
                    <a:pt x="51211" y="38749"/>
                    <a:pt x="51279" y="39045"/>
                  </a:cubicBezTo>
                  <a:cubicBezTo>
                    <a:pt x="51416" y="39636"/>
                    <a:pt x="51552" y="40250"/>
                    <a:pt x="51688" y="40841"/>
                  </a:cubicBezTo>
                  <a:cubicBezTo>
                    <a:pt x="51802" y="41455"/>
                    <a:pt x="51916" y="42047"/>
                    <a:pt x="52052" y="42547"/>
                  </a:cubicBezTo>
                  <a:cubicBezTo>
                    <a:pt x="52120" y="42865"/>
                    <a:pt x="52280" y="43093"/>
                    <a:pt x="52371" y="43434"/>
                  </a:cubicBezTo>
                  <a:cubicBezTo>
                    <a:pt x="52530" y="44184"/>
                    <a:pt x="52462" y="44912"/>
                    <a:pt x="52712" y="45480"/>
                  </a:cubicBezTo>
                  <a:cubicBezTo>
                    <a:pt x="52712" y="44889"/>
                    <a:pt x="52916" y="45048"/>
                    <a:pt x="53007" y="45685"/>
                  </a:cubicBezTo>
                  <a:cubicBezTo>
                    <a:pt x="52985" y="45321"/>
                    <a:pt x="53144" y="48050"/>
                    <a:pt x="53235" y="49028"/>
                  </a:cubicBezTo>
                  <a:cubicBezTo>
                    <a:pt x="53257" y="49233"/>
                    <a:pt x="53144" y="49233"/>
                    <a:pt x="53144" y="49392"/>
                  </a:cubicBezTo>
                  <a:cubicBezTo>
                    <a:pt x="53167" y="49596"/>
                    <a:pt x="53257" y="49892"/>
                    <a:pt x="53257" y="50188"/>
                  </a:cubicBezTo>
                  <a:cubicBezTo>
                    <a:pt x="53235" y="50438"/>
                    <a:pt x="53167" y="50642"/>
                    <a:pt x="53167" y="50779"/>
                  </a:cubicBezTo>
                  <a:cubicBezTo>
                    <a:pt x="53189" y="51029"/>
                    <a:pt x="53462" y="51234"/>
                    <a:pt x="53371" y="51802"/>
                  </a:cubicBezTo>
                  <a:cubicBezTo>
                    <a:pt x="53348" y="51939"/>
                    <a:pt x="53167" y="52189"/>
                    <a:pt x="53167" y="52143"/>
                  </a:cubicBezTo>
                  <a:cubicBezTo>
                    <a:pt x="53167" y="52325"/>
                    <a:pt x="53394" y="52530"/>
                    <a:pt x="53417" y="52734"/>
                  </a:cubicBezTo>
                  <a:cubicBezTo>
                    <a:pt x="53439" y="52803"/>
                    <a:pt x="53326" y="52939"/>
                    <a:pt x="53326" y="53076"/>
                  </a:cubicBezTo>
                  <a:cubicBezTo>
                    <a:pt x="53326" y="53371"/>
                    <a:pt x="53485" y="53690"/>
                    <a:pt x="53485" y="54008"/>
                  </a:cubicBezTo>
                  <a:cubicBezTo>
                    <a:pt x="53485" y="54326"/>
                    <a:pt x="53303" y="55554"/>
                    <a:pt x="53348" y="55986"/>
                  </a:cubicBezTo>
                  <a:cubicBezTo>
                    <a:pt x="53348" y="56123"/>
                    <a:pt x="53576" y="56123"/>
                    <a:pt x="53485" y="56350"/>
                  </a:cubicBezTo>
                  <a:cubicBezTo>
                    <a:pt x="53348" y="56373"/>
                    <a:pt x="53348" y="56236"/>
                    <a:pt x="53235" y="56214"/>
                  </a:cubicBezTo>
                  <a:cubicBezTo>
                    <a:pt x="53189" y="56418"/>
                    <a:pt x="53326" y="56464"/>
                    <a:pt x="53280" y="56691"/>
                  </a:cubicBezTo>
                  <a:cubicBezTo>
                    <a:pt x="53394" y="56714"/>
                    <a:pt x="53439" y="56668"/>
                    <a:pt x="53462" y="56578"/>
                  </a:cubicBezTo>
                  <a:cubicBezTo>
                    <a:pt x="53712" y="56668"/>
                    <a:pt x="53439" y="56941"/>
                    <a:pt x="53280" y="56805"/>
                  </a:cubicBezTo>
                  <a:cubicBezTo>
                    <a:pt x="53371" y="57078"/>
                    <a:pt x="53348" y="57214"/>
                    <a:pt x="53280" y="57510"/>
                  </a:cubicBezTo>
                  <a:cubicBezTo>
                    <a:pt x="53257" y="57578"/>
                    <a:pt x="53394" y="58147"/>
                    <a:pt x="53371" y="58328"/>
                  </a:cubicBezTo>
                  <a:cubicBezTo>
                    <a:pt x="53326" y="58556"/>
                    <a:pt x="53212" y="58761"/>
                    <a:pt x="53189" y="59011"/>
                  </a:cubicBezTo>
                  <a:cubicBezTo>
                    <a:pt x="53144" y="59716"/>
                    <a:pt x="53053" y="60602"/>
                    <a:pt x="52916" y="61216"/>
                  </a:cubicBezTo>
                  <a:cubicBezTo>
                    <a:pt x="52848" y="61512"/>
                    <a:pt x="52985" y="61876"/>
                    <a:pt x="52939" y="62172"/>
                  </a:cubicBezTo>
                  <a:cubicBezTo>
                    <a:pt x="52894" y="62353"/>
                    <a:pt x="52825" y="62353"/>
                    <a:pt x="52780" y="62490"/>
                  </a:cubicBezTo>
                  <a:cubicBezTo>
                    <a:pt x="52666" y="62831"/>
                    <a:pt x="52734" y="63172"/>
                    <a:pt x="52666" y="63422"/>
                  </a:cubicBezTo>
                  <a:cubicBezTo>
                    <a:pt x="52598" y="63650"/>
                    <a:pt x="52416" y="63809"/>
                    <a:pt x="52348" y="63945"/>
                  </a:cubicBezTo>
                  <a:cubicBezTo>
                    <a:pt x="52280" y="64150"/>
                    <a:pt x="52143" y="64468"/>
                    <a:pt x="52120" y="64605"/>
                  </a:cubicBezTo>
                  <a:cubicBezTo>
                    <a:pt x="52098" y="64718"/>
                    <a:pt x="52211" y="64946"/>
                    <a:pt x="52211" y="64991"/>
                  </a:cubicBezTo>
                  <a:cubicBezTo>
                    <a:pt x="52166" y="65173"/>
                    <a:pt x="52075" y="65173"/>
                    <a:pt x="52030" y="65310"/>
                  </a:cubicBezTo>
                  <a:cubicBezTo>
                    <a:pt x="51961" y="65514"/>
                    <a:pt x="52052" y="65583"/>
                    <a:pt x="51984" y="65787"/>
                  </a:cubicBezTo>
                  <a:cubicBezTo>
                    <a:pt x="51916" y="66015"/>
                    <a:pt x="51757" y="66196"/>
                    <a:pt x="51711" y="66424"/>
                  </a:cubicBezTo>
                  <a:cubicBezTo>
                    <a:pt x="51666" y="66765"/>
                    <a:pt x="51734" y="67720"/>
                    <a:pt x="51279" y="68243"/>
                  </a:cubicBezTo>
                  <a:cubicBezTo>
                    <a:pt x="51416" y="68402"/>
                    <a:pt x="51234" y="69244"/>
                    <a:pt x="51006" y="69880"/>
                  </a:cubicBezTo>
                  <a:cubicBezTo>
                    <a:pt x="50961" y="70040"/>
                    <a:pt x="50779" y="70221"/>
                    <a:pt x="50733" y="70403"/>
                  </a:cubicBezTo>
                  <a:cubicBezTo>
                    <a:pt x="50347" y="71586"/>
                    <a:pt x="50119" y="72905"/>
                    <a:pt x="49551" y="73837"/>
                  </a:cubicBezTo>
                  <a:cubicBezTo>
                    <a:pt x="49437" y="74042"/>
                    <a:pt x="49119" y="74110"/>
                    <a:pt x="49187" y="74428"/>
                  </a:cubicBezTo>
                  <a:cubicBezTo>
                    <a:pt x="49278" y="74474"/>
                    <a:pt x="49346" y="74269"/>
                    <a:pt x="49414" y="74155"/>
                  </a:cubicBezTo>
                  <a:cubicBezTo>
                    <a:pt x="49460" y="74451"/>
                    <a:pt x="49028" y="75452"/>
                    <a:pt x="48710" y="75247"/>
                  </a:cubicBezTo>
                  <a:cubicBezTo>
                    <a:pt x="48869" y="75406"/>
                    <a:pt x="48664" y="75543"/>
                    <a:pt x="48573" y="75952"/>
                  </a:cubicBezTo>
                  <a:cubicBezTo>
                    <a:pt x="48505" y="76157"/>
                    <a:pt x="48641" y="76543"/>
                    <a:pt x="48255" y="76975"/>
                  </a:cubicBezTo>
                  <a:cubicBezTo>
                    <a:pt x="48050" y="76952"/>
                    <a:pt x="48186" y="76748"/>
                    <a:pt x="48255" y="76589"/>
                  </a:cubicBezTo>
                  <a:cubicBezTo>
                    <a:pt x="48141" y="76611"/>
                    <a:pt x="47823" y="76680"/>
                    <a:pt x="48073" y="76361"/>
                  </a:cubicBezTo>
                  <a:cubicBezTo>
                    <a:pt x="47777" y="76293"/>
                    <a:pt x="48027" y="76611"/>
                    <a:pt x="47845" y="76771"/>
                  </a:cubicBezTo>
                  <a:cubicBezTo>
                    <a:pt x="47823" y="76657"/>
                    <a:pt x="47732" y="76566"/>
                    <a:pt x="47573" y="76498"/>
                  </a:cubicBezTo>
                  <a:cubicBezTo>
                    <a:pt x="47368" y="76748"/>
                    <a:pt x="47550" y="76816"/>
                    <a:pt x="47391" y="77043"/>
                  </a:cubicBezTo>
                  <a:cubicBezTo>
                    <a:pt x="47118" y="76771"/>
                    <a:pt x="46822" y="77157"/>
                    <a:pt x="46890" y="77430"/>
                  </a:cubicBezTo>
                  <a:cubicBezTo>
                    <a:pt x="47231" y="77453"/>
                    <a:pt x="47482" y="77043"/>
                    <a:pt x="47845" y="77157"/>
                  </a:cubicBezTo>
                  <a:cubicBezTo>
                    <a:pt x="47891" y="77385"/>
                    <a:pt x="47754" y="77680"/>
                    <a:pt x="47891" y="77862"/>
                  </a:cubicBezTo>
                  <a:cubicBezTo>
                    <a:pt x="47732" y="77953"/>
                    <a:pt x="47504" y="77839"/>
                    <a:pt x="47322" y="77953"/>
                  </a:cubicBezTo>
                  <a:cubicBezTo>
                    <a:pt x="47186" y="78249"/>
                    <a:pt x="47573" y="78408"/>
                    <a:pt x="47709" y="78021"/>
                  </a:cubicBezTo>
                  <a:cubicBezTo>
                    <a:pt x="47800" y="78544"/>
                    <a:pt x="47163" y="78590"/>
                    <a:pt x="46913" y="78522"/>
                  </a:cubicBezTo>
                  <a:cubicBezTo>
                    <a:pt x="46981" y="78794"/>
                    <a:pt x="46731" y="79204"/>
                    <a:pt x="47186" y="79340"/>
                  </a:cubicBezTo>
                  <a:cubicBezTo>
                    <a:pt x="47095" y="79477"/>
                    <a:pt x="47004" y="79636"/>
                    <a:pt x="47072" y="79704"/>
                  </a:cubicBezTo>
                  <a:cubicBezTo>
                    <a:pt x="46799" y="79818"/>
                    <a:pt x="46595" y="80318"/>
                    <a:pt x="46276" y="80182"/>
                  </a:cubicBezTo>
                  <a:cubicBezTo>
                    <a:pt x="46413" y="79909"/>
                    <a:pt x="46549" y="79659"/>
                    <a:pt x="46754" y="79909"/>
                  </a:cubicBezTo>
                  <a:lnTo>
                    <a:pt x="47049" y="79408"/>
                  </a:lnTo>
                  <a:cubicBezTo>
                    <a:pt x="46777" y="79136"/>
                    <a:pt x="46663" y="79840"/>
                    <a:pt x="46413" y="79568"/>
                  </a:cubicBezTo>
                  <a:cubicBezTo>
                    <a:pt x="46504" y="79204"/>
                    <a:pt x="46526" y="79295"/>
                    <a:pt x="46777" y="79113"/>
                  </a:cubicBezTo>
                  <a:cubicBezTo>
                    <a:pt x="46504" y="78999"/>
                    <a:pt x="46299" y="79431"/>
                    <a:pt x="46026" y="79340"/>
                  </a:cubicBezTo>
                  <a:cubicBezTo>
                    <a:pt x="45844" y="79636"/>
                    <a:pt x="46049" y="79954"/>
                    <a:pt x="45685" y="80091"/>
                  </a:cubicBezTo>
                  <a:cubicBezTo>
                    <a:pt x="45344" y="79863"/>
                    <a:pt x="45526" y="79022"/>
                    <a:pt x="45253" y="79022"/>
                  </a:cubicBezTo>
                  <a:cubicBezTo>
                    <a:pt x="45230" y="78703"/>
                    <a:pt x="45640" y="78522"/>
                    <a:pt x="45685" y="78089"/>
                  </a:cubicBezTo>
                  <a:cubicBezTo>
                    <a:pt x="45753" y="78340"/>
                    <a:pt x="45799" y="78135"/>
                    <a:pt x="46003" y="78271"/>
                  </a:cubicBezTo>
                  <a:cubicBezTo>
                    <a:pt x="46299" y="77817"/>
                    <a:pt x="45571" y="77771"/>
                    <a:pt x="45912" y="77294"/>
                  </a:cubicBezTo>
                  <a:cubicBezTo>
                    <a:pt x="46049" y="77043"/>
                    <a:pt x="46049" y="77203"/>
                    <a:pt x="46140" y="77294"/>
                  </a:cubicBezTo>
                  <a:cubicBezTo>
                    <a:pt x="46299" y="77089"/>
                    <a:pt x="46049" y="77066"/>
                    <a:pt x="46117" y="76907"/>
                  </a:cubicBezTo>
                  <a:cubicBezTo>
                    <a:pt x="46276" y="76384"/>
                    <a:pt x="46549" y="76611"/>
                    <a:pt x="46708" y="76179"/>
                  </a:cubicBezTo>
                  <a:cubicBezTo>
                    <a:pt x="46754" y="75770"/>
                    <a:pt x="46413" y="76293"/>
                    <a:pt x="46254" y="76066"/>
                  </a:cubicBezTo>
                  <a:cubicBezTo>
                    <a:pt x="46436" y="76088"/>
                    <a:pt x="46504" y="75588"/>
                    <a:pt x="46686" y="75656"/>
                  </a:cubicBezTo>
                  <a:cubicBezTo>
                    <a:pt x="46777" y="75406"/>
                    <a:pt x="46413" y="75656"/>
                    <a:pt x="46322" y="75725"/>
                  </a:cubicBezTo>
                  <a:cubicBezTo>
                    <a:pt x="46322" y="75406"/>
                    <a:pt x="46754" y="75042"/>
                    <a:pt x="46663" y="74633"/>
                  </a:cubicBezTo>
                  <a:cubicBezTo>
                    <a:pt x="46276" y="74678"/>
                    <a:pt x="46640" y="75065"/>
                    <a:pt x="46458" y="75270"/>
                  </a:cubicBezTo>
                  <a:cubicBezTo>
                    <a:pt x="46231" y="75224"/>
                    <a:pt x="46003" y="75611"/>
                    <a:pt x="45935" y="75270"/>
                  </a:cubicBezTo>
                  <a:cubicBezTo>
                    <a:pt x="45617" y="75679"/>
                    <a:pt x="45958" y="75770"/>
                    <a:pt x="45685" y="76157"/>
                  </a:cubicBezTo>
                  <a:cubicBezTo>
                    <a:pt x="45480" y="76475"/>
                    <a:pt x="45458" y="76134"/>
                    <a:pt x="45344" y="76611"/>
                  </a:cubicBezTo>
                  <a:cubicBezTo>
                    <a:pt x="45299" y="76816"/>
                    <a:pt x="45344" y="76975"/>
                    <a:pt x="45253" y="77180"/>
                  </a:cubicBezTo>
                  <a:cubicBezTo>
                    <a:pt x="45026" y="77316"/>
                    <a:pt x="44821" y="77498"/>
                    <a:pt x="44616" y="77726"/>
                  </a:cubicBezTo>
                  <a:cubicBezTo>
                    <a:pt x="44525" y="78112"/>
                    <a:pt x="44798" y="77475"/>
                    <a:pt x="44912" y="77771"/>
                  </a:cubicBezTo>
                  <a:cubicBezTo>
                    <a:pt x="44957" y="78294"/>
                    <a:pt x="44093" y="78908"/>
                    <a:pt x="44275" y="79226"/>
                  </a:cubicBezTo>
                  <a:cubicBezTo>
                    <a:pt x="44071" y="79317"/>
                    <a:pt x="43889" y="79408"/>
                    <a:pt x="43707" y="79795"/>
                  </a:cubicBezTo>
                  <a:cubicBezTo>
                    <a:pt x="43388" y="79363"/>
                    <a:pt x="44207" y="79363"/>
                    <a:pt x="44116" y="78976"/>
                  </a:cubicBezTo>
                  <a:cubicBezTo>
                    <a:pt x="43593" y="79113"/>
                    <a:pt x="43115" y="79431"/>
                    <a:pt x="42638" y="79613"/>
                  </a:cubicBezTo>
                  <a:cubicBezTo>
                    <a:pt x="42683" y="80113"/>
                    <a:pt x="43184" y="79636"/>
                    <a:pt x="43388" y="79454"/>
                  </a:cubicBezTo>
                  <a:cubicBezTo>
                    <a:pt x="43638" y="79659"/>
                    <a:pt x="42956" y="80182"/>
                    <a:pt x="43502" y="80318"/>
                  </a:cubicBezTo>
                  <a:cubicBezTo>
                    <a:pt x="43388" y="80477"/>
                    <a:pt x="43275" y="80523"/>
                    <a:pt x="43161" y="80500"/>
                  </a:cubicBezTo>
                  <a:cubicBezTo>
                    <a:pt x="43252" y="80796"/>
                    <a:pt x="42888" y="81205"/>
                    <a:pt x="42615" y="81614"/>
                  </a:cubicBezTo>
                  <a:cubicBezTo>
                    <a:pt x="42479" y="81478"/>
                    <a:pt x="42888" y="81205"/>
                    <a:pt x="42638" y="81091"/>
                  </a:cubicBezTo>
                  <a:cubicBezTo>
                    <a:pt x="42433" y="81228"/>
                    <a:pt x="42206" y="81409"/>
                    <a:pt x="41978" y="81569"/>
                  </a:cubicBezTo>
                  <a:cubicBezTo>
                    <a:pt x="41842" y="81819"/>
                    <a:pt x="42115" y="81933"/>
                    <a:pt x="42320" y="82092"/>
                  </a:cubicBezTo>
                  <a:cubicBezTo>
                    <a:pt x="42115" y="82274"/>
                    <a:pt x="41933" y="82797"/>
                    <a:pt x="41706" y="82751"/>
                  </a:cubicBezTo>
                  <a:cubicBezTo>
                    <a:pt x="41342" y="82524"/>
                    <a:pt x="42092" y="82433"/>
                    <a:pt x="41956" y="82114"/>
                  </a:cubicBezTo>
                  <a:cubicBezTo>
                    <a:pt x="41433" y="82114"/>
                    <a:pt x="41660" y="82683"/>
                    <a:pt x="41296" y="82865"/>
                  </a:cubicBezTo>
                  <a:cubicBezTo>
                    <a:pt x="41410" y="82979"/>
                    <a:pt x="41524" y="82865"/>
                    <a:pt x="41660" y="82979"/>
                  </a:cubicBezTo>
                  <a:lnTo>
                    <a:pt x="41046" y="83797"/>
                  </a:lnTo>
                  <a:cubicBezTo>
                    <a:pt x="40682" y="83956"/>
                    <a:pt x="41569" y="83183"/>
                    <a:pt x="41228" y="83092"/>
                  </a:cubicBezTo>
                  <a:cubicBezTo>
                    <a:pt x="40910" y="83183"/>
                    <a:pt x="40864" y="83820"/>
                    <a:pt x="40569" y="84138"/>
                  </a:cubicBezTo>
                  <a:cubicBezTo>
                    <a:pt x="41183" y="83843"/>
                    <a:pt x="40296" y="84707"/>
                    <a:pt x="40068" y="85025"/>
                  </a:cubicBezTo>
                  <a:cubicBezTo>
                    <a:pt x="39750" y="85184"/>
                    <a:pt x="40387" y="84548"/>
                    <a:pt x="40500" y="84366"/>
                  </a:cubicBezTo>
                  <a:cubicBezTo>
                    <a:pt x="40091" y="84252"/>
                    <a:pt x="39886" y="84980"/>
                    <a:pt x="39795" y="85230"/>
                  </a:cubicBezTo>
                  <a:cubicBezTo>
                    <a:pt x="39432" y="85321"/>
                    <a:pt x="38772" y="85821"/>
                    <a:pt x="38795" y="86276"/>
                  </a:cubicBezTo>
                  <a:cubicBezTo>
                    <a:pt x="39045" y="86299"/>
                    <a:pt x="39318" y="85707"/>
                    <a:pt x="39591" y="85503"/>
                  </a:cubicBezTo>
                  <a:cubicBezTo>
                    <a:pt x="39750" y="85616"/>
                    <a:pt x="39363" y="85821"/>
                    <a:pt x="39295" y="85980"/>
                  </a:cubicBezTo>
                  <a:cubicBezTo>
                    <a:pt x="39022" y="86276"/>
                    <a:pt x="38681" y="86617"/>
                    <a:pt x="38772" y="86867"/>
                  </a:cubicBezTo>
                  <a:cubicBezTo>
                    <a:pt x="38158" y="87163"/>
                    <a:pt x="37954" y="87595"/>
                    <a:pt x="37340" y="88141"/>
                  </a:cubicBezTo>
                  <a:cubicBezTo>
                    <a:pt x="37271" y="88231"/>
                    <a:pt x="37408" y="88322"/>
                    <a:pt x="37317" y="88436"/>
                  </a:cubicBezTo>
                  <a:cubicBezTo>
                    <a:pt x="37135" y="88664"/>
                    <a:pt x="36976" y="88595"/>
                    <a:pt x="36817" y="88413"/>
                  </a:cubicBezTo>
                  <a:cubicBezTo>
                    <a:pt x="36498" y="89141"/>
                    <a:pt x="35816" y="89141"/>
                    <a:pt x="35475" y="89732"/>
                  </a:cubicBezTo>
                  <a:cubicBezTo>
                    <a:pt x="35179" y="89755"/>
                    <a:pt x="35384" y="89573"/>
                    <a:pt x="35293" y="89391"/>
                  </a:cubicBezTo>
                  <a:cubicBezTo>
                    <a:pt x="35179" y="89528"/>
                    <a:pt x="35111" y="89459"/>
                    <a:pt x="34997" y="89550"/>
                  </a:cubicBezTo>
                  <a:cubicBezTo>
                    <a:pt x="34906" y="89664"/>
                    <a:pt x="35066" y="89846"/>
                    <a:pt x="35179" y="89755"/>
                  </a:cubicBezTo>
                  <a:cubicBezTo>
                    <a:pt x="35202" y="90233"/>
                    <a:pt x="34702" y="90414"/>
                    <a:pt x="34452" y="90778"/>
                  </a:cubicBezTo>
                  <a:cubicBezTo>
                    <a:pt x="34543" y="90892"/>
                    <a:pt x="34611" y="90983"/>
                    <a:pt x="34724" y="90915"/>
                  </a:cubicBezTo>
                  <a:cubicBezTo>
                    <a:pt x="34656" y="91210"/>
                    <a:pt x="34224" y="91256"/>
                    <a:pt x="34019" y="91642"/>
                  </a:cubicBezTo>
                  <a:cubicBezTo>
                    <a:pt x="34088" y="91347"/>
                    <a:pt x="33724" y="91233"/>
                    <a:pt x="33496" y="91370"/>
                  </a:cubicBezTo>
                  <a:cubicBezTo>
                    <a:pt x="33383" y="91119"/>
                    <a:pt x="33747" y="91279"/>
                    <a:pt x="33838" y="91097"/>
                  </a:cubicBezTo>
                  <a:cubicBezTo>
                    <a:pt x="33724" y="90915"/>
                    <a:pt x="33587" y="90915"/>
                    <a:pt x="33406" y="91097"/>
                  </a:cubicBezTo>
                  <a:cubicBezTo>
                    <a:pt x="33087" y="91461"/>
                    <a:pt x="33769" y="91415"/>
                    <a:pt x="33656" y="91733"/>
                  </a:cubicBezTo>
                  <a:cubicBezTo>
                    <a:pt x="33155" y="91915"/>
                    <a:pt x="33133" y="91961"/>
                    <a:pt x="32587" y="92370"/>
                  </a:cubicBezTo>
                  <a:lnTo>
                    <a:pt x="32428" y="92165"/>
                  </a:lnTo>
                  <a:cubicBezTo>
                    <a:pt x="31996" y="92507"/>
                    <a:pt x="32064" y="92848"/>
                    <a:pt x="31541" y="93189"/>
                  </a:cubicBezTo>
                  <a:cubicBezTo>
                    <a:pt x="31518" y="92916"/>
                    <a:pt x="31268" y="93143"/>
                    <a:pt x="31200" y="93121"/>
                  </a:cubicBezTo>
                  <a:cubicBezTo>
                    <a:pt x="31086" y="93075"/>
                    <a:pt x="31018" y="92757"/>
                    <a:pt x="30813" y="92961"/>
                  </a:cubicBezTo>
                  <a:cubicBezTo>
                    <a:pt x="30654" y="93371"/>
                    <a:pt x="31291" y="92939"/>
                    <a:pt x="31359" y="93348"/>
                  </a:cubicBezTo>
                  <a:cubicBezTo>
                    <a:pt x="31063" y="93666"/>
                    <a:pt x="30904" y="93257"/>
                    <a:pt x="30586" y="93575"/>
                  </a:cubicBezTo>
                  <a:cubicBezTo>
                    <a:pt x="30472" y="93689"/>
                    <a:pt x="30677" y="93712"/>
                    <a:pt x="30790" y="93666"/>
                  </a:cubicBezTo>
                  <a:cubicBezTo>
                    <a:pt x="30722" y="94007"/>
                    <a:pt x="30336" y="93871"/>
                    <a:pt x="30085" y="94053"/>
                  </a:cubicBezTo>
                  <a:cubicBezTo>
                    <a:pt x="29881" y="94189"/>
                    <a:pt x="29699" y="94530"/>
                    <a:pt x="29472" y="94712"/>
                  </a:cubicBezTo>
                  <a:cubicBezTo>
                    <a:pt x="29244" y="94894"/>
                    <a:pt x="28948" y="94894"/>
                    <a:pt x="28835" y="95144"/>
                  </a:cubicBezTo>
                  <a:cubicBezTo>
                    <a:pt x="28721" y="95031"/>
                    <a:pt x="28835" y="94962"/>
                    <a:pt x="28767" y="94849"/>
                  </a:cubicBezTo>
                  <a:cubicBezTo>
                    <a:pt x="28471" y="95008"/>
                    <a:pt x="28562" y="95349"/>
                    <a:pt x="28266" y="95304"/>
                  </a:cubicBezTo>
                  <a:cubicBezTo>
                    <a:pt x="28130" y="95144"/>
                    <a:pt x="28471" y="95031"/>
                    <a:pt x="28403" y="94894"/>
                  </a:cubicBezTo>
                  <a:cubicBezTo>
                    <a:pt x="27993" y="95031"/>
                    <a:pt x="28244" y="95258"/>
                    <a:pt x="27948" y="95417"/>
                  </a:cubicBezTo>
                  <a:cubicBezTo>
                    <a:pt x="28130" y="95576"/>
                    <a:pt x="28448" y="95349"/>
                    <a:pt x="28607" y="95622"/>
                  </a:cubicBezTo>
                  <a:cubicBezTo>
                    <a:pt x="28516" y="95622"/>
                    <a:pt x="28312" y="95895"/>
                    <a:pt x="28221" y="95872"/>
                  </a:cubicBezTo>
                  <a:cubicBezTo>
                    <a:pt x="28175" y="95872"/>
                    <a:pt x="28312" y="95667"/>
                    <a:pt x="28221" y="95645"/>
                  </a:cubicBezTo>
                  <a:cubicBezTo>
                    <a:pt x="27902" y="95622"/>
                    <a:pt x="27584" y="95622"/>
                    <a:pt x="27038" y="95849"/>
                  </a:cubicBezTo>
                  <a:cubicBezTo>
                    <a:pt x="26834" y="96077"/>
                    <a:pt x="27448" y="95849"/>
                    <a:pt x="27243" y="96168"/>
                  </a:cubicBezTo>
                  <a:cubicBezTo>
                    <a:pt x="26947" y="96281"/>
                    <a:pt x="26674" y="96350"/>
                    <a:pt x="26379" y="96463"/>
                  </a:cubicBezTo>
                  <a:lnTo>
                    <a:pt x="26242" y="96236"/>
                  </a:lnTo>
                  <a:cubicBezTo>
                    <a:pt x="25970" y="96259"/>
                    <a:pt x="26038" y="96395"/>
                    <a:pt x="25856" y="96463"/>
                  </a:cubicBezTo>
                  <a:cubicBezTo>
                    <a:pt x="25492" y="96577"/>
                    <a:pt x="25356" y="96372"/>
                    <a:pt x="25333" y="96850"/>
                  </a:cubicBezTo>
                  <a:cubicBezTo>
                    <a:pt x="25560" y="96827"/>
                    <a:pt x="26106" y="96782"/>
                    <a:pt x="25606" y="97123"/>
                  </a:cubicBezTo>
                  <a:cubicBezTo>
                    <a:pt x="25879" y="97214"/>
                    <a:pt x="26356" y="96736"/>
                    <a:pt x="26697" y="96600"/>
                  </a:cubicBezTo>
                  <a:cubicBezTo>
                    <a:pt x="26902" y="96850"/>
                    <a:pt x="26356" y="97009"/>
                    <a:pt x="26129" y="97146"/>
                  </a:cubicBezTo>
                  <a:cubicBezTo>
                    <a:pt x="25810" y="97327"/>
                    <a:pt x="25447" y="97509"/>
                    <a:pt x="25242" y="97623"/>
                  </a:cubicBezTo>
                  <a:lnTo>
                    <a:pt x="25037" y="97236"/>
                  </a:lnTo>
                  <a:cubicBezTo>
                    <a:pt x="24628" y="97441"/>
                    <a:pt x="24582" y="97691"/>
                    <a:pt x="24855" y="97850"/>
                  </a:cubicBezTo>
                  <a:cubicBezTo>
                    <a:pt x="24651" y="97964"/>
                    <a:pt x="24446" y="98055"/>
                    <a:pt x="24241" y="98169"/>
                  </a:cubicBezTo>
                  <a:cubicBezTo>
                    <a:pt x="24241" y="98032"/>
                    <a:pt x="24355" y="97941"/>
                    <a:pt x="24332" y="97805"/>
                  </a:cubicBezTo>
                  <a:cubicBezTo>
                    <a:pt x="23900" y="98078"/>
                    <a:pt x="23627" y="97987"/>
                    <a:pt x="23195" y="98283"/>
                  </a:cubicBezTo>
                  <a:cubicBezTo>
                    <a:pt x="23173" y="98192"/>
                    <a:pt x="23241" y="98146"/>
                    <a:pt x="23218" y="98055"/>
                  </a:cubicBezTo>
                  <a:cubicBezTo>
                    <a:pt x="22399" y="98351"/>
                    <a:pt x="22013" y="98624"/>
                    <a:pt x="21262" y="98851"/>
                  </a:cubicBezTo>
                  <a:cubicBezTo>
                    <a:pt x="21308" y="99192"/>
                    <a:pt x="21058" y="99442"/>
                    <a:pt x="20489" y="99579"/>
                  </a:cubicBezTo>
                  <a:cubicBezTo>
                    <a:pt x="20648" y="99897"/>
                    <a:pt x="21035" y="99260"/>
                    <a:pt x="21376" y="99420"/>
                  </a:cubicBezTo>
                  <a:cubicBezTo>
                    <a:pt x="21285" y="99692"/>
                    <a:pt x="20603" y="99761"/>
                    <a:pt x="20285" y="99965"/>
                  </a:cubicBezTo>
                  <a:cubicBezTo>
                    <a:pt x="20194" y="99829"/>
                    <a:pt x="20307" y="99761"/>
                    <a:pt x="20421" y="99715"/>
                  </a:cubicBezTo>
                  <a:cubicBezTo>
                    <a:pt x="20012" y="99761"/>
                    <a:pt x="20307" y="99374"/>
                    <a:pt x="20034" y="99374"/>
                  </a:cubicBezTo>
                  <a:cubicBezTo>
                    <a:pt x="19534" y="99488"/>
                    <a:pt x="20262" y="99533"/>
                    <a:pt x="19943" y="99692"/>
                  </a:cubicBezTo>
                  <a:cubicBezTo>
                    <a:pt x="19511" y="99988"/>
                    <a:pt x="19557" y="99420"/>
                    <a:pt x="19125" y="99738"/>
                  </a:cubicBezTo>
                  <a:cubicBezTo>
                    <a:pt x="18920" y="99806"/>
                    <a:pt x="19398" y="99988"/>
                    <a:pt x="19170" y="100193"/>
                  </a:cubicBezTo>
                  <a:cubicBezTo>
                    <a:pt x="19011" y="100124"/>
                    <a:pt x="18806" y="100261"/>
                    <a:pt x="18647" y="100329"/>
                  </a:cubicBezTo>
                  <a:cubicBezTo>
                    <a:pt x="18488" y="100420"/>
                    <a:pt x="18374" y="100466"/>
                    <a:pt x="18465" y="100238"/>
                  </a:cubicBezTo>
                  <a:cubicBezTo>
                    <a:pt x="17965" y="100602"/>
                    <a:pt x="17419" y="100807"/>
                    <a:pt x="16919" y="100875"/>
                  </a:cubicBezTo>
                  <a:cubicBezTo>
                    <a:pt x="16783" y="101352"/>
                    <a:pt x="17442" y="100966"/>
                    <a:pt x="17760" y="100875"/>
                  </a:cubicBezTo>
                  <a:cubicBezTo>
                    <a:pt x="17738" y="101284"/>
                    <a:pt x="17260" y="101102"/>
                    <a:pt x="16942" y="101239"/>
                  </a:cubicBezTo>
                  <a:cubicBezTo>
                    <a:pt x="16669" y="101352"/>
                    <a:pt x="16555" y="101603"/>
                    <a:pt x="16237" y="101625"/>
                  </a:cubicBezTo>
                  <a:cubicBezTo>
                    <a:pt x="16123" y="101352"/>
                    <a:pt x="16396" y="101284"/>
                    <a:pt x="16714" y="101216"/>
                  </a:cubicBezTo>
                  <a:cubicBezTo>
                    <a:pt x="16669" y="101011"/>
                    <a:pt x="16396" y="101102"/>
                    <a:pt x="16123" y="101193"/>
                  </a:cubicBezTo>
                  <a:cubicBezTo>
                    <a:pt x="16169" y="100943"/>
                    <a:pt x="16260" y="100829"/>
                    <a:pt x="15987" y="100761"/>
                  </a:cubicBezTo>
                  <a:cubicBezTo>
                    <a:pt x="15850" y="100852"/>
                    <a:pt x="16146" y="101125"/>
                    <a:pt x="15759" y="101307"/>
                  </a:cubicBezTo>
                  <a:cubicBezTo>
                    <a:pt x="15623" y="101580"/>
                    <a:pt x="16282" y="101489"/>
                    <a:pt x="15873" y="101739"/>
                  </a:cubicBezTo>
                  <a:cubicBezTo>
                    <a:pt x="15577" y="101830"/>
                    <a:pt x="15737" y="101716"/>
                    <a:pt x="15759" y="101580"/>
                  </a:cubicBezTo>
                  <a:cubicBezTo>
                    <a:pt x="15145" y="101875"/>
                    <a:pt x="14986" y="101807"/>
                    <a:pt x="14327" y="101944"/>
                  </a:cubicBezTo>
                  <a:cubicBezTo>
                    <a:pt x="14395" y="101466"/>
                    <a:pt x="14918" y="101944"/>
                    <a:pt x="14963" y="101512"/>
                  </a:cubicBezTo>
                  <a:cubicBezTo>
                    <a:pt x="14759" y="101307"/>
                    <a:pt x="14645" y="101534"/>
                    <a:pt x="14304" y="101489"/>
                  </a:cubicBezTo>
                  <a:cubicBezTo>
                    <a:pt x="14054" y="101534"/>
                    <a:pt x="14236" y="101807"/>
                    <a:pt x="14258" y="101784"/>
                  </a:cubicBezTo>
                  <a:cubicBezTo>
                    <a:pt x="14077" y="102148"/>
                    <a:pt x="13849" y="101807"/>
                    <a:pt x="13826" y="102262"/>
                  </a:cubicBezTo>
                  <a:cubicBezTo>
                    <a:pt x="13394" y="102307"/>
                    <a:pt x="12985" y="102671"/>
                    <a:pt x="12735" y="102489"/>
                  </a:cubicBezTo>
                  <a:cubicBezTo>
                    <a:pt x="12553" y="102671"/>
                    <a:pt x="12189" y="102762"/>
                    <a:pt x="11757" y="102853"/>
                  </a:cubicBezTo>
                  <a:cubicBezTo>
                    <a:pt x="11325" y="102944"/>
                    <a:pt x="10825" y="102990"/>
                    <a:pt x="10347" y="103103"/>
                  </a:cubicBezTo>
                  <a:cubicBezTo>
                    <a:pt x="9801" y="103217"/>
                    <a:pt x="9688" y="103331"/>
                    <a:pt x="9415" y="103149"/>
                  </a:cubicBezTo>
                  <a:cubicBezTo>
                    <a:pt x="9278" y="103194"/>
                    <a:pt x="9210" y="103354"/>
                    <a:pt x="9051" y="103376"/>
                  </a:cubicBezTo>
                  <a:cubicBezTo>
                    <a:pt x="8278" y="103444"/>
                    <a:pt x="7596" y="103581"/>
                    <a:pt x="6959" y="103695"/>
                  </a:cubicBezTo>
                  <a:lnTo>
                    <a:pt x="6732" y="103740"/>
                  </a:lnTo>
                  <a:cubicBezTo>
                    <a:pt x="6641" y="103740"/>
                    <a:pt x="6550" y="103786"/>
                    <a:pt x="6572" y="103695"/>
                  </a:cubicBezTo>
                  <a:cubicBezTo>
                    <a:pt x="6550" y="103535"/>
                    <a:pt x="6550" y="103399"/>
                    <a:pt x="6550" y="103240"/>
                  </a:cubicBezTo>
                  <a:cubicBezTo>
                    <a:pt x="6550" y="102921"/>
                    <a:pt x="6572" y="102580"/>
                    <a:pt x="6618" y="102194"/>
                  </a:cubicBezTo>
                  <a:cubicBezTo>
                    <a:pt x="6595" y="102080"/>
                    <a:pt x="6459" y="102285"/>
                    <a:pt x="6436" y="102103"/>
                  </a:cubicBezTo>
                  <a:cubicBezTo>
                    <a:pt x="6413" y="101830"/>
                    <a:pt x="6595" y="101671"/>
                    <a:pt x="6527" y="101398"/>
                  </a:cubicBezTo>
                  <a:cubicBezTo>
                    <a:pt x="6845" y="100943"/>
                    <a:pt x="6800" y="101375"/>
                    <a:pt x="6959" y="101352"/>
                  </a:cubicBezTo>
                  <a:cubicBezTo>
                    <a:pt x="6800" y="101716"/>
                    <a:pt x="6572" y="102489"/>
                    <a:pt x="6800" y="102626"/>
                  </a:cubicBezTo>
                  <a:cubicBezTo>
                    <a:pt x="7050" y="102285"/>
                    <a:pt x="6823" y="102148"/>
                    <a:pt x="6959" y="101716"/>
                  </a:cubicBezTo>
                  <a:cubicBezTo>
                    <a:pt x="6982" y="101603"/>
                    <a:pt x="7186" y="101398"/>
                    <a:pt x="7209" y="101330"/>
                  </a:cubicBezTo>
                  <a:cubicBezTo>
                    <a:pt x="7300" y="101034"/>
                    <a:pt x="7255" y="100829"/>
                    <a:pt x="7300" y="100534"/>
                  </a:cubicBezTo>
                  <a:cubicBezTo>
                    <a:pt x="7027" y="100647"/>
                    <a:pt x="7232" y="100989"/>
                    <a:pt x="6959" y="101102"/>
                  </a:cubicBezTo>
                  <a:cubicBezTo>
                    <a:pt x="6823" y="101034"/>
                    <a:pt x="6641" y="100420"/>
                    <a:pt x="6527" y="101125"/>
                  </a:cubicBezTo>
                  <a:cubicBezTo>
                    <a:pt x="6390" y="101193"/>
                    <a:pt x="6277" y="100170"/>
                    <a:pt x="6595" y="100056"/>
                  </a:cubicBezTo>
                  <a:cubicBezTo>
                    <a:pt x="6436" y="99852"/>
                    <a:pt x="6390" y="99465"/>
                    <a:pt x="6413" y="99010"/>
                  </a:cubicBezTo>
                  <a:cubicBezTo>
                    <a:pt x="6413" y="98533"/>
                    <a:pt x="6459" y="98010"/>
                    <a:pt x="6481" y="97441"/>
                  </a:cubicBezTo>
                  <a:cubicBezTo>
                    <a:pt x="6504" y="96259"/>
                    <a:pt x="6390" y="94803"/>
                    <a:pt x="6345" y="93848"/>
                  </a:cubicBezTo>
                  <a:cubicBezTo>
                    <a:pt x="6277" y="93484"/>
                    <a:pt x="6527" y="93553"/>
                    <a:pt x="6527" y="93302"/>
                  </a:cubicBezTo>
                  <a:cubicBezTo>
                    <a:pt x="6436" y="93030"/>
                    <a:pt x="6550" y="92688"/>
                    <a:pt x="6550" y="92666"/>
                  </a:cubicBezTo>
                  <a:cubicBezTo>
                    <a:pt x="6527" y="92552"/>
                    <a:pt x="6436" y="92507"/>
                    <a:pt x="6390" y="92416"/>
                  </a:cubicBezTo>
                  <a:cubicBezTo>
                    <a:pt x="6322" y="92347"/>
                    <a:pt x="6300" y="92234"/>
                    <a:pt x="6368" y="92052"/>
                  </a:cubicBezTo>
                  <a:cubicBezTo>
                    <a:pt x="6686" y="91847"/>
                    <a:pt x="6550" y="92211"/>
                    <a:pt x="6641" y="92393"/>
                  </a:cubicBezTo>
                  <a:cubicBezTo>
                    <a:pt x="6686" y="92484"/>
                    <a:pt x="6891" y="92575"/>
                    <a:pt x="6913" y="92643"/>
                  </a:cubicBezTo>
                  <a:cubicBezTo>
                    <a:pt x="6959" y="92802"/>
                    <a:pt x="6641" y="93371"/>
                    <a:pt x="6982" y="93257"/>
                  </a:cubicBezTo>
                  <a:cubicBezTo>
                    <a:pt x="7141" y="93212"/>
                    <a:pt x="6936" y="93098"/>
                    <a:pt x="7004" y="92893"/>
                  </a:cubicBezTo>
                  <a:cubicBezTo>
                    <a:pt x="7027" y="92825"/>
                    <a:pt x="7459" y="92779"/>
                    <a:pt x="7277" y="92393"/>
                  </a:cubicBezTo>
                  <a:cubicBezTo>
                    <a:pt x="7050" y="92347"/>
                    <a:pt x="7323" y="92939"/>
                    <a:pt x="7004" y="92779"/>
                  </a:cubicBezTo>
                  <a:cubicBezTo>
                    <a:pt x="6891" y="92165"/>
                    <a:pt x="7232" y="91574"/>
                    <a:pt x="7209" y="91074"/>
                  </a:cubicBezTo>
                  <a:cubicBezTo>
                    <a:pt x="6868" y="91074"/>
                    <a:pt x="7118" y="91779"/>
                    <a:pt x="6913" y="91938"/>
                  </a:cubicBezTo>
                  <a:cubicBezTo>
                    <a:pt x="6550" y="92097"/>
                    <a:pt x="6641" y="91711"/>
                    <a:pt x="6368" y="91711"/>
                  </a:cubicBezTo>
                  <a:cubicBezTo>
                    <a:pt x="6231" y="90619"/>
                    <a:pt x="6436" y="89710"/>
                    <a:pt x="6595" y="88868"/>
                  </a:cubicBezTo>
                  <a:cubicBezTo>
                    <a:pt x="6322" y="88231"/>
                    <a:pt x="6277" y="87481"/>
                    <a:pt x="6459" y="86799"/>
                  </a:cubicBezTo>
                  <a:cubicBezTo>
                    <a:pt x="6095" y="86708"/>
                    <a:pt x="6004" y="86913"/>
                    <a:pt x="5981" y="87231"/>
                  </a:cubicBezTo>
                  <a:cubicBezTo>
                    <a:pt x="5776" y="87185"/>
                    <a:pt x="5890" y="86753"/>
                    <a:pt x="5708" y="86662"/>
                  </a:cubicBezTo>
                  <a:cubicBezTo>
                    <a:pt x="5367" y="86685"/>
                    <a:pt x="5708" y="86981"/>
                    <a:pt x="5708" y="87117"/>
                  </a:cubicBezTo>
                  <a:cubicBezTo>
                    <a:pt x="5731" y="87481"/>
                    <a:pt x="5595" y="87868"/>
                    <a:pt x="5595" y="88300"/>
                  </a:cubicBezTo>
                  <a:cubicBezTo>
                    <a:pt x="5617" y="88436"/>
                    <a:pt x="5776" y="88391"/>
                    <a:pt x="5776" y="88527"/>
                  </a:cubicBezTo>
                  <a:cubicBezTo>
                    <a:pt x="5822" y="88936"/>
                    <a:pt x="5663" y="89050"/>
                    <a:pt x="5595" y="89300"/>
                  </a:cubicBezTo>
                  <a:cubicBezTo>
                    <a:pt x="5640" y="89550"/>
                    <a:pt x="5731" y="89164"/>
                    <a:pt x="5867" y="89414"/>
                  </a:cubicBezTo>
                  <a:cubicBezTo>
                    <a:pt x="5663" y="90164"/>
                    <a:pt x="5981" y="90983"/>
                    <a:pt x="5731" y="91711"/>
                  </a:cubicBezTo>
                  <a:cubicBezTo>
                    <a:pt x="5572" y="91551"/>
                    <a:pt x="5526" y="91711"/>
                    <a:pt x="5458" y="91893"/>
                  </a:cubicBezTo>
                  <a:cubicBezTo>
                    <a:pt x="5435" y="91984"/>
                    <a:pt x="5390" y="92097"/>
                    <a:pt x="5344" y="92188"/>
                  </a:cubicBezTo>
                  <a:cubicBezTo>
                    <a:pt x="5299" y="92256"/>
                    <a:pt x="5253" y="92370"/>
                    <a:pt x="5163" y="92393"/>
                  </a:cubicBezTo>
                  <a:cubicBezTo>
                    <a:pt x="5140" y="92779"/>
                    <a:pt x="5686" y="92256"/>
                    <a:pt x="5526" y="92825"/>
                  </a:cubicBezTo>
                  <a:cubicBezTo>
                    <a:pt x="5640" y="92779"/>
                    <a:pt x="5617" y="92552"/>
                    <a:pt x="5640" y="92393"/>
                  </a:cubicBezTo>
                  <a:cubicBezTo>
                    <a:pt x="5708" y="91938"/>
                    <a:pt x="5754" y="92643"/>
                    <a:pt x="5708" y="92802"/>
                  </a:cubicBezTo>
                  <a:cubicBezTo>
                    <a:pt x="5617" y="93143"/>
                    <a:pt x="5435" y="93325"/>
                    <a:pt x="5435" y="93825"/>
                  </a:cubicBezTo>
                  <a:cubicBezTo>
                    <a:pt x="5708" y="93939"/>
                    <a:pt x="5595" y="93484"/>
                    <a:pt x="5617" y="93234"/>
                  </a:cubicBezTo>
                  <a:cubicBezTo>
                    <a:pt x="5936" y="93234"/>
                    <a:pt x="5686" y="93644"/>
                    <a:pt x="5708" y="93939"/>
                  </a:cubicBezTo>
                  <a:cubicBezTo>
                    <a:pt x="5731" y="94508"/>
                    <a:pt x="5845" y="95349"/>
                    <a:pt x="5776" y="96145"/>
                  </a:cubicBezTo>
                  <a:cubicBezTo>
                    <a:pt x="5572" y="96281"/>
                    <a:pt x="5595" y="96009"/>
                    <a:pt x="5595" y="95804"/>
                  </a:cubicBezTo>
                  <a:cubicBezTo>
                    <a:pt x="5163" y="96213"/>
                    <a:pt x="5617" y="96600"/>
                    <a:pt x="5754" y="96713"/>
                  </a:cubicBezTo>
                  <a:cubicBezTo>
                    <a:pt x="5754" y="97282"/>
                    <a:pt x="5640" y="97646"/>
                    <a:pt x="5526" y="98010"/>
                  </a:cubicBezTo>
                  <a:cubicBezTo>
                    <a:pt x="5435" y="98351"/>
                    <a:pt x="5322" y="98715"/>
                    <a:pt x="5390" y="99169"/>
                  </a:cubicBezTo>
                  <a:cubicBezTo>
                    <a:pt x="5572" y="99124"/>
                    <a:pt x="5595" y="98942"/>
                    <a:pt x="5572" y="98737"/>
                  </a:cubicBezTo>
                  <a:cubicBezTo>
                    <a:pt x="5572" y="98510"/>
                    <a:pt x="5526" y="98260"/>
                    <a:pt x="5572" y="98078"/>
                  </a:cubicBezTo>
                  <a:cubicBezTo>
                    <a:pt x="5776" y="98510"/>
                    <a:pt x="5799" y="99078"/>
                    <a:pt x="5754" y="99692"/>
                  </a:cubicBezTo>
                  <a:cubicBezTo>
                    <a:pt x="5731" y="100284"/>
                    <a:pt x="5663" y="100920"/>
                    <a:pt x="5731" y="101307"/>
                  </a:cubicBezTo>
                  <a:cubicBezTo>
                    <a:pt x="5731" y="101398"/>
                    <a:pt x="5913" y="101398"/>
                    <a:pt x="5913" y="101421"/>
                  </a:cubicBezTo>
                  <a:cubicBezTo>
                    <a:pt x="5913" y="101625"/>
                    <a:pt x="5731" y="101557"/>
                    <a:pt x="5731" y="101580"/>
                  </a:cubicBezTo>
                  <a:cubicBezTo>
                    <a:pt x="5731" y="101853"/>
                    <a:pt x="5913" y="101989"/>
                    <a:pt x="5936" y="102239"/>
                  </a:cubicBezTo>
                  <a:cubicBezTo>
                    <a:pt x="5936" y="102740"/>
                    <a:pt x="5663" y="103172"/>
                    <a:pt x="5708" y="103581"/>
                  </a:cubicBezTo>
                  <a:cubicBezTo>
                    <a:pt x="5731" y="103717"/>
                    <a:pt x="5867" y="103535"/>
                    <a:pt x="5958" y="103444"/>
                  </a:cubicBezTo>
                  <a:cubicBezTo>
                    <a:pt x="5936" y="103786"/>
                    <a:pt x="5958" y="104081"/>
                    <a:pt x="5981" y="104377"/>
                  </a:cubicBezTo>
                  <a:lnTo>
                    <a:pt x="5981" y="104468"/>
                  </a:lnTo>
                  <a:lnTo>
                    <a:pt x="5981" y="104491"/>
                  </a:lnTo>
                  <a:cubicBezTo>
                    <a:pt x="5981" y="104513"/>
                    <a:pt x="6004" y="104491"/>
                    <a:pt x="6004" y="104491"/>
                  </a:cubicBezTo>
                  <a:lnTo>
                    <a:pt x="6072" y="104491"/>
                  </a:lnTo>
                  <a:cubicBezTo>
                    <a:pt x="6140" y="104468"/>
                    <a:pt x="6209" y="104468"/>
                    <a:pt x="6300" y="104445"/>
                  </a:cubicBezTo>
                  <a:cubicBezTo>
                    <a:pt x="6436" y="104422"/>
                    <a:pt x="6595" y="104400"/>
                    <a:pt x="6732" y="104354"/>
                  </a:cubicBezTo>
                  <a:cubicBezTo>
                    <a:pt x="7300" y="104263"/>
                    <a:pt x="7778" y="104195"/>
                    <a:pt x="8073" y="104331"/>
                  </a:cubicBezTo>
                  <a:cubicBezTo>
                    <a:pt x="8255" y="104331"/>
                    <a:pt x="8232" y="104218"/>
                    <a:pt x="8141" y="104240"/>
                  </a:cubicBezTo>
                  <a:cubicBezTo>
                    <a:pt x="8710" y="104013"/>
                    <a:pt x="9892" y="103854"/>
                    <a:pt x="10097" y="104058"/>
                  </a:cubicBezTo>
                  <a:cubicBezTo>
                    <a:pt x="10415" y="103922"/>
                    <a:pt x="10757" y="103808"/>
                    <a:pt x="11029" y="103626"/>
                  </a:cubicBezTo>
                  <a:cubicBezTo>
                    <a:pt x="11530" y="103558"/>
                    <a:pt x="12121" y="103513"/>
                    <a:pt x="12758" y="103490"/>
                  </a:cubicBezTo>
                  <a:cubicBezTo>
                    <a:pt x="13372" y="103467"/>
                    <a:pt x="14031" y="103399"/>
                    <a:pt x="14622" y="103376"/>
                  </a:cubicBezTo>
                  <a:cubicBezTo>
                    <a:pt x="14759" y="103786"/>
                    <a:pt x="15168" y="103831"/>
                    <a:pt x="15100" y="104218"/>
                  </a:cubicBezTo>
                  <a:cubicBezTo>
                    <a:pt x="15759" y="104013"/>
                    <a:pt x="16214" y="103854"/>
                    <a:pt x="16692" y="103740"/>
                  </a:cubicBezTo>
                  <a:cubicBezTo>
                    <a:pt x="17169" y="103626"/>
                    <a:pt x="17624" y="103535"/>
                    <a:pt x="18261" y="103331"/>
                  </a:cubicBezTo>
                  <a:cubicBezTo>
                    <a:pt x="18397" y="103217"/>
                    <a:pt x="18443" y="103081"/>
                    <a:pt x="18488" y="102967"/>
                  </a:cubicBezTo>
                  <a:cubicBezTo>
                    <a:pt x="18829" y="102808"/>
                    <a:pt x="19079" y="102762"/>
                    <a:pt x="19261" y="102785"/>
                  </a:cubicBezTo>
                  <a:cubicBezTo>
                    <a:pt x="19625" y="102626"/>
                    <a:pt x="19034" y="102603"/>
                    <a:pt x="18897" y="102626"/>
                  </a:cubicBezTo>
                  <a:cubicBezTo>
                    <a:pt x="18556" y="102694"/>
                    <a:pt x="18374" y="102853"/>
                    <a:pt x="18215" y="102990"/>
                  </a:cubicBezTo>
                  <a:cubicBezTo>
                    <a:pt x="18033" y="103103"/>
                    <a:pt x="17874" y="103217"/>
                    <a:pt x="17601" y="103149"/>
                  </a:cubicBezTo>
                  <a:cubicBezTo>
                    <a:pt x="17874" y="102876"/>
                    <a:pt x="18283" y="102649"/>
                    <a:pt x="18852" y="102444"/>
                  </a:cubicBezTo>
                  <a:cubicBezTo>
                    <a:pt x="18761" y="102398"/>
                    <a:pt x="18670" y="102330"/>
                    <a:pt x="18511" y="102376"/>
                  </a:cubicBezTo>
                  <a:cubicBezTo>
                    <a:pt x="18556" y="102171"/>
                    <a:pt x="18716" y="102262"/>
                    <a:pt x="18806" y="102262"/>
                  </a:cubicBezTo>
                  <a:cubicBezTo>
                    <a:pt x="18920" y="102285"/>
                    <a:pt x="19193" y="102239"/>
                    <a:pt x="19193" y="102512"/>
                  </a:cubicBezTo>
                  <a:cubicBezTo>
                    <a:pt x="19284" y="102489"/>
                    <a:pt x="19375" y="102444"/>
                    <a:pt x="19489" y="102421"/>
                  </a:cubicBezTo>
                  <a:cubicBezTo>
                    <a:pt x="19557" y="102398"/>
                    <a:pt x="19625" y="102353"/>
                    <a:pt x="19693" y="102330"/>
                  </a:cubicBezTo>
                  <a:cubicBezTo>
                    <a:pt x="19853" y="102307"/>
                    <a:pt x="20103" y="102398"/>
                    <a:pt x="20103" y="102398"/>
                  </a:cubicBezTo>
                  <a:cubicBezTo>
                    <a:pt x="20285" y="102330"/>
                    <a:pt x="20194" y="102035"/>
                    <a:pt x="20580" y="102012"/>
                  </a:cubicBezTo>
                  <a:cubicBezTo>
                    <a:pt x="20717" y="102330"/>
                    <a:pt x="21262" y="101966"/>
                    <a:pt x="21422" y="102262"/>
                  </a:cubicBezTo>
                  <a:cubicBezTo>
                    <a:pt x="21717" y="102035"/>
                    <a:pt x="21149" y="102012"/>
                    <a:pt x="21376" y="101784"/>
                  </a:cubicBezTo>
                  <a:cubicBezTo>
                    <a:pt x="21694" y="101625"/>
                    <a:pt x="21945" y="101693"/>
                    <a:pt x="21785" y="101921"/>
                  </a:cubicBezTo>
                  <a:cubicBezTo>
                    <a:pt x="21967" y="101557"/>
                    <a:pt x="22695" y="101784"/>
                    <a:pt x="22445" y="101352"/>
                  </a:cubicBezTo>
                  <a:cubicBezTo>
                    <a:pt x="22240" y="101080"/>
                    <a:pt x="22058" y="101830"/>
                    <a:pt x="21899" y="101580"/>
                  </a:cubicBezTo>
                  <a:cubicBezTo>
                    <a:pt x="21672" y="101352"/>
                    <a:pt x="22308" y="101239"/>
                    <a:pt x="22490" y="101125"/>
                  </a:cubicBezTo>
                  <a:cubicBezTo>
                    <a:pt x="22559" y="101080"/>
                    <a:pt x="22672" y="100852"/>
                    <a:pt x="22718" y="100807"/>
                  </a:cubicBezTo>
                  <a:cubicBezTo>
                    <a:pt x="22991" y="100647"/>
                    <a:pt x="23332" y="100466"/>
                    <a:pt x="23673" y="100352"/>
                  </a:cubicBezTo>
                  <a:cubicBezTo>
                    <a:pt x="23991" y="100215"/>
                    <a:pt x="24287" y="100124"/>
                    <a:pt x="24491" y="100193"/>
                  </a:cubicBezTo>
                  <a:cubicBezTo>
                    <a:pt x="24696" y="99920"/>
                    <a:pt x="25265" y="99874"/>
                    <a:pt x="25628" y="99624"/>
                  </a:cubicBezTo>
                  <a:cubicBezTo>
                    <a:pt x="25856" y="99442"/>
                    <a:pt x="26015" y="99192"/>
                    <a:pt x="26129" y="99033"/>
                  </a:cubicBezTo>
                  <a:cubicBezTo>
                    <a:pt x="25833" y="99033"/>
                    <a:pt x="25651" y="99169"/>
                    <a:pt x="25469" y="99329"/>
                  </a:cubicBezTo>
                  <a:cubicBezTo>
                    <a:pt x="25287" y="99465"/>
                    <a:pt x="25128" y="99624"/>
                    <a:pt x="24878" y="99692"/>
                  </a:cubicBezTo>
                  <a:cubicBezTo>
                    <a:pt x="24924" y="99306"/>
                    <a:pt x="25378" y="99147"/>
                    <a:pt x="25697" y="98965"/>
                  </a:cubicBezTo>
                  <a:cubicBezTo>
                    <a:pt x="25992" y="98783"/>
                    <a:pt x="26493" y="98715"/>
                    <a:pt x="26947" y="98373"/>
                  </a:cubicBezTo>
                  <a:cubicBezTo>
                    <a:pt x="27175" y="98578"/>
                    <a:pt x="26765" y="98669"/>
                    <a:pt x="26811" y="98851"/>
                  </a:cubicBezTo>
                  <a:cubicBezTo>
                    <a:pt x="27084" y="98601"/>
                    <a:pt x="27175" y="98328"/>
                    <a:pt x="27448" y="98078"/>
                  </a:cubicBezTo>
                  <a:cubicBezTo>
                    <a:pt x="27789" y="98192"/>
                    <a:pt x="27902" y="97873"/>
                    <a:pt x="28425" y="97691"/>
                  </a:cubicBezTo>
                  <a:cubicBezTo>
                    <a:pt x="28335" y="97464"/>
                    <a:pt x="27902" y="98101"/>
                    <a:pt x="27880" y="97691"/>
                  </a:cubicBezTo>
                  <a:cubicBezTo>
                    <a:pt x="28175" y="97487"/>
                    <a:pt x="28698" y="97327"/>
                    <a:pt x="28585" y="97055"/>
                  </a:cubicBezTo>
                  <a:cubicBezTo>
                    <a:pt x="28903" y="97032"/>
                    <a:pt x="29244" y="96850"/>
                    <a:pt x="29494" y="97009"/>
                  </a:cubicBezTo>
                  <a:cubicBezTo>
                    <a:pt x="29585" y="96850"/>
                    <a:pt x="29835" y="96691"/>
                    <a:pt x="29585" y="96509"/>
                  </a:cubicBezTo>
                  <a:cubicBezTo>
                    <a:pt x="29767" y="96259"/>
                    <a:pt x="30154" y="96463"/>
                    <a:pt x="29926" y="96190"/>
                  </a:cubicBezTo>
                  <a:cubicBezTo>
                    <a:pt x="30267" y="95940"/>
                    <a:pt x="30472" y="96213"/>
                    <a:pt x="30745" y="96168"/>
                  </a:cubicBezTo>
                  <a:cubicBezTo>
                    <a:pt x="30950" y="95918"/>
                    <a:pt x="30404" y="96213"/>
                    <a:pt x="30404" y="95872"/>
                  </a:cubicBezTo>
                  <a:cubicBezTo>
                    <a:pt x="31222" y="95645"/>
                    <a:pt x="31541" y="94962"/>
                    <a:pt x="32223" y="94644"/>
                  </a:cubicBezTo>
                  <a:cubicBezTo>
                    <a:pt x="32269" y="94530"/>
                    <a:pt x="32178" y="94417"/>
                    <a:pt x="32382" y="94303"/>
                  </a:cubicBezTo>
                  <a:cubicBezTo>
                    <a:pt x="32382" y="94803"/>
                    <a:pt x="32678" y="94258"/>
                    <a:pt x="32928" y="94439"/>
                  </a:cubicBezTo>
                  <a:cubicBezTo>
                    <a:pt x="32928" y="94235"/>
                    <a:pt x="33474" y="93644"/>
                    <a:pt x="33178" y="93666"/>
                  </a:cubicBezTo>
                  <a:cubicBezTo>
                    <a:pt x="33087" y="93348"/>
                    <a:pt x="33428" y="93598"/>
                    <a:pt x="33519" y="93530"/>
                  </a:cubicBezTo>
                  <a:cubicBezTo>
                    <a:pt x="33701" y="93257"/>
                    <a:pt x="33224" y="93439"/>
                    <a:pt x="33383" y="93166"/>
                  </a:cubicBezTo>
                  <a:cubicBezTo>
                    <a:pt x="34247" y="92507"/>
                    <a:pt x="34929" y="91779"/>
                    <a:pt x="35543" y="91165"/>
                  </a:cubicBezTo>
                  <a:cubicBezTo>
                    <a:pt x="35680" y="91028"/>
                    <a:pt x="35748" y="91097"/>
                    <a:pt x="35861" y="90983"/>
                  </a:cubicBezTo>
                  <a:cubicBezTo>
                    <a:pt x="36066" y="90778"/>
                    <a:pt x="36112" y="90483"/>
                    <a:pt x="36407" y="90233"/>
                  </a:cubicBezTo>
                  <a:cubicBezTo>
                    <a:pt x="36498" y="90164"/>
                    <a:pt x="36657" y="90005"/>
                    <a:pt x="36839" y="90051"/>
                  </a:cubicBezTo>
                  <a:cubicBezTo>
                    <a:pt x="37112" y="89732"/>
                    <a:pt x="37476" y="89368"/>
                    <a:pt x="37772" y="89027"/>
                  </a:cubicBezTo>
                  <a:cubicBezTo>
                    <a:pt x="38545" y="88027"/>
                    <a:pt x="39227" y="87367"/>
                    <a:pt x="40159" y="87345"/>
                  </a:cubicBezTo>
                  <a:cubicBezTo>
                    <a:pt x="40409" y="87617"/>
                    <a:pt x="40660" y="87799"/>
                    <a:pt x="40932" y="87572"/>
                  </a:cubicBezTo>
                  <a:cubicBezTo>
                    <a:pt x="41046" y="87686"/>
                    <a:pt x="40978" y="87845"/>
                    <a:pt x="40773" y="88050"/>
                  </a:cubicBezTo>
                  <a:cubicBezTo>
                    <a:pt x="41069" y="87959"/>
                    <a:pt x="41114" y="88709"/>
                    <a:pt x="41546" y="88254"/>
                  </a:cubicBezTo>
                  <a:cubicBezTo>
                    <a:pt x="41342" y="88618"/>
                    <a:pt x="41660" y="88868"/>
                    <a:pt x="41637" y="89141"/>
                  </a:cubicBezTo>
                  <a:cubicBezTo>
                    <a:pt x="41637" y="89255"/>
                    <a:pt x="41274" y="89459"/>
                    <a:pt x="41546" y="89528"/>
                  </a:cubicBezTo>
                  <a:cubicBezTo>
                    <a:pt x="41046" y="89914"/>
                    <a:pt x="40569" y="90369"/>
                    <a:pt x="40091" y="90824"/>
                  </a:cubicBezTo>
                  <a:cubicBezTo>
                    <a:pt x="39636" y="91279"/>
                    <a:pt x="39136" y="91733"/>
                    <a:pt x="38658" y="92120"/>
                  </a:cubicBezTo>
                  <a:cubicBezTo>
                    <a:pt x="38499" y="92256"/>
                    <a:pt x="38272" y="92256"/>
                    <a:pt x="38113" y="92416"/>
                  </a:cubicBezTo>
                  <a:cubicBezTo>
                    <a:pt x="37863" y="92598"/>
                    <a:pt x="37749" y="92916"/>
                    <a:pt x="37476" y="93121"/>
                  </a:cubicBezTo>
                  <a:cubicBezTo>
                    <a:pt x="37294" y="93257"/>
                    <a:pt x="37203" y="93234"/>
                    <a:pt x="37044" y="93371"/>
                  </a:cubicBezTo>
                  <a:cubicBezTo>
                    <a:pt x="36748" y="93666"/>
                    <a:pt x="36771" y="94053"/>
                    <a:pt x="36339" y="94007"/>
                  </a:cubicBezTo>
                  <a:cubicBezTo>
                    <a:pt x="36248" y="94098"/>
                    <a:pt x="36407" y="94189"/>
                    <a:pt x="36271" y="94303"/>
                  </a:cubicBezTo>
                  <a:cubicBezTo>
                    <a:pt x="35998" y="94485"/>
                    <a:pt x="35816" y="94758"/>
                    <a:pt x="35543" y="94917"/>
                  </a:cubicBezTo>
                  <a:cubicBezTo>
                    <a:pt x="35475" y="94962"/>
                    <a:pt x="35384" y="94985"/>
                    <a:pt x="35316" y="94985"/>
                  </a:cubicBezTo>
                  <a:cubicBezTo>
                    <a:pt x="35225" y="95008"/>
                    <a:pt x="35156" y="95008"/>
                    <a:pt x="35156" y="95008"/>
                  </a:cubicBezTo>
                  <a:cubicBezTo>
                    <a:pt x="35066" y="95099"/>
                    <a:pt x="35088" y="95281"/>
                    <a:pt x="34997" y="95372"/>
                  </a:cubicBezTo>
                  <a:cubicBezTo>
                    <a:pt x="34815" y="95599"/>
                    <a:pt x="34452" y="95667"/>
                    <a:pt x="34270" y="95827"/>
                  </a:cubicBezTo>
                  <a:cubicBezTo>
                    <a:pt x="34110" y="95986"/>
                    <a:pt x="34156" y="96122"/>
                    <a:pt x="34019" y="96259"/>
                  </a:cubicBezTo>
                  <a:cubicBezTo>
                    <a:pt x="33747" y="96577"/>
                    <a:pt x="33406" y="96759"/>
                    <a:pt x="32996" y="96918"/>
                  </a:cubicBezTo>
                  <a:cubicBezTo>
                    <a:pt x="32814" y="97009"/>
                    <a:pt x="32860" y="97100"/>
                    <a:pt x="32905" y="97214"/>
                  </a:cubicBezTo>
                  <a:cubicBezTo>
                    <a:pt x="32587" y="97350"/>
                    <a:pt x="32223" y="97600"/>
                    <a:pt x="31859" y="97896"/>
                  </a:cubicBezTo>
                  <a:cubicBezTo>
                    <a:pt x="31473" y="98169"/>
                    <a:pt x="31063" y="98464"/>
                    <a:pt x="30631" y="98783"/>
                  </a:cubicBezTo>
                  <a:cubicBezTo>
                    <a:pt x="30358" y="98806"/>
                    <a:pt x="30609" y="98351"/>
                    <a:pt x="30176" y="98533"/>
                  </a:cubicBezTo>
                  <a:cubicBezTo>
                    <a:pt x="29949" y="98828"/>
                    <a:pt x="30518" y="98737"/>
                    <a:pt x="30336" y="98987"/>
                  </a:cubicBezTo>
                  <a:cubicBezTo>
                    <a:pt x="29517" y="99465"/>
                    <a:pt x="29221" y="99601"/>
                    <a:pt x="28471" y="100124"/>
                  </a:cubicBezTo>
                  <a:cubicBezTo>
                    <a:pt x="28471" y="99988"/>
                    <a:pt x="28516" y="99874"/>
                    <a:pt x="28698" y="99783"/>
                  </a:cubicBezTo>
                  <a:cubicBezTo>
                    <a:pt x="28175" y="99692"/>
                    <a:pt x="28289" y="100306"/>
                    <a:pt x="28312" y="100329"/>
                  </a:cubicBezTo>
                  <a:cubicBezTo>
                    <a:pt x="27857" y="100670"/>
                    <a:pt x="28357" y="100033"/>
                    <a:pt x="27971" y="100215"/>
                  </a:cubicBezTo>
                  <a:cubicBezTo>
                    <a:pt x="27721" y="100284"/>
                    <a:pt x="27834" y="100420"/>
                    <a:pt x="27902" y="100556"/>
                  </a:cubicBezTo>
                  <a:lnTo>
                    <a:pt x="27152" y="100966"/>
                  </a:lnTo>
                  <a:cubicBezTo>
                    <a:pt x="26902" y="100920"/>
                    <a:pt x="27107" y="100875"/>
                    <a:pt x="26970" y="100647"/>
                  </a:cubicBezTo>
                  <a:lnTo>
                    <a:pt x="26674" y="100829"/>
                  </a:lnTo>
                  <a:cubicBezTo>
                    <a:pt x="26470" y="100989"/>
                    <a:pt x="27243" y="100943"/>
                    <a:pt x="26629" y="101261"/>
                  </a:cubicBezTo>
                  <a:cubicBezTo>
                    <a:pt x="26197" y="101512"/>
                    <a:pt x="26584" y="101148"/>
                    <a:pt x="26356" y="100989"/>
                  </a:cubicBezTo>
                  <a:cubicBezTo>
                    <a:pt x="26061" y="101148"/>
                    <a:pt x="26061" y="100966"/>
                    <a:pt x="25924" y="101216"/>
                  </a:cubicBezTo>
                  <a:cubicBezTo>
                    <a:pt x="25697" y="101352"/>
                    <a:pt x="26038" y="101580"/>
                    <a:pt x="26061" y="101762"/>
                  </a:cubicBezTo>
                  <a:lnTo>
                    <a:pt x="25287" y="102148"/>
                  </a:lnTo>
                  <a:cubicBezTo>
                    <a:pt x="25356" y="102035"/>
                    <a:pt x="25333" y="101898"/>
                    <a:pt x="25242" y="101762"/>
                  </a:cubicBezTo>
                  <a:cubicBezTo>
                    <a:pt x="25174" y="101944"/>
                    <a:pt x="24673" y="102057"/>
                    <a:pt x="24969" y="102307"/>
                  </a:cubicBezTo>
                  <a:cubicBezTo>
                    <a:pt x="24401" y="102671"/>
                    <a:pt x="23991" y="102649"/>
                    <a:pt x="23718" y="102489"/>
                  </a:cubicBezTo>
                  <a:cubicBezTo>
                    <a:pt x="23491" y="102535"/>
                    <a:pt x="23400" y="103126"/>
                    <a:pt x="23173" y="102717"/>
                  </a:cubicBezTo>
                  <a:cubicBezTo>
                    <a:pt x="22900" y="102944"/>
                    <a:pt x="23559" y="102944"/>
                    <a:pt x="22945" y="103126"/>
                  </a:cubicBezTo>
                  <a:cubicBezTo>
                    <a:pt x="23013" y="103194"/>
                    <a:pt x="23104" y="103240"/>
                    <a:pt x="23241" y="103194"/>
                  </a:cubicBezTo>
                  <a:cubicBezTo>
                    <a:pt x="23195" y="103263"/>
                    <a:pt x="22308" y="103899"/>
                    <a:pt x="22377" y="103354"/>
                  </a:cubicBezTo>
                  <a:cubicBezTo>
                    <a:pt x="22036" y="103490"/>
                    <a:pt x="22240" y="103786"/>
                    <a:pt x="21808" y="103899"/>
                  </a:cubicBezTo>
                  <a:lnTo>
                    <a:pt x="21694" y="103626"/>
                  </a:lnTo>
                  <a:cubicBezTo>
                    <a:pt x="21694" y="103808"/>
                    <a:pt x="21422" y="103922"/>
                    <a:pt x="21353" y="104081"/>
                  </a:cubicBezTo>
                  <a:cubicBezTo>
                    <a:pt x="21012" y="104195"/>
                    <a:pt x="20853" y="104036"/>
                    <a:pt x="20648" y="103945"/>
                  </a:cubicBezTo>
                  <a:cubicBezTo>
                    <a:pt x="20717" y="104149"/>
                    <a:pt x="20512" y="104263"/>
                    <a:pt x="20285" y="104377"/>
                  </a:cubicBezTo>
                  <a:lnTo>
                    <a:pt x="20194" y="104400"/>
                  </a:lnTo>
                  <a:lnTo>
                    <a:pt x="20057" y="104445"/>
                  </a:lnTo>
                  <a:cubicBezTo>
                    <a:pt x="19966" y="104491"/>
                    <a:pt x="19875" y="104513"/>
                    <a:pt x="19807" y="104536"/>
                  </a:cubicBezTo>
                  <a:cubicBezTo>
                    <a:pt x="19648" y="104581"/>
                    <a:pt x="19511" y="104627"/>
                    <a:pt x="19443" y="104672"/>
                  </a:cubicBezTo>
                  <a:cubicBezTo>
                    <a:pt x="19398" y="104695"/>
                    <a:pt x="19853" y="104672"/>
                    <a:pt x="19989" y="104559"/>
                  </a:cubicBezTo>
                  <a:cubicBezTo>
                    <a:pt x="19557" y="104877"/>
                    <a:pt x="18988" y="105059"/>
                    <a:pt x="18420" y="105173"/>
                  </a:cubicBezTo>
                  <a:cubicBezTo>
                    <a:pt x="17851" y="105309"/>
                    <a:pt x="17260" y="105377"/>
                    <a:pt x="16692" y="105582"/>
                  </a:cubicBezTo>
                  <a:cubicBezTo>
                    <a:pt x="16373" y="105355"/>
                    <a:pt x="16169" y="105150"/>
                    <a:pt x="15509" y="105059"/>
                  </a:cubicBezTo>
                  <a:cubicBezTo>
                    <a:pt x="15032" y="105127"/>
                    <a:pt x="15191" y="105400"/>
                    <a:pt x="14691" y="105446"/>
                  </a:cubicBezTo>
                  <a:cubicBezTo>
                    <a:pt x="15145" y="105696"/>
                    <a:pt x="14099" y="105991"/>
                    <a:pt x="14804" y="105991"/>
                  </a:cubicBezTo>
                  <a:cubicBezTo>
                    <a:pt x="14554" y="106241"/>
                    <a:pt x="13576" y="106196"/>
                    <a:pt x="13872" y="106651"/>
                  </a:cubicBezTo>
                  <a:cubicBezTo>
                    <a:pt x="13349" y="106833"/>
                    <a:pt x="12780" y="106969"/>
                    <a:pt x="12189" y="107106"/>
                  </a:cubicBezTo>
                  <a:cubicBezTo>
                    <a:pt x="11621" y="107197"/>
                    <a:pt x="11029" y="107265"/>
                    <a:pt x="10461" y="107333"/>
                  </a:cubicBezTo>
                  <a:cubicBezTo>
                    <a:pt x="9301" y="107492"/>
                    <a:pt x="8210" y="107583"/>
                    <a:pt x="7232" y="107788"/>
                  </a:cubicBezTo>
                  <a:cubicBezTo>
                    <a:pt x="7550" y="107401"/>
                    <a:pt x="8369" y="107469"/>
                    <a:pt x="9051" y="107356"/>
                  </a:cubicBezTo>
                  <a:cubicBezTo>
                    <a:pt x="9688" y="107242"/>
                    <a:pt x="10347" y="107197"/>
                    <a:pt x="10802" y="107015"/>
                  </a:cubicBezTo>
                  <a:cubicBezTo>
                    <a:pt x="10529" y="106924"/>
                    <a:pt x="10006" y="106969"/>
                    <a:pt x="9961" y="106764"/>
                  </a:cubicBezTo>
                  <a:cubicBezTo>
                    <a:pt x="9324" y="106787"/>
                    <a:pt x="9347" y="107242"/>
                    <a:pt x="8755" y="107310"/>
                  </a:cubicBezTo>
                  <a:lnTo>
                    <a:pt x="8869" y="107106"/>
                  </a:lnTo>
                  <a:cubicBezTo>
                    <a:pt x="8050" y="107242"/>
                    <a:pt x="7664" y="107151"/>
                    <a:pt x="7368" y="107015"/>
                  </a:cubicBezTo>
                  <a:cubicBezTo>
                    <a:pt x="7186" y="107083"/>
                    <a:pt x="7141" y="107242"/>
                    <a:pt x="6913" y="107265"/>
                  </a:cubicBezTo>
                  <a:lnTo>
                    <a:pt x="5754" y="107424"/>
                  </a:lnTo>
                  <a:cubicBezTo>
                    <a:pt x="5435" y="107333"/>
                    <a:pt x="5776" y="107219"/>
                    <a:pt x="5617" y="107151"/>
                  </a:cubicBezTo>
                  <a:cubicBezTo>
                    <a:pt x="4981" y="107219"/>
                    <a:pt x="5572" y="107310"/>
                    <a:pt x="5072" y="107492"/>
                  </a:cubicBezTo>
                  <a:cubicBezTo>
                    <a:pt x="4617" y="107560"/>
                    <a:pt x="4071" y="107538"/>
                    <a:pt x="3980" y="107924"/>
                  </a:cubicBezTo>
                  <a:cubicBezTo>
                    <a:pt x="3866" y="107901"/>
                    <a:pt x="3753" y="107901"/>
                    <a:pt x="3616" y="107901"/>
                  </a:cubicBezTo>
                  <a:cubicBezTo>
                    <a:pt x="3548" y="107901"/>
                    <a:pt x="3480" y="107901"/>
                    <a:pt x="3412" y="107901"/>
                  </a:cubicBezTo>
                  <a:cubicBezTo>
                    <a:pt x="3343" y="107901"/>
                    <a:pt x="3252" y="107947"/>
                    <a:pt x="3275" y="107833"/>
                  </a:cubicBezTo>
                  <a:cubicBezTo>
                    <a:pt x="3252" y="107538"/>
                    <a:pt x="3230" y="107219"/>
                    <a:pt x="3207" y="106924"/>
                  </a:cubicBezTo>
                  <a:cubicBezTo>
                    <a:pt x="3161" y="106332"/>
                    <a:pt x="3116" y="105764"/>
                    <a:pt x="3116" y="105309"/>
                  </a:cubicBezTo>
                  <a:cubicBezTo>
                    <a:pt x="3230" y="105491"/>
                    <a:pt x="3275" y="105946"/>
                    <a:pt x="3298" y="106446"/>
                  </a:cubicBezTo>
                  <a:cubicBezTo>
                    <a:pt x="3298" y="106696"/>
                    <a:pt x="3298" y="106969"/>
                    <a:pt x="3321" y="107219"/>
                  </a:cubicBezTo>
                  <a:cubicBezTo>
                    <a:pt x="3321" y="107333"/>
                    <a:pt x="3343" y="107469"/>
                    <a:pt x="3343" y="107583"/>
                  </a:cubicBezTo>
                  <a:cubicBezTo>
                    <a:pt x="3343" y="107629"/>
                    <a:pt x="3343" y="107697"/>
                    <a:pt x="3343" y="107742"/>
                  </a:cubicBezTo>
                  <a:cubicBezTo>
                    <a:pt x="3366" y="107765"/>
                    <a:pt x="3343" y="107811"/>
                    <a:pt x="3366" y="107811"/>
                  </a:cubicBezTo>
                  <a:lnTo>
                    <a:pt x="3457" y="107788"/>
                  </a:lnTo>
                  <a:cubicBezTo>
                    <a:pt x="3775" y="107606"/>
                    <a:pt x="4162" y="107469"/>
                    <a:pt x="4367" y="107219"/>
                  </a:cubicBezTo>
                  <a:cubicBezTo>
                    <a:pt x="4162" y="107219"/>
                    <a:pt x="3980" y="107265"/>
                    <a:pt x="3844" y="107310"/>
                  </a:cubicBezTo>
                  <a:cubicBezTo>
                    <a:pt x="3798" y="107333"/>
                    <a:pt x="3753" y="107356"/>
                    <a:pt x="3730" y="107378"/>
                  </a:cubicBezTo>
                  <a:cubicBezTo>
                    <a:pt x="3684" y="107401"/>
                    <a:pt x="3684" y="107378"/>
                    <a:pt x="3662" y="107401"/>
                  </a:cubicBezTo>
                  <a:cubicBezTo>
                    <a:pt x="3616" y="107401"/>
                    <a:pt x="3571" y="107447"/>
                    <a:pt x="3525" y="107538"/>
                  </a:cubicBezTo>
                  <a:cubicBezTo>
                    <a:pt x="3662" y="106696"/>
                    <a:pt x="3389" y="106514"/>
                    <a:pt x="3412" y="105559"/>
                  </a:cubicBezTo>
                  <a:cubicBezTo>
                    <a:pt x="3525" y="105627"/>
                    <a:pt x="3548" y="105468"/>
                    <a:pt x="3662" y="105286"/>
                  </a:cubicBezTo>
                  <a:cubicBezTo>
                    <a:pt x="3480" y="103990"/>
                    <a:pt x="3366" y="102671"/>
                    <a:pt x="3230" y="100898"/>
                  </a:cubicBezTo>
                  <a:cubicBezTo>
                    <a:pt x="3321" y="100420"/>
                    <a:pt x="3503" y="100989"/>
                    <a:pt x="3571" y="100488"/>
                  </a:cubicBezTo>
                  <a:cubicBezTo>
                    <a:pt x="3548" y="100147"/>
                    <a:pt x="3434" y="100284"/>
                    <a:pt x="3343" y="100352"/>
                  </a:cubicBezTo>
                  <a:cubicBezTo>
                    <a:pt x="3275" y="100397"/>
                    <a:pt x="3230" y="100420"/>
                    <a:pt x="3207" y="100375"/>
                  </a:cubicBezTo>
                  <a:cubicBezTo>
                    <a:pt x="3161" y="100329"/>
                    <a:pt x="3139" y="100193"/>
                    <a:pt x="3184" y="99897"/>
                  </a:cubicBezTo>
                  <a:cubicBezTo>
                    <a:pt x="3412" y="99397"/>
                    <a:pt x="3639" y="99874"/>
                    <a:pt x="3753" y="100215"/>
                  </a:cubicBezTo>
                  <a:cubicBezTo>
                    <a:pt x="3912" y="100056"/>
                    <a:pt x="3935" y="99783"/>
                    <a:pt x="3866" y="99601"/>
                  </a:cubicBezTo>
                  <a:cubicBezTo>
                    <a:pt x="3821" y="99420"/>
                    <a:pt x="3662" y="99306"/>
                    <a:pt x="3457" y="99556"/>
                  </a:cubicBezTo>
                  <a:cubicBezTo>
                    <a:pt x="3503" y="99215"/>
                    <a:pt x="3389" y="98965"/>
                    <a:pt x="3366" y="99260"/>
                  </a:cubicBezTo>
                  <a:cubicBezTo>
                    <a:pt x="3343" y="97578"/>
                    <a:pt x="3412" y="95485"/>
                    <a:pt x="3434" y="93416"/>
                  </a:cubicBezTo>
                  <a:cubicBezTo>
                    <a:pt x="3434" y="92961"/>
                    <a:pt x="3457" y="92484"/>
                    <a:pt x="3457" y="92029"/>
                  </a:cubicBezTo>
                  <a:cubicBezTo>
                    <a:pt x="3457" y="91688"/>
                    <a:pt x="3457" y="91392"/>
                    <a:pt x="3457" y="91074"/>
                  </a:cubicBezTo>
                  <a:cubicBezTo>
                    <a:pt x="3457" y="90460"/>
                    <a:pt x="3434" y="89869"/>
                    <a:pt x="3389" y="89346"/>
                  </a:cubicBezTo>
                  <a:cubicBezTo>
                    <a:pt x="3366" y="89232"/>
                    <a:pt x="3298" y="89300"/>
                    <a:pt x="3298" y="89346"/>
                  </a:cubicBezTo>
                  <a:cubicBezTo>
                    <a:pt x="3230" y="89096"/>
                    <a:pt x="3275" y="88641"/>
                    <a:pt x="3230" y="88141"/>
                  </a:cubicBezTo>
                  <a:cubicBezTo>
                    <a:pt x="3525" y="88095"/>
                    <a:pt x="3343" y="88550"/>
                    <a:pt x="3593" y="88277"/>
                  </a:cubicBezTo>
                  <a:cubicBezTo>
                    <a:pt x="3798" y="87981"/>
                    <a:pt x="3662" y="87822"/>
                    <a:pt x="3684" y="87731"/>
                  </a:cubicBezTo>
                  <a:cubicBezTo>
                    <a:pt x="3798" y="87436"/>
                    <a:pt x="3684" y="88118"/>
                    <a:pt x="3866" y="88277"/>
                  </a:cubicBezTo>
                  <a:cubicBezTo>
                    <a:pt x="3980" y="87868"/>
                    <a:pt x="4162" y="87527"/>
                    <a:pt x="4253" y="87072"/>
                  </a:cubicBezTo>
                  <a:cubicBezTo>
                    <a:pt x="3821" y="86958"/>
                    <a:pt x="3639" y="86549"/>
                    <a:pt x="3434" y="86185"/>
                  </a:cubicBezTo>
                  <a:cubicBezTo>
                    <a:pt x="3480" y="85912"/>
                    <a:pt x="3525" y="85616"/>
                    <a:pt x="3798" y="85639"/>
                  </a:cubicBezTo>
                  <a:cubicBezTo>
                    <a:pt x="3503" y="85139"/>
                    <a:pt x="3821" y="84502"/>
                    <a:pt x="3753" y="83456"/>
                  </a:cubicBezTo>
                  <a:cubicBezTo>
                    <a:pt x="3844" y="83388"/>
                    <a:pt x="3957" y="83342"/>
                    <a:pt x="4116" y="83365"/>
                  </a:cubicBezTo>
                  <a:cubicBezTo>
                    <a:pt x="4162" y="83138"/>
                    <a:pt x="3980" y="83138"/>
                    <a:pt x="3844" y="83138"/>
                  </a:cubicBezTo>
                  <a:cubicBezTo>
                    <a:pt x="3935" y="82637"/>
                    <a:pt x="3866" y="82046"/>
                    <a:pt x="3866" y="81387"/>
                  </a:cubicBezTo>
                  <a:cubicBezTo>
                    <a:pt x="3889" y="80409"/>
                    <a:pt x="4116" y="79477"/>
                    <a:pt x="4185" y="78658"/>
                  </a:cubicBezTo>
                  <a:cubicBezTo>
                    <a:pt x="4230" y="78271"/>
                    <a:pt x="4026" y="77885"/>
                    <a:pt x="4298" y="77680"/>
                  </a:cubicBezTo>
                  <a:cubicBezTo>
                    <a:pt x="4276" y="77544"/>
                    <a:pt x="4139" y="77498"/>
                    <a:pt x="4116" y="77339"/>
                  </a:cubicBezTo>
                  <a:cubicBezTo>
                    <a:pt x="4139" y="77066"/>
                    <a:pt x="4298" y="76975"/>
                    <a:pt x="4389" y="76816"/>
                  </a:cubicBezTo>
                  <a:cubicBezTo>
                    <a:pt x="4071" y="75952"/>
                    <a:pt x="4435" y="74815"/>
                    <a:pt x="4367" y="73428"/>
                  </a:cubicBezTo>
                  <a:cubicBezTo>
                    <a:pt x="4571" y="73155"/>
                    <a:pt x="4526" y="73587"/>
                    <a:pt x="4821" y="73541"/>
                  </a:cubicBezTo>
                  <a:cubicBezTo>
                    <a:pt x="4799" y="73018"/>
                    <a:pt x="4253" y="73109"/>
                    <a:pt x="4367" y="72427"/>
                  </a:cubicBezTo>
                  <a:cubicBezTo>
                    <a:pt x="4526" y="72541"/>
                    <a:pt x="4594" y="72746"/>
                    <a:pt x="4912" y="72655"/>
                  </a:cubicBezTo>
                  <a:cubicBezTo>
                    <a:pt x="4981" y="72268"/>
                    <a:pt x="4549" y="72223"/>
                    <a:pt x="4844" y="71904"/>
                  </a:cubicBezTo>
                  <a:cubicBezTo>
                    <a:pt x="5026" y="71972"/>
                    <a:pt x="4890" y="72404"/>
                    <a:pt x="5117" y="72450"/>
                  </a:cubicBezTo>
                  <a:cubicBezTo>
                    <a:pt x="5322" y="72200"/>
                    <a:pt x="4799" y="71881"/>
                    <a:pt x="4935" y="71358"/>
                  </a:cubicBezTo>
                  <a:cubicBezTo>
                    <a:pt x="5185" y="71336"/>
                    <a:pt x="5231" y="71518"/>
                    <a:pt x="5208" y="71791"/>
                  </a:cubicBezTo>
                  <a:cubicBezTo>
                    <a:pt x="5526" y="71586"/>
                    <a:pt x="5049" y="71404"/>
                    <a:pt x="5117" y="71131"/>
                  </a:cubicBezTo>
                  <a:cubicBezTo>
                    <a:pt x="5322" y="71108"/>
                    <a:pt x="5163" y="70654"/>
                    <a:pt x="5322" y="70585"/>
                  </a:cubicBezTo>
                  <a:cubicBezTo>
                    <a:pt x="5163" y="70290"/>
                    <a:pt x="4730" y="69903"/>
                    <a:pt x="4867" y="69607"/>
                  </a:cubicBezTo>
                  <a:cubicBezTo>
                    <a:pt x="5003" y="69721"/>
                    <a:pt x="5208" y="69721"/>
                    <a:pt x="5322" y="69835"/>
                  </a:cubicBezTo>
                  <a:cubicBezTo>
                    <a:pt x="5344" y="70017"/>
                    <a:pt x="5208" y="70062"/>
                    <a:pt x="5231" y="70267"/>
                  </a:cubicBezTo>
                  <a:cubicBezTo>
                    <a:pt x="5663" y="70335"/>
                    <a:pt x="5481" y="69653"/>
                    <a:pt x="5435" y="69403"/>
                  </a:cubicBezTo>
                  <a:cubicBezTo>
                    <a:pt x="5708" y="69380"/>
                    <a:pt x="5708" y="69653"/>
                    <a:pt x="5981" y="69630"/>
                  </a:cubicBezTo>
                  <a:cubicBezTo>
                    <a:pt x="5867" y="69448"/>
                    <a:pt x="5708" y="69357"/>
                    <a:pt x="5617" y="69175"/>
                  </a:cubicBezTo>
                  <a:cubicBezTo>
                    <a:pt x="5572" y="68789"/>
                    <a:pt x="5845" y="68812"/>
                    <a:pt x="5981" y="68652"/>
                  </a:cubicBezTo>
                  <a:cubicBezTo>
                    <a:pt x="6027" y="69153"/>
                    <a:pt x="6345" y="70381"/>
                    <a:pt x="5867" y="70835"/>
                  </a:cubicBezTo>
                  <a:cubicBezTo>
                    <a:pt x="5913" y="71063"/>
                    <a:pt x="6004" y="70699"/>
                    <a:pt x="6140" y="70949"/>
                  </a:cubicBezTo>
                  <a:cubicBezTo>
                    <a:pt x="6095" y="71404"/>
                    <a:pt x="6209" y="72063"/>
                    <a:pt x="6027" y="72359"/>
                  </a:cubicBezTo>
                  <a:cubicBezTo>
                    <a:pt x="6027" y="72473"/>
                    <a:pt x="6140" y="72450"/>
                    <a:pt x="6209" y="72473"/>
                  </a:cubicBezTo>
                  <a:cubicBezTo>
                    <a:pt x="6231" y="73109"/>
                    <a:pt x="5913" y="73541"/>
                    <a:pt x="6277" y="73996"/>
                  </a:cubicBezTo>
                  <a:cubicBezTo>
                    <a:pt x="6004" y="74292"/>
                    <a:pt x="6163" y="75429"/>
                    <a:pt x="6345" y="75861"/>
                  </a:cubicBezTo>
                  <a:cubicBezTo>
                    <a:pt x="6095" y="76020"/>
                    <a:pt x="6118" y="76475"/>
                    <a:pt x="6049" y="76839"/>
                  </a:cubicBezTo>
                  <a:cubicBezTo>
                    <a:pt x="6390" y="76862"/>
                    <a:pt x="6345" y="76407"/>
                    <a:pt x="6527" y="76202"/>
                  </a:cubicBezTo>
                  <a:cubicBezTo>
                    <a:pt x="6891" y="76338"/>
                    <a:pt x="6481" y="76429"/>
                    <a:pt x="6504" y="76748"/>
                  </a:cubicBezTo>
                  <a:cubicBezTo>
                    <a:pt x="6481" y="76975"/>
                    <a:pt x="6823" y="76793"/>
                    <a:pt x="6959" y="76862"/>
                  </a:cubicBezTo>
                  <a:cubicBezTo>
                    <a:pt x="7050" y="76179"/>
                    <a:pt x="6754" y="75952"/>
                    <a:pt x="6527" y="75656"/>
                  </a:cubicBezTo>
                  <a:cubicBezTo>
                    <a:pt x="6618" y="74269"/>
                    <a:pt x="6504" y="73473"/>
                    <a:pt x="6663" y="72473"/>
                  </a:cubicBezTo>
                  <a:cubicBezTo>
                    <a:pt x="6777" y="72746"/>
                    <a:pt x="7164" y="72700"/>
                    <a:pt x="7209" y="73041"/>
                  </a:cubicBezTo>
                  <a:cubicBezTo>
                    <a:pt x="7414" y="72996"/>
                    <a:pt x="7209" y="72473"/>
                    <a:pt x="7391" y="72382"/>
                  </a:cubicBezTo>
                  <a:cubicBezTo>
                    <a:pt x="7209" y="72359"/>
                    <a:pt x="7118" y="72404"/>
                    <a:pt x="7118" y="72609"/>
                  </a:cubicBezTo>
                  <a:cubicBezTo>
                    <a:pt x="6845" y="72564"/>
                    <a:pt x="6982" y="72063"/>
                    <a:pt x="6959" y="71722"/>
                  </a:cubicBezTo>
                  <a:cubicBezTo>
                    <a:pt x="7095" y="71722"/>
                    <a:pt x="7300" y="71791"/>
                    <a:pt x="7323" y="71631"/>
                  </a:cubicBezTo>
                  <a:cubicBezTo>
                    <a:pt x="7414" y="71222"/>
                    <a:pt x="6868" y="71563"/>
                    <a:pt x="7050" y="71063"/>
                  </a:cubicBezTo>
                  <a:cubicBezTo>
                    <a:pt x="7346" y="71267"/>
                    <a:pt x="7277" y="71267"/>
                    <a:pt x="7505" y="70972"/>
                  </a:cubicBezTo>
                  <a:cubicBezTo>
                    <a:pt x="7459" y="70790"/>
                    <a:pt x="7300" y="70904"/>
                    <a:pt x="7323" y="71086"/>
                  </a:cubicBezTo>
                  <a:cubicBezTo>
                    <a:pt x="7186" y="71040"/>
                    <a:pt x="7300" y="70744"/>
                    <a:pt x="7141" y="70744"/>
                  </a:cubicBezTo>
                  <a:cubicBezTo>
                    <a:pt x="7300" y="70494"/>
                    <a:pt x="7391" y="70244"/>
                    <a:pt x="7709" y="70426"/>
                  </a:cubicBezTo>
                  <a:cubicBezTo>
                    <a:pt x="7755" y="69994"/>
                    <a:pt x="7414" y="69971"/>
                    <a:pt x="7527" y="69448"/>
                  </a:cubicBezTo>
                  <a:cubicBezTo>
                    <a:pt x="7527" y="69016"/>
                    <a:pt x="7937" y="69107"/>
                    <a:pt x="7914" y="68675"/>
                  </a:cubicBezTo>
                  <a:cubicBezTo>
                    <a:pt x="7800" y="68380"/>
                    <a:pt x="7687" y="68038"/>
                    <a:pt x="7368" y="68243"/>
                  </a:cubicBezTo>
                  <a:cubicBezTo>
                    <a:pt x="7391" y="67629"/>
                    <a:pt x="7232" y="67333"/>
                    <a:pt x="6936" y="67356"/>
                  </a:cubicBezTo>
                  <a:cubicBezTo>
                    <a:pt x="6845" y="67038"/>
                    <a:pt x="7050" y="67061"/>
                    <a:pt x="7027" y="66810"/>
                  </a:cubicBezTo>
                  <a:cubicBezTo>
                    <a:pt x="7232" y="66765"/>
                    <a:pt x="7186" y="66970"/>
                    <a:pt x="7209" y="67129"/>
                  </a:cubicBezTo>
                  <a:cubicBezTo>
                    <a:pt x="7482" y="67129"/>
                    <a:pt x="7550" y="66901"/>
                    <a:pt x="7664" y="66720"/>
                  </a:cubicBezTo>
                  <a:cubicBezTo>
                    <a:pt x="7527" y="66287"/>
                    <a:pt x="7527" y="66378"/>
                    <a:pt x="7687" y="65946"/>
                  </a:cubicBezTo>
                  <a:cubicBezTo>
                    <a:pt x="7982" y="65810"/>
                    <a:pt x="7755" y="66310"/>
                    <a:pt x="8050" y="66174"/>
                  </a:cubicBezTo>
                  <a:cubicBezTo>
                    <a:pt x="8255" y="66174"/>
                    <a:pt x="8005" y="65878"/>
                    <a:pt x="7869" y="65946"/>
                  </a:cubicBezTo>
                  <a:cubicBezTo>
                    <a:pt x="7869" y="65583"/>
                    <a:pt x="7709" y="65401"/>
                    <a:pt x="7778" y="64969"/>
                  </a:cubicBezTo>
                  <a:cubicBezTo>
                    <a:pt x="7573" y="64923"/>
                    <a:pt x="7437" y="64969"/>
                    <a:pt x="7323" y="65059"/>
                  </a:cubicBezTo>
                  <a:cubicBezTo>
                    <a:pt x="7459" y="65219"/>
                    <a:pt x="7414" y="65537"/>
                    <a:pt x="7414" y="65833"/>
                  </a:cubicBezTo>
                  <a:cubicBezTo>
                    <a:pt x="6959" y="65742"/>
                    <a:pt x="7095" y="66401"/>
                    <a:pt x="6663" y="66356"/>
                  </a:cubicBezTo>
                  <a:cubicBezTo>
                    <a:pt x="6754" y="65105"/>
                    <a:pt x="6595" y="62899"/>
                    <a:pt x="6823" y="61785"/>
                  </a:cubicBezTo>
                  <a:cubicBezTo>
                    <a:pt x="7255" y="61785"/>
                    <a:pt x="6913" y="62035"/>
                    <a:pt x="6913" y="62217"/>
                  </a:cubicBezTo>
                  <a:cubicBezTo>
                    <a:pt x="6891" y="63127"/>
                    <a:pt x="6913" y="64536"/>
                    <a:pt x="6868" y="65492"/>
                  </a:cubicBezTo>
                  <a:cubicBezTo>
                    <a:pt x="7050" y="65196"/>
                    <a:pt x="7004" y="64627"/>
                    <a:pt x="7323" y="64514"/>
                  </a:cubicBezTo>
                  <a:cubicBezTo>
                    <a:pt x="7414" y="64150"/>
                    <a:pt x="6959" y="64377"/>
                    <a:pt x="7073" y="63968"/>
                  </a:cubicBezTo>
                  <a:cubicBezTo>
                    <a:pt x="7027" y="63718"/>
                    <a:pt x="7255" y="63809"/>
                    <a:pt x="7255" y="63650"/>
                  </a:cubicBezTo>
                  <a:cubicBezTo>
                    <a:pt x="7414" y="63399"/>
                    <a:pt x="7095" y="63354"/>
                    <a:pt x="7073" y="63309"/>
                  </a:cubicBezTo>
                  <a:cubicBezTo>
                    <a:pt x="7073" y="63263"/>
                    <a:pt x="7164" y="63172"/>
                    <a:pt x="7164" y="63104"/>
                  </a:cubicBezTo>
                  <a:cubicBezTo>
                    <a:pt x="7186" y="62945"/>
                    <a:pt x="7073" y="62899"/>
                    <a:pt x="7095" y="62876"/>
                  </a:cubicBezTo>
                  <a:cubicBezTo>
                    <a:pt x="7095" y="62376"/>
                    <a:pt x="7300" y="62012"/>
                    <a:pt x="7095" y="61444"/>
                  </a:cubicBezTo>
                  <a:cubicBezTo>
                    <a:pt x="7073" y="61262"/>
                    <a:pt x="7186" y="61239"/>
                    <a:pt x="7300" y="61239"/>
                  </a:cubicBezTo>
                  <a:cubicBezTo>
                    <a:pt x="7232" y="60921"/>
                    <a:pt x="7095" y="61330"/>
                    <a:pt x="6936" y="61239"/>
                  </a:cubicBezTo>
                  <a:cubicBezTo>
                    <a:pt x="6913" y="60966"/>
                    <a:pt x="7141" y="60966"/>
                    <a:pt x="7209" y="60807"/>
                  </a:cubicBezTo>
                  <a:cubicBezTo>
                    <a:pt x="7232" y="60557"/>
                    <a:pt x="6891" y="60739"/>
                    <a:pt x="6754" y="60671"/>
                  </a:cubicBezTo>
                  <a:cubicBezTo>
                    <a:pt x="6709" y="59807"/>
                    <a:pt x="6595" y="59011"/>
                    <a:pt x="6595" y="58283"/>
                  </a:cubicBezTo>
                  <a:cubicBezTo>
                    <a:pt x="6595" y="58147"/>
                    <a:pt x="6777" y="58101"/>
                    <a:pt x="6800" y="58056"/>
                  </a:cubicBezTo>
                  <a:cubicBezTo>
                    <a:pt x="6800" y="57942"/>
                    <a:pt x="6709" y="57578"/>
                    <a:pt x="6709" y="57396"/>
                  </a:cubicBezTo>
                  <a:cubicBezTo>
                    <a:pt x="6709" y="57169"/>
                    <a:pt x="6800" y="56850"/>
                    <a:pt x="6618" y="56737"/>
                  </a:cubicBezTo>
                  <a:cubicBezTo>
                    <a:pt x="6709" y="56646"/>
                    <a:pt x="6686" y="56441"/>
                    <a:pt x="6823" y="56418"/>
                  </a:cubicBezTo>
                  <a:cubicBezTo>
                    <a:pt x="6550" y="55873"/>
                    <a:pt x="6891" y="54622"/>
                    <a:pt x="6663" y="53780"/>
                  </a:cubicBezTo>
                  <a:cubicBezTo>
                    <a:pt x="6959" y="53712"/>
                    <a:pt x="6868" y="54076"/>
                    <a:pt x="7027" y="54122"/>
                  </a:cubicBezTo>
                  <a:cubicBezTo>
                    <a:pt x="6936" y="54554"/>
                    <a:pt x="6936" y="54781"/>
                    <a:pt x="7027" y="55213"/>
                  </a:cubicBezTo>
                  <a:cubicBezTo>
                    <a:pt x="7050" y="55441"/>
                    <a:pt x="7368" y="55304"/>
                    <a:pt x="7277" y="55668"/>
                  </a:cubicBezTo>
                  <a:cubicBezTo>
                    <a:pt x="7596" y="55327"/>
                    <a:pt x="7118" y="55008"/>
                    <a:pt x="7118" y="54667"/>
                  </a:cubicBezTo>
                  <a:cubicBezTo>
                    <a:pt x="7323" y="54576"/>
                    <a:pt x="7118" y="53940"/>
                    <a:pt x="7482" y="54031"/>
                  </a:cubicBezTo>
                  <a:cubicBezTo>
                    <a:pt x="7368" y="53826"/>
                    <a:pt x="7095" y="54122"/>
                    <a:pt x="6936" y="53803"/>
                  </a:cubicBezTo>
                  <a:cubicBezTo>
                    <a:pt x="6868" y="53485"/>
                    <a:pt x="7073" y="53508"/>
                    <a:pt x="7050" y="53257"/>
                  </a:cubicBezTo>
                  <a:cubicBezTo>
                    <a:pt x="6777" y="53144"/>
                    <a:pt x="6891" y="53485"/>
                    <a:pt x="6868" y="53690"/>
                  </a:cubicBezTo>
                  <a:cubicBezTo>
                    <a:pt x="6641" y="53530"/>
                    <a:pt x="6618" y="52939"/>
                    <a:pt x="6595" y="52598"/>
                  </a:cubicBezTo>
                  <a:cubicBezTo>
                    <a:pt x="6572" y="52280"/>
                    <a:pt x="6572" y="51961"/>
                    <a:pt x="6618" y="51711"/>
                  </a:cubicBezTo>
                  <a:cubicBezTo>
                    <a:pt x="6641" y="51575"/>
                    <a:pt x="6800" y="51393"/>
                    <a:pt x="6800" y="51393"/>
                  </a:cubicBezTo>
                  <a:cubicBezTo>
                    <a:pt x="6800" y="51256"/>
                    <a:pt x="6641" y="51234"/>
                    <a:pt x="6618" y="51165"/>
                  </a:cubicBezTo>
                  <a:cubicBezTo>
                    <a:pt x="6572" y="50915"/>
                    <a:pt x="6845" y="50733"/>
                    <a:pt x="6550" y="50506"/>
                  </a:cubicBezTo>
                  <a:cubicBezTo>
                    <a:pt x="6504" y="50324"/>
                    <a:pt x="6618" y="50301"/>
                    <a:pt x="6732" y="50301"/>
                  </a:cubicBezTo>
                  <a:cubicBezTo>
                    <a:pt x="6754" y="49983"/>
                    <a:pt x="6527" y="49960"/>
                    <a:pt x="6550" y="49642"/>
                  </a:cubicBezTo>
                  <a:cubicBezTo>
                    <a:pt x="6709" y="49665"/>
                    <a:pt x="6754" y="49824"/>
                    <a:pt x="6732" y="50074"/>
                  </a:cubicBezTo>
                  <a:cubicBezTo>
                    <a:pt x="6913" y="50006"/>
                    <a:pt x="6936" y="49756"/>
                    <a:pt x="7095" y="49642"/>
                  </a:cubicBezTo>
                  <a:cubicBezTo>
                    <a:pt x="7073" y="49392"/>
                    <a:pt x="7050" y="49142"/>
                    <a:pt x="6732" y="49210"/>
                  </a:cubicBezTo>
                  <a:cubicBezTo>
                    <a:pt x="6823" y="49119"/>
                    <a:pt x="6982" y="48550"/>
                    <a:pt x="6663" y="48664"/>
                  </a:cubicBezTo>
                  <a:cubicBezTo>
                    <a:pt x="6436" y="48755"/>
                    <a:pt x="6777" y="49073"/>
                    <a:pt x="6641" y="49414"/>
                  </a:cubicBezTo>
                  <a:cubicBezTo>
                    <a:pt x="6504" y="49323"/>
                    <a:pt x="6527" y="49073"/>
                    <a:pt x="6481" y="48869"/>
                  </a:cubicBezTo>
                  <a:cubicBezTo>
                    <a:pt x="6186" y="48937"/>
                    <a:pt x="6277" y="49460"/>
                    <a:pt x="6004" y="49505"/>
                  </a:cubicBezTo>
                  <a:cubicBezTo>
                    <a:pt x="6118" y="50006"/>
                    <a:pt x="6027" y="50097"/>
                    <a:pt x="5799" y="50392"/>
                  </a:cubicBezTo>
                  <a:cubicBezTo>
                    <a:pt x="5595" y="50324"/>
                    <a:pt x="6163" y="49915"/>
                    <a:pt x="5731" y="49846"/>
                  </a:cubicBezTo>
                  <a:cubicBezTo>
                    <a:pt x="5617" y="49869"/>
                    <a:pt x="5617" y="50051"/>
                    <a:pt x="5731" y="50051"/>
                  </a:cubicBezTo>
                  <a:cubicBezTo>
                    <a:pt x="5504" y="50415"/>
                    <a:pt x="5140" y="49528"/>
                    <a:pt x="5163" y="50370"/>
                  </a:cubicBezTo>
                  <a:cubicBezTo>
                    <a:pt x="4730" y="50301"/>
                    <a:pt x="5390" y="49505"/>
                    <a:pt x="4912" y="49392"/>
                  </a:cubicBezTo>
                  <a:cubicBezTo>
                    <a:pt x="4821" y="49778"/>
                    <a:pt x="4594" y="50028"/>
                    <a:pt x="4617" y="50574"/>
                  </a:cubicBezTo>
                  <a:cubicBezTo>
                    <a:pt x="4685" y="50893"/>
                    <a:pt x="4844" y="50438"/>
                    <a:pt x="5072" y="50597"/>
                  </a:cubicBezTo>
                  <a:cubicBezTo>
                    <a:pt x="5003" y="50870"/>
                    <a:pt x="4685" y="50847"/>
                    <a:pt x="4526" y="51006"/>
                  </a:cubicBezTo>
                  <a:cubicBezTo>
                    <a:pt x="4549" y="51279"/>
                    <a:pt x="4685" y="51461"/>
                    <a:pt x="4503" y="51666"/>
                  </a:cubicBezTo>
                  <a:cubicBezTo>
                    <a:pt x="4048" y="51256"/>
                    <a:pt x="4435" y="50529"/>
                    <a:pt x="4253" y="49801"/>
                  </a:cubicBezTo>
                  <a:cubicBezTo>
                    <a:pt x="4412" y="49846"/>
                    <a:pt x="4344" y="50142"/>
                    <a:pt x="4617" y="50028"/>
                  </a:cubicBezTo>
                  <a:cubicBezTo>
                    <a:pt x="4708" y="49619"/>
                    <a:pt x="4230" y="49846"/>
                    <a:pt x="4367" y="49369"/>
                  </a:cubicBezTo>
                  <a:cubicBezTo>
                    <a:pt x="4253" y="49346"/>
                    <a:pt x="4185" y="49392"/>
                    <a:pt x="4162" y="49483"/>
                  </a:cubicBezTo>
                  <a:cubicBezTo>
                    <a:pt x="4003" y="49119"/>
                    <a:pt x="3889" y="48664"/>
                    <a:pt x="3457" y="48573"/>
                  </a:cubicBezTo>
                  <a:cubicBezTo>
                    <a:pt x="3389" y="48232"/>
                    <a:pt x="3593" y="48255"/>
                    <a:pt x="3639" y="48050"/>
                  </a:cubicBezTo>
                  <a:cubicBezTo>
                    <a:pt x="3730" y="47550"/>
                    <a:pt x="3525" y="47391"/>
                    <a:pt x="3571" y="46959"/>
                  </a:cubicBezTo>
                  <a:cubicBezTo>
                    <a:pt x="3775" y="46936"/>
                    <a:pt x="3866" y="47049"/>
                    <a:pt x="3844" y="47277"/>
                  </a:cubicBezTo>
                  <a:cubicBezTo>
                    <a:pt x="4298" y="46959"/>
                    <a:pt x="3821" y="46117"/>
                    <a:pt x="4412" y="46094"/>
                  </a:cubicBezTo>
                  <a:cubicBezTo>
                    <a:pt x="4298" y="45640"/>
                    <a:pt x="3889" y="46094"/>
                    <a:pt x="3753" y="46299"/>
                  </a:cubicBezTo>
                  <a:cubicBezTo>
                    <a:pt x="3571" y="46299"/>
                    <a:pt x="3730" y="45912"/>
                    <a:pt x="3684" y="45753"/>
                  </a:cubicBezTo>
                  <a:cubicBezTo>
                    <a:pt x="3957" y="46072"/>
                    <a:pt x="4071" y="45594"/>
                    <a:pt x="4321" y="45549"/>
                  </a:cubicBezTo>
                  <a:cubicBezTo>
                    <a:pt x="4185" y="45003"/>
                    <a:pt x="3753" y="44775"/>
                    <a:pt x="3798" y="44002"/>
                  </a:cubicBezTo>
                  <a:cubicBezTo>
                    <a:pt x="3730" y="43707"/>
                    <a:pt x="3980" y="43798"/>
                    <a:pt x="4071" y="43684"/>
                  </a:cubicBezTo>
                  <a:cubicBezTo>
                    <a:pt x="4071" y="43593"/>
                    <a:pt x="3980" y="43570"/>
                    <a:pt x="3980" y="43457"/>
                  </a:cubicBezTo>
                  <a:cubicBezTo>
                    <a:pt x="3889" y="43229"/>
                    <a:pt x="3753" y="43775"/>
                    <a:pt x="3616" y="43343"/>
                  </a:cubicBezTo>
                  <a:cubicBezTo>
                    <a:pt x="3593" y="43115"/>
                    <a:pt x="3753" y="43138"/>
                    <a:pt x="3912" y="43138"/>
                  </a:cubicBezTo>
                  <a:cubicBezTo>
                    <a:pt x="3798" y="42797"/>
                    <a:pt x="3616" y="42524"/>
                    <a:pt x="3639" y="42024"/>
                  </a:cubicBezTo>
                  <a:cubicBezTo>
                    <a:pt x="3684" y="41751"/>
                    <a:pt x="3935" y="41728"/>
                    <a:pt x="3844" y="41274"/>
                  </a:cubicBezTo>
                  <a:cubicBezTo>
                    <a:pt x="3730" y="41296"/>
                    <a:pt x="3753" y="41478"/>
                    <a:pt x="3753" y="41592"/>
                  </a:cubicBezTo>
                  <a:cubicBezTo>
                    <a:pt x="3480" y="41274"/>
                    <a:pt x="3798" y="40068"/>
                    <a:pt x="3593" y="39409"/>
                  </a:cubicBezTo>
                  <a:cubicBezTo>
                    <a:pt x="3684" y="39181"/>
                    <a:pt x="4071" y="39318"/>
                    <a:pt x="4048" y="38977"/>
                  </a:cubicBezTo>
                  <a:cubicBezTo>
                    <a:pt x="4026" y="38818"/>
                    <a:pt x="3935" y="39022"/>
                    <a:pt x="3775" y="38977"/>
                  </a:cubicBezTo>
                  <a:cubicBezTo>
                    <a:pt x="3798" y="38340"/>
                    <a:pt x="3821" y="37703"/>
                    <a:pt x="3707" y="37226"/>
                  </a:cubicBezTo>
                  <a:cubicBezTo>
                    <a:pt x="3980" y="37203"/>
                    <a:pt x="4162" y="37089"/>
                    <a:pt x="4094" y="36680"/>
                  </a:cubicBezTo>
                  <a:cubicBezTo>
                    <a:pt x="4003" y="36748"/>
                    <a:pt x="4003" y="36930"/>
                    <a:pt x="3821" y="36907"/>
                  </a:cubicBezTo>
                  <a:cubicBezTo>
                    <a:pt x="3707" y="36680"/>
                    <a:pt x="3980" y="36726"/>
                    <a:pt x="4003" y="36680"/>
                  </a:cubicBezTo>
                  <a:cubicBezTo>
                    <a:pt x="4071" y="36453"/>
                    <a:pt x="3753" y="36180"/>
                    <a:pt x="4003" y="35907"/>
                  </a:cubicBezTo>
                  <a:cubicBezTo>
                    <a:pt x="4321" y="36294"/>
                    <a:pt x="4071" y="36657"/>
                    <a:pt x="4185" y="37226"/>
                  </a:cubicBezTo>
                  <a:cubicBezTo>
                    <a:pt x="4207" y="37499"/>
                    <a:pt x="4480" y="37453"/>
                    <a:pt x="4435" y="37794"/>
                  </a:cubicBezTo>
                  <a:cubicBezTo>
                    <a:pt x="4094" y="37431"/>
                    <a:pt x="4344" y="38590"/>
                    <a:pt x="4162" y="38772"/>
                  </a:cubicBezTo>
                  <a:cubicBezTo>
                    <a:pt x="4230" y="38886"/>
                    <a:pt x="4321" y="38977"/>
                    <a:pt x="4412" y="39091"/>
                  </a:cubicBezTo>
                  <a:cubicBezTo>
                    <a:pt x="4344" y="39363"/>
                    <a:pt x="4048" y="39363"/>
                    <a:pt x="3866" y="39523"/>
                  </a:cubicBezTo>
                  <a:cubicBezTo>
                    <a:pt x="4116" y="39864"/>
                    <a:pt x="3639" y="39909"/>
                    <a:pt x="3753" y="40387"/>
                  </a:cubicBezTo>
                  <a:cubicBezTo>
                    <a:pt x="4298" y="40546"/>
                    <a:pt x="4139" y="39727"/>
                    <a:pt x="4594" y="40091"/>
                  </a:cubicBezTo>
                  <a:cubicBezTo>
                    <a:pt x="4435" y="40364"/>
                    <a:pt x="4253" y="40637"/>
                    <a:pt x="3844" y="40614"/>
                  </a:cubicBezTo>
                  <a:cubicBezTo>
                    <a:pt x="3753" y="41092"/>
                    <a:pt x="4094" y="41114"/>
                    <a:pt x="4207" y="40841"/>
                  </a:cubicBezTo>
                  <a:cubicBezTo>
                    <a:pt x="4367" y="40910"/>
                    <a:pt x="4276" y="41092"/>
                    <a:pt x="4116" y="41046"/>
                  </a:cubicBezTo>
                  <a:cubicBezTo>
                    <a:pt x="4162" y="41455"/>
                    <a:pt x="4003" y="41592"/>
                    <a:pt x="3912" y="41819"/>
                  </a:cubicBezTo>
                  <a:cubicBezTo>
                    <a:pt x="3889" y="42024"/>
                    <a:pt x="4344" y="41978"/>
                    <a:pt x="4207" y="41706"/>
                  </a:cubicBezTo>
                  <a:cubicBezTo>
                    <a:pt x="4480" y="41865"/>
                    <a:pt x="4026" y="42206"/>
                    <a:pt x="4276" y="42365"/>
                  </a:cubicBezTo>
                  <a:cubicBezTo>
                    <a:pt x="4435" y="42411"/>
                    <a:pt x="4435" y="42274"/>
                    <a:pt x="4549" y="42274"/>
                  </a:cubicBezTo>
                  <a:cubicBezTo>
                    <a:pt x="4435" y="42092"/>
                    <a:pt x="4594" y="41569"/>
                    <a:pt x="4298" y="41615"/>
                  </a:cubicBezTo>
                  <a:cubicBezTo>
                    <a:pt x="4207" y="41160"/>
                    <a:pt x="4571" y="41274"/>
                    <a:pt x="4480" y="40841"/>
                  </a:cubicBezTo>
                  <a:cubicBezTo>
                    <a:pt x="4685" y="40796"/>
                    <a:pt x="4617" y="41069"/>
                    <a:pt x="4753" y="41069"/>
                  </a:cubicBezTo>
                  <a:cubicBezTo>
                    <a:pt x="4958" y="41046"/>
                    <a:pt x="4662" y="40864"/>
                    <a:pt x="4662" y="40841"/>
                  </a:cubicBezTo>
                  <a:cubicBezTo>
                    <a:pt x="4685" y="40705"/>
                    <a:pt x="4867" y="40682"/>
                    <a:pt x="4867" y="40523"/>
                  </a:cubicBezTo>
                  <a:cubicBezTo>
                    <a:pt x="4844" y="40341"/>
                    <a:pt x="4662" y="40228"/>
                    <a:pt x="4685" y="39977"/>
                  </a:cubicBezTo>
                  <a:cubicBezTo>
                    <a:pt x="4662" y="39818"/>
                    <a:pt x="4458" y="39886"/>
                    <a:pt x="4321" y="39864"/>
                  </a:cubicBezTo>
                  <a:cubicBezTo>
                    <a:pt x="4298" y="39409"/>
                    <a:pt x="4571" y="39363"/>
                    <a:pt x="4685" y="39091"/>
                  </a:cubicBezTo>
                  <a:cubicBezTo>
                    <a:pt x="4753" y="38749"/>
                    <a:pt x="4480" y="38795"/>
                    <a:pt x="4344" y="38658"/>
                  </a:cubicBezTo>
                  <a:cubicBezTo>
                    <a:pt x="4458" y="38408"/>
                    <a:pt x="4730" y="38317"/>
                    <a:pt x="4890" y="38113"/>
                  </a:cubicBezTo>
                  <a:cubicBezTo>
                    <a:pt x="4526" y="37908"/>
                    <a:pt x="4549" y="37249"/>
                    <a:pt x="4458" y="36703"/>
                  </a:cubicBezTo>
                  <a:cubicBezTo>
                    <a:pt x="4776" y="36794"/>
                    <a:pt x="4594" y="36271"/>
                    <a:pt x="4640" y="36043"/>
                  </a:cubicBezTo>
                  <a:cubicBezTo>
                    <a:pt x="4594" y="35702"/>
                    <a:pt x="4162" y="35816"/>
                    <a:pt x="4298" y="35270"/>
                  </a:cubicBezTo>
                  <a:cubicBezTo>
                    <a:pt x="4389" y="35338"/>
                    <a:pt x="4435" y="35475"/>
                    <a:pt x="4480" y="35589"/>
                  </a:cubicBezTo>
                  <a:cubicBezTo>
                    <a:pt x="4685" y="35566"/>
                    <a:pt x="4526" y="35111"/>
                    <a:pt x="4480" y="35043"/>
                  </a:cubicBezTo>
                  <a:cubicBezTo>
                    <a:pt x="4389" y="35134"/>
                    <a:pt x="4298" y="35179"/>
                    <a:pt x="4207" y="35270"/>
                  </a:cubicBezTo>
                  <a:cubicBezTo>
                    <a:pt x="3935" y="35566"/>
                    <a:pt x="4094" y="35770"/>
                    <a:pt x="3844" y="35589"/>
                  </a:cubicBezTo>
                  <a:lnTo>
                    <a:pt x="3821" y="36566"/>
                  </a:lnTo>
                  <a:cubicBezTo>
                    <a:pt x="3503" y="36362"/>
                    <a:pt x="3798" y="35884"/>
                    <a:pt x="3753" y="35361"/>
                  </a:cubicBezTo>
                  <a:cubicBezTo>
                    <a:pt x="3707" y="34975"/>
                    <a:pt x="3684" y="34292"/>
                    <a:pt x="3775" y="33610"/>
                  </a:cubicBezTo>
                  <a:cubicBezTo>
                    <a:pt x="4048" y="33701"/>
                    <a:pt x="4116" y="33519"/>
                    <a:pt x="4321" y="33519"/>
                  </a:cubicBezTo>
                  <a:cubicBezTo>
                    <a:pt x="4458" y="32951"/>
                    <a:pt x="4298" y="32701"/>
                    <a:pt x="4435" y="32200"/>
                  </a:cubicBezTo>
                  <a:cubicBezTo>
                    <a:pt x="4640" y="32269"/>
                    <a:pt x="4753" y="32405"/>
                    <a:pt x="4799" y="32655"/>
                  </a:cubicBezTo>
                  <a:cubicBezTo>
                    <a:pt x="5094" y="32337"/>
                    <a:pt x="4480" y="32178"/>
                    <a:pt x="4435" y="31882"/>
                  </a:cubicBezTo>
                  <a:cubicBezTo>
                    <a:pt x="4389" y="31495"/>
                    <a:pt x="4776" y="31632"/>
                    <a:pt x="4730" y="31223"/>
                  </a:cubicBezTo>
                  <a:cubicBezTo>
                    <a:pt x="4708" y="31018"/>
                    <a:pt x="4321" y="31245"/>
                    <a:pt x="4435" y="31564"/>
                  </a:cubicBezTo>
                  <a:cubicBezTo>
                    <a:pt x="3980" y="31313"/>
                    <a:pt x="4594" y="31177"/>
                    <a:pt x="4640" y="30904"/>
                  </a:cubicBezTo>
                  <a:cubicBezTo>
                    <a:pt x="4526" y="30449"/>
                    <a:pt x="4321" y="30768"/>
                    <a:pt x="4094" y="30563"/>
                  </a:cubicBezTo>
                  <a:cubicBezTo>
                    <a:pt x="4139" y="30131"/>
                    <a:pt x="4480" y="30699"/>
                    <a:pt x="4549" y="30245"/>
                  </a:cubicBezTo>
                  <a:cubicBezTo>
                    <a:pt x="4344" y="30176"/>
                    <a:pt x="4480" y="29676"/>
                    <a:pt x="4094" y="29790"/>
                  </a:cubicBezTo>
                  <a:cubicBezTo>
                    <a:pt x="4276" y="29472"/>
                    <a:pt x="4026" y="28858"/>
                    <a:pt x="4298" y="29153"/>
                  </a:cubicBezTo>
                  <a:cubicBezTo>
                    <a:pt x="4253" y="28858"/>
                    <a:pt x="4435" y="28289"/>
                    <a:pt x="4230" y="28153"/>
                  </a:cubicBezTo>
                  <a:cubicBezTo>
                    <a:pt x="4298" y="27971"/>
                    <a:pt x="4389" y="28153"/>
                    <a:pt x="4503" y="28175"/>
                  </a:cubicBezTo>
                  <a:cubicBezTo>
                    <a:pt x="4571" y="27812"/>
                    <a:pt x="4207" y="28016"/>
                    <a:pt x="4139" y="27834"/>
                  </a:cubicBezTo>
                  <a:cubicBezTo>
                    <a:pt x="4480" y="27652"/>
                    <a:pt x="3980" y="27539"/>
                    <a:pt x="4139" y="26947"/>
                  </a:cubicBezTo>
                  <a:cubicBezTo>
                    <a:pt x="4344" y="27016"/>
                    <a:pt x="4435" y="27198"/>
                    <a:pt x="4594" y="27289"/>
                  </a:cubicBezTo>
                  <a:cubicBezTo>
                    <a:pt x="4458" y="29358"/>
                    <a:pt x="4867" y="30176"/>
                    <a:pt x="4890" y="31996"/>
                  </a:cubicBezTo>
                  <a:cubicBezTo>
                    <a:pt x="4935" y="32155"/>
                    <a:pt x="5049" y="32018"/>
                    <a:pt x="5072" y="31905"/>
                  </a:cubicBezTo>
                  <a:cubicBezTo>
                    <a:pt x="5140" y="32291"/>
                    <a:pt x="5276" y="32701"/>
                    <a:pt x="5253" y="32996"/>
                  </a:cubicBezTo>
                  <a:cubicBezTo>
                    <a:pt x="5231" y="33087"/>
                    <a:pt x="5072" y="33178"/>
                    <a:pt x="5049" y="33315"/>
                  </a:cubicBezTo>
                  <a:cubicBezTo>
                    <a:pt x="5049" y="33383"/>
                    <a:pt x="5140" y="33587"/>
                    <a:pt x="5140" y="33542"/>
                  </a:cubicBezTo>
                  <a:cubicBezTo>
                    <a:pt x="5094" y="33701"/>
                    <a:pt x="4890" y="33383"/>
                    <a:pt x="4958" y="33974"/>
                  </a:cubicBezTo>
                  <a:cubicBezTo>
                    <a:pt x="4389" y="33769"/>
                    <a:pt x="4821" y="33201"/>
                    <a:pt x="4708" y="32860"/>
                  </a:cubicBezTo>
                  <a:cubicBezTo>
                    <a:pt x="4367" y="33337"/>
                    <a:pt x="4185" y="34020"/>
                    <a:pt x="4116" y="34815"/>
                  </a:cubicBezTo>
                  <a:cubicBezTo>
                    <a:pt x="4048" y="34770"/>
                    <a:pt x="3980" y="34702"/>
                    <a:pt x="3844" y="34702"/>
                  </a:cubicBezTo>
                  <a:cubicBezTo>
                    <a:pt x="3935" y="35157"/>
                    <a:pt x="4276" y="34975"/>
                    <a:pt x="4571" y="34838"/>
                  </a:cubicBezTo>
                  <a:cubicBezTo>
                    <a:pt x="4685" y="34361"/>
                    <a:pt x="4276" y="34474"/>
                    <a:pt x="4321" y="34065"/>
                  </a:cubicBezTo>
                  <a:cubicBezTo>
                    <a:pt x="4730" y="34133"/>
                    <a:pt x="5140" y="34565"/>
                    <a:pt x="5231" y="33860"/>
                  </a:cubicBezTo>
                  <a:cubicBezTo>
                    <a:pt x="5253" y="34747"/>
                    <a:pt x="5617" y="35998"/>
                    <a:pt x="5276" y="37044"/>
                  </a:cubicBezTo>
                  <a:cubicBezTo>
                    <a:pt x="5549" y="37385"/>
                    <a:pt x="5435" y="38158"/>
                    <a:pt x="5435" y="38795"/>
                  </a:cubicBezTo>
                  <a:cubicBezTo>
                    <a:pt x="5458" y="39000"/>
                    <a:pt x="5776" y="38886"/>
                    <a:pt x="5708" y="39227"/>
                  </a:cubicBezTo>
                  <a:cubicBezTo>
                    <a:pt x="5458" y="39500"/>
                    <a:pt x="5276" y="39477"/>
                    <a:pt x="5049" y="39545"/>
                  </a:cubicBezTo>
                  <a:cubicBezTo>
                    <a:pt x="5140" y="40068"/>
                    <a:pt x="5072" y="39955"/>
                    <a:pt x="5140" y="40637"/>
                  </a:cubicBezTo>
                  <a:cubicBezTo>
                    <a:pt x="5322" y="40682"/>
                    <a:pt x="5367" y="40569"/>
                    <a:pt x="5504" y="40546"/>
                  </a:cubicBezTo>
                  <a:cubicBezTo>
                    <a:pt x="5299" y="40364"/>
                    <a:pt x="5344" y="39932"/>
                    <a:pt x="5140" y="39773"/>
                  </a:cubicBezTo>
                  <a:cubicBezTo>
                    <a:pt x="5731" y="39113"/>
                    <a:pt x="5936" y="40228"/>
                    <a:pt x="5776" y="40773"/>
                  </a:cubicBezTo>
                  <a:cubicBezTo>
                    <a:pt x="5776" y="40751"/>
                    <a:pt x="5595" y="40637"/>
                    <a:pt x="5595" y="40660"/>
                  </a:cubicBezTo>
                  <a:cubicBezTo>
                    <a:pt x="5572" y="40705"/>
                    <a:pt x="5595" y="41296"/>
                    <a:pt x="5754" y="41205"/>
                  </a:cubicBezTo>
                  <a:cubicBezTo>
                    <a:pt x="5708" y="41842"/>
                    <a:pt x="5776" y="43184"/>
                    <a:pt x="5913" y="44162"/>
                  </a:cubicBezTo>
                  <a:cubicBezTo>
                    <a:pt x="5981" y="44821"/>
                    <a:pt x="5822" y="45549"/>
                    <a:pt x="5867" y="46117"/>
                  </a:cubicBezTo>
                  <a:cubicBezTo>
                    <a:pt x="5890" y="46413"/>
                    <a:pt x="6095" y="46754"/>
                    <a:pt x="6140" y="47118"/>
                  </a:cubicBezTo>
                  <a:cubicBezTo>
                    <a:pt x="6163" y="47550"/>
                    <a:pt x="6118" y="47959"/>
                    <a:pt x="6390" y="48209"/>
                  </a:cubicBezTo>
                  <a:cubicBezTo>
                    <a:pt x="6709" y="48164"/>
                    <a:pt x="6595" y="47595"/>
                    <a:pt x="6959" y="47573"/>
                  </a:cubicBezTo>
                  <a:cubicBezTo>
                    <a:pt x="6777" y="47072"/>
                    <a:pt x="6845" y="46276"/>
                    <a:pt x="7255" y="46163"/>
                  </a:cubicBezTo>
                  <a:cubicBezTo>
                    <a:pt x="6913" y="46026"/>
                    <a:pt x="6777" y="45685"/>
                    <a:pt x="6709" y="45276"/>
                  </a:cubicBezTo>
                  <a:cubicBezTo>
                    <a:pt x="6459" y="45162"/>
                    <a:pt x="6459" y="45412"/>
                    <a:pt x="6254" y="45367"/>
                  </a:cubicBezTo>
                  <a:cubicBezTo>
                    <a:pt x="6163" y="44707"/>
                    <a:pt x="6754" y="45026"/>
                    <a:pt x="6982" y="45162"/>
                  </a:cubicBezTo>
                  <a:cubicBezTo>
                    <a:pt x="7050" y="45071"/>
                    <a:pt x="6982" y="44616"/>
                    <a:pt x="7095" y="44298"/>
                  </a:cubicBezTo>
                  <a:cubicBezTo>
                    <a:pt x="7095" y="44071"/>
                    <a:pt x="6754" y="44457"/>
                    <a:pt x="6641" y="44162"/>
                  </a:cubicBezTo>
                  <a:cubicBezTo>
                    <a:pt x="6459" y="44207"/>
                    <a:pt x="6936" y="44707"/>
                    <a:pt x="6618" y="44935"/>
                  </a:cubicBezTo>
                  <a:cubicBezTo>
                    <a:pt x="6504" y="44821"/>
                    <a:pt x="6436" y="44639"/>
                    <a:pt x="6254" y="44594"/>
                  </a:cubicBezTo>
                  <a:cubicBezTo>
                    <a:pt x="6390" y="43798"/>
                    <a:pt x="6231" y="42865"/>
                    <a:pt x="6300" y="41660"/>
                  </a:cubicBezTo>
                  <a:cubicBezTo>
                    <a:pt x="6504" y="41296"/>
                    <a:pt x="6277" y="42320"/>
                    <a:pt x="6572" y="42206"/>
                  </a:cubicBezTo>
                  <a:cubicBezTo>
                    <a:pt x="6800" y="42206"/>
                    <a:pt x="6754" y="41842"/>
                    <a:pt x="6754" y="41546"/>
                  </a:cubicBezTo>
                  <a:cubicBezTo>
                    <a:pt x="6800" y="41274"/>
                    <a:pt x="6413" y="41455"/>
                    <a:pt x="6504" y="41114"/>
                  </a:cubicBezTo>
                  <a:cubicBezTo>
                    <a:pt x="6777" y="41387"/>
                    <a:pt x="6845" y="40978"/>
                    <a:pt x="6777" y="40796"/>
                  </a:cubicBezTo>
                  <a:cubicBezTo>
                    <a:pt x="6686" y="40546"/>
                    <a:pt x="6368" y="40773"/>
                    <a:pt x="6686" y="40569"/>
                  </a:cubicBezTo>
                  <a:cubicBezTo>
                    <a:pt x="6959" y="40387"/>
                    <a:pt x="7050" y="40068"/>
                    <a:pt x="6891" y="39795"/>
                  </a:cubicBezTo>
                  <a:cubicBezTo>
                    <a:pt x="6709" y="39909"/>
                    <a:pt x="6732" y="40296"/>
                    <a:pt x="6413" y="40228"/>
                  </a:cubicBezTo>
                  <a:cubicBezTo>
                    <a:pt x="6390" y="39886"/>
                    <a:pt x="6663" y="39955"/>
                    <a:pt x="6709" y="39682"/>
                  </a:cubicBezTo>
                  <a:cubicBezTo>
                    <a:pt x="6686" y="39614"/>
                    <a:pt x="6618" y="39591"/>
                    <a:pt x="6618" y="39477"/>
                  </a:cubicBezTo>
                  <a:cubicBezTo>
                    <a:pt x="6368" y="39386"/>
                    <a:pt x="6436" y="39704"/>
                    <a:pt x="6345" y="39795"/>
                  </a:cubicBezTo>
                  <a:cubicBezTo>
                    <a:pt x="6140" y="39886"/>
                    <a:pt x="6254" y="39477"/>
                    <a:pt x="6254" y="39454"/>
                  </a:cubicBezTo>
                  <a:cubicBezTo>
                    <a:pt x="6186" y="39204"/>
                    <a:pt x="6095" y="39204"/>
                    <a:pt x="6072" y="39022"/>
                  </a:cubicBezTo>
                  <a:cubicBezTo>
                    <a:pt x="6027" y="38545"/>
                    <a:pt x="6140" y="37885"/>
                    <a:pt x="6095" y="37271"/>
                  </a:cubicBezTo>
                  <a:cubicBezTo>
                    <a:pt x="6345" y="37544"/>
                    <a:pt x="6163" y="37703"/>
                    <a:pt x="6186" y="38158"/>
                  </a:cubicBezTo>
                  <a:cubicBezTo>
                    <a:pt x="6413" y="38135"/>
                    <a:pt x="6368" y="37794"/>
                    <a:pt x="6368" y="37499"/>
                  </a:cubicBezTo>
                  <a:cubicBezTo>
                    <a:pt x="6641" y="37499"/>
                    <a:pt x="6709" y="37249"/>
                    <a:pt x="6823" y="37067"/>
                  </a:cubicBezTo>
                  <a:cubicBezTo>
                    <a:pt x="6686" y="36703"/>
                    <a:pt x="6595" y="37340"/>
                    <a:pt x="6277" y="37158"/>
                  </a:cubicBezTo>
                  <a:cubicBezTo>
                    <a:pt x="6209" y="36544"/>
                    <a:pt x="6845" y="36748"/>
                    <a:pt x="7027" y="36430"/>
                  </a:cubicBezTo>
                  <a:cubicBezTo>
                    <a:pt x="7027" y="36021"/>
                    <a:pt x="7118" y="35725"/>
                    <a:pt x="7232" y="35429"/>
                  </a:cubicBezTo>
                  <a:cubicBezTo>
                    <a:pt x="7209" y="35247"/>
                    <a:pt x="6913" y="35361"/>
                    <a:pt x="6868" y="35225"/>
                  </a:cubicBezTo>
                  <a:cubicBezTo>
                    <a:pt x="6800" y="34656"/>
                    <a:pt x="7277" y="34770"/>
                    <a:pt x="7164" y="34133"/>
                  </a:cubicBezTo>
                  <a:cubicBezTo>
                    <a:pt x="7573" y="34201"/>
                    <a:pt x="7550" y="33724"/>
                    <a:pt x="7982" y="33815"/>
                  </a:cubicBezTo>
                  <a:cubicBezTo>
                    <a:pt x="7732" y="34179"/>
                    <a:pt x="8073" y="34588"/>
                    <a:pt x="8232" y="34815"/>
                  </a:cubicBezTo>
                  <a:cubicBezTo>
                    <a:pt x="8369" y="34770"/>
                    <a:pt x="8323" y="34543"/>
                    <a:pt x="8346" y="34361"/>
                  </a:cubicBezTo>
                  <a:cubicBezTo>
                    <a:pt x="8414" y="34452"/>
                    <a:pt x="8551" y="34497"/>
                    <a:pt x="8710" y="34497"/>
                  </a:cubicBezTo>
                  <a:cubicBezTo>
                    <a:pt x="8710" y="34724"/>
                    <a:pt x="8619" y="34838"/>
                    <a:pt x="8414" y="34815"/>
                  </a:cubicBezTo>
                  <a:cubicBezTo>
                    <a:pt x="8369" y="34975"/>
                    <a:pt x="8778" y="35088"/>
                    <a:pt x="8505" y="35134"/>
                  </a:cubicBezTo>
                  <a:cubicBezTo>
                    <a:pt x="8346" y="35293"/>
                    <a:pt x="8301" y="35225"/>
                    <a:pt x="8323" y="34906"/>
                  </a:cubicBezTo>
                  <a:cubicBezTo>
                    <a:pt x="8164" y="35111"/>
                    <a:pt x="7846" y="35020"/>
                    <a:pt x="7778" y="34793"/>
                  </a:cubicBezTo>
                  <a:cubicBezTo>
                    <a:pt x="7505" y="34952"/>
                    <a:pt x="7937" y="35179"/>
                    <a:pt x="7869" y="35452"/>
                  </a:cubicBezTo>
                  <a:cubicBezTo>
                    <a:pt x="7641" y="35475"/>
                    <a:pt x="7527" y="35611"/>
                    <a:pt x="7232" y="35543"/>
                  </a:cubicBezTo>
                  <a:cubicBezTo>
                    <a:pt x="7209" y="35884"/>
                    <a:pt x="7687" y="35657"/>
                    <a:pt x="7664" y="35998"/>
                  </a:cubicBezTo>
                  <a:cubicBezTo>
                    <a:pt x="7914" y="36043"/>
                    <a:pt x="7755" y="35566"/>
                    <a:pt x="8050" y="35680"/>
                  </a:cubicBezTo>
                  <a:cubicBezTo>
                    <a:pt x="7982" y="35839"/>
                    <a:pt x="8141" y="36248"/>
                    <a:pt x="7937" y="36225"/>
                  </a:cubicBezTo>
                  <a:cubicBezTo>
                    <a:pt x="8073" y="36407"/>
                    <a:pt x="8255" y="36498"/>
                    <a:pt x="8210" y="36885"/>
                  </a:cubicBezTo>
                  <a:cubicBezTo>
                    <a:pt x="7914" y="36680"/>
                    <a:pt x="7641" y="36726"/>
                    <a:pt x="7755" y="37317"/>
                  </a:cubicBezTo>
                  <a:cubicBezTo>
                    <a:pt x="7527" y="37590"/>
                    <a:pt x="7505" y="37021"/>
                    <a:pt x="7277" y="37294"/>
                  </a:cubicBezTo>
                  <a:cubicBezTo>
                    <a:pt x="7391" y="37431"/>
                    <a:pt x="7550" y="37499"/>
                    <a:pt x="7459" y="37840"/>
                  </a:cubicBezTo>
                  <a:cubicBezTo>
                    <a:pt x="7300" y="37817"/>
                    <a:pt x="7300" y="37931"/>
                    <a:pt x="7277" y="38067"/>
                  </a:cubicBezTo>
                  <a:cubicBezTo>
                    <a:pt x="7073" y="37999"/>
                    <a:pt x="6732" y="37840"/>
                    <a:pt x="6550" y="38044"/>
                  </a:cubicBezTo>
                  <a:cubicBezTo>
                    <a:pt x="6618" y="38249"/>
                    <a:pt x="6913" y="38204"/>
                    <a:pt x="6800" y="38590"/>
                  </a:cubicBezTo>
                  <a:cubicBezTo>
                    <a:pt x="6436" y="38727"/>
                    <a:pt x="6618" y="38226"/>
                    <a:pt x="6254" y="38363"/>
                  </a:cubicBezTo>
                  <a:cubicBezTo>
                    <a:pt x="6140" y="38795"/>
                    <a:pt x="6504" y="38658"/>
                    <a:pt x="6618" y="38818"/>
                  </a:cubicBezTo>
                  <a:cubicBezTo>
                    <a:pt x="6572" y="39022"/>
                    <a:pt x="6209" y="38818"/>
                    <a:pt x="6345" y="39250"/>
                  </a:cubicBezTo>
                  <a:cubicBezTo>
                    <a:pt x="6436" y="39318"/>
                    <a:pt x="6686" y="39295"/>
                    <a:pt x="6800" y="39591"/>
                  </a:cubicBezTo>
                  <a:cubicBezTo>
                    <a:pt x="7004" y="39500"/>
                    <a:pt x="6550" y="39318"/>
                    <a:pt x="6709" y="38931"/>
                  </a:cubicBezTo>
                  <a:cubicBezTo>
                    <a:pt x="6959" y="39091"/>
                    <a:pt x="6891" y="38681"/>
                    <a:pt x="7004" y="38613"/>
                  </a:cubicBezTo>
                  <a:cubicBezTo>
                    <a:pt x="7050" y="38567"/>
                    <a:pt x="7209" y="38636"/>
                    <a:pt x="7277" y="38613"/>
                  </a:cubicBezTo>
                  <a:cubicBezTo>
                    <a:pt x="7368" y="38567"/>
                    <a:pt x="7368" y="38340"/>
                    <a:pt x="7550" y="38408"/>
                  </a:cubicBezTo>
                  <a:cubicBezTo>
                    <a:pt x="7618" y="38522"/>
                    <a:pt x="7664" y="38704"/>
                    <a:pt x="7618" y="38954"/>
                  </a:cubicBezTo>
                  <a:cubicBezTo>
                    <a:pt x="7505" y="38909"/>
                    <a:pt x="7482" y="38749"/>
                    <a:pt x="7368" y="38727"/>
                  </a:cubicBezTo>
                  <a:cubicBezTo>
                    <a:pt x="7346" y="39000"/>
                    <a:pt x="7391" y="39181"/>
                    <a:pt x="7527" y="39272"/>
                  </a:cubicBezTo>
                  <a:cubicBezTo>
                    <a:pt x="7982" y="39227"/>
                    <a:pt x="7891" y="38727"/>
                    <a:pt x="7823" y="38295"/>
                  </a:cubicBezTo>
                  <a:cubicBezTo>
                    <a:pt x="8096" y="38181"/>
                    <a:pt x="7982" y="38545"/>
                    <a:pt x="8005" y="38727"/>
                  </a:cubicBezTo>
                  <a:cubicBezTo>
                    <a:pt x="8232" y="38545"/>
                    <a:pt x="8437" y="38431"/>
                    <a:pt x="8642" y="38749"/>
                  </a:cubicBezTo>
                  <a:cubicBezTo>
                    <a:pt x="8733" y="38727"/>
                    <a:pt x="8710" y="38545"/>
                    <a:pt x="8824" y="38545"/>
                  </a:cubicBezTo>
                  <a:cubicBezTo>
                    <a:pt x="8801" y="38272"/>
                    <a:pt x="8483" y="38158"/>
                    <a:pt x="8755" y="37885"/>
                  </a:cubicBezTo>
                  <a:cubicBezTo>
                    <a:pt x="9142" y="37976"/>
                    <a:pt x="8960" y="38863"/>
                    <a:pt x="9006" y="39523"/>
                  </a:cubicBezTo>
                  <a:cubicBezTo>
                    <a:pt x="9006" y="39886"/>
                    <a:pt x="9142" y="40182"/>
                    <a:pt x="9074" y="40500"/>
                  </a:cubicBezTo>
                  <a:cubicBezTo>
                    <a:pt x="9006" y="40523"/>
                    <a:pt x="8937" y="40182"/>
                    <a:pt x="8983" y="40068"/>
                  </a:cubicBezTo>
                  <a:cubicBezTo>
                    <a:pt x="8778" y="40409"/>
                    <a:pt x="9074" y="40432"/>
                    <a:pt x="9074" y="40728"/>
                  </a:cubicBezTo>
                  <a:cubicBezTo>
                    <a:pt x="9074" y="40887"/>
                    <a:pt x="8869" y="41046"/>
                    <a:pt x="8869" y="41046"/>
                  </a:cubicBezTo>
                  <a:cubicBezTo>
                    <a:pt x="8892" y="41251"/>
                    <a:pt x="9119" y="41387"/>
                    <a:pt x="9142" y="41592"/>
                  </a:cubicBezTo>
                  <a:cubicBezTo>
                    <a:pt x="9165" y="41774"/>
                    <a:pt x="9051" y="41842"/>
                    <a:pt x="9051" y="42047"/>
                  </a:cubicBezTo>
                  <a:cubicBezTo>
                    <a:pt x="9051" y="42411"/>
                    <a:pt x="9278" y="42865"/>
                    <a:pt x="9028" y="43138"/>
                  </a:cubicBezTo>
                  <a:cubicBezTo>
                    <a:pt x="8574" y="43047"/>
                    <a:pt x="8392" y="42592"/>
                    <a:pt x="8596" y="42024"/>
                  </a:cubicBezTo>
                  <a:cubicBezTo>
                    <a:pt x="8278" y="42047"/>
                    <a:pt x="8323" y="42524"/>
                    <a:pt x="8301" y="42888"/>
                  </a:cubicBezTo>
                  <a:cubicBezTo>
                    <a:pt x="8369" y="43206"/>
                    <a:pt x="8437" y="43025"/>
                    <a:pt x="8664" y="43025"/>
                  </a:cubicBezTo>
                  <a:cubicBezTo>
                    <a:pt x="8642" y="43229"/>
                    <a:pt x="8687" y="43366"/>
                    <a:pt x="8846" y="43343"/>
                  </a:cubicBezTo>
                  <a:cubicBezTo>
                    <a:pt x="8869" y="43548"/>
                    <a:pt x="8755" y="43889"/>
                    <a:pt x="9028" y="43775"/>
                  </a:cubicBezTo>
                  <a:cubicBezTo>
                    <a:pt x="9187" y="43775"/>
                    <a:pt x="8892" y="43366"/>
                    <a:pt x="9119" y="43252"/>
                  </a:cubicBezTo>
                  <a:cubicBezTo>
                    <a:pt x="9347" y="43752"/>
                    <a:pt x="9097" y="44366"/>
                    <a:pt x="9187" y="45003"/>
                  </a:cubicBezTo>
                  <a:cubicBezTo>
                    <a:pt x="9210" y="45139"/>
                    <a:pt x="9347" y="45276"/>
                    <a:pt x="9369" y="45435"/>
                  </a:cubicBezTo>
                  <a:cubicBezTo>
                    <a:pt x="9392" y="45912"/>
                    <a:pt x="9415" y="46572"/>
                    <a:pt x="9438" y="47072"/>
                  </a:cubicBezTo>
                  <a:cubicBezTo>
                    <a:pt x="9460" y="47891"/>
                    <a:pt x="9483" y="48823"/>
                    <a:pt x="9392" y="49369"/>
                  </a:cubicBezTo>
                  <a:cubicBezTo>
                    <a:pt x="9392" y="49392"/>
                    <a:pt x="9233" y="49346"/>
                    <a:pt x="9210" y="49369"/>
                  </a:cubicBezTo>
                  <a:cubicBezTo>
                    <a:pt x="9119" y="49460"/>
                    <a:pt x="9369" y="49665"/>
                    <a:pt x="9301" y="49801"/>
                  </a:cubicBezTo>
                  <a:cubicBezTo>
                    <a:pt x="8687" y="49551"/>
                    <a:pt x="9460" y="50028"/>
                    <a:pt x="9278" y="50574"/>
                  </a:cubicBezTo>
                  <a:cubicBezTo>
                    <a:pt x="9301" y="50688"/>
                    <a:pt x="9460" y="50665"/>
                    <a:pt x="9551" y="50688"/>
                  </a:cubicBezTo>
                  <a:cubicBezTo>
                    <a:pt x="9529" y="51120"/>
                    <a:pt x="9642" y="51734"/>
                    <a:pt x="9347" y="51893"/>
                  </a:cubicBezTo>
                  <a:cubicBezTo>
                    <a:pt x="9301" y="52234"/>
                    <a:pt x="9642" y="52143"/>
                    <a:pt x="9529" y="52553"/>
                  </a:cubicBezTo>
                  <a:cubicBezTo>
                    <a:pt x="9210" y="52621"/>
                    <a:pt x="9097" y="52462"/>
                    <a:pt x="9165" y="52098"/>
                  </a:cubicBezTo>
                  <a:cubicBezTo>
                    <a:pt x="8892" y="52075"/>
                    <a:pt x="8892" y="52416"/>
                    <a:pt x="8892" y="52757"/>
                  </a:cubicBezTo>
                  <a:cubicBezTo>
                    <a:pt x="9165" y="52825"/>
                    <a:pt x="9233" y="52644"/>
                    <a:pt x="9438" y="52644"/>
                  </a:cubicBezTo>
                  <a:cubicBezTo>
                    <a:pt x="9756" y="57874"/>
                    <a:pt x="9460" y="63104"/>
                    <a:pt x="9392" y="68175"/>
                  </a:cubicBezTo>
                  <a:cubicBezTo>
                    <a:pt x="9369" y="69016"/>
                    <a:pt x="9415" y="69721"/>
                    <a:pt x="9347" y="70563"/>
                  </a:cubicBezTo>
                  <a:cubicBezTo>
                    <a:pt x="9347" y="70744"/>
                    <a:pt x="9438" y="70767"/>
                    <a:pt x="9438" y="70904"/>
                  </a:cubicBezTo>
                  <a:cubicBezTo>
                    <a:pt x="9415" y="71267"/>
                    <a:pt x="9324" y="71995"/>
                    <a:pt x="9324" y="72655"/>
                  </a:cubicBezTo>
                  <a:cubicBezTo>
                    <a:pt x="9301" y="73018"/>
                    <a:pt x="9438" y="73360"/>
                    <a:pt x="9392" y="73746"/>
                  </a:cubicBezTo>
                  <a:cubicBezTo>
                    <a:pt x="9324" y="74269"/>
                    <a:pt x="9256" y="75815"/>
                    <a:pt x="9347" y="76702"/>
                  </a:cubicBezTo>
                  <a:cubicBezTo>
                    <a:pt x="9392" y="77203"/>
                    <a:pt x="9665" y="77862"/>
                    <a:pt x="9324" y="78544"/>
                  </a:cubicBezTo>
                  <a:cubicBezTo>
                    <a:pt x="9438" y="79113"/>
                    <a:pt x="9506" y="79545"/>
                    <a:pt x="9301" y="79977"/>
                  </a:cubicBezTo>
                  <a:cubicBezTo>
                    <a:pt x="9392" y="79909"/>
                    <a:pt x="9392" y="79727"/>
                    <a:pt x="9574" y="79749"/>
                  </a:cubicBezTo>
                  <a:cubicBezTo>
                    <a:pt x="9438" y="80568"/>
                    <a:pt x="9597" y="81182"/>
                    <a:pt x="9551" y="82160"/>
                  </a:cubicBezTo>
                  <a:cubicBezTo>
                    <a:pt x="9415" y="82114"/>
                    <a:pt x="9392" y="81978"/>
                    <a:pt x="9278" y="81933"/>
                  </a:cubicBezTo>
                  <a:cubicBezTo>
                    <a:pt x="9165" y="82387"/>
                    <a:pt x="9574" y="82228"/>
                    <a:pt x="9620" y="82501"/>
                  </a:cubicBezTo>
                  <a:cubicBezTo>
                    <a:pt x="9597" y="82751"/>
                    <a:pt x="9233" y="82546"/>
                    <a:pt x="9165" y="82478"/>
                  </a:cubicBezTo>
                  <a:cubicBezTo>
                    <a:pt x="9210" y="82797"/>
                    <a:pt x="9392" y="82956"/>
                    <a:pt x="9438" y="83251"/>
                  </a:cubicBezTo>
                  <a:cubicBezTo>
                    <a:pt x="9278" y="83593"/>
                    <a:pt x="9415" y="83820"/>
                    <a:pt x="9415" y="84229"/>
                  </a:cubicBezTo>
                  <a:cubicBezTo>
                    <a:pt x="9415" y="84434"/>
                    <a:pt x="9301" y="84616"/>
                    <a:pt x="9324" y="84775"/>
                  </a:cubicBezTo>
                  <a:cubicBezTo>
                    <a:pt x="9324" y="85048"/>
                    <a:pt x="9597" y="85503"/>
                    <a:pt x="9483" y="86094"/>
                  </a:cubicBezTo>
                  <a:cubicBezTo>
                    <a:pt x="9460" y="86253"/>
                    <a:pt x="9301" y="86390"/>
                    <a:pt x="9301" y="86412"/>
                  </a:cubicBezTo>
                  <a:cubicBezTo>
                    <a:pt x="9278" y="86617"/>
                    <a:pt x="9597" y="86708"/>
                    <a:pt x="9278" y="86958"/>
                  </a:cubicBezTo>
                  <a:cubicBezTo>
                    <a:pt x="9347" y="87345"/>
                    <a:pt x="9597" y="88231"/>
                    <a:pt x="9620" y="88732"/>
                  </a:cubicBezTo>
                  <a:cubicBezTo>
                    <a:pt x="9642" y="88936"/>
                    <a:pt x="9529" y="89118"/>
                    <a:pt x="9529" y="89164"/>
                  </a:cubicBezTo>
                  <a:cubicBezTo>
                    <a:pt x="9529" y="89346"/>
                    <a:pt x="9620" y="89391"/>
                    <a:pt x="9620" y="89596"/>
                  </a:cubicBezTo>
                  <a:cubicBezTo>
                    <a:pt x="9597" y="89823"/>
                    <a:pt x="9438" y="89823"/>
                    <a:pt x="9415" y="89914"/>
                  </a:cubicBezTo>
                  <a:cubicBezTo>
                    <a:pt x="9415" y="89982"/>
                    <a:pt x="9529" y="90119"/>
                    <a:pt x="9506" y="90255"/>
                  </a:cubicBezTo>
                  <a:cubicBezTo>
                    <a:pt x="9483" y="90733"/>
                    <a:pt x="9324" y="91461"/>
                    <a:pt x="9392" y="91893"/>
                  </a:cubicBezTo>
                  <a:cubicBezTo>
                    <a:pt x="9415" y="92075"/>
                    <a:pt x="9551" y="92234"/>
                    <a:pt x="9574" y="92393"/>
                  </a:cubicBezTo>
                  <a:cubicBezTo>
                    <a:pt x="9483" y="92461"/>
                    <a:pt x="9438" y="92552"/>
                    <a:pt x="9369" y="92666"/>
                  </a:cubicBezTo>
                  <a:cubicBezTo>
                    <a:pt x="9551" y="92825"/>
                    <a:pt x="9460" y="93189"/>
                    <a:pt x="9460" y="93439"/>
                  </a:cubicBezTo>
                  <a:cubicBezTo>
                    <a:pt x="9438" y="93644"/>
                    <a:pt x="9620" y="93825"/>
                    <a:pt x="9620" y="94007"/>
                  </a:cubicBezTo>
                  <a:cubicBezTo>
                    <a:pt x="9642" y="94167"/>
                    <a:pt x="9529" y="94235"/>
                    <a:pt x="9529" y="94394"/>
                  </a:cubicBezTo>
                  <a:cubicBezTo>
                    <a:pt x="9551" y="94962"/>
                    <a:pt x="9642" y="95690"/>
                    <a:pt x="9665" y="96281"/>
                  </a:cubicBezTo>
                  <a:cubicBezTo>
                    <a:pt x="9688" y="96418"/>
                    <a:pt x="9574" y="96509"/>
                    <a:pt x="9574" y="96600"/>
                  </a:cubicBezTo>
                  <a:cubicBezTo>
                    <a:pt x="9597" y="97191"/>
                    <a:pt x="9779" y="97532"/>
                    <a:pt x="9733" y="97919"/>
                  </a:cubicBezTo>
                  <a:cubicBezTo>
                    <a:pt x="9711" y="98123"/>
                    <a:pt x="9620" y="98169"/>
                    <a:pt x="9551" y="98373"/>
                  </a:cubicBezTo>
                  <a:cubicBezTo>
                    <a:pt x="9597" y="98783"/>
                    <a:pt x="9711" y="99033"/>
                    <a:pt x="9711" y="99556"/>
                  </a:cubicBezTo>
                  <a:cubicBezTo>
                    <a:pt x="9620" y="99715"/>
                    <a:pt x="9597" y="99874"/>
                    <a:pt x="9415" y="100056"/>
                  </a:cubicBezTo>
                  <a:cubicBezTo>
                    <a:pt x="9438" y="100147"/>
                    <a:pt x="9597" y="99943"/>
                    <a:pt x="9688" y="99806"/>
                  </a:cubicBezTo>
                  <a:cubicBezTo>
                    <a:pt x="9938" y="99829"/>
                    <a:pt x="10279" y="99670"/>
                    <a:pt x="10529" y="99579"/>
                  </a:cubicBezTo>
                  <a:cubicBezTo>
                    <a:pt x="10779" y="99488"/>
                    <a:pt x="10984" y="99442"/>
                    <a:pt x="11007" y="99670"/>
                  </a:cubicBezTo>
                  <a:cubicBezTo>
                    <a:pt x="11348" y="99556"/>
                    <a:pt x="11325" y="99624"/>
                    <a:pt x="11734" y="99465"/>
                  </a:cubicBezTo>
                  <a:cubicBezTo>
                    <a:pt x="11734" y="99601"/>
                    <a:pt x="11848" y="99647"/>
                    <a:pt x="11598" y="100011"/>
                  </a:cubicBezTo>
                  <a:cubicBezTo>
                    <a:pt x="11985" y="99943"/>
                    <a:pt x="11825" y="99738"/>
                    <a:pt x="12075" y="99510"/>
                  </a:cubicBezTo>
                  <a:cubicBezTo>
                    <a:pt x="12508" y="99351"/>
                    <a:pt x="12348" y="99738"/>
                    <a:pt x="12735" y="99601"/>
                  </a:cubicBezTo>
                  <a:cubicBezTo>
                    <a:pt x="12894" y="99556"/>
                    <a:pt x="12940" y="99238"/>
                    <a:pt x="13076" y="99147"/>
                  </a:cubicBezTo>
                  <a:cubicBezTo>
                    <a:pt x="13417" y="99238"/>
                    <a:pt x="14054" y="98874"/>
                    <a:pt x="14600" y="98806"/>
                  </a:cubicBezTo>
                  <a:cubicBezTo>
                    <a:pt x="14759" y="98806"/>
                    <a:pt x="14941" y="98919"/>
                    <a:pt x="15145" y="98874"/>
                  </a:cubicBezTo>
                  <a:cubicBezTo>
                    <a:pt x="15395" y="98828"/>
                    <a:pt x="15759" y="98624"/>
                    <a:pt x="16078" y="98487"/>
                  </a:cubicBezTo>
                  <a:cubicBezTo>
                    <a:pt x="16396" y="98373"/>
                    <a:pt x="16692" y="98305"/>
                    <a:pt x="16874" y="98464"/>
                  </a:cubicBezTo>
                  <a:cubicBezTo>
                    <a:pt x="16942" y="98373"/>
                    <a:pt x="16965" y="98260"/>
                    <a:pt x="16987" y="98146"/>
                  </a:cubicBezTo>
                  <a:cubicBezTo>
                    <a:pt x="17283" y="98169"/>
                    <a:pt x="17488" y="98032"/>
                    <a:pt x="17669" y="97919"/>
                  </a:cubicBezTo>
                  <a:cubicBezTo>
                    <a:pt x="17760" y="97850"/>
                    <a:pt x="17897" y="97759"/>
                    <a:pt x="18033" y="97714"/>
                  </a:cubicBezTo>
                  <a:cubicBezTo>
                    <a:pt x="18193" y="97646"/>
                    <a:pt x="18352" y="97600"/>
                    <a:pt x="18556" y="97578"/>
                  </a:cubicBezTo>
                  <a:cubicBezTo>
                    <a:pt x="18579" y="97168"/>
                    <a:pt x="18875" y="97259"/>
                    <a:pt x="19239" y="97032"/>
                  </a:cubicBezTo>
                  <a:cubicBezTo>
                    <a:pt x="19239" y="96918"/>
                    <a:pt x="18988" y="96827"/>
                    <a:pt x="18943" y="96850"/>
                  </a:cubicBezTo>
                  <a:cubicBezTo>
                    <a:pt x="18829" y="96873"/>
                    <a:pt x="18829" y="97077"/>
                    <a:pt x="18716" y="97123"/>
                  </a:cubicBezTo>
                  <a:cubicBezTo>
                    <a:pt x="18579" y="97214"/>
                    <a:pt x="18488" y="97100"/>
                    <a:pt x="18397" y="97168"/>
                  </a:cubicBezTo>
                  <a:cubicBezTo>
                    <a:pt x="18283" y="97236"/>
                    <a:pt x="18193" y="97418"/>
                    <a:pt x="18079" y="97487"/>
                  </a:cubicBezTo>
                  <a:cubicBezTo>
                    <a:pt x="17874" y="97555"/>
                    <a:pt x="17647" y="97532"/>
                    <a:pt x="17510" y="97578"/>
                  </a:cubicBezTo>
                  <a:cubicBezTo>
                    <a:pt x="17328" y="97623"/>
                    <a:pt x="17124" y="97828"/>
                    <a:pt x="16760" y="97828"/>
                  </a:cubicBezTo>
                  <a:cubicBezTo>
                    <a:pt x="16669" y="97828"/>
                    <a:pt x="16532" y="97714"/>
                    <a:pt x="16510" y="97714"/>
                  </a:cubicBezTo>
                  <a:cubicBezTo>
                    <a:pt x="16442" y="97714"/>
                    <a:pt x="16214" y="97919"/>
                    <a:pt x="16009" y="97964"/>
                  </a:cubicBezTo>
                  <a:cubicBezTo>
                    <a:pt x="15782" y="97987"/>
                    <a:pt x="15737" y="98055"/>
                    <a:pt x="15418" y="98123"/>
                  </a:cubicBezTo>
                  <a:cubicBezTo>
                    <a:pt x="15168" y="98169"/>
                    <a:pt x="14804" y="98237"/>
                    <a:pt x="14395" y="98373"/>
                  </a:cubicBezTo>
                  <a:cubicBezTo>
                    <a:pt x="14418" y="98214"/>
                    <a:pt x="14509" y="98192"/>
                    <a:pt x="14531" y="98055"/>
                  </a:cubicBezTo>
                  <a:cubicBezTo>
                    <a:pt x="14327" y="98101"/>
                    <a:pt x="14054" y="98214"/>
                    <a:pt x="14213" y="97828"/>
                  </a:cubicBezTo>
                  <a:cubicBezTo>
                    <a:pt x="14122" y="97873"/>
                    <a:pt x="14099" y="98032"/>
                    <a:pt x="14054" y="98169"/>
                  </a:cubicBezTo>
                  <a:cubicBezTo>
                    <a:pt x="13963" y="98396"/>
                    <a:pt x="14281" y="98169"/>
                    <a:pt x="14372" y="98192"/>
                  </a:cubicBezTo>
                  <a:cubicBezTo>
                    <a:pt x="14077" y="98624"/>
                    <a:pt x="13554" y="98601"/>
                    <a:pt x="13258" y="98510"/>
                  </a:cubicBezTo>
                  <a:cubicBezTo>
                    <a:pt x="13144" y="98396"/>
                    <a:pt x="12849" y="98987"/>
                    <a:pt x="12917" y="98669"/>
                  </a:cubicBezTo>
                  <a:cubicBezTo>
                    <a:pt x="12871" y="98487"/>
                    <a:pt x="13053" y="98464"/>
                    <a:pt x="13212" y="98328"/>
                  </a:cubicBezTo>
                  <a:cubicBezTo>
                    <a:pt x="13303" y="98237"/>
                    <a:pt x="13281" y="98101"/>
                    <a:pt x="13440" y="98078"/>
                  </a:cubicBezTo>
                  <a:cubicBezTo>
                    <a:pt x="13485" y="98078"/>
                    <a:pt x="13440" y="98192"/>
                    <a:pt x="13531" y="98169"/>
                  </a:cubicBezTo>
                  <a:cubicBezTo>
                    <a:pt x="13463" y="98283"/>
                    <a:pt x="13372" y="98283"/>
                    <a:pt x="13281" y="98305"/>
                  </a:cubicBezTo>
                  <a:cubicBezTo>
                    <a:pt x="13394" y="98555"/>
                    <a:pt x="13758" y="98146"/>
                    <a:pt x="13940" y="98283"/>
                  </a:cubicBezTo>
                  <a:cubicBezTo>
                    <a:pt x="14213" y="97669"/>
                    <a:pt x="13394" y="98373"/>
                    <a:pt x="13758" y="97714"/>
                  </a:cubicBezTo>
                  <a:cubicBezTo>
                    <a:pt x="13349" y="97941"/>
                    <a:pt x="12985" y="98487"/>
                    <a:pt x="12621" y="98328"/>
                  </a:cubicBezTo>
                  <a:cubicBezTo>
                    <a:pt x="12280" y="98806"/>
                    <a:pt x="12894" y="98396"/>
                    <a:pt x="12644" y="98828"/>
                  </a:cubicBezTo>
                  <a:cubicBezTo>
                    <a:pt x="12280" y="98919"/>
                    <a:pt x="11985" y="98919"/>
                    <a:pt x="11962" y="98715"/>
                  </a:cubicBezTo>
                  <a:cubicBezTo>
                    <a:pt x="12166" y="98555"/>
                    <a:pt x="12576" y="98487"/>
                    <a:pt x="12553" y="98123"/>
                  </a:cubicBezTo>
                  <a:cubicBezTo>
                    <a:pt x="12394" y="98192"/>
                    <a:pt x="12257" y="98555"/>
                    <a:pt x="12075" y="98510"/>
                  </a:cubicBezTo>
                  <a:cubicBezTo>
                    <a:pt x="12508" y="97850"/>
                    <a:pt x="11916" y="98146"/>
                    <a:pt x="11598" y="98464"/>
                  </a:cubicBezTo>
                  <a:cubicBezTo>
                    <a:pt x="11530" y="98646"/>
                    <a:pt x="11666" y="98692"/>
                    <a:pt x="11871" y="98646"/>
                  </a:cubicBezTo>
                  <a:cubicBezTo>
                    <a:pt x="11530" y="99101"/>
                    <a:pt x="11439" y="98783"/>
                    <a:pt x="11234" y="98806"/>
                  </a:cubicBezTo>
                  <a:cubicBezTo>
                    <a:pt x="11689" y="98351"/>
                    <a:pt x="11416" y="98373"/>
                    <a:pt x="11439" y="98169"/>
                  </a:cubicBezTo>
                  <a:cubicBezTo>
                    <a:pt x="11029" y="98601"/>
                    <a:pt x="11393" y="98533"/>
                    <a:pt x="11007" y="98828"/>
                  </a:cubicBezTo>
                  <a:cubicBezTo>
                    <a:pt x="10870" y="98783"/>
                    <a:pt x="11189" y="98373"/>
                    <a:pt x="10938" y="98419"/>
                  </a:cubicBezTo>
                  <a:cubicBezTo>
                    <a:pt x="10711" y="98510"/>
                    <a:pt x="10916" y="98578"/>
                    <a:pt x="10893" y="98646"/>
                  </a:cubicBezTo>
                  <a:cubicBezTo>
                    <a:pt x="10779" y="98669"/>
                    <a:pt x="10688" y="98715"/>
                    <a:pt x="10575" y="98737"/>
                  </a:cubicBezTo>
                  <a:cubicBezTo>
                    <a:pt x="10552" y="98760"/>
                    <a:pt x="10552" y="98760"/>
                    <a:pt x="10552" y="98737"/>
                  </a:cubicBezTo>
                  <a:lnTo>
                    <a:pt x="10529" y="98715"/>
                  </a:lnTo>
                  <a:lnTo>
                    <a:pt x="10529" y="98646"/>
                  </a:lnTo>
                  <a:cubicBezTo>
                    <a:pt x="10529" y="98601"/>
                    <a:pt x="10506" y="98555"/>
                    <a:pt x="10506" y="98510"/>
                  </a:cubicBezTo>
                  <a:cubicBezTo>
                    <a:pt x="10484" y="98328"/>
                    <a:pt x="10484" y="98101"/>
                    <a:pt x="10484" y="97873"/>
                  </a:cubicBezTo>
                  <a:cubicBezTo>
                    <a:pt x="10461" y="97418"/>
                    <a:pt x="10484" y="96895"/>
                    <a:pt x="10484" y="96418"/>
                  </a:cubicBezTo>
                  <a:cubicBezTo>
                    <a:pt x="10484" y="96327"/>
                    <a:pt x="10734" y="95849"/>
                    <a:pt x="10415" y="95963"/>
                  </a:cubicBezTo>
                  <a:cubicBezTo>
                    <a:pt x="10552" y="95440"/>
                    <a:pt x="10552" y="94667"/>
                    <a:pt x="10529" y="94349"/>
                  </a:cubicBezTo>
                  <a:cubicBezTo>
                    <a:pt x="10848" y="94326"/>
                    <a:pt x="10688" y="94758"/>
                    <a:pt x="10688" y="95053"/>
                  </a:cubicBezTo>
                  <a:cubicBezTo>
                    <a:pt x="10711" y="95463"/>
                    <a:pt x="10643" y="95918"/>
                    <a:pt x="10757" y="96122"/>
                  </a:cubicBezTo>
                  <a:cubicBezTo>
                    <a:pt x="11075" y="95849"/>
                    <a:pt x="10984" y="95781"/>
                    <a:pt x="11302" y="95645"/>
                  </a:cubicBezTo>
                  <a:cubicBezTo>
                    <a:pt x="11234" y="95463"/>
                    <a:pt x="11484" y="95190"/>
                    <a:pt x="11325" y="95213"/>
                  </a:cubicBezTo>
                  <a:cubicBezTo>
                    <a:pt x="11280" y="95304"/>
                    <a:pt x="11234" y="95395"/>
                    <a:pt x="11143" y="95645"/>
                  </a:cubicBezTo>
                  <a:cubicBezTo>
                    <a:pt x="10666" y="95827"/>
                    <a:pt x="11211" y="95213"/>
                    <a:pt x="11143" y="95008"/>
                  </a:cubicBezTo>
                  <a:cubicBezTo>
                    <a:pt x="10938" y="95099"/>
                    <a:pt x="11189" y="95258"/>
                    <a:pt x="10870" y="95372"/>
                  </a:cubicBezTo>
                  <a:cubicBezTo>
                    <a:pt x="10893" y="94576"/>
                    <a:pt x="10938" y="93644"/>
                    <a:pt x="10961" y="92688"/>
                  </a:cubicBezTo>
                  <a:cubicBezTo>
                    <a:pt x="10961" y="92393"/>
                    <a:pt x="10984" y="92097"/>
                    <a:pt x="10984" y="91824"/>
                  </a:cubicBezTo>
                  <a:cubicBezTo>
                    <a:pt x="10984" y="91438"/>
                    <a:pt x="10984" y="91051"/>
                    <a:pt x="11007" y="90687"/>
                  </a:cubicBezTo>
                  <a:cubicBezTo>
                    <a:pt x="11007" y="89937"/>
                    <a:pt x="11007" y="89209"/>
                    <a:pt x="11007" y="88527"/>
                  </a:cubicBezTo>
                  <a:cubicBezTo>
                    <a:pt x="11007" y="88345"/>
                    <a:pt x="11098" y="88163"/>
                    <a:pt x="11098" y="87981"/>
                  </a:cubicBezTo>
                  <a:cubicBezTo>
                    <a:pt x="11098" y="87754"/>
                    <a:pt x="11007" y="87549"/>
                    <a:pt x="11029" y="87345"/>
                  </a:cubicBezTo>
                  <a:cubicBezTo>
                    <a:pt x="11052" y="86958"/>
                    <a:pt x="11461" y="86526"/>
                    <a:pt x="11120" y="86253"/>
                  </a:cubicBezTo>
                  <a:cubicBezTo>
                    <a:pt x="11348" y="86208"/>
                    <a:pt x="11257" y="85798"/>
                    <a:pt x="11416" y="85707"/>
                  </a:cubicBezTo>
                  <a:cubicBezTo>
                    <a:pt x="11393" y="85571"/>
                    <a:pt x="11234" y="85594"/>
                    <a:pt x="11234" y="85707"/>
                  </a:cubicBezTo>
                  <a:cubicBezTo>
                    <a:pt x="10779" y="83774"/>
                    <a:pt x="11393" y="81660"/>
                    <a:pt x="11029" y="80113"/>
                  </a:cubicBezTo>
                  <a:cubicBezTo>
                    <a:pt x="11075" y="79954"/>
                    <a:pt x="11120" y="80136"/>
                    <a:pt x="11211" y="80113"/>
                  </a:cubicBezTo>
                  <a:cubicBezTo>
                    <a:pt x="11120" y="79749"/>
                    <a:pt x="11029" y="79340"/>
                    <a:pt x="11052" y="78817"/>
                  </a:cubicBezTo>
                  <a:cubicBezTo>
                    <a:pt x="11302" y="78817"/>
                    <a:pt x="11189" y="79249"/>
                    <a:pt x="11416" y="79249"/>
                  </a:cubicBezTo>
                  <a:cubicBezTo>
                    <a:pt x="11439" y="78908"/>
                    <a:pt x="11098" y="78431"/>
                    <a:pt x="11348" y="78158"/>
                  </a:cubicBezTo>
                  <a:cubicBezTo>
                    <a:pt x="11734" y="78180"/>
                    <a:pt x="11234" y="78612"/>
                    <a:pt x="11598" y="78703"/>
                  </a:cubicBezTo>
                  <a:cubicBezTo>
                    <a:pt x="11643" y="79067"/>
                    <a:pt x="11439" y="79090"/>
                    <a:pt x="11507" y="79477"/>
                  </a:cubicBezTo>
                  <a:cubicBezTo>
                    <a:pt x="11530" y="79568"/>
                    <a:pt x="11598" y="79590"/>
                    <a:pt x="11598" y="79704"/>
                  </a:cubicBezTo>
                  <a:cubicBezTo>
                    <a:pt x="11803" y="79727"/>
                    <a:pt x="11939" y="79681"/>
                    <a:pt x="11962" y="79477"/>
                  </a:cubicBezTo>
                  <a:cubicBezTo>
                    <a:pt x="12075" y="79840"/>
                    <a:pt x="12462" y="79909"/>
                    <a:pt x="12598" y="79931"/>
                  </a:cubicBezTo>
                  <a:cubicBezTo>
                    <a:pt x="12962" y="79772"/>
                    <a:pt x="12598" y="79295"/>
                    <a:pt x="12803" y="79067"/>
                  </a:cubicBezTo>
                  <a:cubicBezTo>
                    <a:pt x="13076" y="78999"/>
                    <a:pt x="12871" y="79408"/>
                    <a:pt x="12871" y="79499"/>
                  </a:cubicBezTo>
                  <a:cubicBezTo>
                    <a:pt x="12894" y="79613"/>
                    <a:pt x="13053" y="79568"/>
                    <a:pt x="13053" y="79613"/>
                  </a:cubicBezTo>
                  <a:cubicBezTo>
                    <a:pt x="13121" y="79931"/>
                    <a:pt x="13076" y="80341"/>
                    <a:pt x="13144" y="80818"/>
                  </a:cubicBezTo>
                  <a:cubicBezTo>
                    <a:pt x="12962" y="81000"/>
                    <a:pt x="12462" y="80977"/>
                    <a:pt x="12394" y="80705"/>
                  </a:cubicBezTo>
                  <a:cubicBezTo>
                    <a:pt x="12212" y="80614"/>
                    <a:pt x="12030" y="81091"/>
                    <a:pt x="12212" y="81137"/>
                  </a:cubicBezTo>
                  <a:cubicBezTo>
                    <a:pt x="12053" y="81478"/>
                    <a:pt x="11916" y="80886"/>
                    <a:pt x="11757" y="80909"/>
                  </a:cubicBezTo>
                  <a:cubicBezTo>
                    <a:pt x="11734" y="81137"/>
                    <a:pt x="11825" y="81250"/>
                    <a:pt x="12030" y="81228"/>
                  </a:cubicBezTo>
                  <a:cubicBezTo>
                    <a:pt x="12075" y="81569"/>
                    <a:pt x="11734" y="81478"/>
                    <a:pt x="11825" y="81887"/>
                  </a:cubicBezTo>
                  <a:cubicBezTo>
                    <a:pt x="11461" y="81682"/>
                    <a:pt x="11962" y="81182"/>
                    <a:pt x="11575" y="81000"/>
                  </a:cubicBezTo>
                  <a:cubicBezTo>
                    <a:pt x="11575" y="80636"/>
                    <a:pt x="11985" y="80182"/>
                    <a:pt x="11689" y="79795"/>
                  </a:cubicBezTo>
                  <a:cubicBezTo>
                    <a:pt x="11302" y="79659"/>
                    <a:pt x="11666" y="80682"/>
                    <a:pt x="11302" y="80227"/>
                  </a:cubicBezTo>
                  <a:cubicBezTo>
                    <a:pt x="11530" y="80682"/>
                    <a:pt x="11302" y="81000"/>
                    <a:pt x="11575" y="81341"/>
                  </a:cubicBezTo>
                  <a:cubicBezTo>
                    <a:pt x="11530" y="81546"/>
                    <a:pt x="11530" y="81796"/>
                    <a:pt x="11280" y="81773"/>
                  </a:cubicBezTo>
                  <a:cubicBezTo>
                    <a:pt x="11552" y="82228"/>
                    <a:pt x="11371" y="83138"/>
                    <a:pt x="11257" y="83956"/>
                  </a:cubicBezTo>
                  <a:cubicBezTo>
                    <a:pt x="11461" y="84366"/>
                    <a:pt x="11552" y="84934"/>
                    <a:pt x="11416" y="85275"/>
                  </a:cubicBezTo>
                  <a:cubicBezTo>
                    <a:pt x="11530" y="85571"/>
                    <a:pt x="11666" y="85821"/>
                    <a:pt x="11689" y="86253"/>
                  </a:cubicBezTo>
                  <a:cubicBezTo>
                    <a:pt x="11507" y="86276"/>
                    <a:pt x="11484" y="86117"/>
                    <a:pt x="11302" y="86139"/>
                  </a:cubicBezTo>
                  <a:cubicBezTo>
                    <a:pt x="11302" y="86412"/>
                    <a:pt x="11507" y="86412"/>
                    <a:pt x="11575" y="86571"/>
                  </a:cubicBezTo>
                  <a:cubicBezTo>
                    <a:pt x="11598" y="86958"/>
                    <a:pt x="11507" y="87458"/>
                    <a:pt x="11666" y="87686"/>
                  </a:cubicBezTo>
                  <a:cubicBezTo>
                    <a:pt x="11780" y="87595"/>
                    <a:pt x="11825" y="87436"/>
                    <a:pt x="11848" y="87231"/>
                  </a:cubicBezTo>
                  <a:cubicBezTo>
                    <a:pt x="12007" y="87458"/>
                    <a:pt x="11916" y="87936"/>
                    <a:pt x="12098" y="88118"/>
                  </a:cubicBezTo>
                  <a:cubicBezTo>
                    <a:pt x="12075" y="88618"/>
                    <a:pt x="11780" y="88754"/>
                    <a:pt x="11734" y="89209"/>
                  </a:cubicBezTo>
                  <a:cubicBezTo>
                    <a:pt x="11757" y="89368"/>
                    <a:pt x="11848" y="89164"/>
                    <a:pt x="12007" y="89209"/>
                  </a:cubicBezTo>
                  <a:cubicBezTo>
                    <a:pt x="12007" y="89687"/>
                    <a:pt x="11757" y="89801"/>
                    <a:pt x="11803" y="90301"/>
                  </a:cubicBezTo>
                  <a:cubicBezTo>
                    <a:pt x="11848" y="90414"/>
                    <a:pt x="12007" y="90414"/>
                    <a:pt x="11985" y="90642"/>
                  </a:cubicBezTo>
                  <a:cubicBezTo>
                    <a:pt x="12144" y="90687"/>
                    <a:pt x="12144" y="90551"/>
                    <a:pt x="12166" y="90414"/>
                  </a:cubicBezTo>
                  <a:cubicBezTo>
                    <a:pt x="12326" y="90778"/>
                    <a:pt x="12212" y="91051"/>
                    <a:pt x="12053" y="91301"/>
                  </a:cubicBezTo>
                  <a:cubicBezTo>
                    <a:pt x="12098" y="91529"/>
                    <a:pt x="12212" y="91165"/>
                    <a:pt x="12326" y="91415"/>
                  </a:cubicBezTo>
                  <a:cubicBezTo>
                    <a:pt x="12257" y="91756"/>
                    <a:pt x="11734" y="91551"/>
                    <a:pt x="11871" y="92165"/>
                  </a:cubicBezTo>
                  <a:cubicBezTo>
                    <a:pt x="11962" y="92097"/>
                    <a:pt x="11962" y="91915"/>
                    <a:pt x="12144" y="91938"/>
                  </a:cubicBezTo>
                  <a:cubicBezTo>
                    <a:pt x="11962" y="92347"/>
                    <a:pt x="12348" y="92256"/>
                    <a:pt x="12212" y="92393"/>
                  </a:cubicBezTo>
                  <a:cubicBezTo>
                    <a:pt x="12235" y="92393"/>
                    <a:pt x="11985" y="92347"/>
                    <a:pt x="11939" y="92416"/>
                  </a:cubicBezTo>
                  <a:cubicBezTo>
                    <a:pt x="11916" y="92461"/>
                    <a:pt x="12144" y="92529"/>
                    <a:pt x="12121" y="92461"/>
                  </a:cubicBezTo>
                  <a:cubicBezTo>
                    <a:pt x="12394" y="92416"/>
                    <a:pt x="12053" y="92734"/>
                    <a:pt x="12303" y="92688"/>
                  </a:cubicBezTo>
                  <a:cubicBezTo>
                    <a:pt x="12553" y="92598"/>
                    <a:pt x="12212" y="92256"/>
                    <a:pt x="12689" y="92302"/>
                  </a:cubicBezTo>
                  <a:cubicBezTo>
                    <a:pt x="12667" y="92234"/>
                    <a:pt x="12462" y="92256"/>
                    <a:pt x="12326" y="92256"/>
                  </a:cubicBezTo>
                  <a:close/>
                  <a:moveTo>
                    <a:pt x="10961" y="61307"/>
                  </a:moveTo>
                  <a:cubicBezTo>
                    <a:pt x="10802" y="60989"/>
                    <a:pt x="10848" y="59988"/>
                    <a:pt x="10984" y="59670"/>
                  </a:cubicBezTo>
                  <a:cubicBezTo>
                    <a:pt x="11211" y="60193"/>
                    <a:pt x="10961" y="60966"/>
                    <a:pt x="10961" y="61307"/>
                  </a:cubicBezTo>
                  <a:close/>
                  <a:moveTo>
                    <a:pt x="32837" y="93575"/>
                  </a:moveTo>
                  <a:cubicBezTo>
                    <a:pt x="33064" y="93416"/>
                    <a:pt x="33042" y="93803"/>
                    <a:pt x="33064" y="93871"/>
                  </a:cubicBezTo>
                  <a:cubicBezTo>
                    <a:pt x="32837" y="94053"/>
                    <a:pt x="32701" y="93985"/>
                    <a:pt x="32496" y="94076"/>
                  </a:cubicBezTo>
                  <a:cubicBezTo>
                    <a:pt x="32428" y="93825"/>
                    <a:pt x="33042" y="93916"/>
                    <a:pt x="32837" y="93575"/>
                  </a:cubicBezTo>
                  <a:close/>
                  <a:moveTo>
                    <a:pt x="31768" y="93484"/>
                  </a:moveTo>
                  <a:cubicBezTo>
                    <a:pt x="31404" y="93689"/>
                    <a:pt x="31041" y="93894"/>
                    <a:pt x="30631" y="94212"/>
                  </a:cubicBezTo>
                  <a:cubicBezTo>
                    <a:pt x="30677" y="94053"/>
                    <a:pt x="30904" y="93803"/>
                    <a:pt x="31132" y="93621"/>
                  </a:cubicBezTo>
                  <a:cubicBezTo>
                    <a:pt x="31382" y="93462"/>
                    <a:pt x="31632" y="93348"/>
                    <a:pt x="31768" y="93484"/>
                  </a:cubicBezTo>
                  <a:close/>
                  <a:moveTo>
                    <a:pt x="30245" y="94280"/>
                  </a:moveTo>
                  <a:cubicBezTo>
                    <a:pt x="30722" y="94417"/>
                    <a:pt x="29562" y="94781"/>
                    <a:pt x="29358" y="95122"/>
                  </a:cubicBezTo>
                  <a:cubicBezTo>
                    <a:pt x="29426" y="94826"/>
                    <a:pt x="29676" y="94462"/>
                    <a:pt x="30040" y="94530"/>
                  </a:cubicBezTo>
                  <a:cubicBezTo>
                    <a:pt x="30176" y="94462"/>
                    <a:pt x="30290" y="94371"/>
                    <a:pt x="30245" y="94280"/>
                  </a:cubicBezTo>
                  <a:close/>
                  <a:moveTo>
                    <a:pt x="10529" y="89846"/>
                  </a:moveTo>
                  <a:cubicBezTo>
                    <a:pt x="10688" y="90233"/>
                    <a:pt x="10597" y="90778"/>
                    <a:pt x="10597" y="91370"/>
                  </a:cubicBezTo>
                  <a:cubicBezTo>
                    <a:pt x="10597" y="91483"/>
                    <a:pt x="10575" y="91688"/>
                    <a:pt x="10575" y="91915"/>
                  </a:cubicBezTo>
                  <a:cubicBezTo>
                    <a:pt x="10575" y="92029"/>
                    <a:pt x="10575" y="92143"/>
                    <a:pt x="10575" y="92256"/>
                  </a:cubicBezTo>
                  <a:cubicBezTo>
                    <a:pt x="10552" y="92325"/>
                    <a:pt x="10552" y="92393"/>
                    <a:pt x="10552" y="92461"/>
                  </a:cubicBezTo>
                  <a:cubicBezTo>
                    <a:pt x="10529" y="92711"/>
                    <a:pt x="10506" y="92848"/>
                    <a:pt x="10484" y="92529"/>
                  </a:cubicBezTo>
                  <a:cubicBezTo>
                    <a:pt x="10484" y="92461"/>
                    <a:pt x="10484" y="92416"/>
                    <a:pt x="10484" y="92325"/>
                  </a:cubicBezTo>
                  <a:cubicBezTo>
                    <a:pt x="10484" y="92234"/>
                    <a:pt x="10484" y="92143"/>
                    <a:pt x="10484" y="92052"/>
                  </a:cubicBezTo>
                  <a:cubicBezTo>
                    <a:pt x="10484" y="91802"/>
                    <a:pt x="10484" y="91551"/>
                    <a:pt x="10506" y="91279"/>
                  </a:cubicBezTo>
                  <a:cubicBezTo>
                    <a:pt x="10506" y="90756"/>
                    <a:pt x="10529" y="90233"/>
                    <a:pt x="10529" y="89846"/>
                  </a:cubicBezTo>
                  <a:close/>
                  <a:moveTo>
                    <a:pt x="10461" y="93121"/>
                  </a:moveTo>
                  <a:cubicBezTo>
                    <a:pt x="10779" y="93212"/>
                    <a:pt x="10529" y="93393"/>
                    <a:pt x="10552" y="93689"/>
                  </a:cubicBezTo>
                  <a:cubicBezTo>
                    <a:pt x="10370" y="93939"/>
                    <a:pt x="10484" y="93280"/>
                    <a:pt x="10461" y="93121"/>
                  </a:cubicBezTo>
                  <a:close/>
                  <a:moveTo>
                    <a:pt x="11143" y="78703"/>
                  </a:moveTo>
                  <a:cubicBezTo>
                    <a:pt x="10938" y="78476"/>
                    <a:pt x="11120" y="77794"/>
                    <a:pt x="11075" y="77385"/>
                  </a:cubicBezTo>
                  <a:cubicBezTo>
                    <a:pt x="11280" y="77612"/>
                    <a:pt x="11098" y="78294"/>
                    <a:pt x="11143" y="78703"/>
                  </a:cubicBezTo>
                  <a:close/>
                  <a:moveTo>
                    <a:pt x="10688" y="78476"/>
                  </a:moveTo>
                  <a:cubicBezTo>
                    <a:pt x="10393" y="78408"/>
                    <a:pt x="10575" y="77953"/>
                    <a:pt x="10620" y="77703"/>
                  </a:cubicBezTo>
                  <a:cubicBezTo>
                    <a:pt x="10825" y="77748"/>
                    <a:pt x="10643" y="78249"/>
                    <a:pt x="10688" y="78476"/>
                  </a:cubicBezTo>
                  <a:close/>
                  <a:moveTo>
                    <a:pt x="12849" y="87595"/>
                  </a:moveTo>
                  <a:cubicBezTo>
                    <a:pt x="12917" y="88095"/>
                    <a:pt x="12348" y="88459"/>
                    <a:pt x="13008" y="88459"/>
                  </a:cubicBezTo>
                  <a:cubicBezTo>
                    <a:pt x="12985" y="88141"/>
                    <a:pt x="13121" y="87617"/>
                    <a:pt x="12849" y="87595"/>
                  </a:cubicBezTo>
                  <a:close/>
                  <a:moveTo>
                    <a:pt x="13121" y="87163"/>
                  </a:moveTo>
                  <a:cubicBezTo>
                    <a:pt x="13281" y="87799"/>
                    <a:pt x="13190" y="88618"/>
                    <a:pt x="13008" y="89346"/>
                  </a:cubicBezTo>
                  <a:cubicBezTo>
                    <a:pt x="12962" y="89687"/>
                    <a:pt x="13281" y="89596"/>
                    <a:pt x="13167" y="90005"/>
                  </a:cubicBezTo>
                  <a:cubicBezTo>
                    <a:pt x="13099" y="89982"/>
                    <a:pt x="13099" y="89891"/>
                    <a:pt x="13008" y="89891"/>
                  </a:cubicBezTo>
                  <a:cubicBezTo>
                    <a:pt x="12894" y="90483"/>
                    <a:pt x="13099" y="90710"/>
                    <a:pt x="13167" y="91097"/>
                  </a:cubicBezTo>
                  <a:cubicBezTo>
                    <a:pt x="12712" y="90938"/>
                    <a:pt x="12712" y="91370"/>
                    <a:pt x="12598" y="91642"/>
                  </a:cubicBezTo>
                  <a:cubicBezTo>
                    <a:pt x="12166" y="91347"/>
                    <a:pt x="12621" y="90642"/>
                    <a:pt x="12803" y="90437"/>
                  </a:cubicBezTo>
                  <a:cubicBezTo>
                    <a:pt x="12462" y="90346"/>
                    <a:pt x="12121" y="89846"/>
                    <a:pt x="12280" y="89550"/>
                  </a:cubicBezTo>
                  <a:cubicBezTo>
                    <a:pt x="12530" y="89505"/>
                    <a:pt x="12348" y="89960"/>
                    <a:pt x="12530" y="89982"/>
                  </a:cubicBezTo>
                  <a:cubicBezTo>
                    <a:pt x="12826" y="89891"/>
                    <a:pt x="12508" y="89619"/>
                    <a:pt x="12462" y="89550"/>
                  </a:cubicBezTo>
                  <a:cubicBezTo>
                    <a:pt x="12553" y="89437"/>
                    <a:pt x="12348" y="89027"/>
                    <a:pt x="12462" y="88891"/>
                  </a:cubicBezTo>
                  <a:cubicBezTo>
                    <a:pt x="12462" y="88891"/>
                    <a:pt x="12644" y="88914"/>
                    <a:pt x="12644" y="88891"/>
                  </a:cubicBezTo>
                  <a:cubicBezTo>
                    <a:pt x="12644" y="88754"/>
                    <a:pt x="12508" y="88641"/>
                    <a:pt x="12462" y="88459"/>
                  </a:cubicBezTo>
                  <a:cubicBezTo>
                    <a:pt x="12439" y="88300"/>
                    <a:pt x="12553" y="88300"/>
                    <a:pt x="12553" y="88231"/>
                  </a:cubicBezTo>
                  <a:cubicBezTo>
                    <a:pt x="12576" y="88095"/>
                    <a:pt x="12348" y="87959"/>
                    <a:pt x="12576" y="87686"/>
                  </a:cubicBezTo>
                  <a:cubicBezTo>
                    <a:pt x="12598" y="87640"/>
                    <a:pt x="12621" y="87527"/>
                    <a:pt x="12667" y="87481"/>
                  </a:cubicBezTo>
                  <a:cubicBezTo>
                    <a:pt x="12780" y="87345"/>
                    <a:pt x="13144" y="87731"/>
                    <a:pt x="13121" y="87163"/>
                  </a:cubicBezTo>
                  <a:close/>
                  <a:moveTo>
                    <a:pt x="13167" y="91415"/>
                  </a:moveTo>
                  <a:cubicBezTo>
                    <a:pt x="13167" y="91711"/>
                    <a:pt x="13121" y="91893"/>
                    <a:pt x="12871" y="91847"/>
                  </a:cubicBezTo>
                  <a:cubicBezTo>
                    <a:pt x="12849" y="91574"/>
                    <a:pt x="12917" y="91392"/>
                    <a:pt x="13167" y="91415"/>
                  </a:cubicBezTo>
                  <a:close/>
                  <a:moveTo>
                    <a:pt x="12121" y="86480"/>
                  </a:moveTo>
                  <a:cubicBezTo>
                    <a:pt x="12166" y="86958"/>
                    <a:pt x="11894" y="86890"/>
                    <a:pt x="11666" y="86799"/>
                  </a:cubicBezTo>
                  <a:cubicBezTo>
                    <a:pt x="11643" y="86458"/>
                    <a:pt x="11962" y="86571"/>
                    <a:pt x="12121" y="86480"/>
                  </a:cubicBezTo>
                  <a:close/>
                  <a:moveTo>
                    <a:pt x="10711" y="65583"/>
                  </a:moveTo>
                  <a:cubicBezTo>
                    <a:pt x="10779" y="64082"/>
                    <a:pt x="10734" y="63672"/>
                    <a:pt x="10848" y="62194"/>
                  </a:cubicBezTo>
                  <a:cubicBezTo>
                    <a:pt x="10984" y="61853"/>
                    <a:pt x="10938" y="62581"/>
                    <a:pt x="10938" y="62854"/>
                  </a:cubicBezTo>
                  <a:cubicBezTo>
                    <a:pt x="10938" y="63650"/>
                    <a:pt x="10893" y="64923"/>
                    <a:pt x="10893" y="65787"/>
                  </a:cubicBezTo>
                  <a:cubicBezTo>
                    <a:pt x="10734" y="65833"/>
                    <a:pt x="10711" y="65719"/>
                    <a:pt x="10711" y="65583"/>
                  </a:cubicBezTo>
                  <a:close/>
                  <a:moveTo>
                    <a:pt x="11916" y="82001"/>
                  </a:moveTo>
                  <a:cubicBezTo>
                    <a:pt x="11985" y="81910"/>
                    <a:pt x="12030" y="81819"/>
                    <a:pt x="12030" y="81682"/>
                  </a:cubicBezTo>
                  <a:cubicBezTo>
                    <a:pt x="12144" y="81864"/>
                    <a:pt x="12326" y="81955"/>
                    <a:pt x="12280" y="82342"/>
                  </a:cubicBezTo>
                  <a:cubicBezTo>
                    <a:pt x="12098" y="82296"/>
                    <a:pt x="12121" y="82023"/>
                    <a:pt x="11916" y="82001"/>
                  </a:cubicBezTo>
                  <a:close/>
                  <a:moveTo>
                    <a:pt x="12053" y="78931"/>
                  </a:moveTo>
                  <a:cubicBezTo>
                    <a:pt x="12166" y="79136"/>
                    <a:pt x="12371" y="79226"/>
                    <a:pt x="12326" y="79590"/>
                  </a:cubicBezTo>
                  <a:cubicBezTo>
                    <a:pt x="12053" y="79590"/>
                    <a:pt x="12098" y="79204"/>
                    <a:pt x="12053" y="78931"/>
                  </a:cubicBezTo>
                  <a:close/>
                  <a:moveTo>
                    <a:pt x="13326" y="67493"/>
                  </a:moveTo>
                  <a:cubicBezTo>
                    <a:pt x="13531" y="67470"/>
                    <a:pt x="13372" y="67879"/>
                    <a:pt x="13417" y="68038"/>
                  </a:cubicBezTo>
                  <a:cubicBezTo>
                    <a:pt x="13053" y="67993"/>
                    <a:pt x="13190" y="67652"/>
                    <a:pt x="13326" y="67493"/>
                  </a:cubicBezTo>
                  <a:close/>
                  <a:moveTo>
                    <a:pt x="12075" y="66378"/>
                  </a:moveTo>
                  <a:cubicBezTo>
                    <a:pt x="11894" y="66242"/>
                    <a:pt x="12189" y="65787"/>
                    <a:pt x="12075" y="65378"/>
                  </a:cubicBezTo>
                  <a:cubicBezTo>
                    <a:pt x="12371" y="65423"/>
                    <a:pt x="12121" y="66106"/>
                    <a:pt x="12075" y="66378"/>
                  </a:cubicBezTo>
                  <a:close/>
                  <a:moveTo>
                    <a:pt x="11916" y="76862"/>
                  </a:moveTo>
                  <a:cubicBezTo>
                    <a:pt x="11689" y="76839"/>
                    <a:pt x="11621" y="77021"/>
                    <a:pt x="11530" y="77180"/>
                  </a:cubicBezTo>
                  <a:cubicBezTo>
                    <a:pt x="11598" y="77294"/>
                    <a:pt x="11712" y="77339"/>
                    <a:pt x="11803" y="77407"/>
                  </a:cubicBezTo>
                  <a:cubicBezTo>
                    <a:pt x="11780" y="77657"/>
                    <a:pt x="11666" y="77817"/>
                    <a:pt x="11712" y="78158"/>
                  </a:cubicBezTo>
                  <a:cubicBezTo>
                    <a:pt x="11484" y="77908"/>
                    <a:pt x="11416" y="78112"/>
                    <a:pt x="11257" y="77839"/>
                  </a:cubicBezTo>
                  <a:cubicBezTo>
                    <a:pt x="11393" y="77407"/>
                    <a:pt x="11371" y="77862"/>
                    <a:pt x="11621" y="77839"/>
                  </a:cubicBezTo>
                  <a:cubicBezTo>
                    <a:pt x="11575" y="77453"/>
                    <a:pt x="11211" y="77453"/>
                    <a:pt x="11371" y="76839"/>
                  </a:cubicBezTo>
                  <a:cubicBezTo>
                    <a:pt x="11871" y="76884"/>
                    <a:pt x="11621" y="76634"/>
                    <a:pt x="11643" y="76202"/>
                  </a:cubicBezTo>
                  <a:cubicBezTo>
                    <a:pt x="12030" y="76202"/>
                    <a:pt x="12098" y="76611"/>
                    <a:pt x="12098" y="77089"/>
                  </a:cubicBezTo>
                  <a:cubicBezTo>
                    <a:pt x="11939" y="77112"/>
                    <a:pt x="11916" y="76998"/>
                    <a:pt x="11916" y="76862"/>
                  </a:cubicBezTo>
                  <a:close/>
                  <a:moveTo>
                    <a:pt x="10711" y="66015"/>
                  </a:moveTo>
                  <a:cubicBezTo>
                    <a:pt x="11029" y="66106"/>
                    <a:pt x="10825" y="66810"/>
                    <a:pt x="10870" y="67220"/>
                  </a:cubicBezTo>
                  <a:cubicBezTo>
                    <a:pt x="10484" y="66992"/>
                    <a:pt x="10916" y="66447"/>
                    <a:pt x="10711" y="66015"/>
                  </a:cubicBezTo>
                  <a:close/>
                  <a:moveTo>
                    <a:pt x="12598" y="68243"/>
                  </a:moveTo>
                  <a:cubicBezTo>
                    <a:pt x="12462" y="67470"/>
                    <a:pt x="12667" y="67083"/>
                    <a:pt x="12621" y="66492"/>
                  </a:cubicBezTo>
                  <a:cubicBezTo>
                    <a:pt x="12962" y="66651"/>
                    <a:pt x="12644" y="65992"/>
                    <a:pt x="12985" y="66174"/>
                  </a:cubicBezTo>
                  <a:cubicBezTo>
                    <a:pt x="12871" y="66538"/>
                    <a:pt x="12962" y="66856"/>
                    <a:pt x="12871" y="67152"/>
                  </a:cubicBezTo>
                  <a:cubicBezTo>
                    <a:pt x="12871" y="67174"/>
                    <a:pt x="12712" y="67129"/>
                    <a:pt x="12689" y="67152"/>
                  </a:cubicBezTo>
                  <a:cubicBezTo>
                    <a:pt x="12621" y="67243"/>
                    <a:pt x="12758" y="67584"/>
                    <a:pt x="12689" y="67697"/>
                  </a:cubicBezTo>
                  <a:cubicBezTo>
                    <a:pt x="12758" y="67857"/>
                    <a:pt x="12826" y="67675"/>
                    <a:pt x="13053" y="67811"/>
                  </a:cubicBezTo>
                  <a:cubicBezTo>
                    <a:pt x="12758" y="68061"/>
                    <a:pt x="13053" y="68380"/>
                    <a:pt x="12849" y="68789"/>
                  </a:cubicBezTo>
                  <a:cubicBezTo>
                    <a:pt x="12871" y="68925"/>
                    <a:pt x="12940" y="68857"/>
                    <a:pt x="12940" y="68789"/>
                  </a:cubicBezTo>
                  <a:cubicBezTo>
                    <a:pt x="13235" y="68903"/>
                    <a:pt x="12849" y="69084"/>
                    <a:pt x="12849" y="69221"/>
                  </a:cubicBezTo>
                  <a:cubicBezTo>
                    <a:pt x="12644" y="69266"/>
                    <a:pt x="12621" y="68561"/>
                    <a:pt x="12485" y="68903"/>
                  </a:cubicBezTo>
                  <a:cubicBezTo>
                    <a:pt x="12280" y="68675"/>
                    <a:pt x="12644" y="68334"/>
                    <a:pt x="12871" y="68561"/>
                  </a:cubicBezTo>
                  <a:cubicBezTo>
                    <a:pt x="12758" y="68470"/>
                    <a:pt x="12849" y="68175"/>
                    <a:pt x="12598" y="68243"/>
                  </a:cubicBezTo>
                  <a:close/>
                  <a:moveTo>
                    <a:pt x="10666" y="75088"/>
                  </a:moveTo>
                  <a:cubicBezTo>
                    <a:pt x="10870" y="75133"/>
                    <a:pt x="10688" y="75634"/>
                    <a:pt x="10734" y="75861"/>
                  </a:cubicBezTo>
                  <a:cubicBezTo>
                    <a:pt x="10393" y="75747"/>
                    <a:pt x="10666" y="75406"/>
                    <a:pt x="10666" y="75088"/>
                  </a:cubicBezTo>
                  <a:close/>
                  <a:moveTo>
                    <a:pt x="11757" y="68448"/>
                  </a:moveTo>
                  <a:cubicBezTo>
                    <a:pt x="12053" y="68516"/>
                    <a:pt x="11871" y="68743"/>
                    <a:pt x="11848" y="68993"/>
                  </a:cubicBezTo>
                  <a:cubicBezTo>
                    <a:pt x="11621" y="68971"/>
                    <a:pt x="11643" y="68584"/>
                    <a:pt x="11757" y="68448"/>
                  </a:cubicBezTo>
                  <a:close/>
                  <a:moveTo>
                    <a:pt x="10848" y="68311"/>
                  </a:moveTo>
                  <a:lnTo>
                    <a:pt x="10825" y="69289"/>
                  </a:lnTo>
                  <a:cubicBezTo>
                    <a:pt x="10597" y="69312"/>
                    <a:pt x="10529" y="68243"/>
                    <a:pt x="10848" y="68311"/>
                  </a:cubicBezTo>
                  <a:close/>
                  <a:moveTo>
                    <a:pt x="11302" y="69084"/>
                  </a:moveTo>
                  <a:cubicBezTo>
                    <a:pt x="10984" y="69016"/>
                    <a:pt x="11166" y="68675"/>
                    <a:pt x="11211" y="68425"/>
                  </a:cubicBezTo>
                  <a:cubicBezTo>
                    <a:pt x="11507" y="68493"/>
                    <a:pt x="11348" y="68834"/>
                    <a:pt x="11302" y="69084"/>
                  </a:cubicBezTo>
                  <a:close/>
                  <a:moveTo>
                    <a:pt x="46117" y="24605"/>
                  </a:moveTo>
                  <a:cubicBezTo>
                    <a:pt x="46322" y="24810"/>
                    <a:pt x="46526" y="25105"/>
                    <a:pt x="46708" y="25447"/>
                  </a:cubicBezTo>
                  <a:cubicBezTo>
                    <a:pt x="46868" y="25788"/>
                    <a:pt x="47049" y="26129"/>
                    <a:pt x="47231" y="26379"/>
                  </a:cubicBezTo>
                  <a:cubicBezTo>
                    <a:pt x="46777" y="25970"/>
                    <a:pt x="46390" y="25196"/>
                    <a:pt x="46117" y="24605"/>
                  </a:cubicBezTo>
                  <a:close/>
                  <a:moveTo>
                    <a:pt x="4412" y="26970"/>
                  </a:moveTo>
                  <a:cubicBezTo>
                    <a:pt x="4026" y="26856"/>
                    <a:pt x="4048" y="26424"/>
                    <a:pt x="4162" y="25970"/>
                  </a:cubicBezTo>
                  <a:cubicBezTo>
                    <a:pt x="3980" y="25856"/>
                    <a:pt x="3821" y="25037"/>
                    <a:pt x="4276" y="25105"/>
                  </a:cubicBezTo>
                  <a:cubicBezTo>
                    <a:pt x="4276" y="25719"/>
                    <a:pt x="4503" y="26584"/>
                    <a:pt x="4412" y="26970"/>
                  </a:cubicBezTo>
                  <a:close/>
                  <a:moveTo>
                    <a:pt x="6459" y="25037"/>
                  </a:moveTo>
                  <a:cubicBezTo>
                    <a:pt x="6595" y="24878"/>
                    <a:pt x="6663" y="24628"/>
                    <a:pt x="6754" y="24401"/>
                  </a:cubicBezTo>
                  <a:cubicBezTo>
                    <a:pt x="7437" y="24742"/>
                    <a:pt x="7073" y="25742"/>
                    <a:pt x="7095" y="26470"/>
                  </a:cubicBezTo>
                  <a:cubicBezTo>
                    <a:pt x="7095" y="26606"/>
                    <a:pt x="7255" y="26561"/>
                    <a:pt x="7368" y="26584"/>
                  </a:cubicBezTo>
                  <a:cubicBezTo>
                    <a:pt x="7004" y="26879"/>
                    <a:pt x="7368" y="27175"/>
                    <a:pt x="7437" y="27584"/>
                  </a:cubicBezTo>
                  <a:cubicBezTo>
                    <a:pt x="7482" y="27925"/>
                    <a:pt x="7186" y="27857"/>
                    <a:pt x="7164" y="28107"/>
                  </a:cubicBezTo>
                  <a:cubicBezTo>
                    <a:pt x="6913" y="27743"/>
                    <a:pt x="7277" y="27357"/>
                    <a:pt x="7073" y="26902"/>
                  </a:cubicBezTo>
                  <a:cubicBezTo>
                    <a:pt x="6936" y="26720"/>
                    <a:pt x="6641" y="26720"/>
                    <a:pt x="6641" y="26356"/>
                  </a:cubicBezTo>
                  <a:cubicBezTo>
                    <a:pt x="6777" y="26333"/>
                    <a:pt x="6777" y="26470"/>
                    <a:pt x="6891" y="26470"/>
                  </a:cubicBezTo>
                  <a:cubicBezTo>
                    <a:pt x="6754" y="25833"/>
                    <a:pt x="7209" y="25060"/>
                    <a:pt x="6459" y="25037"/>
                  </a:cubicBezTo>
                  <a:close/>
                  <a:moveTo>
                    <a:pt x="7732" y="26152"/>
                  </a:moveTo>
                  <a:cubicBezTo>
                    <a:pt x="7869" y="26265"/>
                    <a:pt x="7869" y="26515"/>
                    <a:pt x="7914" y="26720"/>
                  </a:cubicBezTo>
                  <a:cubicBezTo>
                    <a:pt x="7596" y="26788"/>
                    <a:pt x="7573" y="26311"/>
                    <a:pt x="7732" y="26152"/>
                  </a:cubicBezTo>
                  <a:close/>
                  <a:moveTo>
                    <a:pt x="3684" y="33496"/>
                  </a:moveTo>
                  <a:cubicBezTo>
                    <a:pt x="3389" y="32928"/>
                    <a:pt x="3730" y="32155"/>
                    <a:pt x="3707" y="31541"/>
                  </a:cubicBezTo>
                  <a:cubicBezTo>
                    <a:pt x="3684" y="31063"/>
                    <a:pt x="3389" y="30768"/>
                    <a:pt x="3548" y="30449"/>
                  </a:cubicBezTo>
                  <a:cubicBezTo>
                    <a:pt x="3798" y="30427"/>
                    <a:pt x="3684" y="30859"/>
                    <a:pt x="3707" y="31109"/>
                  </a:cubicBezTo>
                  <a:cubicBezTo>
                    <a:pt x="3753" y="31313"/>
                    <a:pt x="3866" y="31495"/>
                    <a:pt x="3889" y="31655"/>
                  </a:cubicBezTo>
                  <a:cubicBezTo>
                    <a:pt x="3912" y="31814"/>
                    <a:pt x="3798" y="31814"/>
                    <a:pt x="3798" y="31859"/>
                  </a:cubicBezTo>
                  <a:cubicBezTo>
                    <a:pt x="3798" y="31996"/>
                    <a:pt x="4003" y="32314"/>
                    <a:pt x="3707" y="32405"/>
                  </a:cubicBezTo>
                  <a:cubicBezTo>
                    <a:pt x="3844" y="32973"/>
                    <a:pt x="3844" y="32951"/>
                    <a:pt x="3684" y="33496"/>
                  </a:cubicBezTo>
                  <a:close/>
                  <a:moveTo>
                    <a:pt x="3684" y="45526"/>
                  </a:moveTo>
                  <a:cubicBezTo>
                    <a:pt x="3662" y="45071"/>
                    <a:pt x="3821" y="45117"/>
                    <a:pt x="3684" y="44775"/>
                  </a:cubicBezTo>
                  <a:cubicBezTo>
                    <a:pt x="4207" y="44753"/>
                    <a:pt x="3571" y="45412"/>
                    <a:pt x="4139" y="45321"/>
                  </a:cubicBezTo>
                  <a:cubicBezTo>
                    <a:pt x="4230" y="45685"/>
                    <a:pt x="3866" y="45480"/>
                    <a:pt x="3684" y="45526"/>
                  </a:cubicBezTo>
                  <a:close/>
                  <a:moveTo>
                    <a:pt x="8255" y="27812"/>
                  </a:moveTo>
                  <a:cubicBezTo>
                    <a:pt x="8232" y="27470"/>
                    <a:pt x="8551" y="27402"/>
                    <a:pt x="8346" y="27152"/>
                  </a:cubicBezTo>
                  <a:cubicBezTo>
                    <a:pt x="8460" y="26811"/>
                    <a:pt x="8778" y="28062"/>
                    <a:pt x="8255" y="27812"/>
                  </a:cubicBezTo>
                  <a:close/>
                  <a:moveTo>
                    <a:pt x="6777" y="28221"/>
                  </a:moveTo>
                  <a:cubicBezTo>
                    <a:pt x="6754" y="28516"/>
                    <a:pt x="7391" y="28107"/>
                    <a:pt x="7232" y="28562"/>
                  </a:cubicBezTo>
                  <a:cubicBezTo>
                    <a:pt x="7004" y="28698"/>
                    <a:pt x="6868" y="28221"/>
                    <a:pt x="6777" y="28539"/>
                  </a:cubicBezTo>
                  <a:cubicBezTo>
                    <a:pt x="6572" y="28516"/>
                    <a:pt x="6572" y="28244"/>
                    <a:pt x="6777" y="28221"/>
                  </a:cubicBezTo>
                  <a:close/>
                  <a:moveTo>
                    <a:pt x="6527" y="27652"/>
                  </a:moveTo>
                  <a:cubicBezTo>
                    <a:pt x="6800" y="27584"/>
                    <a:pt x="6618" y="28039"/>
                    <a:pt x="6982" y="27902"/>
                  </a:cubicBezTo>
                  <a:cubicBezTo>
                    <a:pt x="6982" y="28084"/>
                    <a:pt x="6891" y="28175"/>
                    <a:pt x="6777" y="28221"/>
                  </a:cubicBezTo>
                  <a:cubicBezTo>
                    <a:pt x="6709" y="28016"/>
                    <a:pt x="6413" y="28062"/>
                    <a:pt x="6527" y="27652"/>
                  </a:cubicBezTo>
                  <a:close/>
                  <a:moveTo>
                    <a:pt x="8278" y="26720"/>
                  </a:moveTo>
                  <a:cubicBezTo>
                    <a:pt x="8232" y="26925"/>
                    <a:pt x="8028" y="27152"/>
                    <a:pt x="8073" y="27379"/>
                  </a:cubicBezTo>
                  <a:cubicBezTo>
                    <a:pt x="7709" y="27425"/>
                    <a:pt x="8187" y="26629"/>
                    <a:pt x="8187" y="26720"/>
                  </a:cubicBezTo>
                  <a:cubicBezTo>
                    <a:pt x="8187" y="26629"/>
                    <a:pt x="8096" y="26174"/>
                    <a:pt x="8096" y="25833"/>
                  </a:cubicBezTo>
                  <a:cubicBezTo>
                    <a:pt x="8096" y="25515"/>
                    <a:pt x="8210" y="25242"/>
                    <a:pt x="8119" y="24969"/>
                  </a:cubicBezTo>
                  <a:cubicBezTo>
                    <a:pt x="8278" y="24946"/>
                    <a:pt x="8323" y="24787"/>
                    <a:pt x="8301" y="24537"/>
                  </a:cubicBezTo>
                  <a:cubicBezTo>
                    <a:pt x="8574" y="24878"/>
                    <a:pt x="8210" y="25310"/>
                    <a:pt x="8187" y="25833"/>
                  </a:cubicBezTo>
                  <a:cubicBezTo>
                    <a:pt x="8187" y="26174"/>
                    <a:pt x="8323" y="26424"/>
                    <a:pt x="8278" y="26720"/>
                  </a:cubicBezTo>
                  <a:close/>
                  <a:moveTo>
                    <a:pt x="5958" y="27971"/>
                  </a:moveTo>
                  <a:cubicBezTo>
                    <a:pt x="5731" y="28266"/>
                    <a:pt x="5640" y="27334"/>
                    <a:pt x="5799" y="27107"/>
                  </a:cubicBezTo>
                  <a:cubicBezTo>
                    <a:pt x="6049" y="27152"/>
                    <a:pt x="5708" y="27925"/>
                    <a:pt x="5958" y="27971"/>
                  </a:cubicBezTo>
                  <a:close/>
                  <a:moveTo>
                    <a:pt x="4253" y="56919"/>
                  </a:moveTo>
                  <a:cubicBezTo>
                    <a:pt x="4435" y="56668"/>
                    <a:pt x="4276" y="56236"/>
                    <a:pt x="4253" y="55827"/>
                  </a:cubicBezTo>
                  <a:cubicBezTo>
                    <a:pt x="4253" y="55622"/>
                    <a:pt x="4367" y="55577"/>
                    <a:pt x="4367" y="55372"/>
                  </a:cubicBezTo>
                  <a:cubicBezTo>
                    <a:pt x="4367" y="55190"/>
                    <a:pt x="4253" y="55145"/>
                    <a:pt x="4276" y="54940"/>
                  </a:cubicBezTo>
                  <a:cubicBezTo>
                    <a:pt x="4321" y="54099"/>
                    <a:pt x="4344" y="52962"/>
                    <a:pt x="4321" y="51893"/>
                  </a:cubicBezTo>
                  <a:cubicBezTo>
                    <a:pt x="4821" y="51916"/>
                    <a:pt x="4480" y="52621"/>
                    <a:pt x="4480" y="52871"/>
                  </a:cubicBezTo>
                  <a:cubicBezTo>
                    <a:pt x="4503" y="53189"/>
                    <a:pt x="4730" y="53371"/>
                    <a:pt x="4571" y="53644"/>
                  </a:cubicBezTo>
                  <a:cubicBezTo>
                    <a:pt x="4594" y="53780"/>
                    <a:pt x="4753" y="53758"/>
                    <a:pt x="4753" y="53644"/>
                  </a:cubicBezTo>
                  <a:cubicBezTo>
                    <a:pt x="4981" y="53758"/>
                    <a:pt x="4662" y="54122"/>
                    <a:pt x="4480" y="54076"/>
                  </a:cubicBezTo>
                  <a:cubicBezTo>
                    <a:pt x="4571" y="55008"/>
                    <a:pt x="4412" y="55691"/>
                    <a:pt x="4617" y="56373"/>
                  </a:cubicBezTo>
                  <a:cubicBezTo>
                    <a:pt x="4503" y="56578"/>
                    <a:pt x="4480" y="56873"/>
                    <a:pt x="4253" y="56919"/>
                  </a:cubicBezTo>
                  <a:close/>
                  <a:moveTo>
                    <a:pt x="5549" y="61080"/>
                  </a:moveTo>
                  <a:cubicBezTo>
                    <a:pt x="5322" y="61057"/>
                    <a:pt x="5253" y="61239"/>
                    <a:pt x="5276" y="61512"/>
                  </a:cubicBezTo>
                  <a:cubicBezTo>
                    <a:pt x="4867" y="61262"/>
                    <a:pt x="5344" y="60648"/>
                    <a:pt x="5117" y="60216"/>
                  </a:cubicBezTo>
                  <a:cubicBezTo>
                    <a:pt x="5231" y="60102"/>
                    <a:pt x="5458" y="60102"/>
                    <a:pt x="5481" y="59898"/>
                  </a:cubicBezTo>
                  <a:cubicBezTo>
                    <a:pt x="5435" y="59556"/>
                    <a:pt x="5276" y="59988"/>
                    <a:pt x="5117" y="59875"/>
                  </a:cubicBezTo>
                  <a:cubicBezTo>
                    <a:pt x="5185" y="59784"/>
                    <a:pt x="5208" y="59625"/>
                    <a:pt x="5208" y="59443"/>
                  </a:cubicBezTo>
                  <a:cubicBezTo>
                    <a:pt x="5390" y="59352"/>
                    <a:pt x="5504" y="59784"/>
                    <a:pt x="5572" y="59443"/>
                  </a:cubicBezTo>
                  <a:cubicBezTo>
                    <a:pt x="5708" y="59488"/>
                    <a:pt x="5890" y="60011"/>
                    <a:pt x="5663" y="60102"/>
                  </a:cubicBezTo>
                  <a:cubicBezTo>
                    <a:pt x="5663" y="60330"/>
                    <a:pt x="5913" y="60261"/>
                    <a:pt x="5845" y="60557"/>
                  </a:cubicBezTo>
                  <a:cubicBezTo>
                    <a:pt x="5640" y="60602"/>
                    <a:pt x="5663" y="60398"/>
                    <a:pt x="5663" y="60216"/>
                  </a:cubicBezTo>
                  <a:cubicBezTo>
                    <a:pt x="5504" y="60193"/>
                    <a:pt x="5504" y="60330"/>
                    <a:pt x="5390" y="60330"/>
                  </a:cubicBezTo>
                  <a:cubicBezTo>
                    <a:pt x="5526" y="60739"/>
                    <a:pt x="5913" y="60853"/>
                    <a:pt x="5913" y="61421"/>
                  </a:cubicBezTo>
                  <a:cubicBezTo>
                    <a:pt x="5504" y="61148"/>
                    <a:pt x="5754" y="61580"/>
                    <a:pt x="5822" y="61853"/>
                  </a:cubicBezTo>
                  <a:cubicBezTo>
                    <a:pt x="5663" y="61876"/>
                    <a:pt x="5617" y="61717"/>
                    <a:pt x="5458" y="61739"/>
                  </a:cubicBezTo>
                  <a:cubicBezTo>
                    <a:pt x="5390" y="61398"/>
                    <a:pt x="5617" y="61421"/>
                    <a:pt x="5549" y="61080"/>
                  </a:cubicBezTo>
                  <a:close/>
                  <a:moveTo>
                    <a:pt x="5322" y="58238"/>
                  </a:moveTo>
                  <a:cubicBezTo>
                    <a:pt x="5504" y="57965"/>
                    <a:pt x="5299" y="57919"/>
                    <a:pt x="5435" y="57601"/>
                  </a:cubicBezTo>
                  <a:cubicBezTo>
                    <a:pt x="5617" y="57624"/>
                    <a:pt x="5504" y="58010"/>
                    <a:pt x="5686" y="58033"/>
                  </a:cubicBezTo>
                  <a:cubicBezTo>
                    <a:pt x="5640" y="58169"/>
                    <a:pt x="5504" y="58238"/>
                    <a:pt x="5322" y="58238"/>
                  </a:cubicBezTo>
                  <a:close/>
                  <a:moveTo>
                    <a:pt x="4480" y="59420"/>
                  </a:moveTo>
                  <a:cubicBezTo>
                    <a:pt x="4276" y="59170"/>
                    <a:pt x="4458" y="58442"/>
                    <a:pt x="4412" y="58010"/>
                  </a:cubicBezTo>
                  <a:cubicBezTo>
                    <a:pt x="4594" y="58510"/>
                    <a:pt x="4617" y="59011"/>
                    <a:pt x="4480" y="59420"/>
                  </a:cubicBezTo>
                  <a:close/>
                  <a:moveTo>
                    <a:pt x="5890" y="51143"/>
                  </a:moveTo>
                  <a:cubicBezTo>
                    <a:pt x="5867" y="50460"/>
                    <a:pt x="5299" y="51074"/>
                    <a:pt x="5344" y="50370"/>
                  </a:cubicBezTo>
                  <a:cubicBezTo>
                    <a:pt x="5595" y="50438"/>
                    <a:pt x="5663" y="50733"/>
                    <a:pt x="5981" y="50711"/>
                  </a:cubicBezTo>
                  <a:cubicBezTo>
                    <a:pt x="5981" y="51165"/>
                    <a:pt x="6209" y="51688"/>
                    <a:pt x="5776" y="51802"/>
                  </a:cubicBezTo>
                  <a:cubicBezTo>
                    <a:pt x="5867" y="51484"/>
                    <a:pt x="5526" y="50870"/>
                    <a:pt x="5890" y="51143"/>
                  </a:cubicBezTo>
                  <a:close/>
                  <a:moveTo>
                    <a:pt x="4640" y="61398"/>
                  </a:moveTo>
                  <a:cubicBezTo>
                    <a:pt x="4435" y="61307"/>
                    <a:pt x="4344" y="60261"/>
                    <a:pt x="4662" y="59988"/>
                  </a:cubicBezTo>
                  <a:cubicBezTo>
                    <a:pt x="5003" y="59898"/>
                    <a:pt x="4662" y="60170"/>
                    <a:pt x="4640" y="60307"/>
                  </a:cubicBezTo>
                  <a:cubicBezTo>
                    <a:pt x="4617" y="60625"/>
                    <a:pt x="4753" y="61125"/>
                    <a:pt x="4640" y="61398"/>
                  </a:cubicBezTo>
                  <a:close/>
                  <a:moveTo>
                    <a:pt x="5708" y="57169"/>
                  </a:moveTo>
                  <a:cubicBezTo>
                    <a:pt x="5640" y="56873"/>
                    <a:pt x="5867" y="56623"/>
                    <a:pt x="5731" y="56077"/>
                  </a:cubicBezTo>
                  <a:cubicBezTo>
                    <a:pt x="5936" y="56100"/>
                    <a:pt x="5776" y="56578"/>
                    <a:pt x="6072" y="56509"/>
                  </a:cubicBezTo>
                  <a:cubicBezTo>
                    <a:pt x="5981" y="56759"/>
                    <a:pt x="6049" y="57214"/>
                    <a:pt x="5708" y="57169"/>
                  </a:cubicBezTo>
                  <a:close/>
                  <a:moveTo>
                    <a:pt x="6140" y="28971"/>
                  </a:moveTo>
                  <a:cubicBezTo>
                    <a:pt x="5981" y="28994"/>
                    <a:pt x="5890" y="28767"/>
                    <a:pt x="5867" y="28971"/>
                  </a:cubicBezTo>
                  <a:cubicBezTo>
                    <a:pt x="5595" y="28789"/>
                    <a:pt x="5936" y="28471"/>
                    <a:pt x="6140" y="28539"/>
                  </a:cubicBezTo>
                  <a:close/>
                  <a:moveTo>
                    <a:pt x="5958" y="52348"/>
                  </a:moveTo>
                  <a:cubicBezTo>
                    <a:pt x="5867" y="53053"/>
                    <a:pt x="5958" y="53348"/>
                    <a:pt x="5845" y="54099"/>
                  </a:cubicBezTo>
                  <a:cubicBezTo>
                    <a:pt x="5435" y="54008"/>
                    <a:pt x="5322" y="53576"/>
                    <a:pt x="5299" y="53007"/>
                  </a:cubicBezTo>
                  <a:cubicBezTo>
                    <a:pt x="5663" y="52825"/>
                    <a:pt x="5344" y="53462"/>
                    <a:pt x="5572" y="53439"/>
                  </a:cubicBezTo>
                  <a:cubicBezTo>
                    <a:pt x="5890" y="53098"/>
                    <a:pt x="5481" y="52530"/>
                    <a:pt x="5958" y="52348"/>
                  </a:cubicBezTo>
                  <a:close/>
                  <a:moveTo>
                    <a:pt x="5367" y="55304"/>
                  </a:moveTo>
                  <a:cubicBezTo>
                    <a:pt x="5276" y="55827"/>
                    <a:pt x="5617" y="55850"/>
                    <a:pt x="5526" y="56396"/>
                  </a:cubicBezTo>
                  <a:cubicBezTo>
                    <a:pt x="5140" y="56373"/>
                    <a:pt x="5322" y="55691"/>
                    <a:pt x="5094" y="55509"/>
                  </a:cubicBezTo>
                  <a:cubicBezTo>
                    <a:pt x="5163" y="55327"/>
                    <a:pt x="5458" y="54872"/>
                    <a:pt x="5640" y="55190"/>
                  </a:cubicBezTo>
                  <a:cubicBezTo>
                    <a:pt x="5936" y="55190"/>
                    <a:pt x="5367" y="54758"/>
                    <a:pt x="5640" y="54758"/>
                  </a:cubicBezTo>
                  <a:cubicBezTo>
                    <a:pt x="6004" y="54781"/>
                    <a:pt x="5913" y="55259"/>
                    <a:pt x="5822" y="55531"/>
                  </a:cubicBezTo>
                  <a:cubicBezTo>
                    <a:pt x="5526" y="55600"/>
                    <a:pt x="5549" y="55350"/>
                    <a:pt x="5367" y="55304"/>
                  </a:cubicBezTo>
                  <a:close/>
                  <a:moveTo>
                    <a:pt x="5072" y="50802"/>
                  </a:moveTo>
                  <a:cubicBezTo>
                    <a:pt x="5253" y="50870"/>
                    <a:pt x="5708" y="51757"/>
                    <a:pt x="5231" y="52120"/>
                  </a:cubicBezTo>
                  <a:cubicBezTo>
                    <a:pt x="5299" y="52325"/>
                    <a:pt x="5390" y="52530"/>
                    <a:pt x="5413" y="52780"/>
                  </a:cubicBezTo>
                  <a:cubicBezTo>
                    <a:pt x="5322" y="52803"/>
                    <a:pt x="5322" y="52734"/>
                    <a:pt x="5322" y="52666"/>
                  </a:cubicBezTo>
                  <a:cubicBezTo>
                    <a:pt x="5231" y="52644"/>
                    <a:pt x="5231" y="52712"/>
                    <a:pt x="5231" y="52780"/>
                  </a:cubicBezTo>
                  <a:cubicBezTo>
                    <a:pt x="4821" y="52439"/>
                    <a:pt x="5640" y="51347"/>
                    <a:pt x="4958" y="51347"/>
                  </a:cubicBezTo>
                  <a:cubicBezTo>
                    <a:pt x="4890" y="51029"/>
                    <a:pt x="5094" y="51074"/>
                    <a:pt x="5072" y="50802"/>
                  </a:cubicBezTo>
                  <a:close/>
                  <a:moveTo>
                    <a:pt x="5208" y="54417"/>
                  </a:moveTo>
                  <a:cubicBezTo>
                    <a:pt x="5003" y="54781"/>
                    <a:pt x="4799" y="53917"/>
                    <a:pt x="5026" y="53758"/>
                  </a:cubicBezTo>
                  <a:cubicBezTo>
                    <a:pt x="5231" y="53871"/>
                    <a:pt x="4867" y="54281"/>
                    <a:pt x="5208" y="54417"/>
                  </a:cubicBezTo>
                  <a:close/>
                  <a:moveTo>
                    <a:pt x="5572" y="54099"/>
                  </a:moveTo>
                  <a:cubicBezTo>
                    <a:pt x="5458" y="54372"/>
                    <a:pt x="5595" y="54940"/>
                    <a:pt x="5276" y="54963"/>
                  </a:cubicBezTo>
                  <a:cubicBezTo>
                    <a:pt x="5231" y="54485"/>
                    <a:pt x="5435" y="54349"/>
                    <a:pt x="5390" y="53871"/>
                  </a:cubicBezTo>
                  <a:cubicBezTo>
                    <a:pt x="5481" y="53894"/>
                    <a:pt x="5458" y="54099"/>
                    <a:pt x="5572" y="54099"/>
                  </a:cubicBezTo>
                  <a:close/>
                  <a:moveTo>
                    <a:pt x="683" y="2297"/>
                  </a:moveTo>
                  <a:cubicBezTo>
                    <a:pt x="660" y="2184"/>
                    <a:pt x="546" y="2206"/>
                    <a:pt x="569" y="2388"/>
                  </a:cubicBezTo>
                  <a:cubicBezTo>
                    <a:pt x="887" y="2434"/>
                    <a:pt x="1024" y="2275"/>
                    <a:pt x="1047" y="1956"/>
                  </a:cubicBezTo>
                  <a:cubicBezTo>
                    <a:pt x="751" y="1865"/>
                    <a:pt x="910" y="2320"/>
                    <a:pt x="683" y="2297"/>
                  </a:cubicBezTo>
                  <a:close/>
                  <a:moveTo>
                    <a:pt x="1024" y="3821"/>
                  </a:moveTo>
                  <a:cubicBezTo>
                    <a:pt x="1092" y="3912"/>
                    <a:pt x="1638" y="4139"/>
                    <a:pt x="1570" y="3730"/>
                  </a:cubicBezTo>
                  <a:cubicBezTo>
                    <a:pt x="1570" y="3571"/>
                    <a:pt x="887" y="3480"/>
                    <a:pt x="1024" y="3821"/>
                  </a:cubicBezTo>
                  <a:close/>
                  <a:moveTo>
                    <a:pt x="1274" y="4162"/>
                  </a:moveTo>
                  <a:cubicBezTo>
                    <a:pt x="1274" y="4435"/>
                    <a:pt x="1410" y="4503"/>
                    <a:pt x="1547" y="4594"/>
                  </a:cubicBezTo>
                  <a:cubicBezTo>
                    <a:pt x="1592" y="4458"/>
                    <a:pt x="1683" y="4389"/>
                    <a:pt x="1661" y="4162"/>
                  </a:cubicBezTo>
                  <a:close/>
                  <a:moveTo>
                    <a:pt x="2002" y="4935"/>
                  </a:moveTo>
                  <a:cubicBezTo>
                    <a:pt x="2252" y="4981"/>
                    <a:pt x="2252" y="4708"/>
                    <a:pt x="2297" y="4503"/>
                  </a:cubicBezTo>
                  <a:cubicBezTo>
                    <a:pt x="1979" y="4389"/>
                    <a:pt x="1979" y="4662"/>
                    <a:pt x="2002" y="4935"/>
                  </a:cubicBezTo>
                  <a:close/>
                  <a:moveTo>
                    <a:pt x="1456" y="4708"/>
                  </a:moveTo>
                  <a:cubicBezTo>
                    <a:pt x="1297" y="5140"/>
                    <a:pt x="1479" y="5254"/>
                    <a:pt x="1547" y="5481"/>
                  </a:cubicBezTo>
                  <a:cubicBezTo>
                    <a:pt x="1570" y="5640"/>
                    <a:pt x="1433" y="6186"/>
                    <a:pt x="1706" y="6027"/>
                  </a:cubicBezTo>
                  <a:cubicBezTo>
                    <a:pt x="1911" y="6004"/>
                    <a:pt x="1752" y="5549"/>
                    <a:pt x="1911" y="5481"/>
                  </a:cubicBezTo>
                  <a:cubicBezTo>
                    <a:pt x="1456" y="5322"/>
                    <a:pt x="1706" y="4981"/>
                    <a:pt x="1456" y="4708"/>
                  </a:cubicBezTo>
                  <a:close/>
                  <a:moveTo>
                    <a:pt x="1979" y="7027"/>
                  </a:moveTo>
                  <a:cubicBezTo>
                    <a:pt x="1729" y="7346"/>
                    <a:pt x="1729" y="7459"/>
                    <a:pt x="1229" y="7323"/>
                  </a:cubicBezTo>
                  <a:cubicBezTo>
                    <a:pt x="1138" y="7891"/>
                    <a:pt x="1774" y="7505"/>
                    <a:pt x="1774" y="7664"/>
                  </a:cubicBezTo>
                  <a:cubicBezTo>
                    <a:pt x="1547" y="7823"/>
                    <a:pt x="1501" y="8687"/>
                    <a:pt x="1956" y="8665"/>
                  </a:cubicBezTo>
                  <a:cubicBezTo>
                    <a:pt x="2070" y="8323"/>
                    <a:pt x="1820" y="8392"/>
                    <a:pt x="1774" y="8210"/>
                  </a:cubicBezTo>
                  <a:cubicBezTo>
                    <a:pt x="1888" y="7778"/>
                    <a:pt x="2320" y="7391"/>
                    <a:pt x="1979" y="7027"/>
                  </a:cubicBezTo>
                  <a:close/>
                  <a:moveTo>
                    <a:pt x="2047" y="8983"/>
                  </a:moveTo>
                  <a:cubicBezTo>
                    <a:pt x="1752" y="8960"/>
                    <a:pt x="1615" y="9802"/>
                    <a:pt x="1933" y="9847"/>
                  </a:cubicBezTo>
                  <a:cubicBezTo>
                    <a:pt x="2070" y="9551"/>
                    <a:pt x="1911" y="9415"/>
                    <a:pt x="2047" y="8983"/>
                  </a:cubicBezTo>
                  <a:close/>
                  <a:moveTo>
                    <a:pt x="1138" y="1206"/>
                  </a:moveTo>
                  <a:cubicBezTo>
                    <a:pt x="1524" y="1501"/>
                    <a:pt x="2070" y="1615"/>
                    <a:pt x="2320" y="2115"/>
                  </a:cubicBezTo>
                  <a:cubicBezTo>
                    <a:pt x="2366" y="2184"/>
                    <a:pt x="2343" y="2479"/>
                    <a:pt x="2411" y="2661"/>
                  </a:cubicBezTo>
                  <a:cubicBezTo>
                    <a:pt x="2479" y="2820"/>
                    <a:pt x="2752" y="3252"/>
                    <a:pt x="2570" y="3639"/>
                  </a:cubicBezTo>
                  <a:cubicBezTo>
                    <a:pt x="2616" y="3866"/>
                    <a:pt x="2752" y="4003"/>
                    <a:pt x="2843" y="4185"/>
                  </a:cubicBezTo>
                  <a:cubicBezTo>
                    <a:pt x="2729" y="5754"/>
                    <a:pt x="3002" y="6754"/>
                    <a:pt x="2798" y="7800"/>
                  </a:cubicBezTo>
                  <a:cubicBezTo>
                    <a:pt x="2707" y="7709"/>
                    <a:pt x="2661" y="7596"/>
                    <a:pt x="2616" y="7459"/>
                  </a:cubicBezTo>
                  <a:cubicBezTo>
                    <a:pt x="2320" y="7528"/>
                    <a:pt x="2479" y="7755"/>
                    <a:pt x="2502" y="8005"/>
                  </a:cubicBezTo>
                  <a:cubicBezTo>
                    <a:pt x="2229" y="8096"/>
                    <a:pt x="2024" y="8642"/>
                    <a:pt x="2138" y="8869"/>
                  </a:cubicBezTo>
                  <a:cubicBezTo>
                    <a:pt x="2411" y="8574"/>
                    <a:pt x="2684" y="8255"/>
                    <a:pt x="2684" y="7914"/>
                  </a:cubicBezTo>
                  <a:cubicBezTo>
                    <a:pt x="2911" y="8346"/>
                    <a:pt x="2616" y="8710"/>
                    <a:pt x="2775" y="9210"/>
                  </a:cubicBezTo>
                  <a:cubicBezTo>
                    <a:pt x="2456" y="9028"/>
                    <a:pt x="2456" y="9529"/>
                    <a:pt x="2411" y="8983"/>
                  </a:cubicBezTo>
                  <a:cubicBezTo>
                    <a:pt x="2275" y="9142"/>
                    <a:pt x="2206" y="9529"/>
                    <a:pt x="2297" y="9642"/>
                  </a:cubicBezTo>
                  <a:cubicBezTo>
                    <a:pt x="2593" y="9642"/>
                    <a:pt x="2547" y="9210"/>
                    <a:pt x="2957" y="9324"/>
                  </a:cubicBezTo>
                  <a:lnTo>
                    <a:pt x="2934" y="9870"/>
                  </a:lnTo>
                  <a:cubicBezTo>
                    <a:pt x="2820" y="9165"/>
                    <a:pt x="2343" y="10006"/>
                    <a:pt x="2570" y="10302"/>
                  </a:cubicBezTo>
                  <a:cubicBezTo>
                    <a:pt x="2707" y="10325"/>
                    <a:pt x="2616" y="10074"/>
                    <a:pt x="2661" y="9983"/>
                  </a:cubicBezTo>
                  <a:cubicBezTo>
                    <a:pt x="2843" y="9733"/>
                    <a:pt x="2684" y="10597"/>
                    <a:pt x="2843" y="10870"/>
                  </a:cubicBezTo>
                  <a:cubicBezTo>
                    <a:pt x="2729" y="10939"/>
                    <a:pt x="2729" y="11120"/>
                    <a:pt x="2547" y="11075"/>
                  </a:cubicBezTo>
                  <a:cubicBezTo>
                    <a:pt x="2775" y="11416"/>
                    <a:pt x="2388" y="11894"/>
                    <a:pt x="2252" y="12257"/>
                  </a:cubicBezTo>
                  <a:cubicBezTo>
                    <a:pt x="2138" y="11712"/>
                    <a:pt x="2093" y="11029"/>
                    <a:pt x="1547" y="10939"/>
                  </a:cubicBezTo>
                  <a:cubicBezTo>
                    <a:pt x="1570" y="10825"/>
                    <a:pt x="1729" y="10870"/>
                    <a:pt x="1729" y="10734"/>
                  </a:cubicBezTo>
                  <a:cubicBezTo>
                    <a:pt x="1683" y="10393"/>
                    <a:pt x="1547" y="10825"/>
                    <a:pt x="1365" y="10711"/>
                  </a:cubicBezTo>
                  <a:cubicBezTo>
                    <a:pt x="1456" y="10302"/>
                    <a:pt x="1274" y="10188"/>
                    <a:pt x="1297" y="9847"/>
                  </a:cubicBezTo>
                  <a:cubicBezTo>
                    <a:pt x="1570" y="9733"/>
                    <a:pt x="1456" y="10097"/>
                    <a:pt x="1479" y="10279"/>
                  </a:cubicBezTo>
                  <a:cubicBezTo>
                    <a:pt x="1888" y="10393"/>
                    <a:pt x="1683" y="9506"/>
                    <a:pt x="1479" y="9415"/>
                  </a:cubicBezTo>
                  <a:cubicBezTo>
                    <a:pt x="1433" y="9074"/>
                    <a:pt x="1774" y="9165"/>
                    <a:pt x="1683" y="8755"/>
                  </a:cubicBezTo>
                  <a:cubicBezTo>
                    <a:pt x="1592" y="8642"/>
                    <a:pt x="1501" y="8528"/>
                    <a:pt x="1410" y="8414"/>
                  </a:cubicBezTo>
                  <a:cubicBezTo>
                    <a:pt x="1206" y="8414"/>
                    <a:pt x="1388" y="8778"/>
                    <a:pt x="1410" y="8755"/>
                  </a:cubicBezTo>
                  <a:cubicBezTo>
                    <a:pt x="1365" y="8892"/>
                    <a:pt x="1229" y="8915"/>
                    <a:pt x="1206" y="9074"/>
                  </a:cubicBezTo>
                  <a:cubicBezTo>
                    <a:pt x="1206" y="9256"/>
                    <a:pt x="1365" y="9574"/>
                    <a:pt x="1206" y="9961"/>
                  </a:cubicBezTo>
                  <a:cubicBezTo>
                    <a:pt x="1092" y="8983"/>
                    <a:pt x="1047" y="7982"/>
                    <a:pt x="978" y="7005"/>
                  </a:cubicBezTo>
                  <a:cubicBezTo>
                    <a:pt x="1342" y="7141"/>
                    <a:pt x="1615" y="7118"/>
                    <a:pt x="1888" y="7005"/>
                  </a:cubicBezTo>
                  <a:cubicBezTo>
                    <a:pt x="1956" y="6686"/>
                    <a:pt x="1729" y="6686"/>
                    <a:pt x="1797" y="6368"/>
                  </a:cubicBezTo>
                  <a:cubicBezTo>
                    <a:pt x="1729" y="6049"/>
                    <a:pt x="1638" y="6641"/>
                    <a:pt x="1342" y="6459"/>
                  </a:cubicBezTo>
                  <a:lnTo>
                    <a:pt x="1342" y="5913"/>
                  </a:lnTo>
                  <a:cubicBezTo>
                    <a:pt x="933" y="5936"/>
                    <a:pt x="1001" y="6254"/>
                    <a:pt x="1069" y="6663"/>
                  </a:cubicBezTo>
                  <a:cubicBezTo>
                    <a:pt x="705" y="6391"/>
                    <a:pt x="865" y="5549"/>
                    <a:pt x="728" y="5026"/>
                  </a:cubicBezTo>
                  <a:cubicBezTo>
                    <a:pt x="796" y="5072"/>
                    <a:pt x="865" y="5140"/>
                    <a:pt x="1001" y="5140"/>
                  </a:cubicBezTo>
                  <a:cubicBezTo>
                    <a:pt x="1024" y="4867"/>
                    <a:pt x="865" y="4799"/>
                    <a:pt x="819" y="4594"/>
                  </a:cubicBezTo>
                  <a:cubicBezTo>
                    <a:pt x="728" y="4640"/>
                    <a:pt x="660" y="4685"/>
                    <a:pt x="637" y="4799"/>
                  </a:cubicBezTo>
                  <a:cubicBezTo>
                    <a:pt x="364" y="4344"/>
                    <a:pt x="387" y="3503"/>
                    <a:pt x="296" y="2820"/>
                  </a:cubicBezTo>
                  <a:cubicBezTo>
                    <a:pt x="433" y="2957"/>
                    <a:pt x="524" y="2957"/>
                    <a:pt x="569" y="2729"/>
                  </a:cubicBezTo>
                  <a:cubicBezTo>
                    <a:pt x="637" y="2479"/>
                    <a:pt x="251" y="2275"/>
                    <a:pt x="205" y="2502"/>
                  </a:cubicBezTo>
                  <a:cubicBezTo>
                    <a:pt x="1" y="2479"/>
                    <a:pt x="182" y="2024"/>
                    <a:pt x="137" y="1843"/>
                  </a:cubicBezTo>
                  <a:cubicBezTo>
                    <a:pt x="410" y="1547"/>
                    <a:pt x="887" y="1524"/>
                    <a:pt x="1138" y="1206"/>
                  </a:cubicBezTo>
                  <a:close/>
                  <a:moveTo>
                    <a:pt x="8414" y="17760"/>
                  </a:moveTo>
                  <a:cubicBezTo>
                    <a:pt x="8414" y="17556"/>
                    <a:pt x="8301" y="17533"/>
                    <a:pt x="8323" y="17328"/>
                  </a:cubicBezTo>
                  <a:cubicBezTo>
                    <a:pt x="8687" y="17147"/>
                    <a:pt x="8346" y="17783"/>
                    <a:pt x="8596" y="17760"/>
                  </a:cubicBezTo>
                  <a:cubicBezTo>
                    <a:pt x="8505" y="18284"/>
                    <a:pt x="8369" y="18738"/>
                    <a:pt x="8392" y="19398"/>
                  </a:cubicBezTo>
                  <a:cubicBezTo>
                    <a:pt x="8119" y="19580"/>
                    <a:pt x="8392" y="18056"/>
                    <a:pt x="8414" y="17760"/>
                  </a:cubicBezTo>
                  <a:close/>
                  <a:moveTo>
                    <a:pt x="7573" y="18625"/>
                  </a:moveTo>
                  <a:cubicBezTo>
                    <a:pt x="8301" y="18716"/>
                    <a:pt x="7618" y="19557"/>
                    <a:pt x="7914" y="20034"/>
                  </a:cubicBezTo>
                  <a:cubicBezTo>
                    <a:pt x="7505" y="19898"/>
                    <a:pt x="7800" y="19966"/>
                    <a:pt x="7641" y="20262"/>
                  </a:cubicBezTo>
                  <a:cubicBezTo>
                    <a:pt x="7186" y="19875"/>
                    <a:pt x="7891" y="19193"/>
                    <a:pt x="7573" y="18625"/>
                  </a:cubicBezTo>
                  <a:close/>
                  <a:moveTo>
                    <a:pt x="7482" y="18397"/>
                  </a:moveTo>
                  <a:cubicBezTo>
                    <a:pt x="7482" y="17942"/>
                    <a:pt x="7869" y="17601"/>
                    <a:pt x="7414" y="17397"/>
                  </a:cubicBezTo>
                  <a:cubicBezTo>
                    <a:pt x="7323" y="16987"/>
                    <a:pt x="7641" y="17101"/>
                    <a:pt x="7596" y="16760"/>
                  </a:cubicBezTo>
                  <a:cubicBezTo>
                    <a:pt x="7687" y="16328"/>
                    <a:pt x="7277" y="16191"/>
                    <a:pt x="7527" y="15873"/>
                  </a:cubicBezTo>
                  <a:cubicBezTo>
                    <a:pt x="7687" y="15987"/>
                    <a:pt x="7755" y="16328"/>
                    <a:pt x="7778" y="16760"/>
                  </a:cubicBezTo>
                  <a:cubicBezTo>
                    <a:pt x="7823" y="17306"/>
                    <a:pt x="7914" y="18306"/>
                    <a:pt x="7482" y="18397"/>
                  </a:cubicBezTo>
                  <a:close/>
                  <a:moveTo>
                    <a:pt x="47300" y="78590"/>
                  </a:moveTo>
                  <a:cubicBezTo>
                    <a:pt x="47550" y="78703"/>
                    <a:pt x="47368" y="79113"/>
                    <a:pt x="47163" y="79204"/>
                  </a:cubicBezTo>
                  <a:cubicBezTo>
                    <a:pt x="47004" y="79090"/>
                    <a:pt x="47140" y="78840"/>
                    <a:pt x="47300" y="78590"/>
                  </a:cubicBezTo>
                  <a:close/>
                  <a:moveTo>
                    <a:pt x="6663" y="17601"/>
                  </a:moveTo>
                  <a:lnTo>
                    <a:pt x="6686" y="17169"/>
                  </a:lnTo>
                  <a:cubicBezTo>
                    <a:pt x="6754" y="17237"/>
                    <a:pt x="6823" y="17283"/>
                    <a:pt x="6959" y="17283"/>
                  </a:cubicBezTo>
                  <a:lnTo>
                    <a:pt x="6959" y="17078"/>
                  </a:lnTo>
                  <a:cubicBezTo>
                    <a:pt x="6936" y="16942"/>
                    <a:pt x="6777" y="16965"/>
                    <a:pt x="6777" y="17056"/>
                  </a:cubicBezTo>
                  <a:cubicBezTo>
                    <a:pt x="6504" y="16919"/>
                    <a:pt x="6845" y="16646"/>
                    <a:pt x="6868" y="16533"/>
                  </a:cubicBezTo>
                  <a:cubicBezTo>
                    <a:pt x="6709" y="16510"/>
                    <a:pt x="6686" y="16646"/>
                    <a:pt x="6504" y="16623"/>
                  </a:cubicBezTo>
                  <a:cubicBezTo>
                    <a:pt x="6823" y="16373"/>
                    <a:pt x="6754" y="16055"/>
                    <a:pt x="6709" y="15532"/>
                  </a:cubicBezTo>
                  <a:cubicBezTo>
                    <a:pt x="6913" y="15577"/>
                    <a:pt x="6754" y="16055"/>
                    <a:pt x="7050" y="15987"/>
                  </a:cubicBezTo>
                  <a:cubicBezTo>
                    <a:pt x="7073" y="16055"/>
                    <a:pt x="6868" y="16305"/>
                    <a:pt x="6868" y="16305"/>
                  </a:cubicBezTo>
                  <a:cubicBezTo>
                    <a:pt x="6891" y="16373"/>
                    <a:pt x="7050" y="16419"/>
                    <a:pt x="7050" y="16419"/>
                  </a:cubicBezTo>
                  <a:cubicBezTo>
                    <a:pt x="7050" y="16646"/>
                    <a:pt x="6959" y="16896"/>
                    <a:pt x="7050" y="17397"/>
                  </a:cubicBezTo>
                  <a:cubicBezTo>
                    <a:pt x="6868" y="17397"/>
                    <a:pt x="6913" y="17692"/>
                    <a:pt x="6663" y="17601"/>
                  </a:cubicBezTo>
                  <a:close/>
                  <a:moveTo>
                    <a:pt x="8551" y="20057"/>
                  </a:moveTo>
                  <a:cubicBezTo>
                    <a:pt x="8755" y="19989"/>
                    <a:pt x="8687" y="20262"/>
                    <a:pt x="8824" y="20285"/>
                  </a:cubicBezTo>
                  <a:cubicBezTo>
                    <a:pt x="8733" y="20580"/>
                    <a:pt x="8733" y="20739"/>
                    <a:pt x="8824" y="21035"/>
                  </a:cubicBezTo>
                  <a:cubicBezTo>
                    <a:pt x="8392" y="20876"/>
                    <a:pt x="8664" y="20557"/>
                    <a:pt x="8551" y="20057"/>
                  </a:cubicBezTo>
                  <a:close/>
                  <a:moveTo>
                    <a:pt x="7732" y="20808"/>
                  </a:moveTo>
                  <a:cubicBezTo>
                    <a:pt x="7596" y="20398"/>
                    <a:pt x="7982" y="20603"/>
                    <a:pt x="7914" y="20262"/>
                  </a:cubicBezTo>
                  <a:cubicBezTo>
                    <a:pt x="8187" y="20421"/>
                    <a:pt x="7778" y="20808"/>
                    <a:pt x="7982" y="20921"/>
                  </a:cubicBezTo>
                  <a:cubicBezTo>
                    <a:pt x="7891" y="21285"/>
                    <a:pt x="7960" y="20603"/>
                    <a:pt x="7732" y="20808"/>
                  </a:cubicBezTo>
                  <a:close/>
                  <a:moveTo>
                    <a:pt x="7937" y="706"/>
                  </a:moveTo>
                  <a:cubicBezTo>
                    <a:pt x="8323" y="842"/>
                    <a:pt x="7914" y="1229"/>
                    <a:pt x="8005" y="1683"/>
                  </a:cubicBezTo>
                  <a:cubicBezTo>
                    <a:pt x="7846" y="1934"/>
                    <a:pt x="7960" y="956"/>
                    <a:pt x="7937" y="706"/>
                  </a:cubicBezTo>
                  <a:close/>
                  <a:moveTo>
                    <a:pt x="5435" y="62285"/>
                  </a:moveTo>
                  <a:cubicBezTo>
                    <a:pt x="5526" y="61921"/>
                    <a:pt x="5072" y="62149"/>
                    <a:pt x="5185" y="61739"/>
                  </a:cubicBezTo>
                  <a:cubicBezTo>
                    <a:pt x="5458" y="61785"/>
                    <a:pt x="5413" y="62194"/>
                    <a:pt x="5822" y="62081"/>
                  </a:cubicBezTo>
                  <a:cubicBezTo>
                    <a:pt x="5799" y="62262"/>
                    <a:pt x="5663" y="62331"/>
                    <a:pt x="5435" y="62285"/>
                  </a:cubicBezTo>
                  <a:close/>
                  <a:moveTo>
                    <a:pt x="8892" y="16123"/>
                  </a:moveTo>
                  <a:cubicBezTo>
                    <a:pt x="8346" y="16191"/>
                    <a:pt x="8846" y="17237"/>
                    <a:pt x="9142" y="17328"/>
                  </a:cubicBezTo>
                  <a:cubicBezTo>
                    <a:pt x="9256" y="16714"/>
                    <a:pt x="8733" y="16805"/>
                    <a:pt x="8892" y="16123"/>
                  </a:cubicBezTo>
                  <a:close/>
                  <a:moveTo>
                    <a:pt x="9529" y="16464"/>
                  </a:moveTo>
                  <a:cubicBezTo>
                    <a:pt x="9620" y="16828"/>
                    <a:pt x="9278" y="17533"/>
                    <a:pt x="9506" y="17351"/>
                  </a:cubicBezTo>
                  <a:cubicBezTo>
                    <a:pt x="9597" y="17215"/>
                    <a:pt x="9711" y="16214"/>
                    <a:pt x="9529" y="16464"/>
                  </a:cubicBezTo>
                  <a:close/>
                  <a:moveTo>
                    <a:pt x="9847" y="13190"/>
                  </a:moveTo>
                  <a:cubicBezTo>
                    <a:pt x="9870" y="13122"/>
                    <a:pt x="9938" y="13076"/>
                    <a:pt x="10029" y="13099"/>
                  </a:cubicBezTo>
                  <a:cubicBezTo>
                    <a:pt x="9983" y="12826"/>
                    <a:pt x="9961" y="12530"/>
                    <a:pt x="9688" y="12530"/>
                  </a:cubicBezTo>
                  <a:cubicBezTo>
                    <a:pt x="9642" y="12849"/>
                    <a:pt x="9688" y="13099"/>
                    <a:pt x="9847" y="13190"/>
                  </a:cubicBezTo>
                  <a:close/>
                  <a:moveTo>
                    <a:pt x="9233" y="17874"/>
                  </a:moveTo>
                  <a:cubicBezTo>
                    <a:pt x="8960" y="17942"/>
                    <a:pt x="8960" y="18284"/>
                    <a:pt x="8846" y="18534"/>
                  </a:cubicBezTo>
                  <a:cubicBezTo>
                    <a:pt x="9119" y="18625"/>
                    <a:pt x="9097" y="18374"/>
                    <a:pt x="9324" y="18443"/>
                  </a:cubicBezTo>
                  <a:cubicBezTo>
                    <a:pt x="9347" y="18170"/>
                    <a:pt x="9142" y="18193"/>
                    <a:pt x="9233" y="17874"/>
                  </a:cubicBezTo>
                  <a:close/>
                  <a:moveTo>
                    <a:pt x="9028" y="18647"/>
                  </a:moveTo>
                  <a:cubicBezTo>
                    <a:pt x="8983" y="18988"/>
                    <a:pt x="9278" y="18943"/>
                    <a:pt x="9301" y="19193"/>
                  </a:cubicBezTo>
                  <a:cubicBezTo>
                    <a:pt x="9210" y="19193"/>
                    <a:pt x="9187" y="19398"/>
                    <a:pt x="9301" y="19420"/>
                  </a:cubicBezTo>
                  <a:cubicBezTo>
                    <a:pt x="9210" y="19011"/>
                    <a:pt x="9642" y="19261"/>
                    <a:pt x="9574" y="18875"/>
                  </a:cubicBezTo>
                  <a:cubicBezTo>
                    <a:pt x="9233" y="18988"/>
                    <a:pt x="9324" y="18602"/>
                    <a:pt x="9028" y="18647"/>
                  </a:cubicBezTo>
                  <a:close/>
                  <a:moveTo>
                    <a:pt x="8846" y="19398"/>
                  </a:moveTo>
                  <a:cubicBezTo>
                    <a:pt x="8937" y="19375"/>
                    <a:pt x="8983" y="19284"/>
                    <a:pt x="9028" y="19193"/>
                  </a:cubicBezTo>
                  <a:cubicBezTo>
                    <a:pt x="8596" y="19193"/>
                    <a:pt x="8846" y="19489"/>
                    <a:pt x="8824" y="19853"/>
                  </a:cubicBezTo>
                  <a:cubicBezTo>
                    <a:pt x="9006" y="19739"/>
                    <a:pt x="9301" y="19807"/>
                    <a:pt x="9392" y="19648"/>
                  </a:cubicBezTo>
                  <a:cubicBezTo>
                    <a:pt x="9187" y="19398"/>
                    <a:pt x="8983" y="19762"/>
                    <a:pt x="8846" y="19398"/>
                  </a:cubicBezTo>
                  <a:close/>
                  <a:moveTo>
                    <a:pt x="8619" y="15464"/>
                  </a:moveTo>
                  <a:cubicBezTo>
                    <a:pt x="8778" y="15305"/>
                    <a:pt x="8869" y="15009"/>
                    <a:pt x="8824" y="14600"/>
                  </a:cubicBezTo>
                  <a:cubicBezTo>
                    <a:pt x="9119" y="14645"/>
                    <a:pt x="9097" y="15350"/>
                    <a:pt x="8892" y="15373"/>
                  </a:cubicBezTo>
                  <a:cubicBezTo>
                    <a:pt x="9119" y="15418"/>
                    <a:pt x="9028" y="15805"/>
                    <a:pt x="9165" y="15919"/>
                  </a:cubicBezTo>
                  <a:cubicBezTo>
                    <a:pt x="9460" y="15577"/>
                    <a:pt x="9119" y="14850"/>
                    <a:pt x="9097" y="14713"/>
                  </a:cubicBezTo>
                  <a:cubicBezTo>
                    <a:pt x="9097" y="14736"/>
                    <a:pt x="9278" y="14691"/>
                    <a:pt x="9278" y="14713"/>
                  </a:cubicBezTo>
                  <a:cubicBezTo>
                    <a:pt x="9210" y="14486"/>
                    <a:pt x="9051" y="14372"/>
                    <a:pt x="8915" y="14281"/>
                  </a:cubicBezTo>
                  <a:cubicBezTo>
                    <a:pt x="8915" y="14077"/>
                    <a:pt x="8983" y="13986"/>
                    <a:pt x="9097" y="13940"/>
                  </a:cubicBezTo>
                  <a:cubicBezTo>
                    <a:pt x="9074" y="13667"/>
                    <a:pt x="8960" y="13349"/>
                    <a:pt x="9028" y="13190"/>
                  </a:cubicBezTo>
                  <a:cubicBezTo>
                    <a:pt x="8892" y="12758"/>
                    <a:pt x="9438" y="13167"/>
                    <a:pt x="9301" y="12758"/>
                  </a:cubicBezTo>
                  <a:cubicBezTo>
                    <a:pt x="9278" y="12599"/>
                    <a:pt x="9142" y="12735"/>
                    <a:pt x="9119" y="12849"/>
                  </a:cubicBezTo>
                  <a:cubicBezTo>
                    <a:pt x="8915" y="12758"/>
                    <a:pt x="9097" y="12235"/>
                    <a:pt x="9051" y="11985"/>
                  </a:cubicBezTo>
                  <a:cubicBezTo>
                    <a:pt x="9165" y="12121"/>
                    <a:pt x="9187" y="12394"/>
                    <a:pt x="9301" y="12530"/>
                  </a:cubicBezTo>
                  <a:cubicBezTo>
                    <a:pt x="9392" y="12508"/>
                    <a:pt x="9415" y="12417"/>
                    <a:pt x="9506" y="12417"/>
                  </a:cubicBezTo>
                  <a:cubicBezTo>
                    <a:pt x="9460" y="12189"/>
                    <a:pt x="9301" y="12076"/>
                    <a:pt x="9233" y="11871"/>
                  </a:cubicBezTo>
                  <a:cubicBezTo>
                    <a:pt x="9529" y="11985"/>
                    <a:pt x="9483" y="11029"/>
                    <a:pt x="9529" y="10779"/>
                  </a:cubicBezTo>
                  <a:cubicBezTo>
                    <a:pt x="9620" y="10984"/>
                    <a:pt x="9733" y="11166"/>
                    <a:pt x="9779" y="11439"/>
                  </a:cubicBezTo>
                  <a:cubicBezTo>
                    <a:pt x="9915" y="11416"/>
                    <a:pt x="9870" y="11166"/>
                    <a:pt x="9892" y="11007"/>
                  </a:cubicBezTo>
                  <a:cubicBezTo>
                    <a:pt x="10143" y="11371"/>
                    <a:pt x="10234" y="12621"/>
                    <a:pt x="10211" y="13303"/>
                  </a:cubicBezTo>
                  <a:cubicBezTo>
                    <a:pt x="10211" y="13508"/>
                    <a:pt x="10165" y="13531"/>
                    <a:pt x="10029" y="13531"/>
                  </a:cubicBezTo>
                  <a:cubicBezTo>
                    <a:pt x="10074" y="13645"/>
                    <a:pt x="10188" y="13622"/>
                    <a:pt x="10211" y="13758"/>
                  </a:cubicBezTo>
                  <a:cubicBezTo>
                    <a:pt x="10256" y="13986"/>
                    <a:pt x="10029" y="13917"/>
                    <a:pt x="10029" y="13963"/>
                  </a:cubicBezTo>
                  <a:cubicBezTo>
                    <a:pt x="10029" y="14099"/>
                    <a:pt x="10188" y="14145"/>
                    <a:pt x="10211" y="14304"/>
                  </a:cubicBezTo>
                  <a:cubicBezTo>
                    <a:pt x="10234" y="14531"/>
                    <a:pt x="10006" y="14850"/>
                    <a:pt x="10006" y="15168"/>
                  </a:cubicBezTo>
                  <a:cubicBezTo>
                    <a:pt x="9983" y="15646"/>
                    <a:pt x="10120" y="16100"/>
                    <a:pt x="10074" y="16601"/>
                  </a:cubicBezTo>
                  <a:cubicBezTo>
                    <a:pt x="10029" y="17033"/>
                    <a:pt x="9824" y="17419"/>
                    <a:pt x="9779" y="17897"/>
                  </a:cubicBezTo>
                  <a:cubicBezTo>
                    <a:pt x="9756" y="18079"/>
                    <a:pt x="9870" y="18193"/>
                    <a:pt x="9870" y="18215"/>
                  </a:cubicBezTo>
                  <a:cubicBezTo>
                    <a:pt x="9870" y="18966"/>
                    <a:pt x="9529" y="19671"/>
                    <a:pt x="9824" y="20307"/>
                  </a:cubicBezTo>
                  <a:cubicBezTo>
                    <a:pt x="9756" y="20376"/>
                    <a:pt x="9688" y="20489"/>
                    <a:pt x="9642" y="20626"/>
                  </a:cubicBezTo>
                  <a:cubicBezTo>
                    <a:pt x="9438" y="20535"/>
                    <a:pt x="9665" y="19944"/>
                    <a:pt x="9278" y="20080"/>
                  </a:cubicBezTo>
                  <a:cubicBezTo>
                    <a:pt x="9415" y="20398"/>
                    <a:pt x="9529" y="20717"/>
                    <a:pt x="9733" y="20967"/>
                  </a:cubicBezTo>
                  <a:cubicBezTo>
                    <a:pt x="9415" y="21467"/>
                    <a:pt x="9665" y="22422"/>
                    <a:pt x="9529" y="23127"/>
                  </a:cubicBezTo>
                  <a:cubicBezTo>
                    <a:pt x="9460" y="23400"/>
                    <a:pt x="9324" y="23377"/>
                    <a:pt x="9233" y="23559"/>
                  </a:cubicBezTo>
                  <a:cubicBezTo>
                    <a:pt x="9097" y="23832"/>
                    <a:pt x="9187" y="24241"/>
                    <a:pt x="8960" y="24332"/>
                  </a:cubicBezTo>
                  <a:cubicBezTo>
                    <a:pt x="8528" y="24241"/>
                    <a:pt x="8869" y="23696"/>
                    <a:pt x="8869" y="23445"/>
                  </a:cubicBezTo>
                  <a:cubicBezTo>
                    <a:pt x="8892" y="23104"/>
                    <a:pt x="8846" y="22718"/>
                    <a:pt x="8892" y="22468"/>
                  </a:cubicBezTo>
                  <a:cubicBezTo>
                    <a:pt x="8915" y="22354"/>
                    <a:pt x="8801" y="22240"/>
                    <a:pt x="8801" y="22240"/>
                  </a:cubicBezTo>
                  <a:cubicBezTo>
                    <a:pt x="8824" y="22172"/>
                    <a:pt x="8983" y="21945"/>
                    <a:pt x="8983" y="21922"/>
                  </a:cubicBezTo>
                  <a:cubicBezTo>
                    <a:pt x="9006" y="21785"/>
                    <a:pt x="8892" y="21535"/>
                    <a:pt x="8892" y="21376"/>
                  </a:cubicBezTo>
                  <a:cubicBezTo>
                    <a:pt x="8915" y="20990"/>
                    <a:pt x="9006" y="20876"/>
                    <a:pt x="8824" y="20489"/>
                  </a:cubicBezTo>
                  <a:cubicBezTo>
                    <a:pt x="9097" y="20467"/>
                    <a:pt x="9165" y="20944"/>
                    <a:pt x="9278" y="20512"/>
                  </a:cubicBezTo>
                  <a:cubicBezTo>
                    <a:pt x="9256" y="20353"/>
                    <a:pt x="9165" y="20557"/>
                    <a:pt x="9006" y="20512"/>
                  </a:cubicBezTo>
                  <a:cubicBezTo>
                    <a:pt x="8915" y="20262"/>
                    <a:pt x="8915" y="19898"/>
                    <a:pt x="8642" y="19830"/>
                  </a:cubicBezTo>
                  <a:cubicBezTo>
                    <a:pt x="8824" y="18988"/>
                    <a:pt x="8710" y="18420"/>
                    <a:pt x="8960" y="17760"/>
                  </a:cubicBezTo>
                  <a:cubicBezTo>
                    <a:pt x="8892" y="17351"/>
                    <a:pt x="8710" y="17033"/>
                    <a:pt x="8414" y="16874"/>
                  </a:cubicBezTo>
                  <a:cubicBezTo>
                    <a:pt x="8505" y="16623"/>
                    <a:pt x="8551" y="16305"/>
                    <a:pt x="8528" y="15896"/>
                  </a:cubicBezTo>
                  <a:lnTo>
                    <a:pt x="8892" y="15919"/>
                  </a:lnTo>
                  <a:cubicBezTo>
                    <a:pt x="8915" y="15623"/>
                    <a:pt x="8869" y="15441"/>
                    <a:pt x="8619" y="15464"/>
                  </a:cubicBezTo>
                  <a:close/>
                  <a:moveTo>
                    <a:pt x="6868" y="11166"/>
                  </a:moveTo>
                  <a:cubicBezTo>
                    <a:pt x="6686" y="11371"/>
                    <a:pt x="6823" y="10279"/>
                    <a:pt x="6777" y="9961"/>
                  </a:cubicBezTo>
                  <a:cubicBezTo>
                    <a:pt x="7186" y="10165"/>
                    <a:pt x="6777" y="10711"/>
                    <a:pt x="6868" y="11166"/>
                  </a:cubicBezTo>
                  <a:close/>
                  <a:moveTo>
                    <a:pt x="7573" y="24196"/>
                  </a:moveTo>
                  <a:cubicBezTo>
                    <a:pt x="7641" y="23968"/>
                    <a:pt x="7414" y="23946"/>
                    <a:pt x="7391" y="23855"/>
                  </a:cubicBezTo>
                  <a:cubicBezTo>
                    <a:pt x="7391" y="23582"/>
                    <a:pt x="7641" y="23718"/>
                    <a:pt x="7687" y="23423"/>
                  </a:cubicBezTo>
                  <a:cubicBezTo>
                    <a:pt x="7982" y="23696"/>
                    <a:pt x="8164" y="23400"/>
                    <a:pt x="8232" y="23878"/>
                  </a:cubicBezTo>
                  <a:cubicBezTo>
                    <a:pt x="7937" y="23946"/>
                    <a:pt x="7960" y="23673"/>
                    <a:pt x="7687" y="23764"/>
                  </a:cubicBezTo>
                  <a:cubicBezTo>
                    <a:pt x="7618" y="24037"/>
                    <a:pt x="7982" y="24378"/>
                    <a:pt x="8119" y="24082"/>
                  </a:cubicBezTo>
                  <a:cubicBezTo>
                    <a:pt x="8232" y="24105"/>
                    <a:pt x="8187" y="24196"/>
                    <a:pt x="8119" y="24196"/>
                  </a:cubicBezTo>
                  <a:lnTo>
                    <a:pt x="8119" y="24423"/>
                  </a:lnTo>
                  <a:cubicBezTo>
                    <a:pt x="7846" y="24491"/>
                    <a:pt x="7960" y="24105"/>
                    <a:pt x="7664" y="24196"/>
                  </a:cubicBezTo>
                  <a:cubicBezTo>
                    <a:pt x="7755" y="24673"/>
                    <a:pt x="7914" y="24764"/>
                    <a:pt x="7755" y="25174"/>
                  </a:cubicBezTo>
                  <a:cubicBezTo>
                    <a:pt x="7482" y="25174"/>
                    <a:pt x="7414" y="24924"/>
                    <a:pt x="7300" y="24719"/>
                  </a:cubicBezTo>
                  <a:cubicBezTo>
                    <a:pt x="7300" y="24378"/>
                    <a:pt x="7527" y="24446"/>
                    <a:pt x="7573" y="24196"/>
                  </a:cubicBezTo>
                  <a:close/>
                  <a:moveTo>
                    <a:pt x="6004" y="31814"/>
                  </a:moveTo>
                  <a:cubicBezTo>
                    <a:pt x="5776" y="32155"/>
                    <a:pt x="6049" y="31018"/>
                    <a:pt x="5822" y="31041"/>
                  </a:cubicBezTo>
                  <a:cubicBezTo>
                    <a:pt x="5981" y="30722"/>
                    <a:pt x="5731" y="30563"/>
                    <a:pt x="5936" y="30267"/>
                  </a:cubicBezTo>
                  <a:cubicBezTo>
                    <a:pt x="5981" y="30677"/>
                    <a:pt x="6277" y="31245"/>
                    <a:pt x="6186" y="31473"/>
                  </a:cubicBezTo>
                  <a:cubicBezTo>
                    <a:pt x="6004" y="31109"/>
                    <a:pt x="5981" y="31382"/>
                    <a:pt x="6004" y="31814"/>
                  </a:cubicBezTo>
                  <a:close/>
                  <a:moveTo>
                    <a:pt x="6913" y="32041"/>
                  </a:moveTo>
                  <a:cubicBezTo>
                    <a:pt x="6777" y="31836"/>
                    <a:pt x="6413" y="31905"/>
                    <a:pt x="6459" y="31495"/>
                  </a:cubicBezTo>
                  <a:cubicBezTo>
                    <a:pt x="6595" y="31814"/>
                    <a:pt x="6936" y="31223"/>
                    <a:pt x="6913" y="31723"/>
                  </a:cubicBezTo>
                  <a:cubicBezTo>
                    <a:pt x="7095" y="31655"/>
                    <a:pt x="6959" y="31154"/>
                    <a:pt x="7277" y="31291"/>
                  </a:cubicBezTo>
                  <a:cubicBezTo>
                    <a:pt x="7004" y="31700"/>
                    <a:pt x="7277" y="32223"/>
                    <a:pt x="7073" y="32814"/>
                  </a:cubicBezTo>
                  <a:cubicBezTo>
                    <a:pt x="6845" y="32519"/>
                    <a:pt x="7004" y="32996"/>
                    <a:pt x="6709" y="32905"/>
                  </a:cubicBezTo>
                  <a:cubicBezTo>
                    <a:pt x="6618" y="32405"/>
                    <a:pt x="6982" y="32496"/>
                    <a:pt x="6913" y="32041"/>
                  </a:cubicBezTo>
                  <a:close/>
                  <a:moveTo>
                    <a:pt x="6800" y="21012"/>
                  </a:moveTo>
                  <a:cubicBezTo>
                    <a:pt x="6709" y="21058"/>
                    <a:pt x="6641" y="21126"/>
                    <a:pt x="6618" y="20990"/>
                  </a:cubicBezTo>
                  <a:cubicBezTo>
                    <a:pt x="6550" y="20535"/>
                    <a:pt x="6686" y="19489"/>
                    <a:pt x="6663" y="18693"/>
                  </a:cubicBezTo>
                  <a:cubicBezTo>
                    <a:pt x="6595" y="18306"/>
                    <a:pt x="6823" y="18306"/>
                    <a:pt x="6754" y="18716"/>
                  </a:cubicBezTo>
                  <a:cubicBezTo>
                    <a:pt x="6823" y="19489"/>
                    <a:pt x="6936" y="20285"/>
                    <a:pt x="6800" y="21012"/>
                  </a:cubicBezTo>
                  <a:close/>
                  <a:moveTo>
                    <a:pt x="8096" y="32723"/>
                  </a:moveTo>
                  <a:cubicBezTo>
                    <a:pt x="8005" y="32723"/>
                    <a:pt x="8028" y="32587"/>
                    <a:pt x="8005" y="32496"/>
                  </a:cubicBezTo>
                  <a:cubicBezTo>
                    <a:pt x="7846" y="32496"/>
                    <a:pt x="7755" y="32587"/>
                    <a:pt x="7732" y="32723"/>
                  </a:cubicBezTo>
                  <a:cubicBezTo>
                    <a:pt x="7596" y="32723"/>
                    <a:pt x="7618" y="32087"/>
                    <a:pt x="7459" y="32496"/>
                  </a:cubicBezTo>
                  <a:cubicBezTo>
                    <a:pt x="7118" y="32428"/>
                    <a:pt x="7527" y="32109"/>
                    <a:pt x="7550" y="32064"/>
                  </a:cubicBezTo>
                  <a:cubicBezTo>
                    <a:pt x="7596" y="31927"/>
                    <a:pt x="7505" y="31746"/>
                    <a:pt x="7550" y="31632"/>
                  </a:cubicBezTo>
                  <a:cubicBezTo>
                    <a:pt x="7573" y="31564"/>
                    <a:pt x="7732" y="31564"/>
                    <a:pt x="7732" y="31518"/>
                  </a:cubicBezTo>
                  <a:cubicBezTo>
                    <a:pt x="7800" y="31359"/>
                    <a:pt x="7687" y="31132"/>
                    <a:pt x="7937" y="31200"/>
                  </a:cubicBezTo>
                  <a:cubicBezTo>
                    <a:pt x="7960" y="30995"/>
                    <a:pt x="7846" y="30654"/>
                    <a:pt x="8119" y="30768"/>
                  </a:cubicBezTo>
                  <a:cubicBezTo>
                    <a:pt x="7982" y="31041"/>
                    <a:pt x="8028" y="31427"/>
                    <a:pt x="7914" y="31746"/>
                  </a:cubicBezTo>
                  <a:cubicBezTo>
                    <a:pt x="7869" y="31927"/>
                    <a:pt x="7346" y="32109"/>
                    <a:pt x="7732" y="32382"/>
                  </a:cubicBezTo>
                  <a:cubicBezTo>
                    <a:pt x="7914" y="32200"/>
                    <a:pt x="7800" y="31677"/>
                    <a:pt x="8187" y="31746"/>
                  </a:cubicBezTo>
                  <a:cubicBezTo>
                    <a:pt x="8255" y="32291"/>
                    <a:pt x="7869" y="32269"/>
                    <a:pt x="8096" y="32723"/>
                  </a:cubicBezTo>
                  <a:close/>
                  <a:moveTo>
                    <a:pt x="8551" y="32519"/>
                  </a:moveTo>
                  <a:cubicBezTo>
                    <a:pt x="8187" y="32382"/>
                    <a:pt x="8596" y="31996"/>
                    <a:pt x="8483" y="31541"/>
                  </a:cubicBezTo>
                  <a:cubicBezTo>
                    <a:pt x="8073" y="31746"/>
                    <a:pt x="8551" y="30790"/>
                    <a:pt x="8301" y="30427"/>
                  </a:cubicBezTo>
                  <a:cubicBezTo>
                    <a:pt x="8710" y="30358"/>
                    <a:pt x="8528" y="31018"/>
                    <a:pt x="8574" y="31313"/>
                  </a:cubicBezTo>
                  <a:cubicBezTo>
                    <a:pt x="8619" y="31768"/>
                    <a:pt x="8755" y="32246"/>
                    <a:pt x="8551" y="32519"/>
                  </a:cubicBezTo>
                  <a:close/>
                  <a:moveTo>
                    <a:pt x="8346" y="33610"/>
                  </a:moveTo>
                  <a:cubicBezTo>
                    <a:pt x="8392" y="33406"/>
                    <a:pt x="8619" y="33406"/>
                    <a:pt x="8551" y="33064"/>
                  </a:cubicBezTo>
                  <a:cubicBezTo>
                    <a:pt x="8483" y="32951"/>
                    <a:pt x="8323" y="32951"/>
                    <a:pt x="8369" y="32723"/>
                  </a:cubicBezTo>
                  <a:cubicBezTo>
                    <a:pt x="8505" y="32746"/>
                    <a:pt x="8619" y="32746"/>
                    <a:pt x="8642" y="32632"/>
                  </a:cubicBezTo>
                  <a:cubicBezTo>
                    <a:pt x="8733" y="32905"/>
                    <a:pt x="8824" y="33587"/>
                    <a:pt x="8346" y="33610"/>
                  </a:cubicBezTo>
                  <a:close/>
                  <a:moveTo>
                    <a:pt x="7164" y="33678"/>
                  </a:moveTo>
                  <a:lnTo>
                    <a:pt x="7164" y="33360"/>
                  </a:lnTo>
                  <a:cubicBezTo>
                    <a:pt x="7391" y="33428"/>
                    <a:pt x="7641" y="33474"/>
                    <a:pt x="7618" y="33815"/>
                  </a:cubicBezTo>
                  <a:cubicBezTo>
                    <a:pt x="7346" y="33883"/>
                    <a:pt x="7391" y="33656"/>
                    <a:pt x="7164" y="33678"/>
                  </a:cubicBezTo>
                  <a:close/>
                  <a:moveTo>
                    <a:pt x="6845" y="23946"/>
                  </a:moveTo>
                  <a:cubicBezTo>
                    <a:pt x="6663" y="24014"/>
                    <a:pt x="6572" y="23445"/>
                    <a:pt x="6754" y="23400"/>
                  </a:cubicBezTo>
                  <a:cubicBezTo>
                    <a:pt x="6663" y="23150"/>
                    <a:pt x="6436" y="22991"/>
                    <a:pt x="6504" y="22536"/>
                  </a:cubicBezTo>
                  <a:cubicBezTo>
                    <a:pt x="6641" y="23082"/>
                    <a:pt x="6891" y="22718"/>
                    <a:pt x="6959" y="22308"/>
                  </a:cubicBezTo>
                  <a:cubicBezTo>
                    <a:pt x="7437" y="22809"/>
                    <a:pt x="6800" y="23241"/>
                    <a:pt x="7027" y="23855"/>
                  </a:cubicBezTo>
                  <a:cubicBezTo>
                    <a:pt x="6936" y="23832"/>
                    <a:pt x="6868" y="23878"/>
                    <a:pt x="6845" y="23946"/>
                  </a:cubicBezTo>
                  <a:close/>
                  <a:moveTo>
                    <a:pt x="6595" y="22422"/>
                  </a:moveTo>
                  <a:cubicBezTo>
                    <a:pt x="6459" y="22263"/>
                    <a:pt x="6686" y="22218"/>
                    <a:pt x="6686" y="21990"/>
                  </a:cubicBezTo>
                  <a:cubicBezTo>
                    <a:pt x="6709" y="21785"/>
                    <a:pt x="6595" y="21649"/>
                    <a:pt x="6618" y="21535"/>
                  </a:cubicBezTo>
                  <a:cubicBezTo>
                    <a:pt x="6663" y="21240"/>
                    <a:pt x="6891" y="21081"/>
                    <a:pt x="6891" y="20785"/>
                  </a:cubicBezTo>
                  <a:cubicBezTo>
                    <a:pt x="7391" y="21081"/>
                    <a:pt x="6663" y="21558"/>
                    <a:pt x="6959" y="21990"/>
                  </a:cubicBezTo>
                  <a:cubicBezTo>
                    <a:pt x="6800" y="22081"/>
                    <a:pt x="6686" y="22218"/>
                    <a:pt x="6595" y="22422"/>
                  </a:cubicBezTo>
                  <a:close/>
                  <a:moveTo>
                    <a:pt x="8437" y="28471"/>
                  </a:moveTo>
                  <a:cubicBezTo>
                    <a:pt x="8642" y="28812"/>
                    <a:pt x="8437" y="29608"/>
                    <a:pt x="8505" y="30108"/>
                  </a:cubicBezTo>
                  <a:cubicBezTo>
                    <a:pt x="8346" y="29972"/>
                    <a:pt x="8187" y="29813"/>
                    <a:pt x="7869" y="29881"/>
                  </a:cubicBezTo>
                  <a:cubicBezTo>
                    <a:pt x="7778" y="29517"/>
                    <a:pt x="8141" y="29722"/>
                    <a:pt x="8323" y="29676"/>
                  </a:cubicBezTo>
                  <a:cubicBezTo>
                    <a:pt x="8414" y="29381"/>
                    <a:pt x="8141" y="29540"/>
                    <a:pt x="8050" y="29449"/>
                  </a:cubicBezTo>
                  <a:cubicBezTo>
                    <a:pt x="7982" y="29381"/>
                    <a:pt x="7960" y="29199"/>
                    <a:pt x="8050" y="29221"/>
                  </a:cubicBezTo>
                  <a:cubicBezTo>
                    <a:pt x="7914" y="29176"/>
                    <a:pt x="7800" y="29199"/>
                    <a:pt x="7687" y="29335"/>
                  </a:cubicBezTo>
                  <a:cubicBezTo>
                    <a:pt x="7618" y="29403"/>
                    <a:pt x="7755" y="29472"/>
                    <a:pt x="7778" y="29449"/>
                  </a:cubicBezTo>
                  <a:cubicBezTo>
                    <a:pt x="7732" y="29540"/>
                    <a:pt x="7346" y="29881"/>
                    <a:pt x="7482" y="30086"/>
                  </a:cubicBezTo>
                  <a:cubicBezTo>
                    <a:pt x="7277" y="29972"/>
                    <a:pt x="7255" y="29517"/>
                    <a:pt x="7505" y="29426"/>
                  </a:cubicBezTo>
                  <a:cubicBezTo>
                    <a:pt x="7527" y="28858"/>
                    <a:pt x="7232" y="28880"/>
                    <a:pt x="7414" y="28335"/>
                  </a:cubicBezTo>
                  <a:cubicBezTo>
                    <a:pt x="7664" y="28357"/>
                    <a:pt x="7596" y="28698"/>
                    <a:pt x="7596" y="28994"/>
                  </a:cubicBezTo>
                  <a:lnTo>
                    <a:pt x="7869" y="28994"/>
                  </a:lnTo>
                  <a:cubicBezTo>
                    <a:pt x="7869" y="28585"/>
                    <a:pt x="7573" y="28562"/>
                    <a:pt x="7800" y="28130"/>
                  </a:cubicBezTo>
                  <a:cubicBezTo>
                    <a:pt x="7778" y="27993"/>
                    <a:pt x="7618" y="28039"/>
                    <a:pt x="7527" y="28016"/>
                  </a:cubicBezTo>
                  <a:cubicBezTo>
                    <a:pt x="7459" y="27721"/>
                    <a:pt x="7709" y="27789"/>
                    <a:pt x="7709" y="27584"/>
                  </a:cubicBezTo>
                  <a:cubicBezTo>
                    <a:pt x="7732" y="27266"/>
                    <a:pt x="7414" y="27357"/>
                    <a:pt x="7527" y="26925"/>
                  </a:cubicBezTo>
                  <a:cubicBezTo>
                    <a:pt x="7846" y="26925"/>
                    <a:pt x="7891" y="27243"/>
                    <a:pt x="7891" y="27584"/>
                  </a:cubicBezTo>
                  <a:cubicBezTo>
                    <a:pt x="8073" y="27971"/>
                    <a:pt x="8232" y="27925"/>
                    <a:pt x="8528" y="28039"/>
                  </a:cubicBezTo>
                  <a:cubicBezTo>
                    <a:pt x="8664" y="28448"/>
                    <a:pt x="8119" y="28039"/>
                    <a:pt x="8255" y="28471"/>
                  </a:cubicBezTo>
                  <a:cubicBezTo>
                    <a:pt x="8255" y="28607"/>
                    <a:pt x="8437" y="28585"/>
                    <a:pt x="8437" y="28471"/>
                  </a:cubicBezTo>
                  <a:close/>
                  <a:moveTo>
                    <a:pt x="7209" y="30086"/>
                  </a:moveTo>
                  <a:cubicBezTo>
                    <a:pt x="7255" y="30358"/>
                    <a:pt x="7437" y="30768"/>
                    <a:pt x="7027" y="30745"/>
                  </a:cubicBezTo>
                  <a:cubicBezTo>
                    <a:pt x="7073" y="30518"/>
                    <a:pt x="7277" y="30540"/>
                    <a:pt x="7209" y="30199"/>
                  </a:cubicBezTo>
                  <a:cubicBezTo>
                    <a:pt x="6891" y="30108"/>
                    <a:pt x="7095" y="30631"/>
                    <a:pt x="6754" y="30518"/>
                  </a:cubicBezTo>
                  <a:cubicBezTo>
                    <a:pt x="6800" y="30222"/>
                    <a:pt x="7118" y="29472"/>
                    <a:pt x="6754" y="29631"/>
                  </a:cubicBezTo>
                  <a:cubicBezTo>
                    <a:pt x="6527" y="29472"/>
                    <a:pt x="6800" y="29039"/>
                    <a:pt x="7050" y="29085"/>
                  </a:cubicBezTo>
                  <a:cubicBezTo>
                    <a:pt x="7073" y="29221"/>
                    <a:pt x="7004" y="29403"/>
                    <a:pt x="7050" y="29540"/>
                  </a:cubicBezTo>
                  <a:cubicBezTo>
                    <a:pt x="7073" y="29608"/>
                    <a:pt x="7209" y="29631"/>
                    <a:pt x="7209" y="29653"/>
                  </a:cubicBezTo>
                  <a:cubicBezTo>
                    <a:pt x="7255" y="29767"/>
                    <a:pt x="7186" y="29949"/>
                    <a:pt x="7209" y="30086"/>
                  </a:cubicBezTo>
                  <a:close/>
                  <a:moveTo>
                    <a:pt x="7618" y="21012"/>
                  </a:moveTo>
                  <a:cubicBezTo>
                    <a:pt x="8005" y="20876"/>
                    <a:pt x="8232" y="22013"/>
                    <a:pt x="7709" y="21899"/>
                  </a:cubicBezTo>
                  <a:cubicBezTo>
                    <a:pt x="7709" y="21672"/>
                    <a:pt x="7960" y="21763"/>
                    <a:pt x="7891" y="21467"/>
                  </a:cubicBezTo>
                  <a:cubicBezTo>
                    <a:pt x="7869" y="21194"/>
                    <a:pt x="7641" y="21581"/>
                    <a:pt x="7618" y="21672"/>
                  </a:cubicBezTo>
                  <a:cubicBezTo>
                    <a:pt x="7573" y="22149"/>
                    <a:pt x="8119" y="21945"/>
                    <a:pt x="8073" y="22445"/>
                  </a:cubicBezTo>
                  <a:cubicBezTo>
                    <a:pt x="7755" y="22377"/>
                    <a:pt x="7414" y="21967"/>
                    <a:pt x="7437" y="21558"/>
                  </a:cubicBezTo>
                  <a:cubicBezTo>
                    <a:pt x="7437" y="21285"/>
                    <a:pt x="7618" y="21308"/>
                    <a:pt x="7618" y="21012"/>
                  </a:cubicBezTo>
                  <a:close/>
                  <a:moveTo>
                    <a:pt x="4753" y="71677"/>
                  </a:moveTo>
                  <a:cubicBezTo>
                    <a:pt x="4503" y="71518"/>
                    <a:pt x="4594" y="71199"/>
                    <a:pt x="4753" y="71017"/>
                  </a:cubicBezTo>
                  <a:cubicBezTo>
                    <a:pt x="4753" y="70904"/>
                    <a:pt x="4662" y="70926"/>
                    <a:pt x="4571" y="70904"/>
                  </a:cubicBezTo>
                  <a:cubicBezTo>
                    <a:pt x="4776" y="70654"/>
                    <a:pt x="4503" y="70381"/>
                    <a:pt x="4503" y="70130"/>
                  </a:cubicBezTo>
                  <a:cubicBezTo>
                    <a:pt x="4503" y="70017"/>
                    <a:pt x="4412" y="69653"/>
                    <a:pt x="4685" y="69698"/>
                  </a:cubicBezTo>
                  <a:cubicBezTo>
                    <a:pt x="4571" y="70176"/>
                    <a:pt x="4935" y="70426"/>
                    <a:pt x="4958" y="70699"/>
                  </a:cubicBezTo>
                  <a:cubicBezTo>
                    <a:pt x="4958" y="71040"/>
                    <a:pt x="4708" y="71222"/>
                    <a:pt x="4753" y="71677"/>
                  </a:cubicBezTo>
                  <a:close/>
                  <a:moveTo>
                    <a:pt x="46003" y="80272"/>
                  </a:moveTo>
                  <a:cubicBezTo>
                    <a:pt x="45753" y="80705"/>
                    <a:pt x="46436" y="80318"/>
                    <a:pt x="46117" y="80773"/>
                  </a:cubicBezTo>
                  <a:cubicBezTo>
                    <a:pt x="46254" y="80750"/>
                    <a:pt x="46345" y="80591"/>
                    <a:pt x="46481" y="80705"/>
                  </a:cubicBezTo>
                  <a:cubicBezTo>
                    <a:pt x="46436" y="80932"/>
                    <a:pt x="46231" y="81000"/>
                    <a:pt x="46094" y="81159"/>
                  </a:cubicBezTo>
                  <a:cubicBezTo>
                    <a:pt x="45958" y="81319"/>
                    <a:pt x="45822" y="81819"/>
                    <a:pt x="45617" y="81569"/>
                  </a:cubicBezTo>
                  <a:cubicBezTo>
                    <a:pt x="45753" y="81319"/>
                    <a:pt x="45867" y="81182"/>
                    <a:pt x="46003" y="81114"/>
                  </a:cubicBezTo>
                  <a:cubicBezTo>
                    <a:pt x="46163" y="80909"/>
                    <a:pt x="45753" y="80932"/>
                    <a:pt x="45776" y="80977"/>
                  </a:cubicBezTo>
                  <a:cubicBezTo>
                    <a:pt x="45662" y="80796"/>
                    <a:pt x="46049" y="80523"/>
                    <a:pt x="45662" y="80477"/>
                  </a:cubicBezTo>
                  <a:cubicBezTo>
                    <a:pt x="46140" y="80136"/>
                    <a:pt x="45844" y="79818"/>
                    <a:pt x="46208" y="79590"/>
                  </a:cubicBezTo>
                  <a:cubicBezTo>
                    <a:pt x="46231" y="79681"/>
                    <a:pt x="46276" y="79772"/>
                    <a:pt x="46367" y="79818"/>
                  </a:cubicBezTo>
                  <a:cubicBezTo>
                    <a:pt x="46254" y="79954"/>
                    <a:pt x="46163" y="80386"/>
                    <a:pt x="46003" y="80272"/>
                  </a:cubicBezTo>
                  <a:close/>
                  <a:moveTo>
                    <a:pt x="7527" y="107288"/>
                  </a:moveTo>
                  <a:cubicBezTo>
                    <a:pt x="6709" y="107879"/>
                    <a:pt x="5845" y="107811"/>
                    <a:pt x="4594" y="107924"/>
                  </a:cubicBezTo>
                  <a:cubicBezTo>
                    <a:pt x="4981" y="107583"/>
                    <a:pt x="5481" y="107765"/>
                    <a:pt x="6049" y="107651"/>
                  </a:cubicBezTo>
                  <a:cubicBezTo>
                    <a:pt x="6618" y="107560"/>
                    <a:pt x="7073" y="107310"/>
                    <a:pt x="7527" y="107288"/>
                  </a:cubicBezTo>
                  <a:close/>
                  <a:moveTo>
                    <a:pt x="5140" y="69607"/>
                  </a:moveTo>
                  <a:cubicBezTo>
                    <a:pt x="4912" y="69517"/>
                    <a:pt x="4958" y="69107"/>
                    <a:pt x="4708" y="69062"/>
                  </a:cubicBezTo>
                  <a:cubicBezTo>
                    <a:pt x="4753" y="68289"/>
                    <a:pt x="4640" y="67356"/>
                    <a:pt x="4821" y="66765"/>
                  </a:cubicBezTo>
                  <a:cubicBezTo>
                    <a:pt x="5049" y="67424"/>
                    <a:pt x="4776" y="68198"/>
                    <a:pt x="4890" y="68834"/>
                  </a:cubicBezTo>
                  <a:cubicBezTo>
                    <a:pt x="4958" y="69175"/>
                    <a:pt x="5140" y="69266"/>
                    <a:pt x="5140" y="69607"/>
                  </a:cubicBezTo>
                  <a:close/>
                  <a:moveTo>
                    <a:pt x="41433" y="87981"/>
                  </a:moveTo>
                  <a:lnTo>
                    <a:pt x="41660" y="87708"/>
                  </a:lnTo>
                  <a:lnTo>
                    <a:pt x="41933" y="87959"/>
                  </a:lnTo>
                  <a:lnTo>
                    <a:pt x="41706" y="88231"/>
                  </a:lnTo>
                  <a:cubicBezTo>
                    <a:pt x="41683" y="87959"/>
                    <a:pt x="41615" y="88163"/>
                    <a:pt x="41433" y="87981"/>
                  </a:cubicBezTo>
                  <a:close/>
                  <a:moveTo>
                    <a:pt x="5867" y="63945"/>
                  </a:moveTo>
                  <a:lnTo>
                    <a:pt x="5890" y="63399"/>
                  </a:lnTo>
                  <a:cubicBezTo>
                    <a:pt x="6163" y="63240"/>
                    <a:pt x="6163" y="64104"/>
                    <a:pt x="5867" y="63945"/>
                  </a:cubicBezTo>
                  <a:close/>
                  <a:moveTo>
                    <a:pt x="5253" y="63058"/>
                  </a:moveTo>
                  <a:cubicBezTo>
                    <a:pt x="5185" y="62626"/>
                    <a:pt x="5686" y="62081"/>
                    <a:pt x="5708" y="62740"/>
                  </a:cubicBezTo>
                  <a:cubicBezTo>
                    <a:pt x="5413" y="62353"/>
                    <a:pt x="5572" y="63127"/>
                    <a:pt x="5253" y="63058"/>
                  </a:cubicBezTo>
                  <a:close/>
                  <a:moveTo>
                    <a:pt x="41774" y="85844"/>
                  </a:moveTo>
                  <a:cubicBezTo>
                    <a:pt x="41501" y="86208"/>
                    <a:pt x="41205" y="85957"/>
                    <a:pt x="40910" y="86480"/>
                  </a:cubicBezTo>
                  <a:cubicBezTo>
                    <a:pt x="40887" y="86026"/>
                    <a:pt x="41092" y="85798"/>
                    <a:pt x="41501" y="85753"/>
                  </a:cubicBezTo>
                  <a:cubicBezTo>
                    <a:pt x="41455" y="85434"/>
                    <a:pt x="41637" y="84911"/>
                    <a:pt x="42069" y="84889"/>
                  </a:cubicBezTo>
                  <a:cubicBezTo>
                    <a:pt x="42411" y="84798"/>
                    <a:pt x="41819" y="85071"/>
                    <a:pt x="41706" y="85321"/>
                  </a:cubicBezTo>
                  <a:cubicBezTo>
                    <a:pt x="41592" y="85525"/>
                    <a:pt x="41751" y="85662"/>
                    <a:pt x="41774" y="85844"/>
                  </a:cubicBezTo>
                  <a:close/>
                  <a:moveTo>
                    <a:pt x="5754" y="66447"/>
                  </a:moveTo>
                  <a:cubicBezTo>
                    <a:pt x="5708" y="66651"/>
                    <a:pt x="5481" y="66651"/>
                    <a:pt x="5549" y="66992"/>
                  </a:cubicBezTo>
                  <a:cubicBezTo>
                    <a:pt x="5822" y="67129"/>
                    <a:pt x="5958" y="66538"/>
                    <a:pt x="5754" y="66447"/>
                  </a:cubicBezTo>
                  <a:close/>
                  <a:moveTo>
                    <a:pt x="5481" y="66219"/>
                  </a:moveTo>
                  <a:cubicBezTo>
                    <a:pt x="5549" y="66310"/>
                    <a:pt x="5731" y="66401"/>
                    <a:pt x="5754" y="66242"/>
                  </a:cubicBezTo>
                  <a:cubicBezTo>
                    <a:pt x="5799" y="66015"/>
                    <a:pt x="5572" y="65969"/>
                    <a:pt x="5572" y="66128"/>
                  </a:cubicBezTo>
                  <a:cubicBezTo>
                    <a:pt x="5299" y="65901"/>
                    <a:pt x="5686" y="65605"/>
                    <a:pt x="5572" y="65241"/>
                  </a:cubicBezTo>
                  <a:lnTo>
                    <a:pt x="5776" y="65241"/>
                  </a:lnTo>
                  <a:cubicBezTo>
                    <a:pt x="5822" y="66083"/>
                    <a:pt x="6118" y="66879"/>
                    <a:pt x="6095" y="67561"/>
                  </a:cubicBezTo>
                  <a:cubicBezTo>
                    <a:pt x="6095" y="67925"/>
                    <a:pt x="5822" y="67970"/>
                    <a:pt x="6004" y="68425"/>
                  </a:cubicBezTo>
                  <a:cubicBezTo>
                    <a:pt x="5867" y="68561"/>
                    <a:pt x="5845" y="68470"/>
                    <a:pt x="5708" y="68425"/>
                  </a:cubicBezTo>
                  <a:cubicBezTo>
                    <a:pt x="5458" y="68516"/>
                    <a:pt x="5504" y="68971"/>
                    <a:pt x="5435" y="69289"/>
                  </a:cubicBezTo>
                  <a:cubicBezTo>
                    <a:pt x="5072" y="69380"/>
                    <a:pt x="5549" y="68380"/>
                    <a:pt x="5253" y="68630"/>
                  </a:cubicBezTo>
                  <a:cubicBezTo>
                    <a:pt x="4981" y="68402"/>
                    <a:pt x="5526" y="68311"/>
                    <a:pt x="5640" y="68198"/>
                  </a:cubicBezTo>
                  <a:cubicBezTo>
                    <a:pt x="5481" y="67925"/>
                    <a:pt x="5799" y="67925"/>
                    <a:pt x="5822" y="67879"/>
                  </a:cubicBezTo>
                  <a:cubicBezTo>
                    <a:pt x="5867" y="67766"/>
                    <a:pt x="5776" y="67538"/>
                    <a:pt x="5822" y="67447"/>
                  </a:cubicBezTo>
                  <a:cubicBezTo>
                    <a:pt x="5845" y="67379"/>
                    <a:pt x="6095" y="67424"/>
                    <a:pt x="6004" y="67220"/>
                  </a:cubicBezTo>
                  <a:cubicBezTo>
                    <a:pt x="5981" y="67106"/>
                    <a:pt x="5913" y="67174"/>
                    <a:pt x="5822" y="67220"/>
                  </a:cubicBezTo>
                  <a:cubicBezTo>
                    <a:pt x="5595" y="67356"/>
                    <a:pt x="5822" y="67447"/>
                    <a:pt x="5640" y="67766"/>
                  </a:cubicBezTo>
                  <a:cubicBezTo>
                    <a:pt x="5617" y="67788"/>
                    <a:pt x="5481" y="67606"/>
                    <a:pt x="5458" y="67652"/>
                  </a:cubicBezTo>
                  <a:cubicBezTo>
                    <a:pt x="5367" y="67834"/>
                    <a:pt x="5595" y="68289"/>
                    <a:pt x="5253" y="68198"/>
                  </a:cubicBezTo>
                  <a:cubicBezTo>
                    <a:pt x="5299" y="67311"/>
                    <a:pt x="5413" y="66856"/>
                    <a:pt x="5481" y="66219"/>
                  </a:cubicBezTo>
                  <a:close/>
                  <a:moveTo>
                    <a:pt x="5776" y="65241"/>
                  </a:moveTo>
                  <a:cubicBezTo>
                    <a:pt x="5367" y="65105"/>
                    <a:pt x="5663" y="64650"/>
                    <a:pt x="5504" y="64377"/>
                  </a:cubicBezTo>
                  <a:cubicBezTo>
                    <a:pt x="5413" y="64195"/>
                    <a:pt x="5435" y="64264"/>
                    <a:pt x="5504" y="63922"/>
                  </a:cubicBezTo>
                  <a:cubicBezTo>
                    <a:pt x="6186" y="63741"/>
                    <a:pt x="5754" y="65150"/>
                    <a:pt x="5776" y="65241"/>
                  </a:cubicBezTo>
                  <a:close/>
                  <a:moveTo>
                    <a:pt x="6913" y="68766"/>
                  </a:moveTo>
                  <a:cubicBezTo>
                    <a:pt x="7209" y="68880"/>
                    <a:pt x="7050" y="68425"/>
                    <a:pt x="7095" y="68220"/>
                  </a:cubicBezTo>
                  <a:cubicBezTo>
                    <a:pt x="7255" y="68311"/>
                    <a:pt x="7368" y="68743"/>
                    <a:pt x="7095" y="68766"/>
                  </a:cubicBezTo>
                  <a:cubicBezTo>
                    <a:pt x="7095" y="68971"/>
                    <a:pt x="7391" y="68857"/>
                    <a:pt x="7459" y="68993"/>
                  </a:cubicBezTo>
                  <a:cubicBezTo>
                    <a:pt x="7277" y="69266"/>
                    <a:pt x="7459" y="69630"/>
                    <a:pt x="7346" y="69880"/>
                  </a:cubicBezTo>
                  <a:cubicBezTo>
                    <a:pt x="7323" y="69926"/>
                    <a:pt x="7095" y="69835"/>
                    <a:pt x="7073" y="69858"/>
                  </a:cubicBezTo>
                  <a:cubicBezTo>
                    <a:pt x="7004" y="69949"/>
                    <a:pt x="7118" y="70631"/>
                    <a:pt x="6891" y="70312"/>
                  </a:cubicBezTo>
                  <a:cubicBezTo>
                    <a:pt x="6800" y="69858"/>
                    <a:pt x="7027" y="69812"/>
                    <a:pt x="7164" y="69653"/>
                  </a:cubicBezTo>
                  <a:cubicBezTo>
                    <a:pt x="7164" y="69380"/>
                    <a:pt x="7118" y="69130"/>
                    <a:pt x="6982" y="68993"/>
                  </a:cubicBezTo>
                  <a:cubicBezTo>
                    <a:pt x="6595" y="69130"/>
                    <a:pt x="6982" y="69357"/>
                    <a:pt x="6982" y="69653"/>
                  </a:cubicBezTo>
                  <a:cubicBezTo>
                    <a:pt x="6527" y="69994"/>
                    <a:pt x="6936" y="71631"/>
                    <a:pt x="6663" y="72382"/>
                  </a:cubicBezTo>
                  <a:cubicBezTo>
                    <a:pt x="6572" y="70790"/>
                    <a:pt x="6641" y="68743"/>
                    <a:pt x="6754" y="67243"/>
                  </a:cubicBezTo>
                  <a:cubicBezTo>
                    <a:pt x="7004" y="67493"/>
                    <a:pt x="6641" y="68516"/>
                    <a:pt x="6913" y="68766"/>
                  </a:cubicBezTo>
                  <a:close/>
                  <a:moveTo>
                    <a:pt x="41251" y="87367"/>
                  </a:moveTo>
                  <a:cubicBezTo>
                    <a:pt x="40864" y="87208"/>
                    <a:pt x="41569" y="86390"/>
                    <a:pt x="41774" y="86731"/>
                  </a:cubicBezTo>
                  <a:cubicBezTo>
                    <a:pt x="41501" y="86935"/>
                    <a:pt x="41387" y="87049"/>
                    <a:pt x="41251" y="87367"/>
                  </a:cubicBezTo>
                  <a:close/>
                  <a:moveTo>
                    <a:pt x="42638" y="85343"/>
                  </a:moveTo>
                  <a:cubicBezTo>
                    <a:pt x="42411" y="85571"/>
                    <a:pt x="42411" y="85162"/>
                    <a:pt x="42638" y="85048"/>
                  </a:cubicBezTo>
                  <a:cubicBezTo>
                    <a:pt x="42411" y="84980"/>
                    <a:pt x="42160" y="85685"/>
                    <a:pt x="41933" y="85662"/>
                  </a:cubicBezTo>
                  <a:cubicBezTo>
                    <a:pt x="41933" y="85321"/>
                    <a:pt x="42206" y="85366"/>
                    <a:pt x="42365" y="84957"/>
                  </a:cubicBezTo>
                  <a:cubicBezTo>
                    <a:pt x="42547" y="85071"/>
                    <a:pt x="42729" y="84752"/>
                    <a:pt x="42934" y="84957"/>
                  </a:cubicBezTo>
                  <a:cubicBezTo>
                    <a:pt x="42865" y="85184"/>
                    <a:pt x="42479" y="85116"/>
                    <a:pt x="42638" y="85343"/>
                  </a:cubicBezTo>
                  <a:close/>
                  <a:moveTo>
                    <a:pt x="44207" y="84752"/>
                  </a:moveTo>
                  <a:cubicBezTo>
                    <a:pt x="44093" y="84980"/>
                    <a:pt x="43980" y="84980"/>
                    <a:pt x="43866" y="85093"/>
                  </a:cubicBezTo>
                  <a:cubicBezTo>
                    <a:pt x="43820" y="84866"/>
                    <a:pt x="44184" y="84548"/>
                    <a:pt x="43775" y="84434"/>
                  </a:cubicBezTo>
                  <a:cubicBezTo>
                    <a:pt x="43957" y="84229"/>
                    <a:pt x="44230" y="84639"/>
                    <a:pt x="44207" y="84752"/>
                  </a:cubicBezTo>
                  <a:close/>
                  <a:moveTo>
                    <a:pt x="45094" y="83206"/>
                  </a:moveTo>
                  <a:lnTo>
                    <a:pt x="44957" y="83388"/>
                  </a:lnTo>
                  <a:cubicBezTo>
                    <a:pt x="44821" y="83752"/>
                    <a:pt x="44639" y="83615"/>
                    <a:pt x="44480" y="83774"/>
                  </a:cubicBezTo>
                  <a:cubicBezTo>
                    <a:pt x="43820" y="84570"/>
                    <a:pt x="44571" y="83615"/>
                    <a:pt x="44525" y="83365"/>
                  </a:cubicBezTo>
                  <a:cubicBezTo>
                    <a:pt x="44730" y="83342"/>
                    <a:pt x="44889" y="83024"/>
                    <a:pt x="45094" y="83206"/>
                  </a:cubicBezTo>
                  <a:close/>
                  <a:moveTo>
                    <a:pt x="43570" y="85321"/>
                  </a:moveTo>
                  <a:cubicBezTo>
                    <a:pt x="43889" y="85434"/>
                    <a:pt x="43593" y="85844"/>
                    <a:pt x="43366" y="85889"/>
                  </a:cubicBezTo>
                  <a:cubicBezTo>
                    <a:pt x="43229" y="85753"/>
                    <a:pt x="43388" y="85548"/>
                    <a:pt x="43570" y="85321"/>
                  </a:cubicBezTo>
                  <a:close/>
                  <a:moveTo>
                    <a:pt x="44935" y="81114"/>
                  </a:moveTo>
                  <a:cubicBezTo>
                    <a:pt x="44912" y="81409"/>
                    <a:pt x="44980" y="81409"/>
                    <a:pt x="44707" y="81660"/>
                  </a:cubicBezTo>
                  <a:cubicBezTo>
                    <a:pt x="44594" y="81842"/>
                    <a:pt x="44912" y="81887"/>
                    <a:pt x="44866" y="82046"/>
                  </a:cubicBezTo>
                  <a:lnTo>
                    <a:pt x="44230" y="83024"/>
                  </a:lnTo>
                  <a:cubicBezTo>
                    <a:pt x="43957" y="83274"/>
                    <a:pt x="44230" y="82774"/>
                    <a:pt x="44343" y="82683"/>
                  </a:cubicBezTo>
                  <a:cubicBezTo>
                    <a:pt x="44139" y="82569"/>
                    <a:pt x="43980" y="82910"/>
                    <a:pt x="43775" y="82706"/>
                  </a:cubicBezTo>
                  <a:cubicBezTo>
                    <a:pt x="43661" y="82888"/>
                    <a:pt x="43980" y="82933"/>
                    <a:pt x="43934" y="83092"/>
                  </a:cubicBezTo>
                  <a:cubicBezTo>
                    <a:pt x="43616" y="83706"/>
                    <a:pt x="43229" y="83547"/>
                    <a:pt x="42888" y="83615"/>
                  </a:cubicBezTo>
                  <a:cubicBezTo>
                    <a:pt x="42797" y="83979"/>
                    <a:pt x="42570" y="84275"/>
                    <a:pt x="42274" y="84320"/>
                  </a:cubicBezTo>
                  <a:cubicBezTo>
                    <a:pt x="42411" y="83774"/>
                    <a:pt x="43184" y="83365"/>
                    <a:pt x="43570" y="82979"/>
                  </a:cubicBezTo>
                  <a:cubicBezTo>
                    <a:pt x="43457" y="83001"/>
                    <a:pt x="43343" y="83138"/>
                    <a:pt x="43229" y="83024"/>
                  </a:cubicBezTo>
                  <a:cubicBezTo>
                    <a:pt x="43479" y="82683"/>
                    <a:pt x="43752" y="82274"/>
                    <a:pt x="44048" y="82456"/>
                  </a:cubicBezTo>
                  <a:cubicBezTo>
                    <a:pt x="44571" y="82046"/>
                    <a:pt x="44412" y="81409"/>
                    <a:pt x="44707" y="80955"/>
                  </a:cubicBezTo>
                  <a:cubicBezTo>
                    <a:pt x="44685" y="80977"/>
                    <a:pt x="45003" y="81046"/>
                    <a:pt x="44980" y="80864"/>
                  </a:cubicBezTo>
                  <a:cubicBezTo>
                    <a:pt x="44775" y="80705"/>
                    <a:pt x="44616" y="81091"/>
                    <a:pt x="44389" y="80773"/>
                  </a:cubicBezTo>
                  <a:cubicBezTo>
                    <a:pt x="44753" y="80545"/>
                    <a:pt x="44594" y="80295"/>
                    <a:pt x="44753" y="80045"/>
                  </a:cubicBezTo>
                  <a:cubicBezTo>
                    <a:pt x="44844" y="79863"/>
                    <a:pt x="45094" y="79840"/>
                    <a:pt x="45185" y="79499"/>
                  </a:cubicBezTo>
                  <a:cubicBezTo>
                    <a:pt x="45253" y="79545"/>
                    <a:pt x="45162" y="79659"/>
                    <a:pt x="45139" y="79749"/>
                  </a:cubicBezTo>
                  <a:cubicBezTo>
                    <a:pt x="45139" y="80204"/>
                    <a:pt x="45731" y="80454"/>
                    <a:pt x="45435" y="81023"/>
                  </a:cubicBezTo>
                  <a:cubicBezTo>
                    <a:pt x="45480" y="80705"/>
                    <a:pt x="45117" y="80568"/>
                    <a:pt x="45139" y="80272"/>
                  </a:cubicBezTo>
                  <a:cubicBezTo>
                    <a:pt x="45026" y="80250"/>
                    <a:pt x="44957" y="80409"/>
                    <a:pt x="44866" y="80523"/>
                  </a:cubicBezTo>
                  <a:cubicBezTo>
                    <a:pt x="45003" y="80705"/>
                    <a:pt x="45026" y="80796"/>
                    <a:pt x="45299" y="81068"/>
                  </a:cubicBezTo>
                  <a:cubicBezTo>
                    <a:pt x="45185" y="81296"/>
                    <a:pt x="45071" y="81182"/>
                    <a:pt x="44935" y="81114"/>
                  </a:cubicBezTo>
                  <a:close/>
                  <a:moveTo>
                    <a:pt x="42183" y="87231"/>
                  </a:moveTo>
                  <a:lnTo>
                    <a:pt x="42547" y="86776"/>
                  </a:lnTo>
                  <a:cubicBezTo>
                    <a:pt x="42774" y="86958"/>
                    <a:pt x="42411" y="87549"/>
                    <a:pt x="42183" y="87231"/>
                  </a:cubicBezTo>
                  <a:close/>
                  <a:moveTo>
                    <a:pt x="42501" y="85525"/>
                  </a:moveTo>
                  <a:cubicBezTo>
                    <a:pt x="42570" y="85594"/>
                    <a:pt x="42411" y="85730"/>
                    <a:pt x="42501" y="85821"/>
                  </a:cubicBezTo>
                  <a:cubicBezTo>
                    <a:pt x="42433" y="86071"/>
                    <a:pt x="42274" y="85844"/>
                    <a:pt x="42206" y="85889"/>
                  </a:cubicBezTo>
                  <a:cubicBezTo>
                    <a:pt x="42047" y="85980"/>
                    <a:pt x="41910" y="86526"/>
                    <a:pt x="41706" y="86230"/>
                  </a:cubicBezTo>
                  <a:cubicBezTo>
                    <a:pt x="41978" y="85821"/>
                    <a:pt x="42229" y="85639"/>
                    <a:pt x="42501" y="85525"/>
                  </a:cubicBezTo>
                  <a:close/>
                  <a:moveTo>
                    <a:pt x="42047" y="87117"/>
                  </a:moveTo>
                  <a:cubicBezTo>
                    <a:pt x="42183" y="87231"/>
                    <a:pt x="41933" y="87436"/>
                    <a:pt x="42183" y="87527"/>
                  </a:cubicBezTo>
                  <a:lnTo>
                    <a:pt x="41933" y="87799"/>
                  </a:lnTo>
                  <a:cubicBezTo>
                    <a:pt x="41797" y="87777"/>
                    <a:pt x="42069" y="87322"/>
                    <a:pt x="41819" y="87549"/>
                  </a:cubicBezTo>
                  <a:cubicBezTo>
                    <a:pt x="41728" y="87436"/>
                    <a:pt x="41956" y="87276"/>
                    <a:pt x="42047" y="87117"/>
                  </a:cubicBezTo>
                  <a:close/>
                </a:path>
              </a:pathLst>
            </a:custGeom>
            <a:grpFill/>
            <a:ln>
              <a:solidFill>
                <a:srgbClr val="E66D5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" name="مخطط انسيابي: رابط 47">
              <a:extLst>
                <a:ext uri="{FF2B5EF4-FFF2-40B4-BE49-F238E27FC236}">
                  <a16:creationId xmlns:a16="http://schemas.microsoft.com/office/drawing/2014/main" id="{BF32DEAC-8463-4888-A860-D2183C741CBE}"/>
                </a:ext>
              </a:extLst>
            </p:cNvPr>
            <p:cNvSpPr/>
            <p:nvPr/>
          </p:nvSpPr>
          <p:spPr>
            <a:xfrm>
              <a:off x="8424297" y="3319075"/>
              <a:ext cx="340103" cy="1416475"/>
            </a:xfrm>
            <a:prstGeom prst="flowChartConnector">
              <a:avLst/>
            </a:prstGeom>
            <a:grpFill/>
            <a:ln w="396875">
              <a:solidFill>
                <a:srgbClr val="E66D50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SA"/>
            </a:p>
          </p:txBody>
        </p:sp>
        <p:sp>
          <p:nvSpPr>
            <p:cNvPr id="49" name="مخطط انسيابي: رابط 48">
              <a:extLst>
                <a:ext uri="{FF2B5EF4-FFF2-40B4-BE49-F238E27FC236}">
                  <a16:creationId xmlns:a16="http://schemas.microsoft.com/office/drawing/2014/main" id="{DA369981-DC13-4A47-AA88-81FE91FCC415}"/>
                </a:ext>
              </a:extLst>
            </p:cNvPr>
            <p:cNvSpPr/>
            <p:nvPr/>
          </p:nvSpPr>
          <p:spPr>
            <a:xfrm>
              <a:off x="8285804" y="3246227"/>
              <a:ext cx="340103" cy="1067781"/>
            </a:xfrm>
            <a:prstGeom prst="flowChartConnector">
              <a:avLst/>
            </a:prstGeom>
            <a:grpFill/>
            <a:ln w="396875">
              <a:solidFill>
                <a:srgbClr val="E66D50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SA"/>
            </a:p>
          </p:txBody>
        </p:sp>
        <p:sp>
          <p:nvSpPr>
            <p:cNvPr id="50" name="مخطط انسيابي: رابط 49">
              <a:extLst>
                <a:ext uri="{FF2B5EF4-FFF2-40B4-BE49-F238E27FC236}">
                  <a16:creationId xmlns:a16="http://schemas.microsoft.com/office/drawing/2014/main" id="{4D38F38C-04ED-4DCF-8C2F-9B4312E61C6D}"/>
                </a:ext>
              </a:extLst>
            </p:cNvPr>
            <p:cNvSpPr/>
            <p:nvPr/>
          </p:nvSpPr>
          <p:spPr>
            <a:xfrm>
              <a:off x="8677487" y="3030772"/>
              <a:ext cx="45719" cy="215455"/>
            </a:xfrm>
            <a:prstGeom prst="flowChartConnector">
              <a:avLst/>
            </a:prstGeom>
            <a:grpFill/>
            <a:ln w="396875">
              <a:solidFill>
                <a:srgbClr val="E66D50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SA"/>
            </a:p>
          </p:txBody>
        </p:sp>
        <p:sp>
          <p:nvSpPr>
            <p:cNvPr id="51" name="مخطط انسيابي: رابط 50">
              <a:extLst>
                <a:ext uri="{FF2B5EF4-FFF2-40B4-BE49-F238E27FC236}">
                  <a16:creationId xmlns:a16="http://schemas.microsoft.com/office/drawing/2014/main" id="{8050313C-F8D6-44A9-AB36-6D879FC1A0CF}"/>
                </a:ext>
              </a:extLst>
            </p:cNvPr>
            <p:cNvSpPr/>
            <p:nvPr/>
          </p:nvSpPr>
          <p:spPr>
            <a:xfrm>
              <a:off x="8785938" y="4520095"/>
              <a:ext cx="45719" cy="215455"/>
            </a:xfrm>
            <a:prstGeom prst="flowChartConnector">
              <a:avLst/>
            </a:prstGeom>
            <a:grpFill/>
            <a:ln w="396875">
              <a:solidFill>
                <a:srgbClr val="E66D50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SA"/>
            </a:p>
          </p:txBody>
        </p:sp>
      </p:grpSp>
      <p:grpSp>
        <p:nvGrpSpPr>
          <p:cNvPr id="3" name="مجموعة 2">
            <a:extLst>
              <a:ext uri="{FF2B5EF4-FFF2-40B4-BE49-F238E27FC236}">
                <a16:creationId xmlns:a16="http://schemas.microsoft.com/office/drawing/2014/main" id="{BC918CDD-0694-4F6F-8025-DAFFF35ACDC1}"/>
              </a:ext>
            </a:extLst>
          </p:cNvPr>
          <p:cNvGrpSpPr/>
          <p:nvPr/>
        </p:nvGrpSpPr>
        <p:grpSpPr>
          <a:xfrm flipH="1">
            <a:off x="-90868" y="1"/>
            <a:ext cx="982408" cy="1770904"/>
            <a:chOff x="1358870" y="120178"/>
            <a:chExt cx="1310438" cy="2365521"/>
          </a:xfrm>
          <a:solidFill>
            <a:srgbClr val="E66D50"/>
          </a:solidFill>
        </p:grpSpPr>
        <p:sp>
          <p:nvSpPr>
            <p:cNvPr id="39" name="Google Shape;358;p32">
              <a:extLst>
                <a:ext uri="{FF2B5EF4-FFF2-40B4-BE49-F238E27FC236}">
                  <a16:creationId xmlns:a16="http://schemas.microsoft.com/office/drawing/2014/main" id="{98760C38-5B34-46F6-815F-A4DB40B99774}"/>
                </a:ext>
              </a:extLst>
            </p:cNvPr>
            <p:cNvSpPr/>
            <p:nvPr/>
          </p:nvSpPr>
          <p:spPr>
            <a:xfrm flipH="1">
              <a:off x="1358870" y="120178"/>
              <a:ext cx="1310438" cy="2365521"/>
            </a:xfrm>
            <a:custGeom>
              <a:avLst/>
              <a:gdLst/>
              <a:ahLst/>
              <a:cxnLst/>
              <a:rect l="l" t="t" r="r" b="b"/>
              <a:pathLst>
                <a:path w="53713" h="107947" extrusionOk="0">
                  <a:moveTo>
                    <a:pt x="12462" y="69994"/>
                  </a:moveTo>
                  <a:cubicBezTo>
                    <a:pt x="12530" y="69562"/>
                    <a:pt x="12485" y="69607"/>
                    <a:pt x="12576" y="69335"/>
                  </a:cubicBezTo>
                  <a:cubicBezTo>
                    <a:pt x="12712" y="69335"/>
                    <a:pt x="12758" y="70153"/>
                    <a:pt x="12462" y="69994"/>
                  </a:cubicBezTo>
                  <a:close/>
                  <a:moveTo>
                    <a:pt x="12985" y="71859"/>
                  </a:moveTo>
                  <a:lnTo>
                    <a:pt x="12985" y="72177"/>
                  </a:lnTo>
                  <a:cubicBezTo>
                    <a:pt x="12780" y="71904"/>
                    <a:pt x="12826" y="72336"/>
                    <a:pt x="12530" y="72291"/>
                  </a:cubicBezTo>
                  <a:cubicBezTo>
                    <a:pt x="12530" y="71927"/>
                    <a:pt x="12780" y="71904"/>
                    <a:pt x="12985" y="71859"/>
                  </a:cubicBezTo>
                  <a:close/>
                  <a:moveTo>
                    <a:pt x="11803" y="71950"/>
                  </a:moveTo>
                  <a:cubicBezTo>
                    <a:pt x="11803" y="72473"/>
                    <a:pt x="12007" y="72564"/>
                    <a:pt x="12144" y="73041"/>
                  </a:cubicBezTo>
                  <a:cubicBezTo>
                    <a:pt x="12007" y="73337"/>
                    <a:pt x="11803" y="73564"/>
                    <a:pt x="11598" y="73792"/>
                  </a:cubicBezTo>
                  <a:cubicBezTo>
                    <a:pt x="11257" y="73564"/>
                    <a:pt x="11189" y="73041"/>
                    <a:pt x="11052" y="72586"/>
                  </a:cubicBezTo>
                  <a:cubicBezTo>
                    <a:pt x="11234" y="72768"/>
                    <a:pt x="11416" y="72950"/>
                    <a:pt x="11416" y="73360"/>
                  </a:cubicBezTo>
                  <a:cubicBezTo>
                    <a:pt x="11666" y="73382"/>
                    <a:pt x="11712" y="73200"/>
                    <a:pt x="11689" y="72928"/>
                  </a:cubicBezTo>
                  <a:cubicBezTo>
                    <a:pt x="11234" y="72837"/>
                    <a:pt x="10711" y="71540"/>
                    <a:pt x="11439" y="71381"/>
                  </a:cubicBezTo>
                  <a:cubicBezTo>
                    <a:pt x="11439" y="71654"/>
                    <a:pt x="11257" y="71722"/>
                    <a:pt x="11439" y="71927"/>
                  </a:cubicBezTo>
                  <a:cubicBezTo>
                    <a:pt x="11871" y="71472"/>
                    <a:pt x="11280" y="70608"/>
                    <a:pt x="11643" y="70290"/>
                  </a:cubicBezTo>
                  <a:lnTo>
                    <a:pt x="11280" y="70290"/>
                  </a:lnTo>
                  <a:cubicBezTo>
                    <a:pt x="11211" y="70699"/>
                    <a:pt x="11371" y="70813"/>
                    <a:pt x="11348" y="71154"/>
                  </a:cubicBezTo>
                  <a:cubicBezTo>
                    <a:pt x="10825" y="71381"/>
                    <a:pt x="10916" y="70130"/>
                    <a:pt x="11189" y="70062"/>
                  </a:cubicBezTo>
                  <a:cubicBezTo>
                    <a:pt x="11098" y="69767"/>
                    <a:pt x="11098" y="69494"/>
                    <a:pt x="11211" y="69198"/>
                  </a:cubicBezTo>
                  <a:cubicBezTo>
                    <a:pt x="11371" y="69289"/>
                    <a:pt x="11348" y="69607"/>
                    <a:pt x="11552" y="69630"/>
                  </a:cubicBezTo>
                  <a:cubicBezTo>
                    <a:pt x="11552" y="69835"/>
                    <a:pt x="11257" y="69698"/>
                    <a:pt x="11280" y="69949"/>
                  </a:cubicBezTo>
                  <a:cubicBezTo>
                    <a:pt x="11302" y="70108"/>
                    <a:pt x="11552" y="69994"/>
                    <a:pt x="11552" y="70176"/>
                  </a:cubicBezTo>
                  <a:cubicBezTo>
                    <a:pt x="11689" y="70153"/>
                    <a:pt x="11643" y="69903"/>
                    <a:pt x="11643" y="69744"/>
                  </a:cubicBezTo>
                  <a:cubicBezTo>
                    <a:pt x="12030" y="69880"/>
                    <a:pt x="12075" y="70358"/>
                    <a:pt x="12098" y="70744"/>
                  </a:cubicBezTo>
                  <a:cubicBezTo>
                    <a:pt x="12098" y="71108"/>
                    <a:pt x="11803" y="71540"/>
                    <a:pt x="11803" y="71950"/>
                  </a:cubicBezTo>
                  <a:close/>
                  <a:moveTo>
                    <a:pt x="11985" y="5708"/>
                  </a:moveTo>
                  <a:cubicBezTo>
                    <a:pt x="11962" y="5822"/>
                    <a:pt x="11871" y="5868"/>
                    <a:pt x="11803" y="5913"/>
                  </a:cubicBezTo>
                  <a:cubicBezTo>
                    <a:pt x="11803" y="5799"/>
                    <a:pt x="11757" y="5640"/>
                    <a:pt x="11712" y="5799"/>
                  </a:cubicBezTo>
                  <a:cubicBezTo>
                    <a:pt x="11916" y="6049"/>
                    <a:pt x="11621" y="6186"/>
                    <a:pt x="11689" y="6572"/>
                  </a:cubicBezTo>
                  <a:cubicBezTo>
                    <a:pt x="12075" y="6618"/>
                    <a:pt x="11939" y="6186"/>
                    <a:pt x="11894" y="5913"/>
                  </a:cubicBezTo>
                  <a:cubicBezTo>
                    <a:pt x="12030" y="5958"/>
                    <a:pt x="12144" y="5777"/>
                    <a:pt x="11985" y="5708"/>
                  </a:cubicBezTo>
                  <a:close/>
                  <a:moveTo>
                    <a:pt x="12508" y="7232"/>
                  </a:moveTo>
                  <a:cubicBezTo>
                    <a:pt x="12326" y="7277"/>
                    <a:pt x="12121" y="7277"/>
                    <a:pt x="12144" y="7573"/>
                  </a:cubicBezTo>
                  <a:cubicBezTo>
                    <a:pt x="12326" y="7755"/>
                    <a:pt x="12394" y="7823"/>
                    <a:pt x="12689" y="7687"/>
                  </a:cubicBezTo>
                  <a:cubicBezTo>
                    <a:pt x="12758" y="7391"/>
                    <a:pt x="12508" y="7459"/>
                    <a:pt x="12508" y="7232"/>
                  </a:cubicBezTo>
                  <a:close/>
                  <a:moveTo>
                    <a:pt x="15168" y="18443"/>
                  </a:moveTo>
                  <a:cubicBezTo>
                    <a:pt x="15123" y="18193"/>
                    <a:pt x="15100" y="17897"/>
                    <a:pt x="14827" y="17897"/>
                  </a:cubicBezTo>
                  <a:cubicBezTo>
                    <a:pt x="14872" y="18170"/>
                    <a:pt x="14895" y="18465"/>
                    <a:pt x="15168" y="18443"/>
                  </a:cubicBezTo>
                  <a:close/>
                  <a:moveTo>
                    <a:pt x="15395" y="16714"/>
                  </a:moveTo>
                  <a:cubicBezTo>
                    <a:pt x="15509" y="16442"/>
                    <a:pt x="15236" y="16396"/>
                    <a:pt x="15214" y="16146"/>
                  </a:cubicBezTo>
                  <a:cubicBezTo>
                    <a:pt x="15191" y="16032"/>
                    <a:pt x="15532" y="15577"/>
                    <a:pt x="15123" y="15600"/>
                  </a:cubicBezTo>
                  <a:cubicBezTo>
                    <a:pt x="14986" y="15805"/>
                    <a:pt x="15032" y="16714"/>
                    <a:pt x="15395" y="16714"/>
                  </a:cubicBezTo>
                  <a:close/>
                  <a:moveTo>
                    <a:pt x="14577" y="15805"/>
                  </a:moveTo>
                  <a:cubicBezTo>
                    <a:pt x="15032" y="15737"/>
                    <a:pt x="14645" y="15236"/>
                    <a:pt x="14963" y="15054"/>
                  </a:cubicBezTo>
                  <a:cubicBezTo>
                    <a:pt x="14736" y="15077"/>
                    <a:pt x="14850" y="14736"/>
                    <a:pt x="14691" y="14713"/>
                  </a:cubicBezTo>
                  <a:cubicBezTo>
                    <a:pt x="14554" y="15145"/>
                    <a:pt x="14713" y="15327"/>
                    <a:pt x="14577" y="15805"/>
                  </a:cubicBezTo>
                  <a:close/>
                  <a:moveTo>
                    <a:pt x="15236" y="14850"/>
                  </a:moveTo>
                  <a:lnTo>
                    <a:pt x="15214" y="15396"/>
                  </a:lnTo>
                  <a:cubicBezTo>
                    <a:pt x="15509" y="15555"/>
                    <a:pt x="15509" y="14691"/>
                    <a:pt x="15236" y="14850"/>
                  </a:cubicBezTo>
                  <a:close/>
                  <a:moveTo>
                    <a:pt x="14963" y="14077"/>
                  </a:moveTo>
                  <a:cubicBezTo>
                    <a:pt x="15145" y="13849"/>
                    <a:pt x="15441" y="13758"/>
                    <a:pt x="15532" y="13440"/>
                  </a:cubicBezTo>
                  <a:cubicBezTo>
                    <a:pt x="15214" y="13258"/>
                    <a:pt x="15236" y="13736"/>
                    <a:pt x="15145" y="13849"/>
                  </a:cubicBezTo>
                  <a:cubicBezTo>
                    <a:pt x="15123" y="13895"/>
                    <a:pt x="15009" y="13826"/>
                    <a:pt x="14963" y="13849"/>
                  </a:cubicBezTo>
                  <a:cubicBezTo>
                    <a:pt x="14986" y="13849"/>
                    <a:pt x="14872" y="14099"/>
                    <a:pt x="14872" y="14077"/>
                  </a:cubicBezTo>
                  <a:cubicBezTo>
                    <a:pt x="14804" y="14213"/>
                    <a:pt x="14827" y="14349"/>
                    <a:pt x="14782" y="14509"/>
                  </a:cubicBezTo>
                  <a:cubicBezTo>
                    <a:pt x="15054" y="14622"/>
                    <a:pt x="14941" y="14259"/>
                    <a:pt x="14963" y="14077"/>
                  </a:cubicBezTo>
                  <a:close/>
                  <a:moveTo>
                    <a:pt x="14145" y="19739"/>
                  </a:moveTo>
                  <a:cubicBezTo>
                    <a:pt x="14122" y="20057"/>
                    <a:pt x="14168" y="20285"/>
                    <a:pt x="14327" y="20398"/>
                  </a:cubicBezTo>
                  <a:cubicBezTo>
                    <a:pt x="14349" y="20285"/>
                    <a:pt x="14418" y="20239"/>
                    <a:pt x="14509" y="20194"/>
                  </a:cubicBezTo>
                  <a:cubicBezTo>
                    <a:pt x="14509" y="19898"/>
                    <a:pt x="14372" y="19762"/>
                    <a:pt x="14145" y="19739"/>
                  </a:cubicBezTo>
                  <a:close/>
                  <a:moveTo>
                    <a:pt x="15054" y="20421"/>
                  </a:moveTo>
                  <a:lnTo>
                    <a:pt x="15054" y="19966"/>
                  </a:lnTo>
                  <a:cubicBezTo>
                    <a:pt x="14713" y="19875"/>
                    <a:pt x="14691" y="20489"/>
                    <a:pt x="15054" y="20421"/>
                  </a:cubicBezTo>
                  <a:close/>
                  <a:moveTo>
                    <a:pt x="14077" y="23900"/>
                  </a:moveTo>
                  <a:cubicBezTo>
                    <a:pt x="14190" y="24469"/>
                    <a:pt x="13622" y="24219"/>
                    <a:pt x="13713" y="24764"/>
                  </a:cubicBezTo>
                  <a:cubicBezTo>
                    <a:pt x="14008" y="24764"/>
                    <a:pt x="14008" y="24378"/>
                    <a:pt x="14168" y="24219"/>
                  </a:cubicBezTo>
                  <a:cubicBezTo>
                    <a:pt x="14463" y="24082"/>
                    <a:pt x="14236" y="24582"/>
                    <a:pt x="14531" y="24446"/>
                  </a:cubicBezTo>
                  <a:cubicBezTo>
                    <a:pt x="14554" y="24082"/>
                    <a:pt x="14281" y="24037"/>
                    <a:pt x="14077" y="23900"/>
                  </a:cubicBezTo>
                  <a:close/>
                  <a:moveTo>
                    <a:pt x="14145" y="25538"/>
                  </a:moveTo>
                  <a:lnTo>
                    <a:pt x="14145" y="25970"/>
                  </a:lnTo>
                  <a:cubicBezTo>
                    <a:pt x="14577" y="26152"/>
                    <a:pt x="14463" y="25401"/>
                    <a:pt x="14145" y="25538"/>
                  </a:cubicBezTo>
                  <a:close/>
                  <a:moveTo>
                    <a:pt x="11985" y="30176"/>
                  </a:moveTo>
                  <a:cubicBezTo>
                    <a:pt x="11962" y="29858"/>
                    <a:pt x="12189" y="29858"/>
                    <a:pt x="12166" y="29540"/>
                  </a:cubicBezTo>
                  <a:cubicBezTo>
                    <a:pt x="11871" y="29381"/>
                    <a:pt x="11780" y="30086"/>
                    <a:pt x="11985" y="30176"/>
                  </a:cubicBezTo>
                  <a:close/>
                  <a:moveTo>
                    <a:pt x="11780" y="30404"/>
                  </a:moveTo>
                  <a:cubicBezTo>
                    <a:pt x="11621" y="30609"/>
                    <a:pt x="11757" y="31063"/>
                    <a:pt x="12053" y="31063"/>
                  </a:cubicBezTo>
                  <a:cubicBezTo>
                    <a:pt x="12144" y="30631"/>
                    <a:pt x="11916" y="30586"/>
                    <a:pt x="11780" y="30404"/>
                  </a:cubicBezTo>
                  <a:close/>
                  <a:moveTo>
                    <a:pt x="11939" y="32814"/>
                  </a:moveTo>
                  <a:cubicBezTo>
                    <a:pt x="12030" y="33224"/>
                    <a:pt x="11530" y="34088"/>
                    <a:pt x="12007" y="34224"/>
                  </a:cubicBezTo>
                  <a:cubicBezTo>
                    <a:pt x="12121" y="33815"/>
                    <a:pt x="12053" y="34065"/>
                    <a:pt x="11916" y="33906"/>
                  </a:cubicBezTo>
                  <a:cubicBezTo>
                    <a:pt x="11643" y="33542"/>
                    <a:pt x="12530" y="32860"/>
                    <a:pt x="11939" y="32814"/>
                  </a:cubicBezTo>
                  <a:close/>
                  <a:moveTo>
                    <a:pt x="12758" y="33383"/>
                  </a:moveTo>
                  <a:cubicBezTo>
                    <a:pt x="12712" y="33724"/>
                    <a:pt x="12849" y="33815"/>
                    <a:pt x="13008" y="33929"/>
                  </a:cubicBezTo>
                  <a:cubicBezTo>
                    <a:pt x="13008" y="33656"/>
                    <a:pt x="13008" y="33360"/>
                    <a:pt x="12758" y="33383"/>
                  </a:cubicBezTo>
                  <a:close/>
                  <a:moveTo>
                    <a:pt x="13372" y="46617"/>
                  </a:moveTo>
                  <a:cubicBezTo>
                    <a:pt x="13167" y="46640"/>
                    <a:pt x="13463" y="46913"/>
                    <a:pt x="13554" y="46936"/>
                  </a:cubicBezTo>
                  <a:lnTo>
                    <a:pt x="13576" y="45958"/>
                  </a:lnTo>
                  <a:cubicBezTo>
                    <a:pt x="13235" y="45844"/>
                    <a:pt x="13440" y="46390"/>
                    <a:pt x="13372" y="46617"/>
                  </a:cubicBezTo>
                  <a:close/>
                  <a:moveTo>
                    <a:pt x="13508" y="49892"/>
                  </a:moveTo>
                  <a:cubicBezTo>
                    <a:pt x="13417" y="50188"/>
                    <a:pt x="13394" y="50460"/>
                    <a:pt x="13599" y="50665"/>
                  </a:cubicBezTo>
                  <a:cubicBezTo>
                    <a:pt x="13645" y="50415"/>
                    <a:pt x="13826" y="49960"/>
                    <a:pt x="13508" y="49892"/>
                  </a:cubicBezTo>
                  <a:close/>
                  <a:moveTo>
                    <a:pt x="11848" y="57282"/>
                  </a:moveTo>
                  <a:cubicBezTo>
                    <a:pt x="11643" y="57442"/>
                    <a:pt x="11916" y="58260"/>
                    <a:pt x="12007" y="58056"/>
                  </a:cubicBezTo>
                  <a:cubicBezTo>
                    <a:pt x="11825" y="57965"/>
                    <a:pt x="12053" y="57373"/>
                    <a:pt x="11848" y="57282"/>
                  </a:cubicBezTo>
                  <a:close/>
                  <a:moveTo>
                    <a:pt x="13804" y="60057"/>
                  </a:moveTo>
                  <a:cubicBezTo>
                    <a:pt x="13758" y="60307"/>
                    <a:pt x="13554" y="60989"/>
                    <a:pt x="13895" y="61057"/>
                  </a:cubicBezTo>
                  <a:cubicBezTo>
                    <a:pt x="13735" y="60671"/>
                    <a:pt x="14054" y="60398"/>
                    <a:pt x="13804" y="60057"/>
                  </a:cubicBezTo>
                  <a:close/>
                  <a:moveTo>
                    <a:pt x="14031" y="63786"/>
                  </a:moveTo>
                  <a:cubicBezTo>
                    <a:pt x="13781" y="63786"/>
                    <a:pt x="13667" y="64514"/>
                    <a:pt x="13826" y="64650"/>
                  </a:cubicBezTo>
                  <a:cubicBezTo>
                    <a:pt x="13940" y="64423"/>
                    <a:pt x="14077" y="64218"/>
                    <a:pt x="14031" y="63786"/>
                  </a:cubicBezTo>
                  <a:close/>
                  <a:moveTo>
                    <a:pt x="13008" y="64855"/>
                  </a:moveTo>
                  <a:cubicBezTo>
                    <a:pt x="12894" y="65059"/>
                    <a:pt x="12894" y="65378"/>
                    <a:pt x="12803" y="65628"/>
                  </a:cubicBezTo>
                  <a:cubicBezTo>
                    <a:pt x="13144" y="65696"/>
                    <a:pt x="13372" y="65059"/>
                    <a:pt x="13281" y="64969"/>
                  </a:cubicBezTo>
                  <a:cubicBezTo>
                    <a:pt x="13235" y="65287"/>
                    <a:pt x="13144" y="64809"/>
                    <a:pt x="13008" y="64855"/>
                  </a:cubicBezTo>
                  <a:close/>
                  <a:moveTo>
                    <a:pt x="11712" y="60239"/>
                  </a:moveTo>
                  <a:cubicBezTo>
                    <a:pt x="11712" y="60466"/>
                    <a:pt x="11280" y="60671"/>
                    <a:pt x="11598" y="60898"/>
                  </a:cubicBezTo>
                  <a:cubicBezTo>
                    <a:pt x="11575" y="60671"/>
                    <a:pt x="12007" y="60466"/>
                    <a:pt x="11712" y="60239"/>
                  </a:cubicBezTo>
                  <a:close/>
                  <a:moveTo>
                    <a:pt x="12485" y="3298"/>
                  </a:moveTo>
                  <a:cubicBezTo>
                    <a:pt x="12644" y="3343"/>
                    <a:pt x="12689" y="3503"/>
                    <a:pt x="12644" y="3753"/>
                  </a:cubicBezTo>
                  <a:cubicBezTo>
                    <a:pt x="12894" y="3753"/>
                    <a:pt x="12849" y="3571"/>
                    <a:pt x="13008" y="3753"/>
                  </a:cubicBezTo>
                  <a:cubicBezTo>
                    <a:pt x="13167" y="4162"/>
                    <a:pt x="13121" y="4617"/>
                    <a:pt x="13190" y="5072"/>
                  </a:cubicBezTo>
                  <a:cubicBezTo>
                    <a:pt x="13258" y="5777"/>
                    <a:pt x="13394" y="6504"/>
                    <a:pt x="13417" y="7255"/>
                  </a:cubicBezTo>
                  <a:cubicBezTo>
                    <a:pt x="13417" y="7437"/>
                    <a:pt x="13326" y="7550"/>
                    <a:pt x="13326" y="7596"/>
                  </a:cubicBezTo>
                  <a:cubicBezTo>
                    <a:pt x="13303" y="8687"/>
                    <a:pt x="13576" y="9779"/>
                    <a:pt x="13645" y="10870"/>
                  </a:cubicBezTo>
                  <a:cubicBezTo>
                    <a:pt x="13645" y="11075"/>
                    <a:pt x="13531" y="11325"/>
                    <a:pt x="13531" y="11530"/>
                  </a:cubicBezTo>
                  <a:cubicBezTo>
                    <a:pt x="13554" y="11643"/>
                    <a:pt x="13713" y="11825"/>
                    <a:pt x="13713" y="11962"/>
                  </a:cubicBezTo>
                  <a:cubicBezTo>
                    <a:pt x="13713" y="12144"/>
                    <a:pt x="13622" y="12348"/>
                    <a:pt x="13622" y="12508"/>
                  </a:cubicBezTo>
                  <a:cubicBezTo>
                    <a:pt x="13645" y="13258"/>
                    <a:pt x="13758" y="14213"/>
                    <a:pt x="13667" y="15032"/>
                  </a:cubicBezTo>
                  <a:cubicBezTo>
                    <a:pt x="13417" y="14941"/>
                    <a:pt x="13440" y="15168"/>
                    <a:pt x="13212" y="15123"/>
                  </a:cubicBezTo>
                  <a:cubicBezTo>
                    <a:pt x="13326" y="15577"/>
                    <a:pt x="13394" y="15100"/>
                    <a:pt x="13667" y="15145"/>
                  </a:cubicBezTo>
                  <a:cubicBezTo>
                    <a:pt x="13735" y="15941"/>
                    <a:pt x="13645" y="16328"/>
                    <a:pt x="13917" y="16669"/>
                  </a:cubicBezTo>
                  <a:cubicBezTo>
                    <a:pt x="14122" y="16919"/>
                    <a:pt x="13826" y="16987"/>
                    <a:pt x="13826" y="17101"/>
                  </a:cubicBezTo>
                  <a:cubicBezTo>
                    <a:pt x="13804" y="17351"/>
                    <a:pt x="14099" y="17579"/>
                    <a:pt x="13804" y="17874"/>
                  </a:cubicBezTo>
                  <a:cubicBezTo>
                    <a:pt x="14395" y="17760"/>
                    <a:pt x="13963" y="18193"/>
                    <a:pt x="14168" y="18420"/>
                  </a:cubicBezTo>
                  <a:cubicBezTo>
                    <a:pt x="14258" y="18215"/>
                    <a:pt x="14463" y="18124"/>
                    <a:pt x="14622" y="18011"/>
                  </a:cubicBezTo>
                  <a:cubicBezTo>
                    <a:pt x="14486" y="17829"/>
                    <a:pt x="14281" y="18033"/>
                    <a:pt x="14077" y="17760"/>
                  </a:cubicBezTo>
                  <a:cubicBezTo>
                    <a:pt x="14054" y="17419"/>
                    <a:pt x="14258" y="17397"/>
                    <a:pt x="14190" y="17010"/>
                  </a:cubicBezTo>
                  <a:lnTo>
                    <a:pt x="14554" y="17010"/>
                  </a:lnTo>
                  <a:cubicBezTo>
                    <a:pt x="14600" y="16646"/>
                    <a:pt x="14077" y="16942"/>
                    <a:pt x="14008" y="16464"/>
                  </a:cubicBezTo>
                  <a:cubicBezTo>
                    <a:pt x="14190" y="16442"/>
                    <a:pt x="14213" y="16601"/>
                    <a:pt x="14372" y="16578"/>
                  </a:cubicBezTo>
                  <a:cubicBezTo>
                    <a:pt x="14463" y="16146"/>
                    <a:pt x="14054" y="16010"/>
                    <a:pt x="14304" y="15691"/>
                  </a:cubicBezTo>
                  <a:cubicBezTo>
                    <a:pt x="14099" y="15396"/>
                    <a:pt x="13895" y="15100"/>
                    <a:pt x="13963" y="14486"/>
                  </a:cubicBezTo>
                  <a:cubicBezTo>
                    <a:pt x="14099" y="14645"/>
                    <a:pt x="14190" y="14873"/>
                    <a:pt x="14213" y="15145"/>
                  </a:cubicBezTo>
                  <a:cubicBezTo>
                    <a:pt x="14349" y="15054"/>
                    <a:pt x="14395" y="14873"/>
                    <a:pt x="14509" y="14713"/>
                  </a:cubicBezTo>
                  <a:cubicBezTo>
                    <a:pt x="14486" y="14486"/>
                    <a:pt x="14304" y="14827"/>
                    <a:pt x="14304" y="14827"/>
                  </a:cubicBezTo>
                  <a:cubicBezTo>
                    <a:pt x="14168" y="14759"/>
                    <a:pt x="14304" y="14622"/>
                    <a:pt x="14236" y="14486"/>
                  </a:cubicBezTo>
                  <a:cubicBezTo>
                    <a:pt x="14145" y="14327"/>
                    <a:pt x="13758" y="14304"/>
                    <a:pt x="14054" y="13940"/>
                  </a:cubicBezTo>
                  <a:cubicBezTo>
                    <a:pt x="14304" y="13826"/>
                    <a:pt x="14168" y="14190"/>
                    <a:pt x="14236" y="14281"/>
                  </a:cubicBezTo>
                  <a:cubicBezTo>
                    <a:pt x="14304" y="14372"/>
                    <a:pt x="14577" y="14259"/>
                    <a:pt x="14600" y="14509"/>
                  </a:cubicBezTo>
                  <a:cubicBezTo>
                    <a:pt x="14963" y="14099"/>
                    <a:pt x="14713" y="13849"/>
                    <a:pt x="14804" y="13417"/>
                  </a:cubicBezTo>
                  <a:cubicBezTo>
                    <a:pt x="14372" y="13394"/>
                    <a:pt x="14713" y="13849"/>
                    <a:pt x="14509" y="13963"/>
                  </a:cubicBezTo>
                  <a:cubicBezTo>
                    <a:pt x="14122" y="14077"/>
                    <a:pt x="14281" y="13576"/>
                    <a:pt x="14054" y="13508"/>
                  </a:cubicBezTo>
                  <a:cubicBezTo>
                    <a:pt x="14145" y="13144"/>
                    <a:pt x="14236" y="13463"/>
                    <a:pt x="14509" y="13417"/>
                  </a:cubicBezTo>
                  <a:cubicBezTo>
                    <a:pt x="14691" y="13213"/>
                    <a:pt x="14941" y="13122"/>
                    <a:pt x="14895" y="12644"/>
                  </a:cubicBezTo>
                  <a:cubicBezTo>
                    <a:pt x="15214" y="12667"/>
                    <a:pt x="15486" y="13053"/>
                    <a:pt x="15168" y="13213"/>
                  </a:cubicBezTo>
                  <a:cubicBezTo>
                    <a:pt x="15236" y="13508"/>
                    <a:pt x="15327" y="12917"/>
                    <a:pt x="15623" y="13099"/>
                  </a:cubicBezTo>
                  <a:cubicBezTo>
                    <a:pt x="15850" y="13326"/>
                    <a:pt x="15623" y="13622"/>
                    <a:pt x="15600" y="13872"/>
                  </a:cubicBezTo>
                  <a:cubicBezTo>
                    <a:pt x="15600" y="13963"/>
                    <a:pt x="15714" y="14099"/>
                    <a:pt x="15691" y="14304"/>
                  </a:cubicBezTo>
                  <a:cubicBezTo>
                    <a:pt x="15668" y="14804"/>
                    <a:pt x="15486" y="15396"/>
                    <a:pt x="15486" y="15941"/>
                  </a:cubicBezTo>
                  <a:cubicBezTo>
                    <a:pt x="15486" y="16169"/>
                    <a:pt x="15577" y="16237"/>
                    <a:pt x="15577" y="16373"/>
                  </a:cubicBezTo>
                  <a:cubicBezTo>
                    <a:pt x="15532" y="17169"/>
                    <a:pt x="15395" y="18124"/>
                    <a:pt x="15441" y="18897"/>
                  </a:cubicBezTo>
                  <a:cubicBezTo>
                    <a:pt x="15464" y="19216"/>
                    <a:pt x="15373" y="19466"/>
                    <a:pt x="15350" y="19762"/>
                  </a:cubicBezTo>
                  <a:cubicBezTo>
                    <a:pt x="15145" y="21604"/>
                    <a:pt x="15100" y="23536"/>
                    <a:pt x="14804" y="25333"/>
                  </a:cubicBezTo>
                  <a:cubicBezTo>
                    <a:pt x="14759" y="25515"/>
                    <a:pt x="14645" y="25606"/>
                    <a:pt x="14600" y="25765"/>
                  </a:cubicBezTo>
                  <a:cubicBezTo>
                    <a:pt x="14509" y="26129"/>
                    <a:pt x="14600" y="26515"/>
                    <a:pt x="14600" y="26970"/>
                  </a:cubicBezTo>
                  <a:cubicBezTo>
                    <a:pt x="14577" y="27311"/>
                    <a:pt x="14418" y="27448"/>
                    <a:pt x="14577" y="27834"/>
                  </a:cubicBezTo>
                  <a:cubicBezTo>
                    <a:pt x="14622" y="28175"/>
                    <a:pt x="14327" y="28130"/>
                    <a:pt x="14304" y="28380"/>
                  </a:cubicBezTo>
                  <a:cubicBezTo>
                    <a:pt x="14463" y="28926"/>
                    <a:pt x="14168" y="29517"/>
                    <a:pt x="14349" y="30131"/>
                  </a:cubicBezTo>
                  <a:cubicBezTo>
                    <a:pt x="14372" y="30313"/>
                    <a:pt x="14008" y="30131"/>
                    <a:pt x="14077" y="29904"/>
                  </a:cubicBezTo>
                  <a:cubicBezTo>
                    <a:pt x="13758" y="30290"/>
                    <a:pt x="14190" y="30881"/>
                    <a:pt x="14349" y="30790"/>
                  </a:cubicBezTo>
                  <a:cubicBezTo>
                    <a:pt x="14258" y="31177"/>
                    <a:pt x="14236" y="31700"/>
                    <a:pt x="13872" y="31768"/>
                  </a:cubicBezTo>
                  <a:cubicBezTo>
                    <a:pt x="14281" y="32291"/>
                    <a:pt x="13554" y="33155"/>
                    <a:pt x="14031" y="33610"/>
                  </a:cubicBezTo>
                  <a:cubicBezTo>
                    <a:pt x="14122" y="33815"/>
                    <a:pt x="13849" y="33883"/>
                    <a:pt x="13849" y="33951"/>
                  </a:cubicBezTo>
                  <a:cubicBezTo>
                    <a:pt x="13826" y="34020"/>
                    <a:pt x="13963" y="34133"/>
                    <a:pt x="13940" y="34270"/>
                  </a:cubicBezTo>
                  <a:cubicBezTo>
                    <a:pt x="13849" y="34747"/>
                    <a:pt x="13622" y="35566"/>
                    <a:pt x="13622" y="36225"/>
                  </a:cubicBezTo>
                  <a:cubicBezTo>
                    <a:pt x="13622" y="36384"/>
                    <a:pt x="13645" y="36771"/>
                    <a:pt x="13804" y="36794"/>
                  </a:cubicBezTo>
                  <a:cubicBezTo>
                    <a:pt x="13781" y="36907"/>
                    <a:pt x="13622" y="36862"/>
                    <a:pt x="13531" y="36885"/>
                  </a:cubicBezTo>
                  <a:cubicBezTo>
                    <a:pt x="13599" y="37499"/>
                    <a:pt x="13622" y="37976"/>
                    <a:pt x="13508" y="38408"/>
                  </a:cubicBezTo>
                  <a:cubicBezTo>
                    <a:pt x="13508" y="38522"/>
                    <a:pt x="13622" y="38499"/>
                    <a:pt x="13690" y="38522"/>
                  </a:cubicBezTo>
                  <a:cubicBezTo>
                    <a:pt x="13508" y="38931"/>
                    <a:pt x="13735" y="39159"/>
                    <a:pt x="13485" y="39409"/>
                  </a:cubicBezTo>
                  <a:cubicBezTo>
                    <a:pt x="13440" y="39636"/>
                    <a:pt x="13667" y="39568"/>
                    <a:pt x="13667" y="39727"/>
                  </a:cubicBezTo>
                  <a:cubicBezTo>
                    <a:pt x="13554" y="39977"/>
                    <a:pt x="13485" y="40455"/>
                    <a:pt x="13463" y="40932"/>
                  </a:cubicBezTo>
                  <a:cubicBezTo>
                    <a:pt x="13463" y="41205"/>
                    <a:pt x="13508" y="41751"/>
                    <a:pt x="13531" y="41910"/>
                  </a:cubicBezTo>
                  <a:cubicBezTo>
                    <a:pt x="13576" y="42138"/>
                    <a:pt x="13690" y="42365"/>
                    <a:pt x="13713" y="42570"/>
                  </a:cubicBezTo>
                  <a:cubicBezTo>
                    <a:pt x="13781" y="43366"/>
                    <a:pt x="13713" y="44184"/>
                    <a:pt x="13667" y="44866"/>
                  </a:cubicBezTo>
                  <a:cubicBezTo>
                    <a:pt x="13645" y="45503"/>
                    <a:pt x="13986" y="46185"/>
                    <a:pt x="13645" y="46617"/>
                  </a:cubicBezTo>
                  <a:cubicBezTo>
                    <a:pt x="13667" y="46799"/>
                    <a:pt x="13826" y="46868"/>
                    <a:pt x="13826" y="47049"/>
                  </a:cubicBezTo>
                  <a:cubicBezTo>
                    <a:pt x="13826" y="47231"/>
                    <a:pt x="13713" y="47254"/>
                    <a:pt x="13735" y="47391"/>
                  </a:cubicBezTo>
                  <a:cubicBezTo>
                    <a:pt x="13758" y="47641"/>
                    <a:pt x="13895" y="47982"/>
                    <a:pt x="13895" y="48255"/>
                  </a:cubicBezTo>
                  <a:cubicBezTo>
                    <a:pt x="13917" y="48891"/>
                    <a:pt x="13735" y="49460"/>
                    <a:pt x="13781" y="50119"/>
                  </a:cubicBezTo>
                  <a:cubicBezTo>
                    <a:pt x="13804" y="50279"/>
                    <a:pt x="13872" y="50324"/>
                    <a:pt x="13872" y="50438"/>
                  </a:cubicBezTo>
                  <a:cubicBezTo>
                    <a:pt x="13872" y="50642"/>
                    <a:pt x="13758" y="50802"/>
                    <a:pt x="13758" y="50983"/>
                  </a:cubicBezTo>
                  <a:cubicBezTo>
                    <a:pt x="13758" y="51143"/>
                    <a:pt x="13940" y="51302"/>
                    <a:pt x="13940" y="51438"/>
                  </a:cubicBezTo>
                  <a:cubicBezTo>
                    <a:pt x="13940" y="51484"/>
                    <a:pt x="13849" y="51643"/>
                    <a:pt x="13849" y="51757"/>
                  </a:cubicBezTo>
                  <a:cubicBezTo>
                    <a:pt x="13849" y="51961"/>
                    <a:pt x="13940" y="51984"/>
                    <a:pt x="13940" y="52189"/>
                  </a:cubicBezTo>
                  <a:cubicBezTo>
                    <a:pt x="13917" y="53053"/>
                    <a:pt x="13804" y="53962"/>
                    <a:pt x="13895" y="54713"/>
                  </a:cubicBezTo>
                  <a:cubicBezTo>
                    <a:pt x="13917" y="54895"/>
                    <a:pt x="13781" y="54895"/>
                    <a:pt x="13804" y="55031"/>
                  </a:cubicBezTo>
                  <a:cubicBezTo>
                    <a:pt x="13826" y="55441"/>
                    <a:pt x="14168" y="55941"/>
                    <a:pt x="13872" y="56578"/>
                  </a:cubicBezTo>
                  <a:cubicBezTo>
                    <a:pt x="14145" y="57010"/>
                    <a:pt x="13872" y="57624"/>
                    <a:pt x="13940" y="58419"/>
                  </a:cubicBezTo>
                  <a:cubicBezTo>
                    <a:pt x="13758" y="58419"/>
                    <a:pt x="13872" y="58078"/>
                    <a:pt x="13667" y="58101"/>
                  </a:cubicBezTo>
                  <a:cubicBezTo>
                    <a:pt x="13645" y="58374"/>
                    <a:pt x="13804" y="58442"/>
                    <a:pt x="13940" y="58533"/>
                  </a:cubicBezTo>
                  <a:cubicBezTo>
                    <a:pt x="13758" y="58738"/>
                    <a:pt x="13849" y="59261"/>
                    <a:pt x="13826" y="59625"/>
                  </a:cubicBezTo>
                  <a:cubicBezTo>
                    <a:pt x="13781" y="59875"/>
                    <a:pt x="14077" y="59761"/>
                    <a:pt x="14099" y="59966"/>
                  </a:cubicBezTo>
                  <a:cubicBezTo>
                    <a:pt x="14145" y="61080"/>
                    <a:pt x="13940" y="62081"/>
                    <a:pt x="14054" y="63013"/>
                  </a:cubicBezTo>
                  <a:cubicBezTo>
                    <a:pt x="14077" y="63286"/>
                    <a:pt x="14213" y="63445"/>
                    <a:pt x="14213" y="63672"/>
                  </a:cubicBezTo>
                  <a:cubicBezTo>
                    <a:pt x="14258" y="64377"/>
                    <a:pt x="14099" y="65059"/>
                    <a:pt x="14099" y="65764"/>
                  </a:cubicBezTo>
                  <a:cubicBezTo>
                    <a:pt x="14099" y="65969"/>
                    <a:pt x="14190" y="66219"/>
                    <a:pt x="14168" y="66424"/>
                  </a:cubicBezTo>
                  <a:cubicBezTo>
                    <a:pt x="14168" y="66606"/>
                    <a:pt x="14031" y="66742"/>
                    <a:pt x="13986" y="66947"/>
                  </a:cubicBezTo>
                  <a:cubicBezTo>
                    <a:pt x="13963" y="67152"/>
                    <a:pt x="14077" y="67288"/>
                    <a:pt x="14077" y="67515"/>
                  </a:cubicBezTo>
                  <a:cubicBezTo>
                    <a:pt x="14054" y="68311"/>
                    <a:pt x="13940" y="69266"/>
                    <a:pt x="13849" y="70130"/>
                  </a:cubicBezTo>
                  <a:cubicBezTo>
                    <a:pt x="13576" y="70176"/>
                    <a:pt x="13804" y="69698"/>
                    <a:pt x="13758" y="69357"/>
                  </a:cubicBezTo>
                  <a:cubicBezTo>
                    <a:pt x="13735" y="69153"/>
                    <a:pt x="13349" y="68652"/>
                    <a:pt x="13781" y="68584"/>
                  </a:cubicBezTo>
                  <a:cubicBezTo>
                    <a:pt x="13826" y="68198"/>
                    <a:pt x="13463" y="68311"/>
                    <a:pt x="13508" y="67925"/>
                  </a:cubicBezTo>
                  <a:cubicBezTo>
                    <a:pt x="13667" y="67947"/>
                    <a:pt x="13758" y="67857"/>
                    <a:pt x="13781" y="67720"/>
                  </a:cubicBezTo>
                  <a:cubicBezTo>
                    <a:pt x="13576" y="67766"/>
                    <a:pt x="13394" y="67333"/>
                    <a:pt x="13713" y="67061"/>
                  </a:cubicBezTo>
                  <a:cubicBezTo>
                    <a:pt x="13372" y="66947"/>
                    <a:pt x="13554" y="67470"/>
                    <a:pt x="13235" y="67379"/>
                  </a:cubicBezTo>
                  <a:cubicBezTo>
                    <a:pt x="13190" y="66629"/>
                    <a:pt x="13235" y="66333"/>
                    <a:pt x="13167" y="65742"/>
                  </a:cubicBezTo>
                  <a:cubicBezTo>
                    <a:pt x="12826" y="65628"/>
                    <a:pt x="13031" y="66219"/>
                    <a:pt x="12621" y="66060"/>
                  </a:cubicBezTo>
                  <a:cubicBezTo>
                    <a:pt x="12849" y="65287"/>
                    <a:pt x="12303" y="64764"/>
                    <a:pt x="12735" y="64195"/>
                  </a:cubicBezTo>
                  <a:cubicBezTo>
                    <a:pt x="12689" y="63968"/>
                    <a:pt x="12598" y="63968"/>
                    <a:pt x="12462" y="64082"/>
                  </a:cubicBezTo>
                  <a:cubicBezTo>
                    <a:pt x="12348" y="63832"/>
                    <a:pt x="12712" y="63672"/>
                    <a:pt x="12485" y="63650"/>
                  </a:cubicBezTo>
                  <a:cubicBezTo>
                    <a:pt x="12508" y="63377"/>
                    <a:pt x="12712" y="63786"/>
                    <a:pt x="12849" y="63763"/>
                  </a:cubicBezTo>
                  <a:cubicBezTo>
                    <a:pt x="12644" y="62990"/>
                    <a:pt x="12530" y="62513"/>
                    <a:pt x="12689" y="61671"/>
                  </a:cubicBezTo>
                  <a:cubicBezTo>
                    <a:pt x="12598" y="61694"/>
                    <a:pt x="12621" y="61808"/>
                    <a:pt x="12598" y="61899"/>
                  </a:cubicBezTo>
                  <a:cubicBezTo>
                    <a:pt x="12598" y="61512"/>
                    <a:pt x="12394" y="60489"/>
                    <a:pt x="12621" y="59943"/>
                  </a:cubicBezTo>
                  <a:cubicBezTo>
                    <a:pt x="12689" y="59556"/>
                    <a:pt x="12303" y="59647"/>
                    <a:pt x="12371" y="59261"/>
                  </a:cubicBezTo>
                  <a:cubicBezTo>
                    <a:pt x="12485" y="59147"/>
                    <a:pt x="12530" y="58897"/>
                    <a:pt x="12553" y="58624"/>
                  </a:cubicBezTo>
                  <a:cubicBezTo>
                    <a:pt x="12598" y="58442"/>
                    <a:pt x="12485" y="58419"/>
                    <a:pt x="12371" y="58397"/>
                  </a:cubicBezTo>
                  <a:cubicBezTo>
                    <a:pt x="12417" y="58147"/>
                    <a:pt x="12598" y="57805"/>
                    <a:pt x="12303" y="57737"/>
                  </a:cubicBezTo>
                  <a:cubicBezTo>
                    <a:pt x="12075" y="57805"/>
                    <a:pt x="12257" y="58351"/>
                    <a:pt x="12189" y="58601"/>
                  </a:cubicBezTo>
                  <a:cubicBezTo>
                    <a:pt x="11939" y="58579"/>
                    <a:pt x="11803" y="58647"/>
                    <a:pt x="11825" y="58920"/>
                  </a:cubicBezTo>
                  <a:cubicBezTo>
                    <a:pt x="11825" y="59011"/>
                    <a:pt x="11916" y="59033"/>
                    <a:pt x="11894" y="59147"/>
                  </a:cubicBezTo>
                  <a:cubicBezTo>
                    <a:pt x="12007" y="59079"/>
                    <a:pt x="12007" y="58897"/>
                    <a:pt x="12189" y="58942"/>
                  </a:cubicBezTo>
                  <a:cubicBezTo>
                    <a:pt x="11939" y="61649"/>
                    <a:pt x="12212" y="62831"/>
                    <a:pt x="11985" y="65378"/>
                  </a:cubicBezTo>
                  <a:cubicBezTo>
                    <a:pt x="11871" y="65514"/>
                    <a:pt x="11848" y="65423"/>
                    <a:pt x="11712" y="65378"/>
                  </a:cubicBezTo>
                  <a:cubicBezTo>
                    <a:pt x="11712" y="66083"/>
                    <a:pt x="11780" y="66674"/>
                    <a:pt x="11689" y="67243"/>
                  </a:cubicBezTo>
                  <a:cubicBezTo>
                    <a:pt x="11712" y="67356"/>
                    <a:pt x="11871" y="67311"/>
                    <a:pt x="11871" y="67447"/>
                  </a:cubicBezTo>
                  <a:cubicBezTo>
                    <a:pt x="11803" y="67766"/>
                    <a:pt x="11757" y="68061"/>
                    <a:pt x="11393" y="67993"/>
                  </a:cubicBezTo>
                  <a:cubicBezTo>
                    <a:pt x="11507" y="68289"/>
                    <a:pt x="11484" y="68334"/>
                    <a:pt x="11757" y="68220"/>
                  </a:cubicBezTo>
                  <a:cubicBezTo>
                    <a:pt x="11712" y="68334"/>
                    <a:pt x="11552" y="68334"/>
                    <a:pt x="11575" y="68539"/>
                  </a:cubicBezTo>
                  <a:cubicBezTo>
                    <a:pt x="11257" y="68493"/>
                    <a:pt x="11234" y="68084"/>
                    <a:pt x="11029" y="67879"/>
                  </a:cubicBezTo>
                  <a:cubicBezTo>
                    <a:pt x="11211" y="67470"/>
                    <a:pt x="11166" y="67493"/>
                    <a:pt x="11143" y="66901"/>
                  </a:cubicBezTo>
                  <a:cubicBezTo>
                    <a:pt x="11484" y="66742"/>
                    <a:pt x="11189" y="67265"/>
                    <a:pt x="11416" y="67220"/>
                  </a:cubicBezTo>
                  <a:cubicBezTo>
                    <a:pt x="11643" y="67015"/>
                    <a:pt x="11439" y="66378"/>
                    <a:pt x="11143" y="66674"/>
                  </a:cubicBezTo>
                  <a:cubicBezTo>
                    <a:pt x="11257" y="66242"/>
                    <a:pt x="10961" y="66037"/>
                    <a:pt x="11166" y="65810"/>
                  </a:cubicBezTo>
                  <a:cubicBezTo>
                    <a:pt x="11348" y="65764"/>
                    <a:pt x="11325" y="65969"/>
                    <a:pt x="11348" y="66128"/>
                  </a:cubicBezTo>
                  <a:cubicBezTo>
                    <a:pt x="11575" y="65992"/>
                    <a:pt x="11393" y="65423"/>
                    <a:pt x="11166" y="65469"/>
                  </a:cubicBezTo>
                  <a:cubicBezTo>
                    <a:pt x="11257" y="64923"/>
                    <a:pt x="11280" y="64286"/>
                    <a:pt x="11189" y="63627"/>
                  </a:cubicBezTo>
                  <a:cubicBezTo>
                    <a:pt x="11257" y="63309"/>
                    <a:pt x="11416" y="63149"/>
                    <a:pt x="11484" y="62854"/>
                  </a:cubicBezTo>
                  <a:cubicBezTo>
                    <a:pt x="11461" y="62740"/>
                    <a:pt x="11302" y="62786"/>
                    <a:pt x="11302" y="62626"/>
                  </a:cubicBezTo>
                  <a:cubicBezTo>
                    <a:pt x="11371" y="61626"/>
                    <a:pt x="11211" y="60307"/>
                    <a:pt x="11439" y="59465"/>
                  </a:cubicBezTo>
                  <a:cubicBezTo>
                    <a:pt x="11757" y="59375"/>
                    <a:pt x="11575" y="59807"/>
                    <a:pt x="11621" y="60011"/>
                  </a:cubicBezTo>
                  <a:cubicBezTo>
                    <a:pt x="11939" y="59647"/>
                    <a:pt x="11507" y="59215"/>
                    <a:pt x="11348" y="59033"/>
                  </a:cubicBezTo>
                  <a:cubicBezTo>
                    <a:pt x="11598" y="57669"/>
                    <a:pt x="11552" y="56646"/>
                    <a:pt x="11507" y="55327"/>
                  </a:cubicBezTo>
                  <a:cubicBezTo>
                    <a:pt x="11689" y="55236"/>
                    <a:pt x="11575" y="54986"/>
                    <a:pt x="11780" y="55213"/>
                  </a:cubicBezTo>
                  <a:cubicBezTo>
                    <a:pt x="11894" y="54872"/>
                    <a:pt x="11643" y="54940"/>
                    <a:pt x="11598" y="54781"/>
                  </a:cubicBezTo>
                  <a:cubicBezTo>
                    <a:pt x="11757" y="53917"/>
                    <a:pt x="11803" y="52939"/>
                    <a:pt x="11734" y="52143"/>
                  </a:cubicBezTo>
                  <a:cubicBezTo>
                    <a:pt x="11712" y="51734"/>
                    <a:pt x="11666" y="51234"/>
                    <a:pt x="11666" y="50847"/>
                  </a:cubicBezTo>
                  <a:cubicBezTo>
                    <a:pt x="11666" y="50506"/>
                    <a:pt x="11780" y="50279"/>
                    <a:pt x="11757" y="49960"/>
                  </a:cubicBezTo>
                  <a:cubicBezTo>
                    <a:pt x="11757" y="49801"/>
                    <a:pt x="11689" y="49596"/>
                    <a:pt x="11689" y="49414"/>
                  </a:cubicBezTo>
                  <a:cubicBezTo>
                    <a:pt x="11689" y="49255"/>
                    <a:pt x="11871" y="49164"/>
                    <a:pt x="11871" y="48982"/>
                  </a:cubicBezTo>
                  <a:cubicBezTo>
                    <a:pt x="11894" y="48846"/>
                    <a:pt x="11780" y="47936"/>
                    <a:pt x="11712" y="47663"/>
                  </a:cubicBezTo>
                  <a:cubicBezTo>
                    <a:pt x="11689" y="47550"/>
                    <a:pt x="11530" y="47595"/>
                    <a:pt x="11530" y="47436"/>
                  </a:cubicBezTo>
                  <a:cubicBezTo>
                    <a:pt x="11666" y="47186"/>
                    <a:pt x="11643" y="47072"/>
                    <a:pt x="11643" y="46686"/>
                  </a:cubicBezTo>
                  <a:cubicBezTo>
                    <a:pt x="11621" y="46322"/>
                    <a:pt x="11848" y="46231"/>
                    <a:pt x="11552" y="46026"/>
                  </a:cubicBezTo>
                  <a:cubicBezTo>
                    <a:pt x="11552" y="45685"/>
                    <a:pt x="11803" y="45662"/>
                    <a:pt x="11757" y="45276"/>
                  </a:cubicBezTo>
                  <a:cubicBezTo>
                    <a:pt x="11643" y="45276"/>
                    <a:pt x="11666" y="45458"/>
                    <a:pt x="11643" y="45594"/>
                  </a:cubicBezTo>
                  <a:cubicBezTo>
                    <a:pt x="11302" y="45458"/>
                    <a:pt x="11575" y="45185"/>
                    <a:pt x="11575" y="44935"/>
                  </a:cubicBezTo>
                  <a:cubicBezTo>
                    <a:pt x="11598" y="43570"/>
                    <a:pt x="11484" y="42342"/>
                    <a:pt x="11643" y="40682"/>
                  </a:cubicBezTo>
                  <a:cubicBezTo>
                    <a:pt x="11689" y="40159"/>
                    <a:pt x="11666" y="39227"/>
                    <a:pt x="11666" y="38477"/>
                  </a:cubicBezTo>
                  <a:cubicBezTo>
                    <a:pt x="11666" y="38295"/>
                    <a:pt x="11780" y="38249"/>
                    <a:pt x="11757" y="38044"/>
                  </a:cubicBezTo>
                  <a:cubicBezTo>
                    <a:pt x="11757" y="37612"/>
                    <a:pt x="11507" y="37067"/>
                    <a:pt x="11871" y="36862"/>
                  </a:cubicBezTo>
                  <a:cubicBezTo>
                    <a:pt x="11666" y="36748"/>
                    <a:pt x="11575" y="35748"/>
                    <a:pt x="11712" y="35543"/>
                  </a:cubicBezTo>
                  <a:cubicBezTo>
                    <a:pt x="11734" y="35498"/>
                    <a:pt x="11848" y="35793"/>
                    <a:pt x="11803" y="35861"/>
                  </a:cubicBezTo>
                  <a:cubicBezTo>
                    <a:pt x="11962" y="35907"/>
                    <a:pt x="11962" y="35247"/>
                    <a:pt x="11712" y="35429"/>
                  </a:cubicBezTo>
                  <a:cubicBezTo>
                    <a:pt x="11871" y="35247"/>
                    <a:pt x="11939" y="34975"/>
                    <a:pt x="11916" y="34565"/>
                  </a:cubicBezTo>
                  <a:cubicBezTo>
                    <a:pt x="11825" y="34565"/>
                    <a:pt x="11825" y="34679"/>
                    <a:pt x="11825" y="34770"/>
                  </a:cubicBezTo>
                  <a:cubicBezTo>
                    <a:pt x="11598" y="34338"/>
                    <a:pt x="11803" y="33428"/>
                    <a:pt x="11757" y="32814"/>
                  </a:cubicBezTo>
                  <a:cubicBezTo>
                    <a:pt x="12007" y="32405"/>
                    <a:pt x="12212" y="31950"/>
                    <a:pt x="12144" y="31177"/>
                  </a:cubicBezTo>
                  <a:cubicBezTo>
                    <a:pt x="11962" y="31245"/>
                    <a:pt x="12121" y="31723"/>
                    <a:pt x="11780" y="31609"/>
                  </a:cubicBezTo>
                  <a:cubicBezTo>
                    <a:pt x="11871" y="30972"/>
                    <a:pt x="11530" y="30881"/>
                    <a:pt x="11598" y="30176"/>
                  </a:cubicBezTo>
                  <a:cubicBezTo>
                    <a:pt x="11643" y="29767"/>
                    <a:pt x="11803" y="29335"/>
                    <a:pt x="11803" y="28880"/>
                  </a:cubicBezTo>
                  <a:cubicBezTo>
                    <a:pt x="11916" y="28880"/>
                    <a:pt x="11894" y="29062"/>
                    <a:pt x="11894" y="29199"/>
                  </a:cubicBezTo>
                  <a:cubicBezTo>
                    <a:pt x="12144" y="28971"/>
                    <a:pt x="11916" y="28471"/>
                    <a:pt x="11621" y="28767"/>
                  </a:cubicBezTo>
                  <a:cubicBezTo>
                    <a:pt x="11598" y="28516"/>
                    <a:pt x="11666" y="28357"/>
                    <a:pt x="11825" y="28335"/>
                  </a:cubicBezTo>
                  <a:cubicBezTo>
                    <a:pt x="11552" y="27675"/>
                    <a:pt x="11803" y="26629"/>
                    <a:pt x="11666" y="25810"/>
                  </a:cubicBezTo>
                  <a:cubicBezTo>
                    <a:pt x="11939" y="26174"/>
                    <a:pt x="12053" y="25356"/>
                    <a:pt x="11871" y="25151"/>
                  </a:cubicBezTo>
                  <a:cubicBezTo>
                    <a:pt x="11530" y="25219"/>
                    <a:pt x="12098" y="25719"/>
                    <a:pt x="11689" y="25583"/>
                  </a:cubicBezTo>
                  <a:cubicBezTo>
                    <a:pt x="11666" y="24537"/>
                    <a:pt x="11757" y="23264"/>
                    <a:pt x="11734" y="22536"/>
                  </a:cubicBezTo>
                  <a:cubicBezTo>
                    <a:pt x="11871" y="22559"/>
                    <a:pt x="11894" y="22422"/>
                    <a:pt x="12007" y="22422"/>
                  </a:cubicBezTo>
                  <a:cubicBezTo>
                    <a:pt x="11916" y="22308"/>
                    <a:pt x="11825" y="22195"/>
                    <a:pt x="11734" y="22104"/>
                  </a:cubicBezTo>
                  <a:cubicBezTo>
                    <a:pt x="11734" y="21626"/>
                    <a:pt x="11780" y="21126"/>
                    <a:pt x="11757" y="20671"/>
                  </a:cubicBezTo>
                  <a:cubicBezTo>
                    <a:pt x="11689" y="19875"/>
                    <a:pt x="11871" y="19034"/>
                    <a:pt x="11894" y="18170"/>
                  </a:cubicBezTo>
                  <a:cubicBezTo>
                    <a:pt x="11894" y="17965"/>
                    <a:pt x="11803" y="17715"/>
                    <a:pt x="11803" y="17510"/>
                  </a:cubicBezTo>
                  <a:cubicBezTo>
                    <a:pt x="11803" y="16578"/>
                    <a:pt x="11916" y="14963"/>
                    <a:pt x="11848" y="13781"/>
                  </a:cubicBezTo>
                  <a:cubicBezTo>
                    <a:pt x="11848" y="13440"/>
                    <a:pt x="11712" y="13122"/>
                    <a:pt x="11689" y="12803"/>
                  </a:cubicBezTo>
                  <a:cubicBezTo>
                    <a:pt x="11643" y="12098"/>
                    <a:pt x="11734" y="11416"/>
                    <a:pt x="11712" y="10734"/>
                  </a:cubicBezTo>
                  <a:cubicBezTo>
                    <a:pt x="11689" y="9847"/>
                    <a:pt x="11575" y="9006"/>
                    <a:pt x="11575" y="8210"/>
                  </a:cubicBezTo>
                  <a:cubicBezTo>
                    <a:pt x="11575" y="8005"/>
                    <a:pt x="11689" y="7982"/>
                    <a:pt x="11666" y="7778"/>
                  </a:cubicBezTo>
                  <a:cubicBezTo>
                    <a:pt x="11666" y="7550"/>
                    <a:pt x="11575" y="7459"/>
                    <a:pt x="11598" y="7323"/>
                  </a:cubicBezTo>
                  <a:cubicBezTo>
                    <a:pt x="11598" y="7050"/>
                    <a:pt x="11825" y="6732"/>
                    <a:pt x="11507" y="6459"/>
                  </a:cubicBezTo>
                  <a:cubicBezTo>
                    <a:pt x="11575" y="5117"/>
                    <a:pt x="11507" y="4958"/>
                    <a:pt x="11552" y="3616"/>
                  </a:cubicBezTo>
                  <a:cubicBezTo>
                    <a:pt x="11712" y="3594"/>
                    <a:pt x="11734" y="3753"/>
                    <a:pt x="11916" y="3730"/>
                  </a:cubicBezTo>
                  <a:lnTo>
                    <a:pt x="11894" y="4617"/>
                  </a:lnTo>
                  <a:cubicBezTo>
                    <a:pt x="11894" y="4844"/>
                    <a:pt x="12235" y="4662"/>
                    <a:pt x="12371" y="4731"/>
                  </a:cubicBezTo>
                  <a:cubicBezTo>
                    <a:pt x="12417" y="4480"/>
                    <a:pt x="12189" y="4571"/>
                    <a:pt x="12189" y="4389"/>
                  </a:cubicBezTo>
                  <a:cubicBezTo>
                    <a:pt x="12166" y="4117"/>
                    <a:pt x="12326" y="4298"/>
                    <a:pt x="12371" y="4185"/>
                  </a:cubicBezTo>
                  <a:cubicBezTo>
                    <a:pt x="12439" y="4003"/>
                    <a:pt x="12280" y="3889"/>
                    <a:pt x="12280" y="3844"/>
                  </a:cubicBezTo>
                  <a:cubicBezTo>
                    <a:pt x="12303" y="3571"/>
                    <a:pt x="12644" y="3548"/>
                    <a:pt x="12485" y="3298"/>
                  </a:cubicBezTo>
                  <a:close/>
                  <a:moveTo>
                    <a:pt x="12553" y="70312"/>
                  </a:moveTo>
                  <a:cubicBezTo>
                    <a:pt x="12689" y="70540"/>
                    <a:pt x="12735" y="70835"/>
                    <a:pt x="13008" y="70881"/>
                  </a:cubicBezTo>
                  <a:cubicBezTo>
                    <a:pt x="12985" y="71245"/>
                    <a:pt x="13031" y="71722"/>
                    <a:pt x="12712" y="71745"/>
                  </a:cubicBezTo>
                  <a:cubicBezTo>
                    <a:pt x="12894" y="71518"/>
                    <a:pt x="12803" y="71017"/>
                    <a:pt x="12735" y="70744"/>
                  </a:cubicBezTo>
                  <a:cubicBezTo>
                    <a:pt x="12644" y="70767"/>
                    <a:pt x="12667" y="70881"/>
                    <a:pt x="12644" y="70972"/>
                  </a:cubicBezTo>
                  <a:cubicBezTo>
                    <a:pt x="12462" y="70881"/>
                    <a:pt x="12394" y="70494"/>
                    <a:pt x="12553" y="70312"/>
                  </a:cubicBezTo>
                  <a:close/>
                  <a:moveTo>
                    <a:pt x="7869" y="4958"/>
                  </a:moveTo>
                  <a:cubicBezTo>
                    <a:pt x="7664" y="4685"/>
                    <a:pt x="7846" y="3980"/>
                    <a:pt x="7800" y="3525"/>
                  </a:cubicBezTo>
                  <a:cubicBezTo>
                    <a:pt x="8005" y="3798"/>
                    <a:pt x="7823" y="4526"/>
                    <a:pt x="7869" y="4958"/>
                  </a:cubicBezTo>
                  <a:close/>
                  <a:moveTo>
                    <a:pt x="12735" y="70426"/>
                  </a:moveTo>
                  <a:cubicBezTo>
                    <a:pt x="12780" y="70040"/>
                    <a:pt x="13008" y="70176"/>
                    <a:pt x="12849" y="69767"/>
                  </a:cubicBezTo>
                  <a:cubicBezTo>
                    <a:pt x="13190" y="69721"/>
                    <a:pt x="12962" y="70494"/>
                    <a:pt x="12735" y="70426"/>
                  </a:cubicBezTo>
                  <a:close/>
                  <a:moveTo>
                    <a:pt x="12985" y="85298"/>
                  </a:moveTo>
                  <a:cubicBezTo>
                    <a:pt x="13372" y="85730"/>
                    <a:pt x="12780" y="85844"/>
                    <a:pt x="12871" y="86503"/>
                  </a:cubicBezTo>
                  <a:cubicBezTo>
                    <a:pt x="12985" y="86026"/>
                    <a:pt x="13190" y="86276"/>
                    <a:pt x="13235" y="86731"/>
                  </a:cubicBezTo>
                  <a:cubicBezTo>
                    <a:pt x="12803" y="86662"/>
                    <a:pt x="13099" y="87140"/>
                    <a:pt x="12758" y="87367"/>
                  </a:cubicBezTo>
                  <a:cubicBezTo>
                    <a:pt x="12689" y="87299"/>
                    <a:pt x="12485" y="86913"/>
                    <a:pt x="12485" y="87367"/>
                  </a:cubicBezTo>
                  <a:cubicBezTo>
                    <a:pt x="12121" y="87254"/>
                    <a:pt x="12417" y="86822"/>
                    <a:pt x="12417" y="86480"/>
                  </a:cubicBezTo>
                  <a:cubicBezTo>
                    <a:pt x="12621" y="86571"/>
                    <a:pt x="12462" y="87072"/>
                    <a:pt x="12849" y="86935"/>
                  </a:cubicBezTo>
                  <a:cubicBezTo>
                    <a:pt x="12849" y="86822"/>
                    <a:pt x="12758" y="86844"/>
                    <a:pt x="12667" y="86822"/>
                  </a:cubicBezTo>
                  <a:lnTo>
                    <a:pt x="12689" y="86048"/>
                  </a:lnTo>
                  <a:cubicBezTo>
                    <a:pt x="12667" y="85889"/>
                    <a:pt x="12257" y="86230"/>
                    <a:pt x="12326" y="85730"/>
                  </a:cubicBezTo>
                  <a:cubicBezTo>
                    <a:pt x="12598" y="85503"/>
                    <a:pt x="12985" y="86162"/>
                    <a:pt x="12985" y="85298"/>
                  </a:cubicBezTo>
                  <a:close/>
                  <a:moveTo>
                    <a:pt x="11871" y="73678"/>
                  </a:moveTo>
                  <a:cubicBezTo>
                    <a:pt x="12007" y="73723"/>
                    <a:pt x="11894" y="74019"/>
                    <a:pt x="12053" y="74019"/>
                  </a:cubicBezTo>
                  <a:cubicBezTo>
                    <a:pt x="12030" y="74315"/>
                    <a:pt x="12053" y="74656"/>
                    <a:pt x="12030" y="74883"/>
                  </a:cubicBezTo>
                  <a:cubicBezTo>
                    <a:pt x="12007" y="75270"/>
                    <a:pt x="12030" y="75747"/>
                    <a:pt x="11734" y="75770"/>
                  </a:cubicBezTo>
                  <a:cubicBezTo>
                    <a:pt x="11712" y="75497"/>
                    <a:pt x="11916" y="75520"/>
                    <a:pt x="11848" y="75224"/>
                  </a:cubicBezTo>
                  <a:lnTo>
                    <a:pt x="11575" y="75201"/>
                  </a:lnTo>
                  <a:cubicBezTo>
                    <a:pt x="11257" y="75520"/>
                    <a:pt x="11530" y="75838"/>
                    <a:pt x="11461" y="76407"/>
                  </a:cubicBezTo>
                  <a:cubicBezTo>
                    <a:pt x="11120" y="76520"/>
                    <a:pt x="11325" y="76066"/>
                    <a:pt x="11280" y="75861"/>
                  </a:cubicBezTo>
                  <a:cubicBezTo>
                    <a:pt x="11257" y="75702"/>
                    <a:pt x="11120" y="75474"/>
                    <a:pt x="11120" y="75315"/>
                  </a:cubicBezTo>
                  <a:cubicBezTo>
                    <a:pt x="11052" y="74769"/>
                    <a:pt x="11143" y="74178"/>
                    <a:pt x="11052" y="73769"/>
                  </a:cubicBezTo>
                  <a:cubicBezTo>
                    <a:pt x="11257" y="73519"/>
                    <a:pt x="11211" y="73951"/>
                    <a:pt x="11507" y="73905"/>
                  </a:cubicBezTo>
                  <a:cubicBezTo>
                    <a:pt x="11120" y="73996"/>
                    <a:pt x="11166" y="74815"/>
                    <a:pt x="11302" y="75201"/>
                  </a:cubicBezTo>
                  <a:cubicBezTo>
                    <a:pt x="11552" y="75111"/>
                    <a:pt x="11712" y="74906"/>
                    <a:pt x="11757" y="74565"/>
                  </a:cubicBezTo>
                  <a:cubicBezTo>
                    <a:pt x="11530" y="74497"/>
                    <a:pt x="11439" y="74588"/>
                    <a:pt x="11484" y="74883"/>
                  </a:cubicBezTo>
                  <a:cubicBezTo>
                    <a:pt x="11234" y="74474"/>
                    <a:pt x="11825" y="74110"/>
                    <a:pt x="11871" y="73678"/>
                  </a:cubicBezTo>
                  <a:close/>
                  <a:moveTo>
                    <a:pt x="13008" y="82683"/>
                  </a:moveTo>
                  <a:cubicBezTo>
                    <a:pt x="12917" y="82637"/>
                    <a:pt x="12962" y="82456"/>
                    <a:pt x="12826" y="82456"/>
                  </a:cubicBezTo>
                  <a:cubicBezTo>
                    <a:pt x="12621" y="82456"/>
                    <a:pt x="12780" y="82910"/>
                    <a:pt x="12735" y="83115"/>
                  </a:cubicBezTo>
                  <a:cubicBezTo>
                    <a:pt x="12826" y="83115"/>
                    <a:pt x="12803" y="82979"/>
                    <a:pt x="12826" y="82888"/>
                  </a:cubicBezTo>
                  <a:cubicBezTo>
                    <a:pt x="13121" y="82842"/>
                    <a:pt x="13235" y="83206"/>
                    <a:pt x="13190" y="82683"/>
                  </a:cubicBezTo>
                  <a:cubicBezTo>
                    <a:pt x="13440" y="82933"/>
                    <a:pt x="13349" y="83001"/>
                    <a:pt x="13281" y="83342"/>
                  </a:cubicBezTo>
                  <a:cubicBezTo>
                    <a:pt x="13258" y="83411"/>
                    <a:pt x="13167" y="83092"/>
                    <a:pt x="13190" y="83115"/>
                  </a:cubicBezTo>
                  <a:cubicBezTo>
                    <a:pt x="13099" y="83070"/>
                    <a:pt x="13212" y="83752"/>
                    <a:pt x="13190" y="83888"/>
                  </a:cubicBezTo>
                  <a:cubicBezTo>
                    <a:pt x="12985" y="83934"/>
                    <a:pt x="13008" y="83729"/>
                    <a:pt x="13008" y="83547"/>
                  </a:cubicBezTo>
                  <a:cubicBezTo>
                    <a:pt x="12644" y="83229"/>
                    <a:pt x="12439" y="82751"/>
                    <a:pt x="12485" y="82001"/>
                  </a:cubicBezTo>
                  <a:cubicBezTo>
                    <a:pt x="12553" y="82069"/>
                    <a:pt x="12621" y="82137"/>
                    <a:pt x="12758" y="82114"/>
                  </a:cubicBezTo>
                  <a:cubicBezTo>
                    <a:pt x="12621" y="81910"/>
                    <a:pt x="12303" y="81910"/>
                    <a:pt x="12394" y="81455"/>
                  </a:cubicBezTo>
                  <a:cubicBezTo>
                    <a:pt x="12621" y="81500"/>
                    <a:pt x="12780" y="81432"/>
                    <a:pt x="12758" y="81137"/>
                  </a:cubicBezTo>
                  <a:cubicBezTo>
                    <a:pt x="13303" y="81250"/>
                    <a:pt x="13076" y="81819"/>
                    <a:pt x="13212" y="82251"/>
                  </a:cubicBezTo>
                  <a:cubicBezTo>
                    <a:pt x="12962" y="82251"/>
                    <a:pt x="13031" y="82046"/>
                    <a:pt x="12826" y="82228"/>
                  </a:cubicBezTo>
                  <a:cubicBezTo>
                    <a:pt x="12871" y="82410"/>
                    <a:pt x="13121" y="82342"/>
                    <a:pt x="13008" y="82683"/>
                  </a:cubicBezTo>
                  <a:close/>
                  <a:moveTo>
                    <a:pt x="14349" y="79636"/>
                  </a:moveTo>
                  <a:cubicBezTo>
                    <a:pt x="14213" y="79681"/>
                    <a:pt x="14236" y="79886"/>
                    <a:pt x="14145" y="79977"/>
                  </a:cubicBezTo>
                  <a:cubicBezTo>
                    <a:pt x="14509" y="80045"/>
                    <a:pt x="14418" y="79568"/>
                    <a:pt x="14440" y="79204"/>
                  </a:cubicBezTo>
                  <a:cubicBezTo>
                    <a:pt x="14418" y="78476"/>
                    <a:pt x="14281" y="79340"/>
                    <a:pt x="14349" y="79636"/>
                  </a:cubicBezTo>
                  <a:close/>
                  <a:moveTo>
                    <a:pt x="14190" y="77566"/>
                  </a:moveTo>
                  <a:cubicBezTo>
                    <a:pt x="14236" y="77999"/>
                    <a:pt x="14531" y="78385"/>
                    <a:pt x="14622" y="78772"/>
                  </a:cubicBezTo>
                  <a:cubicBezTo>
                    <a:pt x="14713" y="79067"/>
                    <a:pt x="14463" y="78931"/>
                    <a:pt x="14622" y="79204"/>
                  </a:cubicBezTo>
                  <a:cubicBezTo>
                    <a:pt x="14918" y="79772"/>
                    <a:pt x="14963" y="80750"/>
                    <a:pt x="15032" y="81955"/>
                  </a:cubicBezTo>
                  <a:cubicBezTo>
                    <a:pt x="14918" y="82069"/>
                    <a:pt x="14918" y="82319"/>
                    <a:pt x="14759" y="82387"/>
                  </a:cubicBezTo>
                  <a:cubicBezTo>
                    <a:pt x="14349" y="82410"/>
                    <a:pt x="14531" y="81751"/>
                    <a:pt x="14122" y="82046"/>
                  </a:cubicBezTo>
                  <a:cubicBezTo>
                    <a:pt x="13986" y="81660"/>
                    <a:pt x="14190" y="81546"/>
                    <a:pt x="14054" y="81159"/>
                  </a:cubicBezTo>
                  <a:cubicBezTo>
                    <a:pt x="13645" y="81159"/>
                    <a:pt x="13781" y="81819"/>
                    <a:pt x="13758" y="82251"/>
                  </a:cubicBezTo>
                  <a:cubicBezTo>
                    <a:pt x="13599" y="82274"/>
                    <a:pt x="13554" y="82114"/>
                    <a:pt x="13394" y="82137"/>
                  </a:cubicBezTo>
                  <a:cubicBezTo>
                    <a:pt x="13735" y="81591"/>
                    <a:pt x="13463" y="80864"/>
                    <a:pt x="13508" y="80068"/>
                  </a:cubicBezTo>
                  <a:cubicBezTo>
                    <a:pt x="13713" y="80022"/>
                    <a:pt x="13690" y="80227"/>
                    <a:pt x="13690" y="80386"/>
                  </a:cubicBezTo>
                  <a:cubicBezTo>
                    <a:pt x="13758" y="80636"/>
                    <a:pt x="13963" y="80727"/>
                    <a:pt x="14145" y="80841"/>
                  </a:cubicBezTo>
                  <a:cubicBezTo>
                    <a:pt x="14418" y="80454"/>
                    <a:pt x="14077" y="80500"/>
                    <a:pt x="13963" y="80295"/>
                  </a:cubicBezTo>
                  <a:cubicBezTo>
                    <a:pt x="14008" y="79431"/>
                    <a:pt x="14281" y="78681"/>
                    <a:pt x="14008" y="77999"/>
                  </a:cubicBezTo>
                  <a:cubicBezTo>
                    <a:pt x="14122" y="77930"/>
                    <a:pt x="14168" y="77771"/>
                    <a:pt x="14190" y="77566"/>
                  </a:cubicBezTo>
                  <a:close/>
                  <a:moveTo>
                    <a:pt x="12826" y="83661"/>
                  </a:moveTo>
                  <a:cubicBezTo>
                    <a:pt x="12780" y="84207"/>
                    <a:pt x="13121" y="84320"/>
                    <a:pt x="12985" y="84980"/>
                  </a:cubicBezTo>
                  <a:cubicBezTo>
                    <a:pt x="12780" y="84911"/>
                    <a:pt x="12803" y="85116"/>
                    <a:pt x="12780" y="85298"/>
                  </a:cubicBezTo>
                  <a:cubicBezTo>
                    <a:pt x="12394" y="85025"/>
                    <a:pt x="12417" y="84366"/>
                    <a:pt x="12712" y="83979"/>
                  </a:cubicBezTo>
                  <a:cubicBezTo>
                    <a:pt x="12485" y="83979"/>
                    <a:pt x="12439" y="84184"/>
                    <a:pt x="12257" y="83979"/>
                  </a:cubicBezTo>
                  <a:cubicBezTo>
                    <a:pt x="12326" y="84457"/>
                    <a:pt x="12303" y="85707"/>
                    <a:pt x="11780" y="85821"/>
                  </a:cubicBezTo>
                  <a:cubicBezTo>
                    <a:pt x="11803" y="85366"/>
                    <a:pt x="12030" y="85184"/>
                    <a:pt x="12075" y="84730"/>
                  </a:cubicBezTo>
                  <a:cubicBezTo>
                    <a:pt x="12098" y="84593"/>
                    <a:pt x="11803" y="84343"/>
                    <a:pt x="11803" y="84616"/>
                  </a:cubicBezTo>
                  <a:cubicBezTo>
                    <a:pt x="11507" y="83911"/>
                    <a:pt x="11939" y="82706"/>
                    <a:pt x="11734" y="82092"/>
                  </a:cubicBezTo>
                  <a:cubicBezTo>
                    <a:pt x="12075" y="82296"/>
                    <a:pt x="12007" y="82865"/>
                    <a:pt x="12098" y="83092"/>
                  </a:cubicBezTo>
                  <a:cubicBezTo>
                    <a:pt x="12303" y="83183"/>
                    <a:pt x="12485" y="82706"/>
                    <a:pt x="12280" y="82660"/>
                  </a:cubicBezTo>
                  <a:cubicBezTo>
                    <a:pt x="12508" y="82251"/>
                    <a:pt x="12462" y="83070"/>
                    <a:pt x="12462" y="83320"/>
                  </a:cubicBezTo>
                  <a:cubicBezTo>
                    <a:pt x="12280" y="83524"/>
                    <a:pt x="12189" y="83274"/>
                    <a:pt x="12007" y="83206"/>
                  </a:cubicBezTo>
                  <a:cubicBezTo>
                    <a:pt x="12053" y="83638"/>
                    <a:pt x="11894" y="83820"/>
                    <a:pt x="11894" y="84184"/>
                  </a:cubicBezTo>
                  <a:cubicBezTo>
                    <a:pt x="12235" y="84275"/>
                    <a:pt x="12098" y="83843"/>
                    <a:pt x="12166" y="83752"/>
                  </a:cubicBezTo>
                  <a:cubicBezTo>
                    <a:pt x="12189" y="83729"/>
                    <a:pt x="12326" y="83911"/>
                    <a:pt x="12348" y="83865"/>
                  </a:cubicBezTo>
                  <a:cubicBezTo>
                    <a:pt x="12417" y="83797"/>
                    <a:pt x="12348" y="83456"/>
                    <a:pt x="12644" y="83547"/>
                  </a:cubicBezTo>
                  <a:cubicBezTo>
                    <a:pt x="12644" y="83638"/>
                    <a:pt x="12735" y="83638"/>
                    <a:pt x="12826" y="83661"/>
                  </a:cubicBezTo>
                  <a:close/>
                  <a:moveTo>
                    <a:pt x="12826" y="77544"/>
                  </a:moveTo>
                  <a:cubicBezTo>
                    <a:pt x="13031" y="77635"/>
                    <a:pt x="12826" y="77885"/>
                    <a:pt x="12894" y="78089"/>
                  </a:cubicBezTo>
                  <a:cubicBezTo>
                    <a:pt x="12917" y="78158"/>
                    <a:pt x="13076" y="78180"/>
                    <a:pt x="13076" y="78203"/>
                  </a:cubicBezTo>
                  <a:cubicBezTo>
                    <a:pt x="13121" y="78362"/>
                    <a:pt x="12962" y="78385"/>
                    <a:pt x="12985" y="78522"/>
                  </a:cubicBezTo>
                  <a:cubicBezTo>
                    <a:pt x="13008" y="78612"/>
                    <a:pt x="13372" y="78840"/>
                    <a:pt x="13258" y="79181"/>
                  </a:cubicBezTo>
                  <a:cubicBezTo>
                    <a:pt x="12962" y="79295"/>
                    <a:pt x="13099" y="78931"/>
                    <a:pt x="13076" y="78749"/>
                  </a:cubicBezTo>
                  <a:cubicBezTo>
                    <a:pt x="12780" y="78794"/>
                    <a:pt x="12712" y="78476"/>
                    <a:pt x="12621" y="78840"/>
                  </a:cubicBezTo>
                  <a:cubicBezTo>
                    <a:pt x="12303" y="78703"/>
                    <a:pt x="12712" y="78612"/>
                    <a:pt x="12712" y="78522"/>
                  </a:cubicBezTo>
                  <a:cubicBezTo>
                    <a:pt x="12712" y="78362"/>
                    <a:pt x="12553" y="78476"/>
                    <a:pt x="12530" y="78408"/>
                  </a:cubicBezTo>
                  <a:cubicBezTo>
                    <a:pt x="12462" y="78226"/>
                    <a:pt x="12758" y="77953"/>
                    <a:pt x="12621" y="77635"/>
                  </a:cubicBezTo>
                  <a:cubicBezTo>
                    <a:pt x="12735" y="77657"/>
                    <a:pt x="12803" y="77612"/>
                    <a:pt x="12826" y="77544"/>
                  </a:cubicBezTo>
                  <a:close/>
                  <a:moveTo>
                    <a:pt x="13303" y="75133"/>
                  </a:moveTo>
                  <a:cubicBezTo>
                    <a:pt x="13554" y="75315"/>
                    <a:pt x="13303" y="75793"/>
                    <a:pt x="13212" y="75906"/>
                  </a:cubicBezTo>
                  <a:cubicBezTo>
                    <a:pt x="13212" y="76179"/>
                    <a:pt x="13372" y="76248"/>
                    <a:pt x="13190" y="76452"/>
                  </a:cubicBezTo>
                  <a:cubicBezTo>
                    <a:pt x="12940" y="76088"/>
                    <a:pt x="13235" y="75452"/>
                    <a:pt x="13303" y="75133"/>
                  </a:cubicBezTo>
                  <a:close/>
                  <a:moveTo>
                    <a:pt x="13554" y="77657"/>
                  </a:moveTo>
                  <a:cubicBezTo>
                    <a:pt x="13531" y="77976"/>
                    <a:pt x="13554" y="78317"/>
                    <a:pt x="13258" y="78317"/>
                  </a:cubicBezTo>
                  <a:cubicBezTo>
                    <a:pt x="13463" y="78226"/>
                    <a:pt x="13190" y="77544"/>
                    <a:pt x="13554" y="77657"/>
                  </a:cubicBezTo>
                  <a:close/>
                  <a:moveTo>
                    <a:pt x="12508" y="74019"/>
                  </a:moveTo>
                  <a:cubicBezTo>
                    <a:pt x="12962" y="74133"/>
                    <a:pt x="12644" y="74565"/>
                    <a:pt x="12576" y="74906"/>
                  </a:cubicBezTo>
                  <a:cubicBezTo>
                    <a:pt x="12371" y="74815"/>
                    <a:pt x="12553" y="74292"/>
                    <a:pt x="12508" y="74019"/>
                  </a:cubicBezTo>
                  <a:close/>
                  <a:moveTo>
                    <a:pt x="12280" y="76657"/>
                  </a:moveTo>
                  <a:cubicBezTo>
                    <a:pt x="12439" y="76793"/>
                    <a:pt x="12417" y="77134"/>
                    <a:pt x="12553" y="77316"/>
                  </a:cubicBezTo>
                  <a:cubicBezTo>
                    <a:pt x="12621" y="77271"/>
                    <a:pt x="12712" y="77225"/>
                    <a:pt x="12735" y="77089"/>
                  </a:cubicBezTo>
                  <a:cubicBezTo>
                    <a:pt x="13053" y="77271"/>
                    <a:pt x="12508" y="77248"/>
                    <a:pt x="12644" y="77521"/>
                  </a:cubicBezTo>
                  <a:cubicBezTo>
                    <a:pt x="12439" y="77316"/>
                    <a:pt x="12144" y="76884"/>
                    <a:pt x="12280" y="76657"/>
                  </a:cubicBezTo>
                  <a:close/>
                  <a:moveTo>
                    <a:pt x="33337" y="82774"/>
                  </a:moveTo>
                  <a:cubicBezTo>
                    <a:pt x="33315" y="82501"/>
                    <a:pt x="33838" y="82137"/>
                    <a:pt x="34042" y="81842"/>
                  </a:cubicBezTo>
                  <a:cubicBezTo>
                    <a:pt x="34065" y="82114"/>
                    <a:pt x="33542" y="82478"/>
                    <a:pt x="33337" y="82774"/>
                  </a:cubicBezTo>
                  <a:close/>
                  <a:moveTo>
                    <a:pt x="44207" y="21694"/>
                  </a:moveTo>
                  <a:cubicBezTo>
                    <a:pt x="44412" y="21581"/>
                    <a:pt x="44685" y="22058"/>
                    <a:pt x="44639" y="22240"/>
                  </a:cubicBezTo>
                  <a:cubicBezTo>
                    <a:pt x="44457" y="22331"/>
                    <a:pt x="44343" y="21854"/>
                    <a:pt x="44207" y="21694"/>
                  </a:cubicBezTo>
                  <a:close/>
                  <a:moveTo>
                    <a:pt x="47254" y="26629"/>
                  </a:moveTo>
                  <a:cubicBezTo>
                    <a:pt x="47595" y="26629"/>
                    <a:pt x="48096" y="27789"/>
                    <a:pt x="47823" y="27766"/>
                  </a:cubicBezTo>
                  <a:cubicBezTo>
                    <a:pt x="47777" y="27425"/>
                    <a:pt x="47459" y="27175"/>
                    <a:pt x="47254" y="26629"/>
                  </a:cubicBezTo>
                  <a:close/>
                  <a:moveTo>
                    <a:pt x="37430" y="13622"/>
                  </a:moveTo>
                  <a:cubicBezTo>
                    <a:pt x="37726" y="13508"/>
                    <a:pt x="37749" y="13872"/>
                    <a:pt x="37954" y="14077"/>
                  </a:cubicBezTo>
                  <a:cubicBezTo>
                    <a:pt x="38317" y="14395"/>
                    <a:pt x="38727" y="14827"/>
                    <a:pt x="39136" y="15259"/>
                  </a:cubicBezTo>
                  <a:cubicBezTo>
                    <a:pt x="39545" y="15691"/>
                    <a:pt x="39955" y="16100"/>
                    <a:pt x="40250" y="16487"/>
                  </a:cubicBezTo>
                  <a:cubicBezTo>
                    <a:pt x="39750" y="16669"/>
                    <a:pt x="39659" y="16010"/>
                    <a:pt x="39454" y="15805"/>
                  </a:cubicBezTo>
                  <a:cubicBezTo>
                    <a:pt x="38886" y="15191"/>
                    <a:pt x="38317" y="14577"/>
                    <a:pt x="37430" y="13622"/>
                  </a:cubicBezTo>
                  <a:close/>
                  <a:moveTo>
                    <a:pt x="43457" y="20535"/>
                  </a:moveTo>
                  <a:cubicBezTo>
                    <a:pt x="43866" y="20694"/>
                    <a:pt x="43889" y="21012"/>
                    <a:pt x="44162" y="21467"/>
                  </a:cubicBezTo>
                  <a:cubicBezTo>
                    <a:pt x="43889" y="21444"/>
                    <a:pt x="43707" y="20785"/>
                    <a:pt x="43457" y="20535"/>
                  </a:cubicBezTo>
                  <a:close/>
                  <a:moveTo>
                    <a:pt x="51711" y="38772"/>
                  </a:moveTo>
                  <a:cubicBezTo>
                    <a:pt x="52052" y="38658"/>
                    <a:pt x="52143" y="39955"/>
                    <a:pt x="52098" y="40205"/>
                  </a:cubicBezTo>
                  <a:cubicBezTo>
                    <a:pt x="51848" y="39977"/>
                    <a:pt x="51848" y="39204"/>
                    <a:pt x="51711" y="38772"/>
                  </a:cubicBezTo>
                  <a:close/>
                  <a:moveTo>
                    <a:pt x="52621" y="43980"/>
                  </a:moveTo>
                  <a:cubicBezTo>
                    <a:pt x="52780" y="44139"/>
                    <a:pt x="52825" y="44480"/>
                    <a:pt x="52894" y="44775"/>
                  </a:cubicBezTo>
                  <a:cubicBezTo>
                    <a:pt x="52553" y="44889"/>
                    <a:pt x="52712" y="44252"/>
                    <a:pt x="52621" y="43980"/>
                  </a:cubicBezTo>
                  <a:close/>
                  <a:moveTo>
                    <a:pt x="51484" y="37385"/>
                  </a:moveTo>
                  <a:cubicBezTo>
                    <a:pt x="51552" y="37590"/>
                    <a:pt x="51802" y="38204"/>
                    <a:pt x="51734" y="38522"/>
                  </a:cubicBezTo>
                  <a:cubicBezTo>
                    <a:pt x="51575" y="38408"/>
                    <a:pt x="51507" y="38226"/>
                    <a:pt x="51484" y="38022"/>
                  </a:cubicBezTo>
                  <a:cubicBezTo>
                    <a:pt x="51461" y="37817"/>
                    <a:pt x="51461" y="37590"/>
                    <a:pt x="51484" y="37385"/>
                  </a:cubicBezTo>
                  <a:close/>
                  <a:moveTo>
                    <a:pt x="47914" y="27971"/>
                  </a:moveTo>
                  <a:cubicBezTo>
                    <a:pt x="48277" y="28039"/>
                    <a:pt x="48414" y="28721"/>
                    <a:pt x="48573" y="29085"/>
                  </a:cubicBezTo>
                  <a:cubicBezTo>
                    <a:pt x="49051" y="30063"/>
                    <a:pt x="49323" y="30881"/>
                    <a:pt x="49642" y="31768"/>
                  </a:cubicBezTo>
                  <a:cubicBezTo>
                    <a:pt x="49801" y="32223"/>
                    <a:pt x="50370" y="32701"/>
                    <a:pt x="50006" y="32996"/>
                  </a:cubicBezTo>
                  <a:cubicBezTo>
                    <a:pt x="49892" y="32064"/>
                    <a:pt x="49255" y="31245"/>
                    <a:pt x="48914" y="30313"/>
                  </a:cubicBezTo>
                  <a:cubicBezTo>
                    <a:pt x="48619" y="29631"/>
                    <a:pt x="48346" y="28812"/>
                    <a:pt x="47914" y="27971"/>
                  </a:cubicBezTo>
                  <a:close/>
                  <a:moveTo>
                    <a:pt x="42274" y="71040"/>
                  </a:moveTo>
                  <a:cubicBezTo>
                    <a:pt x="42024" y="70835"/>
                    <a:pt x="42001" y="71358"/>
                    <a:pt x="41728" y="71131"/>
                  </a:cubicBezTo>
                  <a:cubicBezTo>
                    <a:pt x="41865" y="70813"/>
                    <a:pt x="42138" y="70926"/>
                    <a:pt x="42274" y="70585"/>
                  </a:cubicBezTo>
                  <a:cubicBezTo>
                    <a:pt x="42411" y="70676"/>
                    <a:pt x="42388" y="70835"/>
                    <a:pt x="42274" y="71040"/>
                  </a:cubicBezTo>
                  <a:close/>
                  <a:moveTo>
                    <a:pt x="41478" y="72109"/>
                  </a:moveTo>
                  <a:cubicBezTo>
                    <a:pt x="41615" y="71813"/>
                    <a:pt x="41751" y="71449"/>
                    <a:pt x="42024" y="71586"/>
                  </a:cubicBezTo>
                  <a:cubicBezTo>
                    <a:pt x="41819" y="71677"/>
                    <a:pt x="41751" y="72268"/>
                    <a:pt x="41478" y="72109"/>
                  </a:cubicBezTo>
                  <a:close/>
                  <a:moveTo>
                    <a:pt x="39523" y="75020"/>
                  </a:moveTo>
                  <a:cubicBezTo>
                    <a:pt x="39704" y="74610"/>
                    <a:pt x="40000" y="74656"/>
                    <a:pt x="40205" y="74383"/>
                  </a:cubicBezTo>
                  <a:cubicBezTo>
                    <a:pt x="40205" y="74406"/>
                    <a:pt x="39818" y="75338"/>
                    <a:pt x="39523" y="75020"/>
                  </a:cubicBezTo>
                  <a:close/>
                  <a:moveTo>
                    <a:pt x="41023" y="72223"/>
                  </a:moveTo>
                  <a:cubicBezTo>
                    <a:pt x="40773" y="72132"/>
                    <a:pt x="41319" y="71768"/>
                    <a:pt x="41069" y="71677"/>
                  </a:cubicBezTo>
                  <a:cubicBezTo>
                    <a:pt x="41296" y="71700"/>
                    <a:pt x="41296" y="70949"/>
                    <a:pt x="41615" y="71177"/>
                  </a:cubicBezTo>
                  <a:cubicBezTo>
                    <a:pt x="41433" y="71563"/>
                    <a:pt x="41183" y="71745"/>
                    <a:pt x="41023" y="72223"/>
                  </a:cubicBezTo>
                  <a:close/>
                  <a:moveTo>
                    <a:pt x="43661" y="65878"/>
                  </a:moveTo>
                  <a:cubicBezTo>
                    <a:pt x="43752" y="65628"/>
                    <a:pt x="43820" y="65378"/>
                    <a:pt x="44071" y="65469"/>
                  </a:cubicBezTo>
                  <a:cubicBezTo>
                    <a:pt x="44002" y="65764"/>
                    <a:pt x="43911" y="65992"/>
                    <a:pt x="43661" y="65878"/>
                  </a:cubicBezTo>
                  <a:close/>
                  <a:moveTo>
                    <a:pt x="44957" y="47322"/>
                  </a:moveTo>
                  <a:cubicBezTo>
                    <a:pt x="44821" y="47504"/>
                    <a:pt x="44775" y="47322"/>
                    <a:pt x="44753" y="47072"/>
                  </a:cubicBezTo>
                  <a:cubicBezTo>
                    <a:pt x="44730" y="46845"/>
                    <a:pt x="44707" y="46526"/>
                    <a:pt x="44616" y="46458"/>
                  </a:cubicBezTo>
                  <a:cubicBezTo>
                    <a:pt x="44707" y="46436"/>
                    <a:pt x="44662" y="46276"/>
                    <a:pt x="44662" y="46163"/>
                  </a:cubicBezTo>
                  <a:cubicBezTo>
                    <a:pt x="45071" y="46254"/>
                    <a:pt x="44821" y="47209"/>
                    <a:pt x="44957" y="47322"/>
                  </a:cubicBezTo>
                  <a:close/>
                  <a:moveTo>
                    <a:pt x="40569" y="71245"/>
                  </a:moveTo>
                  <a:cubicBezTo>
                    <a:pt x="40819" y="71108"/>
                    <a:pt x="40932" y="70654"/>
                    <a:pt x="41092" y="70290"/>
                  </a:cubicBezTo>
                  <a:cubicBezTo>
                    <a:pt x="41274" y="69926"/>
                    <a:pt x="41319" y="69380"/>
                    <a:pt x="41660" y="69471"/>
                  </a:cubicBezTo>
                  <a:cubicBezTo>
                    <a:pt x="41274" y="69994"/>
                    <a:pt x="41183" y="71336"/>
                    <a:pt x="40569" y="71245"/>
                  </a:cubicBezTo>
                  <a:close/>
                  <a:moveTo>
                    <a:pt x="32951" y="21035"/>
                  </a:moveTo>
                  <a:cubicBezTo>
                    <a:pt x="32837" y="21103"/>
                    <a:pt x="32473" y="20899"/>
                    <a:pt x="32359" y="20762"/>
                  </a:cubicBezTo>
                  <a:cubicBezTo>
                    <a:pt x="32269" y="20648"/>
                    <a:pt x="32064" y="20285"/>
                    <a:pt x="32269" y="20194"/>
                  </a:cubicBezTo>
                  <a:cubicBezTo>
                    <a:pt x="32450" y="20603"/>
                    <a:pt x="32632" y="20603"/>
                    <a:pt x="32951" y="21035"/>
                  </a:cubicBezTo>
                  <a:close/>
                  <a:moveTo>
                    <a:pt x="38408" y="75497"/>
                  </a:moveTo>
                  <a:lnTo>
                    <a:pt x="38749" y="74906"/>
                  </a:lnTo>
                  <a:cubicBezTo>
                    <a:pt x="38863" y="74997"/>
                    <a:pt x="38704" y="75725"/>
                    <a:pt x="38408" y="75497"/>
                  </a:cubicBezTo>
                  <a:close/>
                  <a:moveTo>
                    <a:pt x="50233" y="33155"/>
                  </a:moveTo>
                  <a:cubicBezTo>
                    <a:pt x="50574" y="33860"/>
                    <a:pt x="50779" y="34588"/>
                    <a:pt x="50961" y="35498"/>
                  </a:cubicBezTo>
                  <a:cubicBezTo>
                    <a:pt x="50642" y="34929"/>
                    <a:pt x="50370" y="34224"/>
                    <a:pt x="50142" y="33451"/>
                  </a:cubicBezTo>
                  <a:cubicBezTo>
                    <a:pt x="50051" y="33269"/>
                    <a:pt x="50142" y="33224"/>
                    <a:pt x="50233" y="33155"/>
                  </a:cubicBezTo>
                  <a:close/>
                  <a:moveTo>
                    <a:pt x="6618" y="45708"/>
                  </a:moveTo>
                  <a:cubicBezTo>
                    <a:pt x="6504" y="46163"/>
                    <a:pt x="6800" y="46140"/>
                    <a:pt x="6777" y="46481"/>
                  </a:cubicBezTo>
                  <a:cubicBezTo>
                    <a:pt x="6231" y="46731"/>
                    <a:pt x="6823" y="47186"/>
                    <a:pt x="6686" y="47459"/>
                  </a:cubicBezTo>
                  <a:cubicBezTo>
                    <a:pt x="6595" y="47391"/>
                    <a:pt x="6527" y="47345"/>
                    <a:pt x="6413" y="47345"/>
                  </a:cubicBezTo>
                  <a:cubicBezTo>
                    <a:pt x="6459" y="47118"/>
                    <a:pt x="6300" y="46617"/>
                    <a:pt x="6504" y="46572"/>
                  </a:cubicBezTo>
                  <a:cubicBezTo>
                    <a:pt x="6436" y="46322"/>
                    <a:pt x="6118" y="45685"/>
                    <a:pt x="6618" y="45708"/>
                  </a:cubicBezTo>
                  <a:close/>
                  <a:moveTo>
                    <a:pt x="8778" y="35361"/>
                  </a:moveTo>
                  <a:cubicBezTo>
                    <a:pt x="8960" y="35793"/>
                    <a:pt x="8801" y="36043"/>
                    <a:pt x="8664" y="36453"/>
                  </a:cubicBezTo>
                  <a:cubicBezTo>
                    <a:pt x="8528" y="36271"/>
                    <a:pt x="8483" y="35952"/>
                    <a:pt x="8505" y="35566"/>
                  </a:cubicBezTo>
                  <a:cubicBezTo>
                    <a:pt x="8664" y="35589"/>
                    <a:pt x="8733" y="35498"/>
                    <a:pt x="8778" y="35361"/>
                  </a:cubicBezTo>
                  <a:close/>
                  <a:moveTo>
                    <a:pt x="8619" y="33610"/>
                  </a:moveTo>
                  <a:cubicBezTo>
                    <a:pt x="8846" y="33769"/>
                    <a:pt x="8778" y="33997"/>
                    <a:pt x="8710" y="34270"/>
                  </a:cubicBezTo>
                  <a:cubicBezTo>
                    <a:pt x="8483" y="34110"/>
                    <a:pt x="8551" y="33883"/>
                    <a:pt x="8619" y="33610"/>
                  </a:cubicBezTo>
                  <a:close/>
                  <a:moveTo>
                    <a:pt x="8846" y="36680"/>
                  </a:moveTo>
                  <a:lnTo>
                    <a:pt x="8846" y="37772"/>
                  </a:lnTo>
                  <a:cubicBezTo>
                    <a:pt x="8778" y="37567"/>
                    <a:pt x="8460" y="36726"/>
                    <a:pt x="8846" y="36680"/>
                  </a:cubicBezTo>
                  <a:close/>
                  <a:moveTo>
                    <a:pt x="11007" y="57919"/>
                  </a:moveTo>
                  <a:cubicBezTo>
                    <a:pt x="11007" y="57305"/>
                    <a:pt x="11029" y="56578"/>
                    <a:pt x="11029" y="56077"/>
                  </a:cubicBezTo>
                  <a:cubicBezTo>
                    <a:pt x="11439" y="57101"/>
                    <a:pt x="10938" y="58010"/>
                    <a:pt x="11075" y="59465"/>
                  </a:cubicBezTo>
                  <a:cubicBezTo>
                    <a:pt x="10916" y="59670"/>
                    <a:pt x="11007" y="58397"/>
                    <a:pt x="11007" y="57919"/>
                  </a:cubicBezTo>
                  <a:close/>
                  <a:moveTo>
                    <a:pt x="11530" y="48209"/>
                  </a:moveTo>
                  <a:cubicBezTo>
                    <a:pt x="11734" y="48482"/>
                    <a:pt x="11530" y="49187"/>
                    <a:pt x="11598" y="49642"/>
                  </a:cubicBezTo>
                  <a:cubicBezTo>
                    <a:pt x="11348" y="49301"/>
                    <a:pt x="11530" y="48619"/>
                    <a:pt x="11530" y="48209"/>
                  </a:cubicBezTo>
                  <a:close/>
                  <a:moveTo>
                    <a:pt x="8392" y="37317"/>
                  </a:moveTo>
                  <a:cubicBezTo>
                    <a:pt x="8369" y="37521"/>
                    <a:pt x="8505" y="37567"/>
                    <a:pt x="8483" y="37772"/>
                  </a:cubicBezTo>
                  <a:cubicBezTo>
                    <a:pt x="8255" y="37863"/>
                    <a:pt x="8028" y="37954"/>
                    <a:pt x="7732" y="37976"/>
                  </a:cubicBezTo>
                  <a:cubicBezTo>
                    <a:pt x="7846" y="37635"/>
                    <a:pt x="8028" y="37362"/>
                    <a:pt x="8392" y="37317"/>
                  </a:cubicBezTo>
                  <a:close/>
                  <a:moveTo>
                    <a:pt x="11211" y="50392"/>
                  </a:moveTo>
                  <a:cubicBezTo>
                    <a:pt x="11712" y="50551"/>
                    <a:pt x="11416" y="51370"/>
                    <a:pt x="11371" y="51825"/>
                  </a:cubicBezTo>
                  <a:cubicBezTo>
                    <a:pt x="11348" y="52120"/>
                    <a:pt x="11530" y="52621"/>
                    <a:pt x="11189" y="52689"/>
                  </a:cubicBezTo>
                  <a:cubicBezTo>
                    <a:pt x="11371" y="51916"/>
                    <a:pt x="11257" y="50961"/>
                    <a:pt x="11211" y="50392"/>
                  </a:cubicBezTo>
                  <a:close/>
                  <a:moveTo>
                    <a:pt x="23400" y="98487"/>
                  </a:moveTo>
                  <a:cubicBezTo>
                    <a:pt x="23150" y="98737"/>
                    <a:pt x="22718" y="98874"/>
                    <a:pt x="22127" y="99169"/>
                  </a:cubicBezTo>
                  <a:cubicBezTo>
                    <a:pt x="22445" y="98896"/>
                    <a:pt x="23036" y="98555"/>
                    <a:pt x="23400" y="98487"/>
                  </a:cubicBezTo>
                  <a:close/>
                  <a:moveTo>
                    <a:pt x="36225" y="89391"/>
                  </a:moveTo>
                  <a:cubicBezTo>
                    <a:pt x="36180" y="89550"/>
                    <a:pt x="36021" y="89823"/>
                    <a:pt x="35816" y="90051"/>
                  </a:cubicBezTo>
                  <a:cubicBezTo>
                    <a:pt x="35589" y="90278"/>
                    <a:pt x="35338" y="90483"/>
                    <a:pt x="35134" y="90528"/>
                  </a:cubicBezTo>
                  <a:cubicBezTo>
                    <a:pt x="34861" y="90255"/>
                    <a:pt x="35270" y="90414"/>
                    <a:pt x="35384" y="90301"/>
                  </a:cubicBezTo>
                  <a:cubicBezTo>
                    <a:pt x="35475" y="89960"/>
                    <a:pt x="35975" y="89619"/>
                    <a:pt x="36225" y="89391"/>
                  </a:cubicBezTo>
                  <a:close/>
                  <a:moveTo>
                    <a:pt x="6231" y="40660"/>
                  </a:moveTo>
                  <a:cubicBezTo>
                    <a:pt x="6527" y="40728"/>
                    <a:pt x="6345" y="41092"/>
                    <a:pt x="6322" y="41319"/>
                  </a:cubicBezTo>
                  <a:cubicBezTo>
                    <a:pt x="6049" y="41205"/>
                    <a:pt x="6209" y="40887"/>
                    <a:pt x="6231" y="40660"/>
                  </a:cubicBezTo>
                  <a:close/>
                  <a:moveTo>
                    <a:pt x="51052" y="52757"/>
                  </a:moveTo>
                  <a:cubicBezTo>
                    <a:pt x="50802" y="52689"/>
                    <a:pt x="50688" y="52462"/>
                    <a:pt x="50688" y="52098"/>
                  </a:cubicBezTo>
                  <a:cubicBezTo>
                    <a:pt x="50802" y="52143"/>
                    <a:pt x="50893" y="52234"/>
                    <a:pt x="50870" y="52439"/>
                  </a:cubicBezTo>
                  <a:cubicBezTo>
                    <a:pt x="50938" y="52462"/>
                    <a:pt x="50961" y="52393"/>
                    <a:pt x="50961" y="52325"/>
                  </a:cubicBezTo>
                  <a:cubicBezTo>
                    <a:pt x="51097" y="52348"/>
                    <a:pt x="51029" y="52598"/>
                    <a:pt x="51052" y="52757"/>
                  </a:cubicBezTo>
                  <a:close/>
                  <a:moveTo>
                    <a:pt x="12303" y="92870"/>
                  </a:moveTo>
                  <a:cubicBezTo>
                    <a:pt x="11916" y="92961"/>
                    <a:pt x="12189" y="93325"/>
                    <a:pt x="12098" y="93530"/>
                  </a:cubicBezTo>
                  <a:cubicBezTo>
                    <a:pt x="12257" y="93462"/>
                    <a:pt x="12144" y="93666"/>
                    <a:pt x="12371" y="93575"/>
                  </a:cubicBezTo>
                  <a:cubicBezTo>
                    <a:pt x="12348" y="93257"/>
                    <a:pt x="12144" y="93257"/>
                    <a:pt x="12303" y="92870"/>
                  </a:cubicBezTo>
                  <a:close/>
                  <a:moveTo>
                    <a:pt x="12394" y="92870"/>
                  </a:moveTo>
                  <a:cubicBezTo>
                    <a:pt x="12462" y="92961"/>
                    <a:pt x="12189" y="93325"/>
                    <a:pt x="12553" y="93189"/>
                  </a:cubicBezTo>
                  <a:cubicBezTo>
                    <a:pt x="12485" y="93098"/>
                    <a:pt x="12758" y="92779"/>
                    <a:pt x="12394" y="92870"/>
                  </a:cubicBezTo>
                  <a:close/>
                  <a:moveTo>
                    <a:pt x="12098" y="93735"/>
                  </a:moveTo>
                  <a:cubicBezTo>
                    <a:pt x="12053" y="93871"/>
                    <a:pt x="12098" y="93916"/>
                    <a:pt x="12166" y="93939"/>
                  </a:cubicBezTo>
                  <a:cubicBezTo>
                    <a:pt x="12371" y="93871"/>
                    <a:pt x="12780" y="93598"/>
                    <a:pt x="12530" y="93689"/>
                  </a:cubicBezTo>
                  <a:cubicBezTo>
                    <a:pt x="12439" y="93825"/>
                    <a:pt x="12189" y="93757"/>
                    <a:pt x="12098" y="93735"/>
                  </a:cubicBezTo>
                  <a:close/>
                  <a:moveTo>
                    <a:pt x="11552" y="93644"/>
                  </a:moveTo>
                  <a:cubicBezTo>
                    <a:pt x="11439" y="93575"/>
                    <a:pt x="11416" y="93416"/>
                    <a:pt x="11189" y="93462"/>
                  </a:cubicBezTo>
                  <a:cubicBezTo>
                    <a:pt x="11257" y="93621"/>
                    <a:pt x="11052" y="93666"/>
                    <a:pt x="11098" y="93803"/>
                  </a:cubicBezTo>
                  <a:close/>
                  <a:moveTo>
                    <a:pt x="10757" y="96281"/>
                  </a:moveTo>
                  <a:cubicBezTo>
                    <a:pt x="10893" y="96418"/>
                    <a:pt x="10711" y="97077"/>
                    <a:pt x="11098" y="96782"/>
                  </a:cubicBezTo>
                  <a:cubicBezTo>
                    <a:pt x="11234" y="96532"/>
                    <a:pt x="11052" y="96759"/>
                    <a:pt x="11007" y="96668"/>
                  </a:cubicBezTo>
                  <a:cubicBezTo>
                    <a:pt x="10961" y="96509"/>
                    <a:pt x="11166" y="95940"/>
                    <a:pt x="10757" y="96281"/>
                  </a:cubicBezTo>
                  <a:close/>
                  <a:moveTo>
                    <a:pt x="12598" y="94803"/>
                  </a:moveTo>
                  <a:cubicBezTo>
                    <a:pt x="12371" y="95008"/>
                    <a:pt x="12212" y="95190"/>
                    <a:pt x="12030" y="95395"/>
                  </a:cubicBezTo>
                  <a:cubicBezTo>
                    <a:pt x="12280" y="95167"/>
                    <a:pt x="12712" y="94894"/>
                    <a:pt x="12598" y="94803"/>
                  </a:cubicBezTo>
                  <a:close/>
                  <a:moveTo>
                    <a:pt x="12121" y="95645"/>
                  </a:moveTo>
                  <a:cubicBezTo>
                    <a:pt x="12235" y="95554"/>
                    <a:pt x="12303" y="95531"/>
                    <a:pt x="12303" y="95622"/>
                  </a:cubicBezTo>
                  <a:cubicBezTo>
                    <a:pt x="12576" y="95349"/>
                    <a:pt x="12667" y="95190"/>
                    <a:pt x="12758" y="95031"/>
                  </a:cubicBezTo>
                  <a:cubicBezTo>
                    <a:pt x="12598" y="95190"/>
                    <a:pt x="12553" y="95190"/>
                    <a:pt x="12576" y="95076"/>
                  </a:cubicBezTo>
                  <a:cubicBezTo>
                    <a:pt x="12303" y="95304"/>
                    <a:pt x="12212" y="95463"/>
                    <a:pt x="12121" y="95645"/>
                  </a:cubicBezTo>
                  <a:close/>
                  <a:moveTo>
                    <a:pt x="12917" y="96645"/>
                  </a:moveTo>
                  <a:cubicBezTo>
                    <a:pt x="12871" y="96782"/>
                    <a:pt x="13121" y="96804"/>
                    <a:pt x="13303" y="96486"/>
                  </a:cubicBezTo>
                  <a:cubicBezTo>
                    <a:pt x="13031" y="96759"/>
                    <a:pt x="13167" y="96350"/>
                    <a:pt x="12917" y="96645"/>
                  </a:cubicBezTo>
                  <a:close/>
                  <a:moveTo>
                    <a:pt x="14622" y="97941"/>
                  </a:moveTo>
                  <a:cubicBezTo>
                    <a:pt x="14645" y="97987"/>
                    <a:pt x="14759" y="98283"/>
                    <a:pt x="14872" y="97964"/>
                  </a:cubicBezTo>
                  <a:cubicBezTo>
                    <a:pt x="14782" y="97555"/>
                    <a:pt x="15077" y="97873"/>
                    <a:pt x="15191" y="97691"/>
                  </a:cubicBezTo>
                  <a:cubicBezTo>
                    <a:pt x="15236" y="97100"/>
                    <a:pt x="14759" y="97691"/>
                    <a:pt x="14622" y="97941"/>
                  </a:cubicBezTo>
                  <a:close/>
                  <a:moveTo>
                    <a:pt x="15009" y="98032"/>
                  </a:moveTo>
                  <a:cubicBezTo>
                    <a:pt x="15191" y="98010"/>
                    <a:pt x="15350" y="97964"/>
                    <a:pt x="15441" y="97828"/>
                  </a:cubicBezTo>
                  <a:cubicBezTo>
                    <a:pt x="15441" y="97646"/>
                    <a:pt x="15418" y="97509"/>
                    <a:pt x="15350" y="97464"/>
                  </a:cubicBezTo>
                  <a:cubicBezTo>
                    <a:pt x="15395" y="97873"/>
                    <a:pt x="15123" y="97828"/>
                    <a:pt x="15009" y="98032"/>
                  </a:cubicBezTo>
                  <a:close/>
                  <a:moveTo>
                    <a:pt x="19557" y="93598"/>
                  </a:moveTo>
                  <a:cubicBezTo>
                    <a:pt x="19898" y="93507"/>
                    <a:pt x="20012" y="93530"/>
                    <a:pt x="20012" y="93212"/>
                  </a:cubicBezTo>
                  <a:cubicBezTo>
                    <a:pt x="19739" y="93121"/>
                    <a:pt x="19511" y="93393"/>
                    <a:pt x="19557" y="93598"/>
                  </a:cubicBezTo>
                  <a:close/>
                  <a:moveTo>
                    <a:pt x="21285" y="96236"/>
                  </a:moveTo>
                  <a:cubicBezTo>
                    <a:pt x="21513" y="96077"/>
                    <a:pt x="21785" y="95918"/>
                    <a:pt x="21831" y="95690"/>
                  </a:cubicBezTo>
                  <a:cubicBezTo>
                    <a:pt x="21399" y="95781"/>
                    <a:pt x="21353" y="95895"/>
                    <a:pt x="21285" y="96236"/>
                  </a:cubicBezTo>
                  <a:close/>
                  <a:moveTo>
                    <a:pt x="21603" y="92529"/>
                  </a:moveTo>
                  <a:cubicBezTo>
                    <a:pt x="21785" y="92575"/>
                    <a:pt x="22172" y="92325"/>
                    <a:pt x="22036" y="92075"/>
                  </a:cubicBezTo>
                  <a:cubicBezTo>
                    <a:pt x="21876" y="92347"/>
                    <a:pt x="21581" y="92165"/>
                    <a:pt x="21603" y="92529"/>
                  </a:cubicBezTo>
                  <a:close/>
                  <a:moveTo>
                    <a:pt x="22900" y="92029"/>
                  </a:moveTo>
                  <a:cubicBezTo>
                    <a:pt x="22945" y="92097"/>
                    <a:pt x="23104" y="92052"/>
                    <a:pt x="23059" y="91938"/>
                  </a:cubicBezTo>
                  <a:cubicBezTo>
                    <a:pt x="22854" y="91961"/>
                    <a:pt x="22718" y="91711"/>
                    <a:pt x="22468" y="91847"/>
                  </a:cubicBezTo>
                  <a:cubicBezTo>
                    <a:pt x="22536" y="92143"/>
                    <a:pt x="22763" y="91893"/>
                    <a:pt x="22900" y="92029"/>
                  </a:cubicBezTo>
                  <a:close/>
                  <a:moveTo>
                    <a:pt x="22968" y="91779"/>
                  </a:moveTo>
                  <a:cubicBezTo>
                    <a:pt x="23332" y="91574"/>
                    <a:pt x="23514" y="91642"/>
                    <a:pt x="23605" y="91301"/>
                  </a:cubicBezTo>
                  <a:cubicBezTo>
                    <a:pt x="23491" y="91347"/>
                    <a:pt x="23491" y="91233"/>
                    <a:pt x="23514" y="91142"/>
                  </a:cubicBezTo>
                  <a:cubicBezTo>
                    <a:pt x="23309" y="91438"/>
                    <a:pt x="22809" y="91210"/>
                    <a:pt x="22968" y="91779"/>
                  </a:cubicBezTo>
                  <a:close/>
                  <a:moveTo>
                    <a:pt x="37294" y="87777"/>
                  </a:moveTo>
                  <a:cubicBezTo>
                    <a:pt x="37521" y="87640"/>
                    <a:pt x="37817" y="87686"/>
                    <a:pt x="37885" y="87413"/>
                  </a:cubicBezTo>
                  <a:cubicBezTo>
                    <a:pt x="37794" y="87322"/>
                    <a:pt x="37703" y="87322"/>
                    <a:pt x="37612" y="87322"/>
                  </a:cubicBezTo>
                  <a:cubicBezTo>
                    <a:pt x="37658" y="86844"/>
                    <a:pt x="38226" y="86958"/>
                    <a:pt x="38204" y="86662"/>
                  </a:cubicBezTo>
                  <a:cubicBezTo>
                    <a:pt x="37931" y="86571"/>
                    <a:pt x="37612" y="87094"/>
                    <a:pt x="37340" y="87208"/>
                  </a:cubicBezTo>
                  <a:cubicBezTo>
                    <a:pt x="37408" y="87322"/>
                    <a:pt x="37612" y="87413"/>
                    <a:pt x="37521" y="87527"/>
                  </a:cubicBezTo>
                  <a:cubicBezTo>
                    <a:pt x="37385" y="87436"/>
                    <a:pt x="37226" y="87777"/>
                    <a:pt x="37089" y="87731"/>
                  </a:cubicBezTo>
                  <a:cubicBezTo>
                    <a:pt x="36794" y="88436"/>
                    <a:pt x="36953" y="87981"/>
                    <a:pt x="37294" y="87777"/>
                  </a:cubicBezTo>
                  <a:close/>
                  <a:moveTo>
                    <a:pt x="38363" y="86640"/>
                  </a:moveTo>
                  <a:cubicBezTo>
                    <a:pt x="38477" y="86458"/>
                    <a:pt x="38590" y="86526"/>
                    <a:pt x="38704" y="86367"/>
                  </a:cubicBezTo>
                  <a:cubicBezTo>
                    <a:pt x="38454" y="86253"/>
                    <a:pt x="38636" y="86094"/>
                    <a:pt x="38454" y="85980"/>
                  </a:cubicBezTo>
                  <a:cubicBezTo>
                    <a:pt x="38226" y="86230"/>
                    <a:pt x="38340" y="86435"/>
                    <a:pt x="38363" y="86640"/>
                  </a:cubicBezTo>
                  <a:close/>
                  <a:moveTo>
                    <a:pt x="41865" y="80955"/>
                  </a:moveTo>
                  <a:cubicBezTo>
                    <a:pt x="41933" y="80886"/>
                    <a:pt x="42001" y="80886"/>
                    <a:pt x="42069" y="80955"/>
                  </a:cubicBezTo>
                  <a:cubicBezTo>
                    <a:pt x="42320" y="80750"/>
                    <a:pt x="42365" y="80250"/>
                    <a:pt x="42501" y="80318"/>
                  </a:cubicBezTo>
                  <a:cubicBezTo>
                    <a:pt x="42638" y="80454"/>
                    <a:pt x="42251" y="80750"/>
                    <a:pt x="42479" y="80841"/>
                  </a:cubicBezTo>
                  <a:cubicBezTo>
                    <a:pt x="42843" y="80614"/>
                    <a:pt x="42683" y="80500"/>
                    <a:pt x="42843" y="80159"/>
                  </a:cubicBezTo>
                  <a:cubicBezTo>
                    <a:pt x="42524" y="80136"/>
                    <a:pt x="42570" y="79931"/>
                    <a:pt x="42320" y="79931"/>
                  </a:cubicBezTo>
                  <a:cubicBezTo>
                    <a:pt x="42206" y="80363"/>
                    <a:pt x="41978" y="80705"/>
                    <a:pt x="41865" y="80955"/>
                  </a:cubicBezTo>
                  <a:close/>
                  <a:moveTo>
                    <a:pt x="45048" y="75815"/>
                  </a:moveTo>
                  <a:cubicBezTo>
                    <a:pt x="45208" y="75565"/>
                    <a:pt x="45094" y="75429"/>
                    <a:pt x="44866" y="75338"/>
                  </a:cubicBezTo>
                  <a:cubicBezTo>
                    <a:pt x="44753" y="75611"/>
                    <a:pt x="44821" y="75906"/>
                    <a:pt x="45048" y="75815"/>
                  </a:cubicBezTo>
                  <a:close/>
                  <a:moveTo>
                    <a:pt x="46117" y="75111"/>
                  </a:moveTo>
                  <a:cubicBezTo>
                    <a:pt x="46163" y="74519"/>
                    <a:pt x="46731" y="74406"/>
                    <a:pt x="46526" y="74065"/>
                  </a:cubicBezTo>
                  <a:cubicBezTo>
                    <a:pt x="46299" y="74337"/>
                    <a:pt x="45981" y="74178"/>
                    <a:pt x="45776" y="74565"/>
                  </a:cubicBezTo>
                  <a:cubicBezTo>
                    <a:pt x="45844" y="74747"/>
                    <a:pt x="45935" y="74792"/>
                    <a:pt x="46094" y="74724"/>
                  </a:cubicBezTo>
                  <a:cubicBezTo>
                    <a:pt x="46026" y="74906"/>
                    <a:pt x="46049" y="75020"/>
                    <a:pt x="46117" y="75111"/>
                  </a:cubicBezTo>
                  <a:close/>
                  <a:moveTo>
                    <a:pt x="43093" y="70290"/>
                  </a:moveTo>
                  <a:cubicBezTo>
                    <a:pt x="43138" y="69994"/>
                    <a:pt x="43320" y="70108"/>
                    <a:pt x="43388" y="69858"/>
                  </a:cubicBezTo>
                  <a:cubicBezTo>
                    <a:pt x="43229" y="69789"/>
                    <a:pt x="43115" y="69767"/>
                    <a:pt x="43002" y="69812"/>
                  </a:cubicBezTo>
                  <a:cubicBezTo>
                    <a:pt x="42888" y="70040"/>
                    <a:pt x="43002" y="70153"/>
                    <a:pt x="43093" y="70290"/>
                  </a:cubicBezTo>
                  <a:close/>
                  <a:moveTo>
                    <a:pt x="47300" y="71859"/>
                  </a:moveTo>
                  <a:cubicBezTo>
                    <a:pt x="47595" y="71518"/>
                    <a:pt x="47163" y="71563"/>
                    <a:pt x="47345" y="71267"/>
                  </a:cubicBezTo>
                  <a:cubicBezTo>
                    <a:pt x="47504" y="71108"/>
                    <a:pt x="48141" y="70381"/>
                    <a:pt x="47800" y="70130"/>
                  </a:cubicBezTo>
                  <a:cubicBezTo>
                    <a:pt x="47573" y="70472"/>
                    <a:pt x="47618" y="70972"/>
                    <a:pt x="47345" y="71040"/>
                  </a:cubicBezTo>
                  <a:cubicBezTo>
                    <a:pt x="47391" y="71017"/>
                    <a:pt x="47413" y="70676"/>
                    <a:pt x="47300" y="70904"/>
                  </a:cubicBezTo>
                  <a:cubicBezTo>
                    <a:pt x="47436" y="71154"/>
                    <a:pt x="46845" y="71768"/>
                    <a:pt x="47300" y="71859"/>
                  </a:cubicBezTo>
                  <a:close/>
                  <a:moveTo>
                    <a:pt x="43593" y="69062"/>
                  </a:moveTo>
                  <a:cubicBezTo>
                    <a:pt x="43707" y="68834"/>
                    <a:pt x="43798" y="68607"/>
                    <a:pt x="43616" y="68516"/>
                  </a:cubicBezTo>
                  <a:cubicBezTo>
                    <a:pt x="43411" y="68607"/>
                    <a:pt x="43275" y="69016"/>
                    <a:pt x="43593" y="69062"/>
                  </a:cubicBezTo>
                  <a:close/>
                  <a:moveTo>
                    <a:pt x="43570" y="67538"/>
                  </a:moveTo>
                  <a:cubicBezTo>
                    <a:pt x="43320" y="67402"/>
                    <a:pt x="43229" y="67652"/>
                    <a:pt x="43161" y="67925"/>
                  </a:cubicBezTo>
                  <a:cubicBezTo>
                    <a:pt x="43411" y="68061"/>
                    <a:pt x="43502" y="67811"/>
                    <a:pt x="43570" y="67538"/>
                  </a:cubicBezTo>
                  <a:close/>
                  <a:moveTo>
                    <a:pt x="44162" y="67538"/>
                  </a:moveTo>
                  <a:cubicBezTo>
                    <a:pt x="44480" y="67333"/>
                    <a:pt x="44162" y="67015"/>
                    <a:pt x="44139" y="66765"/>
                  </a:cubicBezTo>
                  <a:cubicBezTo>
                    <a:pt x="44002" y="67106"/>
                    <a:pt x="44002" y="67356"/>
                    <a:pt x="44162" y="67538"/>
                  </a:cubicBezTo>
                  <a:close/>
                  <a:moveTo>
                    <a:pt x="49187" y="68993"/>
                  </a:moveTo>
                  <a:cubicBezTo>
                    <a:pt x="49528" y="69130"/>
                    <a:pt x="49505" y="68789"/>
                    <a:pt x="49551" y="68516"/>
                  </a:cubicBezTo>
                  <a:cubicBezTo>
                    <a:pt x="49301" y="68311"/>
                    <a:pt x="49301" y="68789"/>
                    <a:pt x="49187" y="68993"/>
                  </a:cubicBezTo>
                  <a:close/>
                  <a:moveTo>
                    <a:pt x="49733" y="68812"/>
                  </a:moveTo>
                  <a:cubicBezTo>
                    <a:pt x="49937" y="68698"/>
                    <a:pt x="50006" y="68289"/>
                    <a:pt x="49869" y="68129"/>
                  </a:cubicBezTo>
                  <a:cubicBezTo>
                    <a:pt x="49665" y="68266"/>
                    <a:pt x="49596" y="68675"/>
                    <a:pt x="49733" y="68812"/>
                  </a:cubicBezTo>
                  <a:close/>
                  <a:moveTo>
                    <a:pt x="50847" y="68357"/>
                  </a:moveTo>
                  <a:cubicBezTo>
                    <a:pt x="50961" y="68038"/>
                    <a:pt x="51029" y="67606"/>
                    <a:pt x="51211" y="67493"/>
                  </a:cubicBezTo>
                  <a:cubicBezTo>
                    <a:pt x="51029" y="67515"/>
                    <a:pt x="50551" y="67720"/>
                    <a:pt x="50688" y="67925"/>
                  </a:cubicBezTo>
                  <a:cubicBezTo>
                    <a:pt x="50711" y="67857"/>
                    <a:pt x="50756" y="67811"/>
                    <a:pt x="50824" y="67857"/>
                  </a:cubicBezTo>
                  <a:cubicBezTo>
                    <a:pt x="50756" y="68061"/>
                    <a:pt x="50756" y="68243"/>
                    <a:pt x="50847" y="68357"/>
                  </a:cubicBezTo>
                  <a:close/>
                  <a:moveTo>
                    <a:pt x="49960" y="64514"/>
                  </a:moveTo>
                  <a:cubicBezTo>
                    <a:pt x="49665" y="64355"/>
                    <a:pt x="49528" y="64809"/>
                    <a:pt x="49642" y="65014"/>
                  </a:cubicBezTo>
                  <a:cubicBezTo>
                    <a:pt x="49915" y="65173"/>
                    <a:pt x="50051" y="64718"/>
                    <a:pt x="49960" y="64514"/>
                  </a:cubicBezTo>
                  <a:close/>
                  <a:moveTo>
                    <a:pt x="50551" y="59306"/>
                  </a:moveTo>
                  <a:cubicBezTo>
                    <a:pt x="50779" y="58942"/>
                    <a:pt x="50574" y="58806"/>
                    <a:pt x="50574" y="58397"/>
                  </a:cubicBezTo>
                  <a:cubicBezTo>
                    <a:pt x="50938" y="58556"/>
                    <a:pt x="50733" y="57987"/>
                    <a:pt x="50733" y="57965"/>
                  </a:cubicBezTo>
                  <a:cubicBezTo>
                    <a:pt x="50779" y="57737"/>
                    <a:pt x="51029" y="57715"/>
                    <a:pt x="51074" y="57464"/>
                  </a:cubicBezTo>
                  <a:cubicBezTo>
                    <a:pt x="50665" y="57487"/>
                    <a:pt x="50983" y="56828"/>
                    <a:pt x="50711" y="56737"/>
                  </a:cubicBezTo>
                  <a:cubicBezTo>
                    <a:pt x="50733" y="56555"/>
                    <a:pt x="50665" y="56191"/>
                    <a:pt x="50915" y="56327"/>
                  </a:cubicBezTo>
                  <a:cubicBezTo>
                    <a:pt x="50938" y="56668"/>
                    <a:pt x="50665" y="56737"/>
                    <a:pt x="50961" y="56873"/>
                  </a:cubicBezTo>
                  <a:cubicBezTo>
                    <a:pt x="51074" y="56714"/>
                    <a:pt x="51120" y="56532"/>
                    <a:pt x="51097" y="56327"/>
                  </a:cubicBezTo>
                  <a:cubicBezTo>
                    <a:pt x="51074" y="56123"/>
                    <a:pt x="50529" y="55350"/>
                    <a:pt x="51006" y="55327"/>
                  </a:cubicBezTo>
                  <a:cubicBezTo>
                    <a:pt x="51006" y="55395"/>
                    <a:pt x="51074" y="55463"/>
                    <a:pt x="51097" y="55327"/>
                  </a:cubicBezTo>
                  <a:cubicBezTo>
                    <a:pt x="50847" y="55168"/>
                    <a:pt x="51552" y="54713"/>
                    <a:pt x="51074" y="54554"/>
                  </a:cubicBezTo>
                  <a:cubicBezTo>
                    <a:pt x="50938" y="54599"/>
                    <a:pt x="51006" y="54963"/>
                    <a:pt x="50847" y="54986"/>
                  </a:cubicBezTo>
                  <a:cubicBezTo>
                    <a:pt x="50847" y="54713"/>
                    <a:pt x="50938" y="54485"/>
                    <a:pt x="50961" y="54281"/>
                  </a:cubicBezTo>
                  <a:cubicBezTo>
                    <a:pt x="51006" y="54076"/>
                    <a:pt x="50983" y="53917"/>
                    <a:pt x="50824" y="53758"/>
                  </a:cubicBezTo>
                  <a:cubicBezTo>
                    <a:pt x="50824" y="53667"/>
                    <a:pt x="51097" y="53599"/>
                    <a:pt x="51120" y="53553"/>
                  </a:cubicBezTo>
                  <a:cubicBezTo>
                    <a:pt x="51143" y="53462"/>
                    <a:pt x="51097" y="52825"/>
                    <a:pt x="51143" y="52780"/>
                  </a:cubicBezTo>
                  <a:cubicBezTo>
                    <a:pt x="51143" y="52757"/>
                    <a:pt x="51325" y="52803"/>
                    <a:pt x="51325" y="52780"/>
                  </a:cubicBezTo>
                  <a:cubicBezTo>
                    <a:pt x="51347" y="52553"/>
                    <a:pt x="51143" y="52325"/>
                    <a:pt x="51256" y="52098"/>
                  </a:cubicBezTo>
                  <a:cubicBezTo>
                    <a:pt x="51347" y="52098"/>
                    <a:pt x="51507" y="52120"/>
                    <a:pt x="51529" y="52007"/>
                  </a:cubicBezTo>
                  <a:cubicBezTo>
                    <a:pt x="51347" y="51757"/>
                    <a:pt x="51234" y="52007"/>
                    <a:pt x="51074" y="52098"/>
                  </a:cubicBezTo>
                  <a:cubicBezTo>
                    <a:pt x="50983" y="51643"/>
                    <a:pt x="50711" y="51961"/>
                    <a:pt x="50620" y="51438"/>
                  </a:cubicBezTo>
                  <a:cubicBezTo>
                    <a:pt x="50620" y="51211"/>
                    <a:pt x="50870" y="51302"/>
                    <a:pt x="50802" y="50983"/>
                  </a:cubicBezTo>
                  <a:cubicBezTo>
                    <a:pt x="50642" y="50915"/>
                    <a:pt x="50620" y="50688"/>
                    <a:pt x="50597" y="50551"/>
                  </a:cubicBezTo>
                  <a:cubicBezTo>
                    <a:pt x="50483" y="49892"/>
                    <a:pt x="50483" y="49096"/>
                    <a:pt x="50529" y="48346"/>
                  </a:cubicBezTo>
                  <a:cubicBezTo>
                    <a:pt x="50392" y="48255"/>
                    <a:pt x="50233" y="48186"/>
                    <a:pt x="50233" y="47914"/>
                  </a:cubicBezTo>
                  <a:cubicBezTo>
                    <a:pt x="50142" y="47345"/>
                    <a:pt x="50097" y="46913"/>
                    <a:pt x="50028" y="46481"/>
                  </a:cubicBezTo>
                  <a:cubicBezTo>
                    <a:pt x="49960" y="46049"/>
                    <a:pt x="49869" y="45594"/>
                    <a:pt x="49801" y="45003"/>
                  </a:cubicBezTo>
                  <a:cubicBezTo>
                    <a:pt x="49142" y="44980"/>
                    <a:pt x="49710" y="45822"/>
                    <a:pt x="49733" y="46208"/>
                  </a:cubicBezTo>
                  <a:cubicBezTo>
                    <a:pt x="49801" y="46868"/>
                    <a:pt x="49687" y="47482"/>
                    <a:pt x="49687" y="48050"/>
                  </a:cubicBezTo>
                  <a:cubicBezTo>
                    <a:pt x="49846" y="48050"/>
                    <a:pt x="49937" y="48141"/>
                    <a:pt x="49983" y="48255"/>
                  </a:cubicBezTo>
                  <a:cubicBezTo>
                    <a:pt x="49892" y="49210"/>
                    <a:pt x="50119" y="49687"/>
                    <a:pt x="50233" y="50551"/>
                  </a:cubicBezTo>
                  <a:cubicBezTo>
                    <a:pt x="50028" y="50620"/>
                    <a:pt x="49937" y="50233"/>
                    <a:pt x="49960" y="50665"/>
                  </a:cubicBezTo>
                  <a:cubicBezTo>
                    <a:pt x="50142" y="50779"/>
                    <a:pt x="50165" y="51074"/>
                    <a:pt x="50347" y="51211"/>
                  </a:cubicBezTo>
                  <a:cubicBezTo>
                    <a:pt x="50279" y="52007"/>
                    <a:pt x="50460" y="52780"/>
                    <a:pt x="50210" y="53167"/>
                  </a:cubicBezTo>
                  <a:cubicBezTo>
                    <a:pt x="50370" y="53599"/>
                    <a:pt x="50347" y="54076"/>
                    <a:pt x="50165" y="54372"/>
                  </a:cubicBezTo>
                  <a:cubicBezTo>
                    <a:pt x="50620" y="54281"/>
                    <a:pt x="50324" y="54940"/>
                    <a:pt x="50460" y="55168"/>
                  </a:cubicBezTo>
                  <a:cubicBezTo>
                    <a:pt x="50279" y="55122"/>
                    <a:pt x="50301" y="54849"/>
                    <a:pt x="50119" y="54804"/>
                  </a:cubicBezTo>
                  <a:cubicBezTo>
                    <a:pt x="50256" y="55190"/>
                    <a:pt x="50074" y="55327"/>
                    <a:pt x="50051" y="55782"/>
                  </a:cubicBezTo>
                  <a:cubicBezTo>
                    <a:pt x="50392" y="56009"/>
                    <a:pt x="50119" y="55327"/>
                    <a:pt x="50347" y="55372"/>
                  </a:cubicBezTo>
                  <a:cubicBezTo>
                    <a:pt x="50688" y="55486"/>
                    <a:pt x="50279" y="55895"/>
                    <a:pt x="50370" y="56373"/>
                  </a:cubicBezTo>
                  <a:cubicBezTo>
                    <a:pt x="50483" y="56396"/>
                    <a:pt x="50574" y="56418"/>
                    <a:pt x="50529" y="56623"/>
                  </a:cubicBezTo>
                  <a:cubicBezTo>
                    <a:pt x="50256" y="56373"/>
                    <a:pt x="50460" y="56646"/>
                    <a:pt x="50415" y="56941"/>
                  </a:cubicBezTo>
                  <a:cubicBezTo>
                    <a:pt x="50301" y="57396"/>
                    <a:pt x="50233" y="57737"/>
                    <a:pt x="50460" y="57942"/>
                  </a:cubicBezTo>
                  <a:cubicBezTo>
                    <a:pt x="50301" y="57919"/>
                    <a:pt x="50188" y="57874"/>
                    <a:pt x="50119" y="57783"/>
                  </a:cubicBezTo>
                  <a:cubicBezTo>
                    <a:pt x="49960" y="58169"/>
                    <a:pt x="50256" y="58169"/>
                    <a:pt x="50301" y="58374"/>
                  </a:cubicBezTo>
                  <a:cubicBezTo>
                    <a:pt x="50233" y="58715"/>
                    <a:pt x="50165" y="59056"/>
                    <a:pt x="50119" y="59306"/>
                  </a:cubicBezTo>
                  <a:cubicBezTo>
                    <a:pt x="50028" y="59579"/>
                    <a:pt x="49937" y="59784"/>
                    <a:pt x="49824" y="59852"/>
                  </a:cubicBezTo>
                  <a:cubicBezTo>
                    <a:pt x="49710" y="59807"/>
                    <a:pt x="49642" y="59625"/>
                    <a:pt x="49551" y="59807"/>
                  </a:cubicBezTo>
                  <a:cubicBezTo>
                    <a:pt x="49619" y="59966"/>
                    <a:pt x="49846" y="60034"/>
                    <a:pt x="49937" y="60193"/>
                  </a:cubicBezTo>
                  <a:cubicBezTo>
                    <a:pt x="49892" y="60489"/>
                    <a:pt x="49460" y="60625"/>
                    <a:pt x="49824" y="60853"/>
                  </a:cubicBezTo>
                  <a:cubicBezTo>
                    <a:pt x="50028" y="60398"/>
                    <a:pt x="49892" y="60011"/>
                    <a:pt x="50188" y="59898"/>
                  </a:cubicBezTo>
                  <a:cubicBezTo>
                    <a:pt x="50233" y="60102"/>
                    <a:pt x="50210" y="60421"/>
                    <a:pt x="50210" y="60693"/>
                  </a:cubicBezTo>
                  <a:cubicBezTo>
                    <a:pt x="50233" y="61194"/>
                    <a:pt x="50142" y="60853"/>
                    <a:pt x="50028" y="61239"/>
                  </a:cubicBezTo>
                  <a:cubicBezTo>
                    <a:pt x="50529" y="61899"/>
                    <a:pt x="50824" y="59284"/>
                    <a:pt x="50551" y="59306"/>
                  </a:cubicBezTo>
                  <a:close/>
                  <a:moveTo>
                    <a:pt x="45685" y="59033"/>
                  </a:moveTo>
                  <a:cubicBezTo>
                    <a:pt x="45844" y="58942"/>
                    <a:pt x="45912" y="58579"/>
                    <a:pt x="45662" y="58533"/>
                  </a:cubicBezTo>
                  <a:cubicBezTo>
                    <a:pt x="45526" y="58624"/>
                    <a:pt x="45458" y="58988"/>
                    <a:pt x="45685" y="59033"/>
                  </a:cubicBezTo>
                  <a:close/>
                  <a:moveTo>
                    <a:pt x="45981" y="53303"/>
                  </a:moveTo>
                  <a:cubicBezTo>
                    <a:pt x="45799" y="52916"/>
                    <a:pt x="46117" y="52939"/>
                    <a:pt x="46185" y="52598"/>
                  </a:cubicBezTo>
                  <a:cubicBezTo>
                    <a:pt x="45958" y="52575"/>
                    <a:pt x="45912" y="52416"/>
                    <a:pt x="45731" y="52598"/>
                  </a:cubicBezTo>
                  <a:cubicBezTo>
                    <a:pt x="45890" y="52757"/>
                    <a:pt x="45662" y="53326"/>
                    <a:pt x="45981" y="53303"/>
                  </a:cubicBezTo>
                  <a:close/>
                  <a:moveTo>
                    <a:pt x="45844" y="50574"/>
                  </a:moveTo>
                  <a:cubicBezTo>
                    <a:pt x="46003" y="50392"/>
                    <a:pt x="45867" y="49960"/>
                    <a:pt x="45731" y="49778"/>
                  </a:cubicBezTo>
                  <a:cubicBezTo>
                    <a:pt x="45776" y="50188"/>
                    <a:pt x="45526" y="50392"/>
                    <a:pt x="45844" y="50574"/>
                  </a:cubicBezTo>
                  <a:close/>
                  <a:moveTo>
                    <a:pt x="49710" y="44343"/>
                  </a:moveTo>
                  <a:cubicBezTo>
                    <a:pt x="49437" y="44343"/>
                    <a:pt x="49460" y="44616"/>
                    <a:pt x="49187" y="44616"/>
                  </a:cubicBezTo>
                  <a:cubicBezTo>
                    <a:pt x="49164" y="44548"/>
                    <a:pt x="49164" y="44412"/>
                    <a:pt x="49073" y="44412"/>
                  </a:cubicBezTo>
                  <a:cubicBezTo>
                    <a:pt x="49187" y="45003"/>
                    <a:pt x="49778" y="45003"/>
                    <a:pt x="49710" y="44343"/>
                  </a:cubicBezTo>
                  <a:close/>
                  <a:moveTo>
                    <a:pt x="52007" y="58147"/>
                  </a:moveTo>
                  <a:cubicBezTo>
                    <a:pt x="52075" y="57874"/>
                    <a:pt x="52348" y="57987"/>
                    <a:pt x="52348" y="57624"/>
                  </a:cubicBezTo>
                  <a:cubicBezTo>
                    <a:pt x="52189" y="56987"/>
                    <a:pt x="51575" y="57896"/>
                    <a:pt x="52007" y="58147"/>
                  </a:cubicBezTo>
                  <a:close/>
                  <a:moveTo>
                    <a:pt x="52530" y="57646"/>
                  </a:moveTo>
                  <a:cubicBezTo>
                    <a:pt x="52280" y="58056"/>
                    <a:pt x="52894" y="58147"/>
                    <a:pt x="52962" y="57919"/>
                  </a:cubicBezTo>
                  <a:cubicBezTo>
                    <a:pt x="52666" y="57965"/>
                    <a:pt x="52894" y="57510"/>
                    <a:pt x="52530" y="57646"/>
                  </a:cubicBezTo>
                  <a:close/>
                  <a:moveTo>
                    <a:pt x="52894" y="59784"/>
                  </a:moveTo>
                  <a:cubicBezTo>
                    <a:pt x="52962" y="59534"/>
                    <a:pt x="53144" y="59352"/>
                    <a:pt x="52985" y="59102"/>
                  </a:cubicBezTo>
                  <a:cubicBezTo>
                    <a:pt x="52666" y="58942"/>
                    <a:pt x="52689" y="59829"/>
                    <a:pt x="52894" y="59784"/>
                  </a:cubicBezTo>
                  <a:close/>
                  <a:moveTo>
                    <a:pt x="49323" y="44162"/>
                  </a:moveTo>
                  <a:cubicBezTo>
                    <a:pt x="49346" y="43911"/>
                    <a:pt x="49505" y="43638"/>
                    <a:pt x="49483" y="43388"/>
                  </a:cubicBezTo>
                  <a:cubicBezTo>
                    <a:pt x="49460" y="43093"/>
                    <a:pt x="49278" y="43070"/>
                    <a:pt x="49233" y="42865"/>
                  </a:cubicBezTo>
                  <a:cubicBezTo>
                    <a:pt x="49187" y="42752"/>
                    <a:pt x="49301" y="42774"/>
                    <a:pt x="49301" y="42752"/>
                  </a:cubicBezTo>
                  <a:cubicBezTo>
                    <a:pt x="49301" y="42638"/>
                    <a:pt x="49187" y="42661"/>
                    <a:pt x="49187" y="42661"/>
                  </a:cubicBezTo>
                  <a:cubicBezTo>
                    <a:pt x="49073" y="42115"/>
                    <a:pt x="48960" y="41819"/>
                    <a:pt x="48664" y="41751"/>
                  </a:cubicBezTo>
                  <a:cubicBezTo>
                    <a:pt x="48641" y="42160"/>
                    <a:pt x="48982" y="42729"/>
                    <a:pt x="49119" y="43320"/>
                  </a:cubicBezTo>
                  <a:cubicBezTo>
                    <a:pt x="49187" y="43616"/>
                    <a:pt x="48937" y="44093"/>
                    <a:pt x="49323" y="44162"/>
                  </a:cubicBezTo>
                  <a:close/>
                  <a:moveTo>
                    <a:pt x="45662" y="31586"/>
                  </a:moveTo>
                  <a:cubicBezTo>
                    <a:pt x="45503" y="31336"/>
                    <a:pt x="45776" y="31336"/>
                    <a:pt x="45799" y="31177"/>
                  </a:cubicBezTo>
                  <a:cubicBezTo>
                    <a:pt x="45662" y="30768"/>
                    <a:pt x="45480" y="30449"/>
                    <a:pt x="45253" y="30358"/>
                  </a:cubicBezTo>
                  <a:cubicBezTo>
                    <a:pt x="45344" y="30290"/>
                    <a:pt x="45253" y="30108"/>
                    <a:pt x="45276" y="29995"/>
                  </a:cubicBezTo>
                  <a:cubicBezTo>
                    <a:pt x="45026" y="29790"/>
                    <a:pt x="44844" y="29472"/>
                    <a:pt x="44707" y="29130"/>
                  </a:cubicBezTo>
                  <a:cubicBezTo>
                    <a:pt x="44548" y="28812"/>
                    <a:pt x="44434" y="28448"/>
                    <a:pt x="44321" y="28153"/>
                  </a:cubicBezTo>
                  <a:cubicBezTo>
                    <a:pt x="44230" y="28312"/>
                    <a:pt x="44002" y="27607"/>
                    <a:pt x="44071" y="28039"/>
                  </a:cubicBezTo>
                  <a:cubicBezTo>
                    <a:pt x="44139" y="28221"/>
                    <a:pt x="44275" y="28198"/>
                    <a:pt x="44343" y="28380"/>
                  </a:cubicBezTo>
                  <a:cubicBezTo>
                    <a:pt x="44162" y="28516"/>
                    <a:pt x="44230" y="28903"/>
                    <a:pt x="44298" y="29130"/>
                  </a:cubicBezTo>
                  <a:cubicBezTo>
                    <a:pt x="44343" y="29312"/>
                    <a:pt x="44503" y="29335"/>
                    <a:pt x="44616" y="29562"/>
                  </a:cubicBezTo>
                  <a:cubicBezTo>
                    <a:pt x="44707" y="29813"/>
                    <a:pt x="44685" y="30199"/>
                    <a:pt x="44775" y="30427"/>
                  </a:cubicBezTo>
                  <a:cubicBezTo>
                    <a:pt x="44821" y="30563"/>
                    <a:pt x="44935" y="30518"/>
                    <a:pt x="44980" y="30699"/>
                  </a:cubicBezTo>
                  <a:cubicBezTo>
                    <a:pt x="45071" y="30972"/>
                    <a:pt x="45299" y="31723"/>
                    <a:pt x="45662" y="31586"/>
                  </a:cubicBezTo>
                  <a:close/>
                  <a:moveTo>
                    <a:pt x="44844" y="27539"/>
                  </a:moveTo>
                  <a:cubicBezTo>
                    <a:pt x="44503" y="27675"/>
                    <a:pt x="45071" y="28130"/>
                    <a:pt x="45185" y="28221"/>
                  </a:cubicBezTo>
                  <a:cubicBezTo>
                    <a:pt x="45117" y="27993"/>
                    <a:pt x="45094" y="27652"/>
                    <a:pt x="44844" y="27539"/>
                  </a:cubicBezTo>
                  <a:close/>
                  <a:moveTo>
                    <a:pt x="43275" y="27220"/>
                  </a:moveTo>
                  <a:cubicBezTo>
                    <a:pt x="43206" y="26970"/>
                    <a:pt x="43479" y="26856"/>
                    <a:pt x="43206" y="26538"/>
                  </a:cubicBezTo>
                  <a:cubicBezTo>
                    <a:pt x="43025" y="26629"/>
                    <a:pt x="43002" y="27175"/>
                    <a:pt x="43275" y="27220"/>
                  </a:cubicBezTo>
                  <a:close/>
                  <a:moveTo>
                    <a:pt x="43161" y="25697"/>
                  </a:moveTo>
                  <a:cubicBezTo>
                    <a:pt x="43025" y="25401"/>
                    <a:pt x="42570" y="24810"/>
                    <a:pt x="42570" y="25015"/>
                  </a:cubicBezTo>
                  <a:cubicBezTo>
                    <a:pt x="42752" y="25174"/>
                    <a:pt x="43161" y="25924"/>
                    <a:pt x="43161" y="25697"/>
                  </a:cubicBezTo>
                  <a:close/>
                  <a:moveTo>
                    <a:pt x="34656" y="14963"/>
                  </a:moveTo>
                  <a:lnTo>
                    <a:pt x="34406" y="15214"/>
                  </a:lnTo>
                  <a:lnTo>
                    <a:pt x="34611" y="15441"/>
                  </a:lnTo>
                  <a:cubicBezTo>
                    <a:pt x="34815" y="15305"/>
                    <a:pt x="34884" y="15145"/>
                    <a:pt x="34656" y="14963"/>
                  </a:cubicBezTo>
                  <a:close/>
                  <a:moveTo>
                    <a:pt x="30108" y="7573"/>
                  </a:moveTo>
                  <a:cubicBezTo>
                    <a:pt x="30313" y="7755"/>
                    <a:pt x="30085" y="7937"/>
                    <a:pt x="30381" y="8142"/>
                  </a:cubicBezTo>
                  <a:cubicBezTo>
                    <a:pt x="30586" y="7982"/>
                    <a:pt x="30313" y="7482"/>
                    <a:pt x="30108" y="7573"/>
                  </a:cubicBezTo>
                  <a:close/>
                  <a:moveTo>
                    <a:pt x="20739" y="10143"/>
                  </a:moveTo>
                  <a:cubicBezTo>
                    <a:pt x="20512" y="10256"/>
                    <a:pt x="20216" y="10097"/>
                    <a:pt x="20057" y="10393"/>
                  </a:cubicBezTo>
                  <a:cubicBezTo>
                    <a:pt x="20376" y="10688"/>
                    <a:pt x="21035" y="10484"/>
                    <a:pt x="20739" y="10143"/>
                  </a:cubicBezTo>
                  <a:close/>
                  <a:moveTo>
                    <a:pt x="19489" y="9983"/>
                  </a:moveTo>
                  <a:cubicBezTo>
                    <a:pt x="19284" y="9892"/>
                    <a:pt x="18875" y="9892"/>
                    <a:pt x="18852" y="10165"/>
                  </a:cubicBezTo>
                  <a:cubicBezTo>
                    <a:pt x="19193" y="10302"/>
                    <a:pt x="19625" y="9915"/>
                    <a:pt x="19830" y="10370"/>
                  </a:cubicBezTo>
                  <a:cubicBezTo>
                    <a:pt x="20034" y="10165"/>
                    <a:pt x="19648" y="10052"/>
                    <a:pt x="19489" y="9983"/>
                  </a:cubicBezTo>
                  <a:close/>
                  <a:moveTo>
                    <a:pt x="22559" y="2820"/>
                  </a:moveTo>
                  <a:cubicBezTo>
                    <a:pt x="22240" y="2752"/>
                    <a:pt x="21694" y="2161"/>
                    <a:pt x="21558" y="2502"/>
                  </a:cubicBezTo>
                  <a:cubicBezTo>
                    <a:pt x="21535" y="2798"/>
                    <a:pt x="21808" y="2388"/>
                    <a:pt x="22013" y="2638"/>
                  </a:cubicBezTo>
                  <a:cubicBezTo>
                    <a:pt x="21967" y="2729"/>
                    <a:pt x="21945" y="2843"/>
                    <a:pt x="22127" y="2911"/>
                  </a:cubicBezTo>
                  <a:cubicBezTo>
                    <a:pt x="22127" y="2525"/>
                    <a:pt x="22513" y="3025"/>
                    <a:pt x="22559" y="2820"/>
                  </a:cubicBezTo>
                  <a:close/>
                  <a:moveTo>
                    <a:pt x="18397" y="10256"/>
                  </a:moveTo>
                  <a:cubicBezTo>
                    <a:pt x="18488" y="10097"/>
                    <a:pt x="18352" y="10029"/>
                    <a:pt x="18352" y="9915"/>
                  </a:cubicBezTo>
                  <a:cubicBezTo>
                    <a:pt x="18511" y="9733"/>
                    <a:pt x="18738" y="9574"/>
                    <a:pt x="18374" y="9415"/>
                  </a:cubicBezTo>
                  <a:cubicBezTo>
                    <a:pt x="18329" y="9529"/>
                    <a:pt x="18329" y="9620"/>
                    <a:pt x="18352" y="9711"/>
                  </a:cubicBezTo>
                  <a:cubicBezTo>
                    <a:pt x="18170" y="9597"/>
                    <a:pt x="18033" y="9642"/>
                    <a:pt x="17965" y="9824"/>
                  </a:cubicBezTo>
                  <a:cubicBezTo>
                    <a:pt x="18283" y="9915"/>
                    <a:pt x="18283" y="10097"/>
                    <a:pt x="18397" y="10256"/>
                  </a:cubicBezTo>
                  <a:close/>
                  <a:moveTo>
                    <a:pt x="16237" y="9028"/>
                  </a:moveTo>
                  <a:cubicBezTo>
                    <a:pt x="16169" y="8846"/>
                    <a:pt x="16487" y="8505"/>
                    <a:pt x="16191" y="8414"/>
                  </a:cubicBezTo>
                  <a:cubicBezTo>
                    <a:pt x="16078" y="8483"/>
                    <a:pt x="15964" y="8596"/>
                    <a:pt x="15919" y="8801"/>
                  </a:cubicBezTo>
                  <a:cubicBezTo>
                    <a:pt x="16100" y="8846"/>
                    <a:pt x="16078" y="8983"/>
                    <a:pt x="16237" y="9028"/>
                  </a:cubicBezTo>
                  <a:close/>
                  <a:moveTo>
                    <a:pt x="17760" y="2138"/>
                  </a:moveTo>
                  <a:cubicBezTo>
                    <a:pt x="17874" y="1865"/>
                    <a:pt x="17556" y="1752"/>
                    <a:pt x="17237" y="1638"/>
                  </a:cubicBezTo>
                  <a:cubicBezTo>
                    <a:pt x="17056" y="1934"/>
                    <a:pt x="17442" y="2024"/>
                    <a:pt x="17760" y="2138"/>
                  </a:cubicBezTo>
                  <a:close/>
                  <a:moveTo>
                    <a:pt x="14850" y="1297"/>
                  </a:moveTo>
                  <a:cubicBezTo>
                    <a:pt x="14463" y="1092"/>
                    <a:pt x="14304" y="1592"/>
                    <a:pt x="14736" y="1638"/>
                  </a:cubicBezTo>
                  <a:close/>
                  <a:moveTo>
                    <a:pt x="41183" y="20148"/>
                  </a:moveTo>
                  <a:cubicBezTo>
                    <a:pt x="40955" y="20262"/>
                    <a:pt x="41228" y="20853"/>
                    <a:pt x="41410" y="20808"/>
                  </a:cubicBezTo>
                  <a:cubicBezTo>
                    <a:pt x="41365" y="20603"/>
                    <a:pt x="41319" y="20398"/>
                    <a:pt x="41183" y="20148"/>
                  </a:cubicBezTo>
                  <a:close/>
                  <a:moveTo>
                    <a:pt x="42729" y="21422"/>
                  </a:moveTo>
                  <a:cubicBezTo>
                    <a:pt x="42843" y="21581"/>
                    <a:pt x="42797" y="21694"/>
                    <a:pt x="42615" y="21763"/>
                  </a:cubicBezTo>
                  <a:cubicBezTo>
                    <a:pt x="42774" y="22081"/>
                    <a:pt x="42956" y="22013"/>
                    <a:pt x="43115" y="22377"/>
                  </a:cubicBezTo>
                  <a:cubicBezTo>
                    <a:pt x="43275" y="22331"/>
                    <a:pt x="43161" y="21694"/>
                    <a:pt x="43070" y="21604"/>
                  </a:cubicBezTo>
                  <a:cubicBezTo>
                    <a:pt x="43025" y="21581"/>
                    <a:pt x="42888" y="21740"/>
                    <a:pt x="42843" y="21604"/>
                  </a:cubicBezTo>
                  <a:cubicBezTo>
                    <a:pt x="42956" y="21535"/>
                    <a:pt x="42934" y="21194"/>
                    <a:pt x="42729" y="21422"/>
                  </a:cubicBezTo>
                  <a:close/>
                  <a:moveTo>
                    <a:pt x="43070" y="23195"/>
                  </a:moveTo>
                  <a:cubicBezTo>
                    <a:pt x="43275" y="23400"/>
                    <a:pt x="42979" y="23787"/>
                    <a:pt x="43366" y="23809"/>
                  </a:cubicBezTo>
                  <a:cubicBezTo>
                    <a:pt x="43343" y="23673"/>
                    <a:pt x="43388" y="23195"/>
                    <a:pt x="43070" y="23195"/>
                  </a:cubicBezTo>
                  <a:close/>
                  <a:moveTo>
                    <a:pt x="46640" y="76520"/>
                  </a:moveTo>
                  <a:cubicBezTo>
                    <a:pt x="46572" y="76589"/>
                    <a:pt x="46504" y="76611"/>
                    <a:pt x="46413" y="76543"/>
                  </a:cubicBezTo>
                  <a:cubicBezTo>
                    <a:pt x="46185" y="76839"/>
                    <a:pt x="46413" y="76952"/>
                    <a:pt x="46390" y="77180"/>
                  </a:cubicBezTo>
                  <a:cubicBezTo>
                    <a:pt x="46436" y="76975"/>
                    <a:pt x="46799" y="76634"/>
                    <a:pt x="46640" y="76520"/>
                  </a:cubicBezTo>
                  <a:close/>
                  <a:moveTo>
                    <a:pt x="45594" y="78817"/>
                  </a:moveTo>
                  <a:cubicBezTo>
                    <a:pt x="45753" y="78863"/>
                    <a:pt x="45685" y="79158"/>
                    <a:pt x="45617" y="79499"/>
                  </a:cubicBezTo>
                  <a:cubicBezTo>
                    <a:pt x="45731" y="79295"/>
                    <a:pt x="45912" y="79499"/>
                    <a:pt x="46003" y="79181"/>
                  </a:cubicBezTo>
                  <a:cubicBezTo>
                    <a:pt x="45935" y="79067"/>
                    <a:pt x="45799" y="78385"/>
                    <a:pt x="45594" y="78817"/>
                  </a:cubicBezTo>
                  <a:close/>
                  <a:moveTo>
                    <a:pt x="11052" y="102330"/>
                  </a:moveTo>
                  <a:cubicBezTo>
                    <a:pt x="10734" y="102376"/>
                    <a:pt x="10438" y="102467"/>
                    <a:pt x="10234" y="102649"/>
                  </a:cubicBezTo>
                  <a:cubicBezTo>
                    <a:pt x="10597" y="102580"/>
                    <a:pt x="10484" y="102808"/>
                    <a:pt x="10848" y="102740"/>
                  </a:cubicBezTo>
                  <a:close/>
                  <a:moveTo>
                    <a:pt x="6754" y="99169"/>
                  </a:moveTo>
                  <a:cubicBezTo>
                    <a:pt x="7004" y="98828"/>
                    <a:pt x="7323" y="98555"/>
                    <a:pt x="7300" y="98055"/>
                  </a:cubicBezTo>
                  <a:cubicBezTo>
                    <a:pt x="6959" y="98146"/>
                    <a:pt x="7118" y="98328"/>
                    <a:pt x="6936" y="98533"/>
                  </a:cubicBezTo>
                  <a:cubicBezTo>
                    <a:pt x="6959" y="98510"/>
                    <a:pt x="6800" y="98442"/>
                    <a:pt x="6754" y="98669"/>
                  </a:cubicBezTo>
                  <a:close/>
                  <a:moveTo>
                    <a:pt x="6845" y="98237"/>
                  </a:moveTo>
                  <a:cubicBezTo>
                    <a:pt x="6868" y="97941"/>
                    <a:pt x="6823" y="97805"/>
                    <a:pt x="6663" y="97850"/>
                  </a:cubicBezTo>
                  <a:cubicBezTo>
                    <a:pt x="6618" y="98055"/>
                    <a:pt x="6527" y="98169"/>
                    <a:pt x="6572" y="98419"/>
                  </a:cubicBezTo>
                  <a:close/>
                  <a:moveTo>
                    <a:pt x="6686" y="95940"/>
                  </a:moveTo>
                  <a:cubicBezTo>
                    <a:pt x="6709" y="95827"/>
                    <a:pt x="6754" y="95758"/>
                    <a:pt x="6868" y="95758"/>
                  </a:cubicBezTo>
                  <a:cubicBezTo>
                    <a:pt x="6800" y="95395"/>
                    <a:pt x="6800" y="95531"/>
                    <a:pt x="6868" y="95122"/>
                  </a:cubicBezTo>
                  <a:cubicBezTo>
                    <a:pt x="6595" y="95099"/>
                    <a:pt x="6618" y="96054"/>
                    <a:pt x="6686" y="95940"/>
                  </a:cubicBezTo>
                  <a:close/>
                  <a:moveTo>
                    <a:pt x="6868" y="89641"/>
                  </a:moveTo>
                  <a:cubicBezTo>
                    <a:pt x="7232" y="89732"/>
                    <a:pt x="6982" y="89050"/>
                    <a:pt x="7050" y="88777"/>
                  </a:cubicBezTo>
                  <a:cubicBezTo>
                    <a:pt x="7027" y="88641"/>
                    <a:pt x="6936" y="88573"/>
                    <a:pt x="6982" y="88345"/>
                  </a:cubicBezTo>
                  <a:cubicBezTo>
                    <a:pt x="7209" y="88413"/>
                    <a:pt x="7300" y="88300"/>
                    <a:pt x="7255" y="88027"/>
                  </a:cubicBezTo>
                  <a:cubicBezTo>
                    <a:pt x="6982" y="87936"/>
                    <a:pt x="7073" y="88322"/>
                    <a:pt x="6800" y="88231"/>
                  </a:cubicBezTo>
                  <a:cubicBezTo>
                    <a:pt x="6868" y="87799"/>
                    <a:pt x="6641" y="87754"/>
                    <a:pt x="6527" y="87572"/>
                  </a:cubicBezTo>
                  <a:cubicBezTo>
                    <a:pt x="6618" y="88231"/>
                    <a:pt x="7004" y="89073"/>
                    <a:pt x="6868" y="89641"/>
                  </a:cubicBezTo>
                  <a:close/>
                  <a:moveTo>
                    <a:pt x="6527" y="86913"/>
                  </a:moveTo>
                  <a:cubicBezTo>
                    <a:pt x="6595" y="87390"/>
                    <a:pt x="6800" y="87663"/>
                    <a:pt x="7073" y="87913"/>
                  </a:cubicBezTo>
                  <a:cubicBezTo>
                    <a:pt x="7050" y="87595"/>
                    <a:pt x="7346" y="87140"/>
                    <a:pt x="7095" y="86913"/>
                  </a:cubicBezTo>
                  <a:cubicBezTo>
                    <a:pt x="7050" y="87163"/>
                    <a:pt x="6595" y="87004"/>
                    <a:pt x="6527" y="86913"/>
                  </a:cubicBezTo>
                  <a:close/>
                  <a:moveTo>
                    <a:pt x="3866" y="88595"/>
                  </a:moveTo>
                  <a:cubicBezTo>
                    <a:pt x="3593" y="88936"/>
                    <a:pt x="3866" y="89323"/>
                    <a:pt x="3571" y="89687"/>
                  </a:cubicBezTo>
                  <a:cubicBezTo>
                    <a:pt x="3798" y="89755"/>
                    <a:pt x="3684" y="89505"/>
                    <a:pt x="3753" y="89368"/>
                  </a:cubicBezTo>
                  <a:cubicBezTo>
                    <a:pt x="3889" y="89118"/>
                    <a:pt x="4230" y="88732"/>
                    <a:pt x="3866" y="88595"/>
                  </a:cubicBezTo>
                  <a:close/>
                  <a:moveTo>
                    <a:pt x="5663" y="90710"/>
                  </a:moveTo>
                  <a:cubicBezTo>
                    <a:pt x="5390" y="90778"/>
                    <a:pt x="5253" y="91051"/>
                    <a:pt x="5276" y="91483"/>
                  </a:cubicBezTo>
                  <a:cubicBezTo>
                    <a:pt x="5776" y="91665"/>
                    <a:pt x="5640" y="91097"/>
                    <a:pt x="5663" y="90710"/>
                  </a:cubicBezTo>
                  <a:close/>
                  <a:moveTo>
                    <a:pt x="4253" y="93644"/>
                  </a:moveTo>
                  <a:cubicBezTo>
                    <a:pt x="4185" y="94212"/>
                    <a:pt x="4435" y="94962"/>
                    <a:pt x="4594" y="94553"/>
                  </a:cubicBezTo>
                  <a:cubicBezTo>
                    <a:pt x="4480" y="94508"/>
                    <a:pt x="4799" y="93325"/>
                    <a:pt x="4253" y="93644"/>
                  </a:cubicBezTo>
                  <a:close/>
                  <a:moveTo>
                    <a:pt x="3935" y="96327"/>
                  </a:moveTo>
                  <a:cubicBezTo>
                    <a:pt x="3935" y="96759"/>
                    <a:pt x="3889" y="97305"/>
                    <a:pt x="4116" y="97236"/>
                  </a:cubicBezTo>
                  <a:cubicBezTo>
                    <a:pt x="4071" y="96918"/>
                    <a:pt x="4276" y="96054"/>
                    <a:pt x="3935" y="96327"/>
                  </a:cubicBezTo>
                  <a:close/>
                  <a:moveTo>
                    <a:pt x="5299" y="97055"/>
                  </a:moveTo>
                  <a:lnTo>
                    <a:pt x="5299" y="97782"/>
                  </a:lnTo>
                  <a:cubicBezTo>
                    <a:pt x="5663" y="97737"/>
                    <a:pt x="5663" y="96759"/>
                    <a:pt x="5299" y="97055"/>
                  </a:cubicBezTo>
                  <a:close/>
                  <a:moveTo>
                    <a:pt x="3571" y="102148"/>
                  </a:moveTo>
                  <a:cubicBezTo>
                    <a:pt x="3571" y="102626"/>
                    <a:pt x="3639" y="102944"/>
                    <a:pt x="3798" y="102967"/>
                  </a:cubicBezTo>
                  <a:cubicBezTo>
                    <a:pt x="3707" y="102421"/>
                    <a:pt x="4003" y="101853"/>
                    <a:pt x="3571" y="102148"/>
                  </a:cubicBezTo>
                  <a:close/>
                  <a:moveTo>
                    <a:pt x="7869" y="106969"/>
                  </a:moveTo>
                  <a:cubicBezTo>
                    <a:pt x="8437" y="106764"/>
                    <a:pt x="8164" y="107060"/>
                    <a:pt x="8414" y="107060"/>
                  </a:cubicBezTo>
                  <a:cubicBezTo>
                    <a:pt x="8596" y="106764"/>
                    <a:pt x="8278" y="106764"/>
                    <a:pt x="8187" y="106628"/>
                  </a:cubicBezTo>
                  <a:cubicBezTo>
                    <a:pt x="8301" y="106446"/>
                    <a:pt x="8687" y="106446"/>
                    <a:pt x="8733" y="106196"/>
                  </a:cubicBezTo>
                  <a:cubicBezTo>
                    <a:pt x="7823" y="106264"/>
                    <a:pt x="8210" y="106492"/>
                    <a:pt x="7869" y="106969"/>
                  </a:cubicBezTo>
                  <a:close/>
                  <a:moveTo>
                    <a:pt x="11439" y="104104"/>
                  </a:moveTo>
                  <a:cubicBezTo>
                    <a:pt x="11985" y="103967"/>
                    <a:pt x="11552" y="104513"/>
                    <a:pt x="12326" y="104240"/>
                  </a:cubicBezTo>
                  <a:cubicBezTo>
                    <a:pt x="12485" y="103922"/>
                    <a:pt x="11916" y="104058"/>
                    <a:pt x="12326" y="103763"/>
                  </a:cubicBezTo>
                  <a:cubicBezTo>
                    <a:pt x="11939" y="103808"/>
                    <a:pt x="11643" y="103922"/>
                    <a:pt x="11439" y="104104"/>
                  </a:cubicBezTo>
                  <a:close/>
                  <a:moveTo>
                    <a:pt x="18147" y="104513"/>
                  </a:moveTo>
                  <a:cubicBezTo>
                    <a:pt x="18283" y="104354"/>
                    <a:pt x="18238" y="104127"/>
                    <a:pt x="18374" y="103967"/>
                  </a:cubicBezTo>
                  <a:cubicBezTo>
                    <a:pt x="18170" y="104036"/>
                    <a:pt x="17965" y="104104"/>
                    <a:pt x="17760" y="104149"/>
                  </a:cubicBezTo>
                  <a:cubicBezTo>
                    <a:pt x="17760" y="104377"/>
                    <a:pt x="17783" y="104604"/>
                    <a:pt x="18147" y="104513"/>
                  </a:cubicBezTo>
                  <a:close/>
                  <a:moveTo>
                    <a:pt x="29221" y="99465"/>
                  </a:moveTo>
                  <a:cubicBezTo>
                    <a:pt x="29381" y="99101"/>
                    <a:pt x="29881" y="99238"/>
                    <a:pt x="29995" y="98874"/>
                  </a:cubicBezTo>
                  <a:cubicBezTo>
                    <a:pt x="29835" y="98874"/>
                    <a:pt x="28971" y="99215"/>
                    <a:pt x="29221" y="99465"/>
                  </a:cubicBezTo>
                  <a:close/>
                  <a:moveTo>
                    <a:pt x="30677" y="98419"/>
                  </a:moveTo>
                  <a:cubicBezTo>
                    <a:pt x="30950" y="98169"/>
                    <a:pt x="31109" y="98260"/>
                    <a:pt x="31336" y="98101"/>
                  </a:cubicBezTo>
                  <a:cubicBezTo>
                    <a:pt x="31200" y="97873"/>
                    <a:pt x="30540" y="98169"/>
                    <a:pt x="30677" y="98419"/>
                  </a:cubicBezTo>
                  <a:close/>
                  <a:moveTo>
                    <a:pt x="33724" y="93234"/>
                  </a:moveTo>
                  <a:cubicBezTo>
                    <a:pt x="34110" y="92916"/>
                    <a:pt x="34406" y="92825"/>
                    <a:pt x="34543" y="92416"/>
                  </a:cubicBezTo>
                  <a:cubicBezTo>
                    <a:pt x="34406" y="92461"/>
                    <a:pt x="33815" y="92961"/>
                    <a:pt x="33724" y="93234"/>
                  </a:cubicBezTo>
                  <a:close/>
                  <a:moveTo>
                    <a:pt x="39568" y="90983"/>
                  </a:moveTo>
                  <a:cubicBezTo>
                    <a:pt x="39659" y="90869"/>
                    <a:pt x="39818" y="90756"/>
                    <a:pt x="39750" y="90665"/>
                  </a:cubicBezTo>
                  <a:cubicBezTo>
                    <a:pt x="39409" y="90938"/>
                    <a:pt x="39636" y="90096"/>
                    <a:pt x="39318" y="90574"/>
                  </a:cubicBezTo>
                  <a:cubicBezTo>
                    <a:pt x="39295" y="90733"/>
                    <a:pt x="39409" y="90710"/>
                    <a:pt x="39568" y="90983"/>
                  </a:cubicBezTo>
                  <a:close/>
                  <a:moveTo>
                    <a:pt x="7118" y="85616"/>
                  </a:moveTo>
                  <a:cubicBezTo>
                    <a:pt x="7095" y="85730"/>
                    <a:pt x="7004" y="85685"/>
                    <a:pt x="6913" y="85616"/>
                  </a:cubicBezTo>
                  <a:cubicBezTo>
                    <a:pt x="6913" y="85889"/>
                    <a:pt x="6641" y="85844"/>
                    <a:pt x="6641" y="86139"/>
                  </a:cubicBezTo>
                  <a:cubicBezTo>
                    <a:pt x="6777" y="86367"/>
                    <a:pt x="7368" y="85844"/>
                    <a:pt x="7118" y="85616"/>
                  </a:cubicBezTo>
                  <a:close/>
                  <a:moveTo>
                    <a:pt x="6641" y="85480"/>
                  </a:moveTo>
                  <a:cubicBezTo>
                    <a:pt x="6618" y="84752"/>
                    <a:pt x="6959" y="85594"/>
                    <a:pt x="7118" y="85275"/>
                  </a:cubicBezTo>
                  <a:cubicBezTo>
                    <a:pt x="7164" y="84798"/>
                    <a:pt x="7073" y="84457"/>
                    <a:pt x="7050" y="84070"/>
                  </a:cubicBezTo>
                  <a:cubicBezTo>
                    <a:pt x="6913" y="83797"/>
                    <a:pt x="6754" y="84275"/>
                    <a:pt x="6663" y="83956"/>
                  </a:cubicBezTo>
                  <a:cubicBezTo>
                    <a:pt x="6868" y="83706"/>
                    <a:pt x="7073" y="83502"/>
                    <a:pt x="7141" y="83092"/>
                  </a:cubicBezTo>
                  <a:cubicBezTo>
                    <a:pt x="7027" y="82910"/>
                    <a:pt x="6845" y="82797"/>
                    <a:pt x="6595" y="82751"/>
                  </a:cubicBezTo>
                  <a:cubicBezTo>
                    <a:pt x="6595" y="83160"/>
                    <a:pt x="6550" y="83638"/>
                    <a:pt x="6777" y="83206"/>
                  </a:cubicBezTo>
                  <a:cubicBezTo>
                    <a:pt x="6732" y="83570"/>
                    <a:pt x="6527" y="83774"/>
                    <a:pt x="6481" y="84184"/>
                  </a:cubicBezTo>
                  <a:cubicBezTo>
                    <a:pt x="6913" y="84434"/>
                    <a:pt x="6390" y="85162"/>
                    <a:pt x="6641" y="85480"/>
                  </a:cubicBezTo>
                  <a:close/>
                  <a:moveTo>
                    <a:pt x="5822" y="85366"/>
                  </a:moveTo>
                  <a:cubicBezTo>
                    <a:pt x="5936" y="85230"/>
                    <a:pt x="5936" y="84980"/>
                    <a:pt x="5936" y="84707"/>
                  </a:cubicBezTo>
                  <a:cubicBezTo>
                    <a:pt x="5640" y="84548"/>
                    <a:pt x="5686" y="85366"/>
                    <a:pt x="5822" y="85366"/>
                  </a:cubicBezTo>
                  <a:close/>
                  <a:moveTo>
                    <a:pt x="4094" y="84661"/>
                  </a:moveTo>
                  <a:cubicBezTo>
                    <a:pt x="3957" y="84343"/>
                    <a:pt x="4207" y="84275"/>
                    <a:pt x="3935" y="84116"/>
                  </a:cubicBezTo>
                  <a:cubicBezTo>
                    <a:pt x="3798" y="84366"/>
                    <a:pt x="3935" y="84320"/>
                    <a:pt x="3821" y="84661"/>
                  </a:cubicBezTo>
                  <a:close/>
                  <a:moveTo>
                    <a:pt x="6800" y="82433"/>
                  </a:moveTo>
                  <a:cubicBezTo>
                    <a:pt x="6823" y="82046"/>
                    <a:pt x="6777" y="81728"/>
                    <a:pt x="6709" y="81455"/>
                  </a:cubicBezTo>
                  <a:cubicBezTo>
                    <a:pt x="6913" y="81409"/>
                    <a:pt x="6800" y="81773"/>
                    <a:pt x="6982" y="81773"/>
                  </a:cubicBezTo>
                  <a:cubicBezTo>
                    <a:pt x="7004" y="81705"/>
                    <a:pt x="6982" y="81569"/>
                    <a:pt x="7073" y="81569"/>
                  </a:cubicBezTo>
                  <a:lnTo>
                    <a:pt x="7073" y="81341"/>
                  </a:lnTo>
                  <a:cubicBezTo>
                    <a:pt x="6936" y="81319"/>
                    <a:pt x="6732" y="81387"/>
                    <a:pt x="6709" y="81228"/>
                  </a:cubicBezTo>
                  <a:cubicBezTo>
                    <a:pt x="7118" y="81091"/>
                    <a:pt x="6732" y="80659"/>
                    <a:pt x="6732" y="80363"/>
                  </a:cubicBezTo>
                  <a:lnTo>
                    <a:pt x="7004" y="80363"/>
                  </a:lnTo>
                  <a:cubicBezTo>
                    <a:pt x="6709" y="79909"/>
                    <a:pt x="7346" y="79226"/>
                    <a:pt x="6936" y="79158"/>
                  </a:cubicBezTo>
                  <a:cubicBezTo>
                    <a:pt x="7004" y="79613"/>
                    <a:pt x="6709" y="79954"/>
                    <a:pt x="6459" y="79704"/>
                  </a:cubicBezTo>
                  <a:cubicBezTo>
                    <a:pt x="6459" y="80113"/>
                    <a:pt x="6504" y="80500"/>
                    <a:pt x="6732" y="80682"/>
                  </a:cubicBezTo>
                  <a:cubicBezTo>
                    <a:pt x="6800" y="81250"/>
                    <a:pt x="6163" y="82228"/>
                    <a:pt x="6800" y="82433"/>
                  </a:cubicBezTo>
                  <a:close/>
                  <a:moveTo>
                    <a:pt x="6459" y="79363"/>
                  </a:moveTo>
                  <a:cubicBezTo>
                    <a:pt x="6732" y="79317"/>
                    <a:pt x="7232" y="78976"/>
                    <a:pt x="6936" y="78612"/>
                  </a:cubicBezTo>
                  <a:cubicBezTo>
                    <a:pt x="6913" y="78726"/>
                    <a:pt x="6823" y="78772"/>
                    <a:pt x="6754" y="78817"/>
                  </a:cubicBezTo>
                  <a:cubicBezTo>
                    <a:pt x="6618" y="78681"/>
                    <a:pt x="6663" y="78340"/>
                    <a:pt x="6663" y="78067"/>
                  </a:cubicBezTo>
                  <a:cubicBezTo>
                    <a:pt x="6959" y="78180"/>
                    <a:pt x="6891" y="77885"/>
                    <a:pt x="7050" y="77839"/>
                  </a:cubicBezTo>
                  <a:cubicBezTo>
                    <a:pt x="7118" y="77475"/>
                    <a:pt x="6913" y="77430"/>
                    <a:pt x="6959" y="77089"/>
                  </a:cubicBezTo>
                  <a:cubicBezTo>
                    <a:pt x="6686" y="77157"/>
                    <a:pt x="6777" y="77157"/>
                    <a:pt x="6504" y="77066"/>
                  </a:cubicBezTo>
                  <a:close/>
                  <a:moveTo>
                    <a:pt x="4389" y="77248"/>
                  </a:moveTo>
                  <a:cubicBezTo>
                    <a:pt x="4526" y="77225"/>
                    <a:pt x="4730" y="77294"/>
                    <a:pt x="4753" y="77134"/>
                  </a:cubicBezTo>
                  <a:cubicBezTo>
                    <a:pt x="4571" y="77180"/>
                    <a:pt x="4776" y="76816"/>
                    <a:pt x="4867" y="76816"/>
                  </a:cubicBezTo>
                  <a:cubicBezTo>
                    <a:pt x="5003" y="76839"/>
                    <a:pt x="4935" y="77089"/>
                    <a:pt x="5140" y="77043"/>
                  </a:cubicBezTo>
                  <a:cubicBezTo>
                    <a:pt x="5163" y="76566"/>
                    <a:pt x="4981" y="75906"/>
                    <a:pt x="5072" y="75406"/>
                  </a:cubicBezTo>
                  <a:cubicBezTo>
                    <a:pt x="5117" y="75133"/>
                    <a:pt x="5413" y="75020"/>
                    <a:pt x="5435" y="74747"/>
                  </a:cubicBezTo>
                  <a:cubicBezTo>
                    <a:pt x="5458" y="75111"/>
                    <a:pt x="5708" y="75725"/>
                    <a:pt x="5890" y="75520"/>
                  </a:cubicBezTo>
                  <a:cubicBezTo>
                    <a:pt x="5595" y="75292"/>
                    <a:pt x="5617" y="74565"/>
                    <a:pt x="5344" y="74428"/>
                  </a:cubicBezTo>
                  <a:cubicBezTo>
                    <a:pt x="5390" y="74428"/>
                    <a:pt x="5299" y="74769"/>
                    <a:pt x="5163" y="74633"/>
                  </a:cubicBezTo>
                  <a:cubicBezTo>
                    <a:pt x="5231" y="74451"/>
                    <a:pt x="4912" y="74178"/>
                    <a:pt x="5185" y="74087"/>
                  </a:cubicBezTo>
                  <a:cubicBezTo>
                    <a:pt x="5185" y="74224"/>
                    <a:pt x="5163" y="74406"/>
                    <a:pt x="5253" y="74428"/>
                  </a:cubicBezTo>
                  <a:cubicBezTo>
                    <a:pt x="5367" y="74269"/>
                    <a:pt x="5390" y="73974"/>
                    <a:pt x="5549" y="73883"/>
                  </a:cubicBezTo>
                  <a:cubicBezTo>
                    <a:pt x="5686" y="73996"/>
                    <a:pt x="5776" y="73996"/>
                    <a:pt x="5822" y="73769"/>
                  </a:cubicBezTo>
                  <a:cubicBezTo>
                    <a:pt x="5526" y="73860"/>
                    <a:pt x="5708" y="73405"/>
                    <a:pt x="5367" y="73541"/>
                  </a:cubicBezTo>
                  <a:cubicBezTo>
                    <a:pt x="5367" y="73814"/>
                    <a:pt x="5526" y="73905"/>
                    <a:pt x="5276" y="73974"/>
                  </a:cubicBezTo>
                  <a:cubicBezTo>
                    <a:pt x="5003" y="73860"/>
                    <a:pt x="4730" y="73746"/>
                    <a:pt x="4458" y="73632"/>
                  </a:cubicBezTo>
                  <a:lnTo>
                    <a:pt x="4435" y="74065"/>
                  </a:lnTo>
                  <a:cubicBezTo>
                    <a:pt x="4662" y="74224"/>
                    <a:pt x="4730" y="73655"/>
                    <a:pt x="4799" y="73974"/>
                  </a:cubicBezTo>
                  <a:cubicBezTo>
                    <a:pt x="4821" y="74087"/>
                    <a:pt x="4821" y="74451"/>
                    <a:pt x="4708" y="74406"/>
                  </a:cubicBezTo>
                  <a:cubicBezTo>
                    <a:pt x="4730" y="74428"/>
                    <a:pt x="4662" y="74110"/>
                    <a:pt x="4617" y="74178"/>
                  </a:cubicBezTo>
                  <a:cubicBezTo>
                    <a:pt x="4503" y="74497"/>
                    <a:pt x="4617" y="74815"/>
                    <a:pt x="4617" y="75179"/>
                  </a:cubicBezTo>
                  <a:cubicBezTo>
                    <a:pt x="4617" y="75406"/>
                    <a:pt x="4367" y="75793"/>
                    <a:pt x="4685" y="75838"/>
                  </a:cubicBezTo>
                  <a:cubicBezTo>
                    <a:pt x="4685" y="75315"/>
                    <a:pt x="5003" y="75179"/>
                    <a:pt x="5072" y="74747"/>
                  </a:cubicBezTo>
                  <a:cubicBezTo>
                    <a:pt x="5367" y="75065"/>
                    <a:pt x="4867" y="75383"/>
                    <a:pt x="4776" y="75611"/>
                  </a:cubicBezTo>
                  <a:cubicBezTo>
                    <a:pt x="4821" y="75838"/>
                    <a:pt x="5003" y="76429"/>
                    <a:pt x="4776" y="76589"/>
                  </a:cubicBezTo>
                  <a:cubicBezTo>
                    <a:pt x="4503" y="76611"/>
                    <a:pt x="4890" y="75884"/>
                    <a:pt x="4503" y="76043"/>
                  </a:cubicBezTo>
                  <a:cubicBezTo>
                    <a:pt x="4662" y="76566"/>
                    <a:pt x="4435" y="76702"/>
                    <a:pt x="4389" y="77248"/>
                  </a:cubicBezTo>
                  <a:close/>
                  <a:moveTo>
                    <a:pt x="5595" y="76407"/>
                  </a:moveTo>
                  <a:cubicBezTo>
                    <a:pt x="5572" y="76520"/>
                    <a:pt x="5458" y="76520"/>
                    <a:pt x="5322" y="76498"/>
                  </a:cubicBezTo>
                  <a:cubicBezTo>
                    <a:pt x="5322" y="76680"/>
                    <a:pt x="5344" y="76839"/>
                    <a:pt x="5413" y="76930"/>
                  </a:cubicBezTo>
                  <a:cubicBezTo>
                    <a:pt x="5640" y="77021"/>
                    <a:pt x="5799" y="76475"/>
                    <a:pt x="5595" y="76407"/>
                  </a:cubicBezTo>
                  <a:close/>
                  <a:moveTo>
                    <a:pt x="5276" y="73428"/>
                  </a:moveTo>
                  <a:cubicBezTo>
                    <a:pt x="5413" y="72837"/>
                    <a:pt x="5822" y="73860"/>
                    <a:pt x="5822" y="73132"/>
                  </a:cubicBezTo>
                  <a:cubicBezTo>
                    <a:pt x="5549" y="72950"/>
                    <a:pt x="5094" y="73155"/>
                    <a:pt x="5276" y="73428"/>
                  </a:cubicBezTo>
                  <a:close/>
                  <a:moveTo>
                    <a:pt x="4821" y="73109"/>
                  </a:moveTo>
                  <a:cubicBezTo>
                    <a:pt x="5049" y="72996"/>
                    <a:pt x="5413" y="73087"/>
                    <a:pt x="5390" y="72677"/>
                  </a:cubicBezTo>
                  <a:cubicBezTo>
                    <a:pt x="5026" y="72609"/>
                    <a:pt x="4958" y="72905"/>
                    <a:pt x="4821" y="73109"/>
                  </a:cubicBezTo>
                  <a:close/>
                  <a:moveTo>
                    <a:pt x="5663" y="71813"/>
                  </a:moveTo>
                  <a:cubicBezTo>
                    <a:pt x="5549" y="71427"/>
                    <a:pt x="6027" y="71245"/>
                    <a:pt x="5776" y="71040"/>
                  </a:cubicBezTo>
                  <a:cubicBezTo>
                    <a:pt x="5663" y="71472"/>
                    <a:pt x="5549" y="71290"/>
                    <a:pt x="5413" y="71040"/>
                  </a:cubicBezTo>
                  <a:cubicBezTo>
                    <a:pt x="5435" y="71358"/>
                    <a:pt x="5458" y="71700"/>
                    <a:pt x="5663" y="71813"/>
                  </a:cubicBezTo>
                  <a:close/>
                  <a:moveTo>
                    <a:pt x="5776" y="70608"/>
                  </a:moveTo>
                  <a:cubicBezTo>
                    <a:pt x="5776" y="70244"/>
                    <a:pt x="6049" y="70199"/>
                    <a:pt x="5981" y="69744"/>
                  </a:cubicBezTo>
                  <a:cubicBezTo>
                    <a:pt x="5526" y="69721"/>
                    <a:pt x="5617" y="70267"/>
                    <a:pt x="5776" y="70608"/>
                  </a:cubicBezTo>
                  <a:close/>
                  <a:moveTo>
                    <a:pt x="7800" y="76657"/>
                  </a:moveTo>
                  <a:cubicBezTo>
                    <a:pt x="7914" y="76520"/>
                    <a:pt x="7960" y="76020"/>
                    <a:pt x="7709" y="75997"/>
                  </a:cubicBezTo>
                  <a:cubicBezTo>
                    <a:pt x="7755" y="76202"/>
                    <a:pt x="7596" y="76634"/>
                    <a:pt x="7800" y="76657"/>
                  </a:cubicBezTo>
                  <a:close/>
                  <a:moveTo>
                    <a:pt x="6800" y="75770"/>
                  </a:moveTo>
                  <a:cubicBezTo>
                    <a:pt x="7232" y="75815"/>
                    <a:pt x="6823" y="75315"/>
                    <a:pt x="6800" y="75111"/>
                  </a:cubicBezTo>
                  <a:cubicBezTo>
                    <a:pt x="6800" y="74838"/>
                    <a:pt x="7073" y="74360"/>
                    <a:pt x="6732" y="74224"/>
                  </a:cubicBezTo>
                  <a:cubicBezTo>
                    <a:pt x="6754" y="74724"/>
                    <a:pt x="6618" y="75429"/>
                    <a:pt x="6800" y="75770"/>
                  </a:cubicBezTo>
                  <a:close/>
                  <a:moveTo>
                    <a:pt x="7186" y="74246"/>
                  </a:moveTo>
                  <a:cubicBezTo>
                    <a:pt x="7346" y="73883"/>
                    <a:pt x="7277" y="73428"/>
                    <a:pt x="6823" y="73473"/>
                  </a:cubicBezTo>
                  <a:cubicBezTo>
                    <a:pt x="6800" y="73541"/>
                    <a:pt x="6595" y="73883"/>
                    <a:pt x="6823" y="73905"/>
                  </a:cubicBezTo>
                  <a:cubicBezTo>
                    <a:pt x="6823" y="73837"/>
                    <a:pt x="6845" y="73769"/>
                    <a:pt x="6913" y="73792"/>
                  </a:cubicBezTo>
                  <a:cubicBezTo>
                    <a:pt x="6845" y="74155"/>
                    <a:pt x="7050" y="74155"/>
                    <a:pt x="7186" y="74246"/>
                  </a:cubicBezTo>
                  <a:close/>
                  <a:moveTo>
                    <a:pt x="6845" y="73360"/>
                  </a:moveTo>
                  <a:cubicBezTo>
                    <a:pt x="6868" y="73200"/>
                    <a:pt x="7118" y="73269"/>
                    <a:pt x="7027" y="72928"/>
                  </a:cubicBezTo>
                  <a:lnTo>
                    <a:pt x="6754" y="72928"/>
                  </a:lnTo>
                  <a:cubicBezTo>
                    <a:pt x="6754" y="73087"/>
                    <a:pt x="6709" y="73314"/>
                    <a:pt x="6845" y="73360"/>
                  </a:cubicBezTo>
                  <a:close/>
                  <a:moveTo>
                    <a:pt x="8050" y="71313"/>
                  </a:moveTo>
                  <a:cubicBezTo>
                    <a:pt x="8141" y="71063"/>
                    <a:pt x="8437" y="70517"/>
                    <a:pt x="8164" y="70221"/>
                  </a:cubicBezTo>
                  <a:cubicBezTo>
                    <a:pt x="8096" y="70494"/>
                    <a:pt x="7891" y="71131"/>
                    <a:pt x="8050" y="71313"/>
                  </a:cubicBezTo>
                  <a:close/>
                  <a:moveTo>
                    <a:pt x="8983" y="71222"/>
                  </a:moveTo>
                  <a:cubicBezTo>
                    <a:pt x="9119" y="71017"/>
                    <a:pt x="8960" y="71086"/>
                    <a:pt x="8983" y="70790"/>
                  </a:cubicBezTo>
                  <a:cubicBezTo>
                    <a:pt x="8619" y="70699"/>
                    <a:pt x="8619" y="71290"/>
                    <a:pt x="8983" y="71222"/>
                  </a:cubicBezTo>
                  <a:close/>
                  <a:moveTo>
                    <a:pt x="8369" y="68812"/>
                  </a:moveTo>
                  <a:cubicBezTo>
                    <a:pt x="8323" y="68607"/>
                    <a:pt x="8483" y="68175"/>
                    <a:pt x="8278" y="68152"/>
                  </a:cubicBezTo>
                  <a:cubicBezTo>
                    <a:pt x="8164" y="68289"/>
                    <a:pt x="8119" y="68789"/>
                    <a:pt x="8369" y="68812"/>
                  </a:cubicBezTo>
                  <a:close/>
                  <a:moveTo>
                    <a:pt x="7573" y="67584"/>
                  </a:moveTo>
                  <a:cubicBezTo>
                    <a:pt x="7687" y="67584"/>
                    <a:pt x="7755" y="67538"/>
                    <a:pt x="7846" y="67470"/>
                  </a:cubicBezTo>
                  <a:cubicBezTo>
                    <a:pt x="7869" y="67197"/>
                    <a:pt x="7709" y="67129"/>
                    <a:pt x="7573" y="67038"/>
                  </a:cubicBezTo>
                  <a:cubicBezTo>
                    <a:pt x="7459" y="67174"/>
                    <a:pt x="7437" y="67447"/>
                    <a:pt x="7573" y="67584"/>
                  </a:cubicBezTo>
                  <a:close/>
                  <a:moveTo>
                    <a:pt x="7800" y="64627"/>
                  </a:moveTo>
                  <a:cubicBezTo>
                    <a:pt x="7891" y="64059"/>
                    <a:pt x="7641" y="64377"/>
                    <a:pt x="7618" y="64195"/>
                  </a:cubicBezTo>
                  <a:cubicBezTo>
                    <a:pt x="7550" y="63741"/>
                    <a:pt x="7846" y="63240"/>
                    <a:pt x="7732" y="62876"/>
                  </a:cubicBezTo>
                  <a:cubicBezTo>
                    <a:pt x="7709" y="63058"/>
                    <a:pt x="7505" y="62990"/>
                    <a:pt x="7368" y="62990"/>
                  </a:cubicBezTo>
                  <a:cubicBezTo>
                    <a:pt x="7618" y="63490"/>
                    <a:pt x="7414" y="63877"/>
                    <a:pt x="7414" y="64627"/>
                  </a:cubicBezTo>
                  <a:close/>
                  <a:moveTo>
                    <a:pt x="8141" y="62922"/>
                  </a:moveTo>
                  <a:cubicBezTo>
                    <a:pt x="8141" y="62967"/>
                    <a:pt x="8119" y="63013"/>
                    <a:pt x="8096" y="63104"/>
                  </a:cubicBezTo>
                  <a:cubicBezTo>
                    <a:pt x="8050" y="63240"/>
                    <a:pt x="7914" y="63195"/>
                    <a:pt x="7891" y="63445"/>
                  </a:cubicBezTo>
                  <a:cubicBezTo>
                    <a:pt x="7891" y="63513"/>
                    <a:pt x="7846" y="63854"/>
                    <a:pt x="8073" y="63877"/>
                  </a:cubicBezTo>
                  <a:cubicBezTo>
                    <a:pt x="8141" y="63695"/>
                    <a:pt x="7982" y="63240"/>
                    <a:pt x="8187" y="63218"/>
                  </a:cubicBezTo>
                  <a:cubicBezTo>
                    <a:pt x="8096" y="63741"/>
                    <a:pt x="8392" y="63536"/>
                    <a:pt x="8437" y="63672"/>
                  </a:cubicBezTo>
                  <a:cubicBezTo>
                    <a:pt x="8346" y="63786"/>
                    <a:pt x="8346" y="64059"/>
                    <a:pt x="8346" y="64332"/>
                  </a:cubicBezTo>
                  <a:cubicBezTo>
                    <a:pt x="8755" y="64264"/>
                    <a:pt x="8551" y="63468"/>
                    <a:pt x="8733" y="63127"/>
                  </a:cubicBezTo>
                  <a:cubicBezTo>
                    <a:pt x="8824" y="63127"/>
                    <a:pt x="8846" y="63218"/>
                    <a:pt x="8915" y="63240"/>
                  </a:cubicBezTo>
                  <a:cubicBezTo>
                    <a:pt x="8983" y="62899"/>
                    <a:pt x="8983" y="63036"/>
                    <a:pt x="8915" y="62695"/>
                  </a:cubicBezTo>
                  <a:cubicBezTo>
                    <a:pt x="8574" y="62535"/>
                    <a:pt x="8892" y="63172"/>
                    <a:pt x="8551" y="63013"/>
                  </a:cubicBezTo>
                  <a:lnTo>
                    <a:pt x="8551" y="62467"/>
                  </a:lnTo>
                  <a:cubicBezTo>
                    <a:pt x="8164" y="62353"/>
                    <a:pt x="8505" y="62967"/>
                    <a:pt x="8278" y="63013"/>
                  </a:cubicBezTo>
                  <a:cubicBezTo>
                    <a:pt x="8164" y="63036"/>
                    <a:pt x="8141" y="62967"/>
                    <a:pt x="8141" y="62922"/>
                  </a:cubicBezTo>
                  <a:cubicBezTo>
                    <a:pt x="8187" y="62808"/>
                    <a:pt x="8141" y="62854"/>
                    <a:pt x="8141" y="62922"/>
                  </a:cubicBezTo>
                  <a:close/>
                  <a:moveTo>
                    <a:pt x="7732" y="62558"/>
                  </a:moveTo>
                  <a:cubicBezTo>
                    <a:pt x="7891" y="62353"/>
                    <a:pt x="7800" y="61830"/>
                    <a:pt x="7846" y="61467"/>
                  </a:cubicBezTo>
                  <a:cubicBezTo>
                    <a:pt x="7300" y="61535"/>
                    <a:pt x="7527" y="62240"/>
                    <a:pt x="7732" y="62558"/>
                  </a:cubicBezTo>
                  <a:close/>
                  <a:moveTo>
                    <a:pt x="8483" y="61580"/>
                  </a:moveTo>
                  <a:cubicBezTo>
                    <a:pt x="8528" y="61398"/>
                    <a:pt x="8528" y="61148"/>
                    <a:pt x="8664" y="61057"/>
                  </a:cubicBezTo>
                  <a:lnTo>
                    <a:pt x="8664" y="61808"/>
                  </a:lnTo>
                  <a:cubicBezTo>
                    <a:pt x="8755" y="61899"/>
                    <a:pt x="8892" y="61967"/>
                    <a:pt x="9119" y="61944"/>
                  </a:cubicBezTo>
                  <a:cubicBezTo>
                    <a:pt x="9233" y="61285"/>
                    <a:pt x="8846" y="61262"/>
                    <a:pt x="8846" y="60716"/>
                  </a:cubicBezTo>
                  <a:cubicBezTo>
                    <a:pt x="8664" y="60648"/>
                    <a:pt x="8687" y="60921"/>
                    <a:pt x="8574" y="60944"/>
                  </a:cubicBezTo>
                  <a:cubicBezTo>
                    <a:pt x="8596" y="60944"/>
                    <a:pt x="8460" y="60716"/>
                    <a:pt x="8392" y="60716"/>
                  </a:cubicBezTo>
                  <a:cubicBezTo>
                    <a:pt x="8437" y="60716"/>
                    <a:pt x="8323" y="60921"/>
                    <a:pt x="8301" y="60944"/>
                  </a:cubicBezTo>
                  <a:cubicBezTo>
                    <a:pt x="8210" y="60989"/>
                    <a:pt x="8096" y="60693"/>
                    <a:pt x="8119" y="61035"/>
                  </a:cubicBezTo>
                  <a:cubicBezTo>
                    <a:pt x="8574" y="60830"/>
                    <a:pt x="8255" y="61535"/>
                    <a:pt x="8483" y="61580"/>
                  </a:cubicBezTo>
                  <a:close/>
                  <a:moveTo>
                    <a:pt x="7755" y="60375"/>
                  </a:moveTo>
                  <a:cubicBezTo>
                    <a:pt x="8005" y="59966"/>
                    <a:pt x="8096" y="60170"/>
                    <a:pt x="7869" y="59829"/>
                  </a:cubicBezTo>
                  <a:cubicBezTo>
                    <a:pt x="8210" y="59943"/>
                    <a:pt x="8119" y="59556"/>
                    <a:pt x="8414" y="59625"/>
                  </a:cubicBezTo>
                  <a:cubicBezTo>
                    <a:pt x="8505" y="59397"/>
                    <a:pt x="8119" y="59193"/>
                    <a:pt x="8141" y="59397"/>
                  </a:cubicBezTo>
                  <a:cubicBezTo>
                    <a:pt x="8232" y="59397"/>
                    <a:pt x="8255" y="59602"/>
                    <a:pt x="8141" y="59625"/>
                  </a:cubicBezTo>
                  <a:lnTo>
                    <a:pt x="7960" y="59602"/>
                  </a:lnTo>
                  <a:cubicBezTo>
                    <a:pt x="7914" y="59375"/>
                    <a:pt x="8073" y="58897"/>
                    <a:pt x="7869" y="58851"/>
                  </a:cubicBezTo>
                  <a:cubicBezTo>
                    <a:pt x="7687" y="59056"/>
                    <a:pt x="7823" y="59352"/>
                    <a:pt x="7869" y="59602"/>
                  </a:cubicBezTo>
                  <a:cubicBezTo>
                    <a:pt x="7527" y="59898"/>
                    <a:pt x="7687" y="60261"/>
                    <a:pt x="7573" y="60693"/>
                  </a:cubicBezTo>
                  <a:cubicBezTo>
                    <a:pt x="7823" y="60784"/>
                    <a:pt x="7687" y="60512"/>
                    <a:pt x="7755" y="60375"/>
                  </a:cubicBezTo>
                  <a:close/>
                  <a:moveTo>
                    <a:pt x="7209" y="60466"/>
                  </a:moveTo>
                  <a:cubicBezTo>
                    <a:pt x="7141" y="60170"/>
                    <a:pt x="7391" y="60261"/>
                    <a:pt x="7391" y="60034"/>
                  </a:cubicBezTo>
                  <a:cubicBezTo>
                    <a:pt x="7277" y="59784"/>
                    <a:pt x="7186" y="60170"/>
                    <a:pt x="7118" y="59920"/>
                  </a:cubicBezTo>
                  <a:cubicBezTo>
                    <a:pt x="7277" y="59875"/>
                    <a:pt x="7118" y="59784"/>
                    <a:pt x="7141" y="59602"/>
                  </a:cubicBezTo>
                  <a:cubicBezTo>
                    <a:pt x="7437" y="59534"/>
                    <a:pt x="7414" y="59807"/>
                    <a:pt x="7596" y="59602"/>
                  </a:cubicBezTo>
                  <a:cubicBezTo>
                    <a:pt x="7573" y="59443"/>
                    <a:pt x="7641" y="59193"/>
                    <a:pt x="7505" y="59170"/>
                  </a:cubicBezTo>
                  <a:cubicBezTo>
                    <a:pt x="7505" y="59215"/>
                    <a:pt x="7437" y="59284"/>
                    <a:pt x="7414" y="59170"/>
                  </a:cubicBezTo>
                  <a:cubicBezTo>
                    <a:pt x="7300" y="58601"/>
                    <a:pt x="7709" y="58692"/>
                    <a:pt x="7800" y="58397"/>
                  </a:cubicBezTo>
                  <a:cubicBezTo>
                    <a:pt x="7437" y="58442"/>
                    <a:pt x="7277" y="58192"/>
                    <a:pt x="6868" y="58283"/>
                  </a:cubicBezTo>
                  <a:cubicBezTo>
                    <a:pt x="6982" y="58738"/>
                    <a:pt x="6868" y="58806"/>
                    <a:pt x="6777" y="59261"/>
                  </a:cubicBezTo>
                  <a:cubicBezTo>
                    <a:pt x="6891" y="59284"/>
                    <a:pt x="6982" y="59306"/>
                    <a:pt x="6959" y="59488"/>
                  </a:cubicBezTo>
                  <a:cubicBezTo>
                    <a:pt x="6959" y="59829"/>
                    <a:pt x="6663" y="59784"/>
                    <a:pt x="6754" y="60239"/>
                  </a:cubicBezTo>
                  <a:cubicBezTo>
                    <a:pt x="6936" y="60284"/>
                    <a:pt x="6913" y="60557"/>
                    <a:pt x="7209" y="60466"/>
                  </a:cubicBezTo>
                  <a:close/>
                  <a:moveTo>
                    <a:pt x="8528" y="58851"/>
                  </a:moveTo>
                  <a:lnTo>
                    <a:pt x="8983" y="58874"/>
                  </a:lnTo>
                  <a:cubicBezTo>
                    <a:pt x="9097" y="58874"/>
                    <a:pt x="9028" y="59647"/>
                    <a:pt x="9165" y="59306"/>
                  </a:cubicBezTo>
                  <a:cubicBezTo>
                    <a:pt x="9142" y="58897"/>
                    <a:pt x="9165" y="58510"/>
                    <a:pt x="9256" y="58215"/>
                  </a:cubicBezTo>
                  <a:cubicBezTo>
                    <a:pt x="8824" y="58033"/>
                    <a:pt x="9119" y="58783"/>
                    <a:pt x="8710" y="58647"/>
                  </a:cubicBezTo>
                  <a:cubicBezTo>
                    <a:pt x="8733" y="58442"/>
                    <a:pt x="8596" y="58397"/>
                    <a:pt x="8619" y="58215"/>
                  </a:cubicBezTo>
                  <a:cubicBezTo>
                    <a:pt x="9097" y="58283"/>
                    <a:pt x="9460" y="57191"/>
                    <a:pt x="8915" y="57010"/>
                  </a:cubicBezTo>
                  <a:cubicBezTo>
                    <a:pt x="8892" y="57442"/>
                    <a:pt x="8846" y="57851"/>
                    <a:pt x="8801" y="57987"/>
                  </a:cubicBezTo>
                  <a:cubicBezTo>
                    <a:pt x="8346" y="58192"/>
                    <a:pt x="8574" y="57624"/>
                    <a:pt x="8255" y="57646"/>
                  </a:cubicBezTo>
                  <a:cubicBezTo>
                    <a:pt x="8255" y="58169"/>
                    <a:pt x="8596" y="58260"/>
                    <a:pt x="8528" y="58851"/>
                  </a:cubicBezTo>
                  <a:close/>
                  <a:moveTo>
                    <a:pt x="8642" y="57442"/>
                  </a:moveTo>
                  <a:cubicBezTo>
                    <a:pt x="8710" y="58556"/>
                    <a:pt x="8892" y="57010"/>
                    <a:pt x="8551" y="57010"/>
                  </a:cubicBezTo>
                  <a:cubicBezTo>
                    <a:pt x="8551" y="57214"/>
                    <a:pt x="8619" y="57237"/>
                    <a:pt x="8642" y="57442"/>
                  </a:cubicBezTo>
                  <a:close/>
                  <a:moveTo>
                    <a:pt x="7255" y="57737"/>
                  </a:moveTo>
                  <a:cubicBezTo>
                    <a:pt x="7368" y="57169"/>
                    <a:pt x="7118" y="57032"/>
                    <a:pt x="7095" y="56646"/>
                  </a:cubicBezTo>
                  <a:cubicBezTo>
                    <a:pt x="7323" y="56646"/>
                    <a:pt x="7323" y="56941"/>
                    <a:pt x="7437" y="57078"/>
                  </a:cubicBezTo>
                  <a:cubicBezTo>
                    <a:pt x="7687" y="56759"/>
                    <a:pt x="7277" y="56487"/>
                    <a:pt x="7095" y="56305"/>
                  </a:cubicBezTo>
                  <a:cubicBezTo>
                    <a:pt x="6959" y="56896"/>
                    <a:pt x="7164" y="57260"/>
                    <a:pt x="6800" y="57624"/>
                  </a:cubicBezTo>
                  <a:cubicBezTo>
                    <a:pt x="7050" y="57533"/>
                    <a:pt x="7027" y="57783"/>
                    <a:pt x="7255" y="57737"/>
                  </a:cubicBezTo>
                  <a:close/>
                  <a:moveTo>
                    <a:pt x="9006" y="56236"/>
                  </a:moveTo>
                  <a:cubicBezTo>
                    <a:pt x="9256" y="56282"/>
                    <a:pt x="9301" y="56077"/>
                    <a:pt x="9392" y="55918"/>
                  </a:cubicBezTo>
                  <a:cubicBezTo>
                    <a:pt x="9256" y="55895"/>
                    <a:pt x="9210" y="55759"/>
                    <a:pt x="9028" y="55804"/>
                  </a:cubicBezTo>
                  <a:close/>
                  <a:moveTo>
                    <a:pt x="7277" y="55873"/>
                  </a:moveTo>
                  <a:cubicBezTo>
                    <a:pt x="7300" y="55964"/>
                    <a:pt x="7277" y="56100"/>
                    <a:pt x="7368" y="56100"/>
                  </a:cubicBezTo>
                  <a:cubicBezTo>
                    <a:pt x="7459" y="55668"/>
                    <a:pt x="7118" y="55759"/>
                    <a:pt x="6913" y="55645"/>
                  </a:cubicBezTo>
                  <a:lnTo>
                    <a:pt x="6913" y="56100"/>
                  </a:lnTo>
                  <a:cubicBezTo>
                    <a:pt x="7164" y="56168"/>
                    <a:pt x="7095" y="55873"/>
                    <a:pt x="7277" y="55873"/>
                  </a:cubicBezTo>
                  <a:close/>
                  <a:moveTo>
                    <a:pt x="9051" y="59647"/>
                  </a:moveTo>
                  <a:cubicBezTo>
                    <a:pt x="9051" y="59898"/>
                    <a:pt x="8892" y="59966"/>
                    <a:pt x="8960" y="60284"/>
                  </a:cubicBezTo>
                  <a:cubicBezTo>
                    <a:pt x="9256" y="60443"/>
                    <a:pt x="9187" y="59647"/>
                    <a:pt x="9051" y="59647"/>
                  </a:cubicBezTo>
                  <a:close/>
                  <a:moveTo>
                    <a:pt x="9210" y="55600"/>
                  </a:moveTo>
                  <a:cubicBezTo>
                    <a:pt x="9392" y="55327"/>
                    <a:pt x="9278" y="54713"/>
                    <a:pt x="9324" y="54281"/>
                  </a:cubicBezTo>
                  <a:cubicBezTo>
                    <a:pt x="8960" y="54167"/>
                    <a:pt x="9278" y="54895"/>
                    <a:pt x="8937" y="54827"/>
                  </a:cubicBezTo>
                  <a:cubicBezTo>
                    <a:pt x="8937" y="54667"/>
                    <a:pt x="8710" y="54713"/>
                    <a:pt x="8755" y="54940"/>
                  </a:cubicBezTo>
                  <a:cubicBezTo>
                    <a:pt x="8892" y="54986"/>
                    <a:pt x="9233" y="54804"/>
                    <a:pt x="9210" y="55054"/>
                  </a:cubicBezTo>
                  <a:cubicBezTo>
                    <a:pt x="9006" y="55145"/>
                    <a:pt x="9006" y="55441"/>
                    <a:pt x="9210" y="55600"/>
                  </a:cubicBezTo>
                  <a:close/>
                  <a:moveTo>
                    <a:pt x="8392" y="55577"/>
                  </a:moveTo>
                  <a:cubicBezTo>
                    <a:pt x="8346" y="55304"/>
                    <a:pt x="8801" y="55077"/>
                    <a:pt x="8574" y="54917"/>
                  </a:cubicBezTo>
                  <a:cubicBezTo>
                    <a:pt x="8414" y="55054"/>
                    <a:pt x="8005" y="55441"/>
                    <a:pt x="8392" y="55577"/>
                  </a:cubicBezTo>
                  <a:close/>
                  <a:moveTo>
                    <a:pt x="7482" y="55122"/>
                  </a:moveTo>
                  <a:cubicBezTo>
                    <a:pt x="7527" y="54849"/>
                    <a:pt x="7846" y="54258"/>
                    <a:pt x="7482" y="54144"/>
                  </a:cubicBezTo>
                  <a:cubicBezTo>
                    <a:pt x="7437" y="54417"/>
                    <a:pt x="7186" y="55077"/>
                    <a:pt x="7482" y="55122"/>
                  </a:cubicBezTo>
                  <a:close/>
                  <a:moveTo>
                    <a:pt x="7209" y="53917"/>
                  </a:moveTo>
                  <a:cubicBezTo>
                    <a:pt x="7300" y="53599"/>
                    <a:pt x="7527" y="53462"/>
                    <a:pt x="7505" y="53053"/>
                  </a:cubicBezTo>
                  <a:cubicBezTo>
                    <a:pt x="7186" y="52985"/>
                    <a:pt x="7004" y="53667"/>
                    <a:pt x="7209" y="53917"/>
                  </a:cubicBezTo>
                  <a:close/>
                  <a:moveTo>
                    <a:pt x="8050" y="53485"/>
                  </a:moveTo>
                  <a:cubicBezTo>
                    <a:pt x="8346" y="53621"/>
                    <a:pt x="8392" y="52553"/>
                    <a:pt x="8255" y="52848"/>
                  </a:cubicBezTo>
                  <a:cubicBezTo>
                    <a:pt x="8346" y="53280"/>
                    <a:pt x="7937" y="53053"/>
                    <a:pt x="8050" y="53485"/>
                  </a:cubicBezTo>
                  <a:close/>
                  <a:moveTo>
                    <a:pt x="7141" y="52598"/>
                  </a:moveTo>
                  <a:cubicBezTo>
                    <a:pt x="7277" y="52257"/>
                    <a:pt x="6845" y="52507"/>
                    <a:pt x="6982" y="52166"/>
                  </a:cubicBezTo>
                  <a:cubicBezTo>
                    <a:pt x="6982" y="51984"/>
                    <a:pt x="7209" y="52075"/>
                    <a:pt x="7164" y="51825"/>
                  </a:cubicBezTo>
                  <a:cubicBezTo>
                    <a:pt x="7027" y="51825"/>
                    <a:pt x="6913" y="51825"/>
                    <a:pt x="6800" y="51825"/>
                  </a:cubicBezTo>
                  <a:cubicBezTo>
                    <a:pt x="6868" y="52234"/>
                    <a:pt x="6663" y="52348"/>
                    <a:pt x="6686" y="52689"/>
                  </a:cubicBezTo>
                  <a:cubicBezTo>
                    <a:pt x="6982" y="52757"/>
                    <a:pt x="6936" y="52325"/>
                    <a:pt x="7141" y="52598"/>
                  </a:cubicBezTo>
                  <a:close/>
                  <a:moveTo>
                    <a:pt x="7527" y="51734"/>
                  </a:moveTo>
                  <a:cubicBezTo>
                    <a:pt x="7459" y="51870"/>
                    <a:pt x="7277" y="52780"/>
                    <a:pt x="7414" y="52507"/>
                  </a:cubicBezTo>
                  <a:cubicBezTo>
                    <a:pt x="7596" y="52484"/>
                    <a:pt x="7755" y="51870"/>
                    <a:pt x="7527" y="51734"/>
                  </a:cubicBezTo>
                  <a:close/>
                  <a:moveTo>
                    <a:pt x="8710" y="52098"/>
                  </a:moveTo>
                  <a:cubicBezTo>
                    <a:pt x="8505" y="52189"/>
                    <a:pt x="7869" y="52280"/>
                    <a:pt x="8164" y="52621"/>
                  </a:cubicBezTo>
                  <a:cubicBezTo>
                    <a:pt x="8187" y="52439"/>
                    <a:pt x="8323" y="52371"/>
                    <a:pt x="8528" y="52416"/>
                  </a:cubicBezTo>
                  <a:cubicBezTo>
                    <a:pt x="8551" y="52598"/>
                    <a:pt x="8414" y="52962"/>
                    <a:pt x="8710" y="52848"/>
                  </a:cubicBezTo>
                  <a:cubicBezTo>
                    <a:pt x="8664" y="52484"/>
                    <a:pt x="8755" y="52234"/>
                    <a:pt x="8801" y="51984"/>
                  </a:cubicBezTo>
                  <a:cubicBezTo>
                    <a:pt x="8824" y="51825"/>
                    <a:pt x="8824" y="51188"/>
                    <a:pt x="8710" y="51529"/>
                  </a:cubicBezTo>
                  <a:close/>
                  <a:moveTo>
                    <a:pt x="8164" y="51643"/>
                  </a:moveTo>
                  <a:cubicBezTo>
                    <a:pt x="8278" y="51507"/>
                    <a:pt x="8278" y="51256"/>
                    <a:pt x="8278" y="50983"/>
                  </a:cubicBezTo>
                  <a:cubicBezTo>
                    <a:pt x="7982" y="50847"/>
                    <a:pt x="8187" y="51347"/>
                    <a:pt x="7891" y="51188"/>
                  </a:cubicBezTo>
                  <a:cubicBezTo>
                    <a:pt x="7846" y="50870"/>
                    <a:pt x="8005" y="50802"/>
                    <a:pt x="8005" y="50551"/>
                  </a:cubicBezTo>
                  <a:cubicBezTo>
                    <a:pt x="7823" y="50347"/>
                    <a:pt x="7891" y="50551"/>
                    <a:pt x="7641" y="50529"/>
                  </a:cubicBezTo>
                  <a:cubicBezTo>
                    <a:pt x="7732" y="50870"/>
                    <a:pt x="7618" y="51416"/>
                    <a:pt x="7891" y="51529"/>
                  </a:cubicBezTo>
                  <a:cubicBezTo>
                    <a:pt x="7914" y="51006"/>
                    <a:pt x="8073" y="51597"/>
                    <a:pt x="8164" y="51643"/>
                  </a:cubicBezTo>
                  <a:close/>
                  <a:moveTo>
                    <a:pt x="8824" y="50347"/>
                  </a:moveTo>
                  <a:cubicBezTo>
                    <a:pt x="8937" y="50688"/>
                    <a:pt x="8528" y="50415"/>
                    <a:pt x="8642" y="50779"/>
                  </a:cubicBezTo>
                  <a:cubicBezTo>
                    <a:pt x="8687" y="50938"/>
                    <a:pt x="8937" y="50870"/>
                    <a:pt x="8824" y="51211"/>
                  </a:cubicBezTo>
                  <a:cubicBezTo>
                    <a:pt x="9119" y="51347"/>
                    <a:pt x="8892" y="50870"/>
                    <a:pt x="9187" y="51006"/>
                  </a:cubicBezTo>
                  <a:cubicBezTo>
                    <a:pt x="9210" y="51325"/>
                    <a:pt x="8824" y="51529"/>
                    <a:pt x="9187" y="51666"/>
                  </a:cubicBezTo>
                  <a:cubicBezTo>
                    <a:pt x="9165" y="51347"/>
                    <a:pt x="9392" y="51325"/>
                    <a:pt x="9369" y="51006"/>
                  </a:cubicBezTo>
                  <a:cubicBezTo>
                    <a:pt x="9233" y="50597"/>
                    <a:pt x="8960" y="50347"/>
                    <a:pt x="8937" y="49801"/>
                  </a:cubicBezTo>
                  <a:cubicBezTo>
                    <a:pt x="8824" y="49778"/>
                    <a:pt x="8664" y="49801"/>
                    <a:pt x="8664" y="49687"/>
                  </a:cubicBezTo>
                  <a:cubicBezTo>
                    <a:pt x="8551" y="49142"/>
                    <a:pt x="8551" y="49983"/>
                    <a:pt x="8755" y="50006"/>
                  </a:cubicBezTo>
                  <a:cubicBezTo>
                    <a:pt x="8755" y="50165"/>
                    <a:pt x="8369" y="50324"/>
                    <a:pt x="8642" y="50438"/>
                  </a:cubicBezTo>
                  <a:cubicBezTo>
                    <a:pt x="8664" y="50324"/>
                    <a:pt x="8801" y="50188"/>
                    <a:pt x="8824" y="50347"/>
                  </a:cubicBezTo>
                  <a:close/>
                  <a:moveTo>
                    <a:pt x="9028" y="49574"/>
                  </a:moveTo>
                  <a:cubicBezTo>
                    <a:pt x="9006" y="49392"/>
                    <a:pt x="9301" y="49051"/>
                    <a:pt x="9028" y="48914"/>
                  </a:cubicBezTo>
                  <a:cubicBezTo>
                    <a:pt x="9006" y="49005"/>
                    <a:pt x="8960" y="49051"/>
                    <a:pt x="8846" y="49028"/>
                  </a:cubicBezTo>
                  <a:cubicBezTo>
                    <a:pt x="8824" y="49301"/>
                    <a:pt x="8824" y="49551"/>
                    <a:pt x="9028" y="49574"/>
                  </a:cubicBezTo>
                  <a:close/>
                  <a:moveTo>
                    <a:pt x="8574" y="48914"/>
                  </a:moveTo>
                  <a:cubicBezTo>
                    <a:pt x="8619" y="48437"/>
                    <a:pt x="8323" y="48778"/>
                    <a:pt x="8301" y="48573"/>
                  </a:cubicBezTo>
                  <a:cubicBezTo>
                    <a:pt x="8301" y="48300"/>
                    <a:pt x="8369" y="47936"/>
                    <a:pt x="8141" y="47914"/>
                  </a:cubicBezTo>
                  <a:cubicBezTo>
                    <a:pt x="8050" y="48346"/>
                    <a:pt x="8278" y="48619"/>
                    <a:pt x="8119" y="48800"/>
                  </a:cubicBezTo>
                  <a:cubicBezTo>
                    <a:pt x="8392" y="48709"/>
                    <a:pt x="8346" y="48960"/>
                    <a:pt x="8574" y="48914"/>
                  </a:cubicBezTo>
                  <a:close/>
                  <a:moveTo>
                    <a:pt x="7664" y="48232"/>
                  </a:moveTo>
                  <a:cubicBezTo>
                    <a:pt x="7755" y="48550"/>
                    <a:pt x="7550" y="48528"/>
                    <a:pt x="7573" y="48778"/>
                  </a:cubicBezTo>
                  <a:cubicBezTo>
                    <a:pt x="7982" y="48982"/>
                    <a:pt x="7914" y="48209"/>
                    <a:pt x="7664" y="48232"/>
                  </a:cubicBezTo>
                  <a:close/>
                  <a:moveTo>
                    <a:pt x="9324" y="47732"/>
                  </a:moveTo>
                  <a:cubicBezTo>
                    <a:pt x="9278" y="47300"/>
                    <a:pt x="9119" y="46981"/>
                    <a:pt x="8983" y="46617"/>
                  </a:cubicBezTo>
                  <a:cubicBezTo>
                    <a:pt x="9142" y="46231"/>
                    <a:pt x="9187" y="45685"/>
                    <a:pt x="9187" y="45094"/>
                  </a:cubicBezTo>
                  <a:cubicBezTo>
                    <a:pt x="8983" y="45071"/>
                    <a:pt x="8824" y="45117"/>
                    <a:pt x="8733" y="45208"/>
                  </a:cubicBezTo>
                  <a:cubicBezTo>
                    <a:pt x="8824" y="45389"/>
                    <a:pt x="8733" y="45844"/>
                    <a:pt x="8892" y="45981"/>
                  </a:cubicBezTo>
                  <a:cubicBezTo>
                    <a:pt x="9051" y="45685"/>
                    <a:pt x="8801" y="45594"/>
                    <a:pt x="9006" y="45435"/>
                  </a:cubicBezTo>
                  <a:cubicBezTo>
                    <a:pt x="9210" y="45731"/>
                    <a:pt x="8983" y="46140"/>
                    <a:pt x="8801" y="46299"/>
                  </a:cubicBezTo>
                  <a:cubicBezTo>
                    <a:pt x="8664" y="45708"/>
                    <a:pt x="8437" y="46117"/>
                    <a:pt x="8255" y="45731"/>
                  </a:cubicBezTo>
                  <a:cubicBezTo>
                    <a:pt x="8232" y="45526"/>
                    <a:pt x="8369" y="45503"/>
                    <a:pt x="8369" y="45299"/>
                  </a:cubicBezTo>
                  <a:cubicBezTo>
                    <a:pt x="8096" y="45276"/>
                    <a:pt x="8141" y="45617"/>
                    <a:pt x="7891" y="45617"/>
                  </a:cubicBezTo>
                  <a:cubicBezTo>
                    <a:pt x="7846" y="45571"/>
                    <a:pt x="7778" y="45094"/>
                    <a:pt x="7709" y="45389"/>
                  </a:cubicBezTo>
                  <a:cubicBezTo>
                    <a:pt x="7800" y="45753"/>
                    <a:pt x="8210" y="45753"/>
                    <a:pt x="8164" y="46276"/>
                  </a:cubicBezTo>
                  <a:cubicBezTo>
                    <a:pt x="8574" y="46003"/>
                    <a:pt x="8596" y="46458"/>
                    <a:pt x="8619" y="46617"/>
                  </a:cubicBezTo>
                  <a:cubicBezTo>
                    <a:pt x="8619" y="46413"/>
                    <a:pt x="8960" y="46686"/>
                    <a:pt x="8983" y="46845"/>
                  </a:cubicBezTo>
                  <a:cubicBezTo>
                    <a:pt x="8505" y="46799"/>
                    <a:pt x="8755" y="47618"/>
                    <a:pt x="8414" y="47709"/>
                  </a:cubicBezTo>
                  <a:lnTo>
                    <a:pt x="8869" y="47709"/>
                  </a:lnTo>
                  <a:cubicBezTo>
                    <a:pt x="8869" y="47436"/>
                    <a:pt x="8824" y="47072"/>
                    <a:pt x="9074" y="47072"/>
                  </a:cubicBezTo>
                  <a:cubicBezTo>
                    <a:pt x="9097" y="47368"/>
                    <a:pt x="8915" y="47868"/>
                    <a:pt x="9324" y="47732"/>
                  </a:cubicBezTo>
                  <a:close/>
                  <a:moveTo>
                    <a:pt x="8073" y="46504"/>
                  </a:moveTo>
                  <a:cubicBezTo>
                    <a:pt x="7505" y="46595"/>
                    <a:pt x="8232" y="45594"/>
                    <a:pt x="7618" y="45935"/>
                  </a:cubicBezTo>
                  <a:cubicBezTo>
                    <a:pt x="7687" y="45571"/>
                    <a:pt x="7527" y="45480"/>
                    <a:pt x="7437" y="45276"/>
                  </a:cubicBezTo>
                  <a:cubicBezTo>
                    <a:pt x="7641" y="44912"/>
                    <a:pt x="7823" y="44571"/>
                    <a:pt x="7914" y="44093"/>
                  </a:cubicBezTo>
                  <a:lnTo>
                    <a:pt x="7550" y="44093"/>
                  </a:lnTo>
                  <a:cubicBezTo>
                    <a:pt x="7573" y="44571"/>
                    <a:pt x="7505" y="44844"/>
                    <a:pt x="7186" y="44616"/>
                  </a:cubicBezTo>
                  <a:cubicBezTo>
                    <a:pt x="7209" y="45208"/>
                    <a:pt x="7368" y="45617"/>
                    <a:pt x="7437" y="46163"/>
                  </a:cubicBezTo>
                  <a:cubicBezTo>
                    <a:pt x="7846" y="46026"/>
                    <a:pt x="7732" y="47186"/>
                    <a:pt x="8073" y="46504"/>
                  </a:cubicBezTo>
                  <a:close/>
                  <a:moveTo>
                    <a:pt x="8642" y="44002"/>
                  </a:moveTo>
                  <a:cubicBezTo>
                    <a:pt x="8551" y="44298"/>
                    <a:pt x="8073" y="44184"/>
                    <a:pt x="8187" y="44753"/>
                  </a:cubicBezTo>
                  <a:cubicBezTo>
                    <a:pt x="8392" y="44866"/>
                    <a:pt x="8369" y="44548"/>
                    <a:pt x="8551" y="44548"/>
                  </a:cubicBezTo>
                  <a:cubicBezTo>
                    <a:pt x="8596" y="44548"/>
                    <a:pt x="8664" y="44798"/>
                    <a:pt x="8824" y="44775"/>
                  </a:cubicBezTo>
                  <a:cubicBezTo>
                    <a:pt x="8915" y="44753"/>
                    <a:pt x="9051" y="44730"/>
                    <a:pt x="9006" y="44343"/>
                  </a:cubicBezTo>
                  <a:cubicBezTo>
                    <a:pt x="8505" y="44434"/>
                    <a:pt x="8824" y="44162"/>
                    <a:pt x="8642" y="44002"/>
                  </a:cubicBezTo>
                  <a:close/>
                  <a:moveTo>
                    <a:pt x="7277" y="43866"/>
                  </a:moveTo>
                  <a:cubicBezTo>
                    <a:pt x="7209" y="43502"/>
                    <a:pt x="7437" y="43525"/>
                    <a:pt x="7573" y="43434"/>
                  </a:cubicBezTo>
                  <a:cubicBezTo>
                    <a:pt x="7550" y="43229"/>
                    <a:pt x="7505" y="43070"/>
                    <a:pt x="7391" y="42979"/>
                  </a:cubicBezTo>
                  <a:cubicBezTo>
                    <a:pt x="7346" y="43411"/>
                    <a:pt x="7209" y="43457"/>
                    <a:pt x="7027" y="43206"/>
                  </a:cubicBezTo>
                  <a:cubicBezTo>
                    <a:pt x="7004" y="43479"/>
                    <a:pt x="7232" y="44002"/>
                    <a:pt x="7277" y="43866"/>
                  </a:cubicBezTo>
                  <a:close/>
                  <a:moveTo>
                    <a:pt x="6641" y="43843"/>
                  </a:moveTo>
                  <a:cubicBezTo>
                    <a:pt x="7004" y="43911"/>
                    <a:pt x="6754" y="43252"/>
                    <a:pt x="6845" y="42979"/>
                  </a:cubicBezTo>
                  <a:cubicBezTo>
                    <a:pt x="7141" y="43161"/>
                    <a:pt x="7186" y="42956"/>
                    <a:pt x="7209" y="42547"/>
                  </a:cubicBezTo>
                  <a:cubicBezTo>
                    <a:pt x="6618" y="42433"/>
                    <a:pt x="6572" y="43502"/>
                    <a:pt x="6641" y="43843"/>
                  </a:cubicBezTo>
                  <a:close/>
                  <a:moveTo>
                    <a:pt x="8301" y="43775"/>
                  </a:moveTo>
                  <a:cubicBezTo>
                    <a:pt x="8346" y="43775"/>
                    <a:pt x="8392" y="43798"/>
                    <a:pt x="8369" y="43889"/>
                  </a:cubicBezTo>
                  <a:cubicBezTo>
                    <a:pt x="8619" y="43911"/>
                    <a:pt x="8687" y="43729"/>
                    <a:pt x="8664" y="43457"/>
                  </a:cubicBezTo>
                  <a:cubicBezTo>
                    <a:pt x="8414" y="43411"/>
                    <a:pt x="8255" y="43479"/>
                    <a:pt x="8301" y="43775"/>
                  </a:cubicBezTo>
                  <a:close/>
                  <a:moveTo>
                    <a:pt x="4207" y="47845"/>
                  </a:moveTo>
                  <a:cubicBezTo>
                    <a:pt x="4207" y="47345"/>
                    <a:pt x="4640" y="46777"/>
                    <a:pt x="4207" y="46413"/>
                  </a:cubicBezTo>
                  <a:cubicBezTo>
                    <a:pt x="4344" y="46981"/>
                    <a:pt x="3957" y="47482"/>
                    <a:pt x="4207" y="47845"/>
                  </a:cubicBezTo>
                  <a:close/>
                  <a:moveTo>
                    <a:pt x="5208" y="47413"/>
                  </a:moveTo>
                  <a:cubicBezTo>
                    <a:pt x="5504" y="47072"/>
                    <a:pt x="4935" y="46572"/>
                    <a:pt x="5231" y="46208"/>
                  </a:cubicBezTo>
                  <a:cubicBezTo>
                    <a:pt x="4730" y="46390"/>
                    <a:pt x="5072" y="47072"/>
                    <a:pt x="5208" y="47413"/>
                  </a:cubicBezTo>
                  <a:close/>
                  <a:moveTo>
                    <a:pt x="5231" y="45890"/>
                  </a:moveTo>
                  <a:cubicBezTo>
                    <a:pt x="5185" y="45344"/>
                    <a:pt x="5617" y="44957"/>
                    <a:pt x="5344" y="44480"/>
                  </a:cubicBezTo>
                  <a:cubicBezTo>
                    <a:pt x="4867" y="44343"/>
                    <a:pt x="4958" y="44957"/>
                    <a:pt x="5163" y="45117"/>
                  </a:cubicBezTo>
                  <a:cubicBezTo>
                    <a:pt x="5185" y="45549"/>
                    <a:pt x="4958" y="45685"/>
                    <a:pt x="5231" y="45890"/>
                  </a:cubicBezTo>
                  <a:close/>
                  <a:moveTo>
                    <a:pt x="4253" y="44775"/>
                  </a:moveTo>
                  <a:cubicBezTo>
                    <a:pt x="4321" y="44685"/>
                    <a:pt x="4503" y="43934"/>
                    <a:pt x="4162" y="44002"/>
                  </a:cubicBezTo>
                  <a:cubicBezTo>
                    <a:pt x="3980" y="44093"/>
                    <a:pt x="4026" y="44821"/>
                    <a:pt x="4253" y="44775"/>
                  </a:cubicBezTo>
                  <a:close/>
                  <a:moveTo>
                    <a:pt x="5367" y="42502"/>
                  </a:moveTo>
                  <a:cubicBezTo>
                    <a:pt x="5390" y="42183"/>
                    <a:pt x="5367" y="41956"/>
                    <a:pt x="5208" y="41842"/>
                  </a:cubicBezTo>
                  <a:cubicBezTo>
                    <a:pt x="5367" y="42251"/>
                    <a:pt x="5185" y="42160"/>
                    <a:pt x="5094" y="42502"/>
                  </a:cubicBezTo>
                  <a:close/>
                  <a:moveTo>
                    <a:pt x="7118" y="42320"/>
                  </a:moveTo>
                  <a:cubicBezTo>
                    <a:pt x="7368" y="41978"/>
                    <a:pt x="7027" y="41637"/>
                    <a:pt x="7141" y="41114"/>
                  </a:cubicBezTo>
                  <a:cubicBezTo>
                    <a:pt x="7277" y="41092"/>
                    <a:pt x="7300" y="40955"/>
                    <a:pt x="7414" y="40910"/>
                  </a:cubicBezTo>
                  <a:cubicBezTo>
                    <a:pt x="7527" y="40910"/>
                    <a:pt x="7505" y="41092"/>
                    <a:pt x="7596" y="41137"/>
                  </a:cubicBezTo>
                  <a:cubicBezTo>
                    <a:pt x="7687" y="40864"/>
                    <a:pt x="8005" y="40887"/>
                    <a:pt x="7982" y="40478"/>
                  </a:cubicBezTo>
                  <a:cubicBezTo>
                    <a:pt x="7960" y="40250"/>
                    <a:pt x="7800" y="40182"/>
                    <a:pt x="7709" y="40046"/>
                  </a:cubicBezTo>
                  <a:cubicBezTo>
                    <a:pt x="7255" y="40068"/>
                    <a:pt x="6936" y="40273"/>
                    <a:pt x="6868" y="40796"/>
                  </a:cubicBezTo>
                  <a:cubicBezTo>
                    <a:pt x="7050" y="40864"/>
                    <a:pt x="6982" y="40637"/>
                    <a:pt x="7050" y="40569"/>
                  </a:cubicBezTo>
                  <a:cubicBezTo>
                    <a:pt x="7164" y="40455"/>
                    <a:pt x="7459" y="40250"/>
                    <a:pt x="7505" y="40478"/>
                  </a:cubicBezTo>
                  <a:cubicBezTo>
                    <a:pt x="7437" y="40751"/>
                    <a:pt x="7300" y="40932"/>
                    <a:pt x="6959" y="40910"/>
                  </a:cubicBezTo>
                  <a:cubicBezTo>
                    <a:pt x="6936" y="41455"/>
                    <a:pt x="6982" y="41956"/>
                    <a:pt x="7118" y="42320"/>
                  </a:cubicBezTo>
                  <a:close/>
                  <a:moveTo>
                    <a:pt x="8346" y="40273"/>
                  </a:moveTo>
                  <a:cubicBezTo>
                    <a:pt x="8460" y="40318"/>
                    <a:pt x="8505" y="40432"/>
                    <a:pt x="8710" y="40387"/>
                  </a:cubicBezTo>
                  <a:cubicBezTo>
                    <a:pt x="8710" y="40205"/>
                    <a:pt x="8733" y="40046"/>
                    <a:pt x="8801" y="39955"/>
                  </a:cubicBezTo>
                  <a:cubicBezTo>
                    <a:pt x="8551" y="39932"/>
                    <a:pt x="8301" y="39932"/>
                    <a:pt x="8346" y="40273"/>
                  </a:cubicBezTo>
                  <a:close/>
                  <a:moveTo>
                    <a:pt x="7346" y="39704"/>
                  </a:moveTo>
                  <a:cubicBezTo>
                    <a:pt x="7209" y="39682"/>
                    <a:pt x="7186" y="39523"/>
                    <a:pt x="7073" y="39477"/>
                  </a:cubicBezTo>
                  <a:cubicBezTo>
                    <a:pt x="7050" y="39636"/>
                    <a:pt x="6936" y="39682"/>
                    <a:pt x="6982" y="39909"/>
                  </a:cubicBezTo>
                  <a:cubicBezTo>
                    <a:pt x="7186" y="39955"/>
                    <a:pt x="7323" y="39886"/>
                    <a:pt x="7346" y="39704"/>
                  </a:cubicBezTo>
                  <a:close/>
                  <a:moveTo>
                    <a:pt x="7891" y="39614"/>
                  </a:moveTo>
                  <a:cubicBezTo>
                    <a:pt x="8164" y="39614"/>
                    <a:pt x="8414" y="40091"/>
                    <a:pt x="8437" y="39500"/>
                  </a:cubicBezTo>
                  <a:cubicBezTo>
                    <a:pt x="8096" y="39614"/>
                    <a:pt x="8164" y="39272"/>
                    <a:pt x="7982" y="39181"/>
                  </a:cubicBezTo>
                  <a:cubicBezTo>
                    <a:pt x="8005" y="39386"/>
                    <a:pt x="7891" y="39409"/>
                    <a:pt x="7891" y="39614"/>
                  </a:cubicBezTo>
                  <a:close/>
                  <a:moveTo>
                    <a:pt x="8323" y="41592"/>
                  </a:moveTo>
                  <a:cubicBezTo>
                    <a:pt x="8596" y="41819"/>
                    <a:pt x="8755" y="41706"/>
                    <a:pt x="8960" y="42138"/>
                  </a:cubicBezTo>
                  <a:cubicBezTo>
                    <a:pt x="8937" y="41751"/>
                    <a:pt x="8528" y="41092"/>
                    <a:pt x="8323" y="41592"/>
                  </a:cubicBezTo>
                  <a:close/>
                  <a:moveTo>
                    <a:pt x="7505" y="41797"/>
                  </a:moveTo>
                  <a:lnTo>
                    <a:pt x="7482" y="42115"/>
                  </a:lnTo>
                  <a:cubicBezTo>
                    <a:pt x="7778" y="42047"/>
                    <a:pt x="7823" y="42229"/>
                    <a:pt x="8028" y="42229"/>
                  </a:cubicBezTo>
                  <a:cubicBezTo>
                    <a:pt x="8073" y="41842"/>
                    <a:pt x="7709" y="41888"/>
                    <a:pt x="7505" y="41797"/>
                  </a:cubicBezTo>
                  <a:close/>
                  <a:moveTo>
                    <a:pt x="7755" y="36657"/>
                  </a:moveTo>
                  <a:cubicBezTo>
                    <a:pt x="7641" y="36407"/>
                    <a:pt x="7687" y="35952"/>
                    <a:pt x="7300" y="35998"/>
                  </a:cubicBezTo>
                  <a:cubicBezTo>
                    <a:pt x="7232" y="36339"/>
                    <a:pt x="7550" y="36225"/>
                    <a:pt x="7573" y="36430"/>
                  </a:cubicBezTo>
                  <a:cubicBezTo>
                    <a:pt x="7346" y="36407"/>
                    <a:pt x="7141" y="36407"/>
                    <a:pt x="7118" y="36635"/>
                  </a:cubicBezTo>
                  <a:cubicBezTo>
                    <a:pt x="7323" y="36635"/>
                    <a:pt x="7550" y="36657"/>
                    <a:pt x="7755" y="36657"/>
                  </a:cubicBezTo>
                  <a:close/>
                  <a:moveTo>
                    <a:pt x="11552" y="88664"/>
                  </a:moveTo>
                  <a:cubicBezTo>
                    <a:pt x="11598" y="88345"/>
                    <a:pt x="12075" y="88573"/>
                    <a:pt x="11916" y="88004"/>
                  </a:cubicBezTo>
                  <a:cubicBezTo>
                    <a:pt x="11643" y="87868"/>
                    <a:pt x="11712" y="88186"/>
                    <a:pt x="11552" y="88209"/>
                  </a:cubicBezTo>
                  <a:cubicBezTo>
                    <a:pt x="11416" y="88141"/>
                    <a:pt x="11393" y="88732"/>
                    <a:pt x="11552" y="88664"/>
                  </a:cubicBezTo>
                  <a:close/>
                  <a:moveTo>
                    <a:pt x="11848" y="80363"/>
                  </a:moveTo>
                  <a:lnTo>
                    <a:pt x="11848" y="80682"/>
                  </a:lnTo>
                  <a:cubicBezTo>
                    <a:pt x="12121" y="80591"/>
                    <a:pt x="12485" y="80591"/>
                    <a:pt x="12417" y="80045"/>
                  </a:cubicBezTo>
                  <a:cubicBezTo>
                    <a:pt x="11985" y="79840"/>
                    <a:pt x="12280" y="80545"/>
                    <a:pt x="11848" y="80363"/>
                  </a:cubicBezTo>
                  <a:close/>
                  <a:moveTo>
                    <a:pt x="13053" y="80272"/>
                  </a:moveTo>
                  <a:cubicBezTo>
                    <a:pt x="12758" y="80295"/>
                    <a:pt x="12508" y="80341"/>
                    <a:pt x="12485" y="80705"/>
                  </a:cubicBezTo>
                  <a:lnTo>
                    <a:pt x="13053" y="80705"/>
                  </a:lnTo>
                  <a:close/>
                  <a:moveTo>
                    <a:pt x="12326" y="91733"/>
                  </a:moveTo>
                  <a:cubicBezTo>
                    <a:pt x="12530" y="91756"/>
                    <a:pt x="12667" y="91824"/>
                    <a:pt x="12780" y="91915"/>
                  </a:cubicBezTo>
                  <a:cubicBezTo>
                    <a:pt x="12826" y="91984"/>
                    <a:pt x="12871" y="92029"/>
                    <a:pt x="12894" y="92097"/>
                  </a:cubicBezTo>
                  <a:cubicBezTo>
                    <a:pt x="12917" y="92143"/>
                    <a:pt x="12940" y="92165"/>
                    <a:pt x="12940" y="92211"/>
                  </a:cubicBezTo>
                  <a:cubicBezTo>
                    <a:pt x="12962" y="92256"/>
                    <a:pt x="12962" y="92256"/>
                    <a:pt x="12962" y="92279"/>
                  </a:cubicBezTo>
                  <a:cubicBezTo>
                    <a:pt x="13031" y="92370"/>
                    <a:pt x="12940" y="92507"/>
                    <a:pt x="12758" y="92666"/>
                  </a:cubicBezTo>
                  <a:cubicBezTo>
                    <a:pt x="12780" y="92734"/>
                    <a:pt x="12917" y="92643"/>
                    <a:pt x="12940" y="92598"/>
                  </a:cubicBezTo>
                  <a:cubicBezTo>
                    <a:pt x="13235" y="92666"/>
                    <a:pt x="12803" y="92870"/>
                    <a:pt x="12758" y="93007"/>
                  </a:cubicBezTo>
                  <a:cubicBezTo>
                    <a:pt x="12735" y="93052"/>
                    <a:pt x="12849" y="92984"/>
                    <a:pt x="12849" y="92984"/>
                  </a:cubicBezTo>
                  <a:cubicBezTo>
                    <a:pt x="12940" y="93052"/>
                    <a:pt x="12917" y="93302"/>
                    <a:pt x="12735" y="93462"/>
                  </a:cubicBezTo>
                  <a:cubicBezTo>
                    <a:pt x="12871" y="93484"/>
                    <a:pt x="12735" y="93689"/>
                    <a:pt x="13076" y="93507"/>
                  </a:cubicBezTo>
                  <a:cubicBezTo>
                    <a:pt x="12803" y="93803"/>
                    <a:pt x="12940" y="93916"/>
                    <a:pt x="12962" y="94098"/>
                  </a:cubicBezTo>
                  <a:cubicBezTo>
                    <a:pt x="12849" y="94280"/>
                    <a:pt x="12508" y="94508"/>
                    <a:pt x="12508" y="94690"/>
                  </a:cubicBezTo>
                  <a:cubicBezTo>
                    <a:pt x="12689" y="94644"/>
                    <a:pt x="12712" y="94303"/>
                    <a:pt x="13053" y="94189"/>
                  </a:cubicBezTo>
                  <a:cubicBezTo>
                    <a:pt x="13076" y="94258"/>
                    <a:pt x="13031" y="94326"/>
                    <a:pt x="12871" y="94462"/>
                  </a:cubicBezTo>
                  <a:cubicBezTo>
                    <a:pt x="12917" y="94690"/>
                    <a:pt x="12735" y="95213"/>
                    <a:pt x="12917" y="95235"/>
                  </a:cubicBezTo>
                  <a:cubicBezTo>
                    <a:pt x="12940" y="95304"/>
                    <a:pt x="12849" y="95440"/>
                    <a:pt x="12644" y="95645"/>
                  </a:cubicBezTo>
                  <a:cubicBezTo>
                    <a:pt x="12803" y="95508"/>
                    <a:pt x="12894" y="95485"/>
                    <a:pt x="12917" y="95554"/>
                  </a:cubicBezTo>
                  <a:cubicBezTo>
                    <a:pt x="12917" y="95576"/>
                    <a:pt x="12917" y="95622"/>
                    <a:pt x="12894" y="95713"/>
                  </a:cubicBezTo>
                  <a:cubicBezTo>
                    <a:pt x="12894" y="95736"/>
                    <a:pt x="12871" y="95781"/>
                    <a:pt x="12871" y="95827"/>
                  </a:cubicBezTo>
                  <a:cubicBezTo>
                    <a:pt x="12849" y="95872"/>
                    <a:pt x="12871" y="95872"/>
                    <a:pt x="12871" y="95895"/>
                  </a:cubicBezTo>
                  <a:cubicBezTo>
                    <a:pt x="13144" y="95599"/>
                    <a:pt x="13235" y="95667"/>
                    <a:pt x="13417" y="95531"/>
                  </a:cubicBezTo>
                  <a:cubicBezTo>
                    <a:pt x="13281" y="95758"/>
                    <a:pt x="13212" y="95758"/>
                    <a:pt x="13144" y="95758"/>
                  </a:cubicBezTo>
                  <a:cubicBezTo>
                    <a:pt x="13008" y="96099"/>
                    <a:pt x="13485" y="95576"/>
                    <a:pt x="13417" y="95849"/>
                  </a:cubicBezTo>
                  <a:cubicBezTo>
                    <a:pt x="13485" y="95827"/>
                    <a:pt x="13508" y="95736"/>
                    <a:pt x="13485" y="95736"/>
                  </a:cubicBezTo>
                  <a:cubicBezTo>
                    <a:pt x="13804" y="95304"/>
                    <a:pt x="13508" y="95804"/>
                    <a:pt x="13531" y="95827"/>
                  </a:cubicBezTo>
                  <a:cubicBezTo>
                    <a:pt x="13531" y="95827"/>
                    <a:pt x="13713" y="95804"/>
                    <a:pt x="13735" y="95804"/>
                  </a:cubicBezTo>
                  <a:cubicBezTo>
                    <a:pt x="13781" y="95827"/>
                    <a:pt x="13872" y="95758"/>
                    <a:pt x="13940" y="95781"/>
                  </a:cubicBezTo>
                  <a:cubicBezTo>
                    <a:pt x="13963" y="95804"/>
                    <a:pt x="13940" y="95986"/>
                    <a:pt x="13940" y="95986"/>
                  </a:cubicBezTo>
                  <a:cubicBezTo>
                    <a:pt x="14008" y="95986"/>
                    <a:pt x="14190" y="95690"/>
                    <a:pt x="14258" y="95645"/>
                  </a:cubicBezTo>
                  <a:cubicBezTo>
                    <a:pt x="14349" y="95576"/>
                    <a:pt x="14281" y="95736"/>
                    <a:pt x="14327" y="95736"/>
                  </a:cubicBezTo>
                  <a:cubicBezTo>
                    <a:pt x="14372" y="95713"/>
                    <a:pt x="14418" y="95599"/>
                    <a:pt x="14440" y="95599"/>
                  </a:cubicBezTo>
                  <a:cubicBezTo>
                    <a:pt x="14577" y="95622"/>
                    <a:pt x="14622" y="95804"/>
                    <a:pt x="14782" y="95645"/>
                  </a:cubicBezTo>
                  <a:cubicBezTo>
                    <a:pt x="14782" y="95622"/>
                    <a:pt x="14736" y="95531"/>
                    <a:pt x="14713" y="95554"/>
                  </a:cubicBezTo>
                  <a:cubicBezTo>
                    <a:pt x="14918" y="95372"/>
                    <a:pt x="15032" y="95554"/>
                    <a:pt x="15214" y="95554"/>
                  </a:cubicBezTo>
                  <a:cubicBezTo>
                    <a:pt x="15282" y="95554"/>
                    <a:pt x="15350" y="95417"/>
                    <a:pt x="15418" y="95395"/>
                  </a:cubicBezTo>
                  <a:cubicBezTo>
                    <a:pt x="15441" y="95395"/>
                    <a:pt x="15509" y="95508"/>
                    <a:pt x="15577" y="95463"/>
                  </a:cubicBezTo>
                  <a:cubicBezTo>
                    <a:pt x="15646" y="95440"/>
                    <a:pt x="15600" y="95326"/>
                    <a:pt x="15623" y="95258"/>
                  </a:cubicBezTo>
                  <a:cubicBezTo>
                    <a:pt x="15691" y="95144"/>
                    <a:pt x="15828" y="95304"/>
                    <a:pt x="15896" y="95190"/>
                  </a:cubicBezTo>
                  <a:cubicBezTo>
                    <a:pt x="15896" y="95349"/>
                    <a:pt x="15828" y="95417"/>
                    <a:pt x="15737" y="95417"/>
                  </a:cubicBezTo>
                  <a:cubicBezTo>
                    <a:pt x="15919" y="95531"/>
                    <a:pt x="15691" y="95804"/>
                    <a:pt x="15782" y="95986"/>
                  </a:cubicBezTo>
                  <a:cubicBezTo>
                    <a:pt x="15828" y="95963"/>
                    <a:pt x="15828" y="95872"/>
                    <a:pt x="15873" y="95872"/>
                  </a:cubicBezTo>
                  <a:cubicBezTo>
                    <a:pt x="16009" y="95758"/>
                    <a:pt x="15828" y="95667"/>
                    <a:pt x="15873" y="95485"/>
                  </a:cubicBezTo>
                  <a:cubicBezTo>
                    <a:pt x="15896" y="95326"/>
                    <a:pt x="15964" y="95508"/>
                    <a:pt x="16032" y="95440"/>
                  </a:cubicBezTo>
                  <a:cubicBezTo>
                    <a:pt x="16055" y="95417"/>
                    <a:pt x="16123" y="95213"/>
                    <a:pt x="16146" y="95213"/>
                  </a:cubicBezTo>
                  <a:cubicBezTo>
                    <a:pt x="16146" y="95213"/>
                    <a:pt x="16373" y="95463"/>
                    <a:pt x="16282" y="95076"/>
                  </a:cubicBezTo>
                  <a:cubicBezTo>
                    <a:pt x="16351" y="95008"/>
                    <a:pt x="16373" y="95235"/>
                    <a:pt x="16442" y="95235"/>
                  </a:cubicBezTo>
                  <a:cubicBezTo>
                    <a:pt x="16510" y="95235"/>
                    <a:pt x="16487" y="95144"/>
                    <a:pt x="16464" y="95031"/>
                  </a:cubicBezTo>
                  <a:cubicBezTo>
                    <a:pt x="16555" y="95099"/>
                    <a:pt x="16646" y="95122"/>
                    <a:pt x="16714" y="95122"/>
                  </a:cubicBezTo>
                  <a:cubicBezTo>
                    <a:pt x="16737" y="95122"/>
                    <a:pt x="16783" y="95099"/>
                    <a:pt x="16828" y="95076"/>
                  </a:cubicBezTo>
                  <a:cubicBezTo>
                    <a:pt x="16874" y="95053"/>
                    <a:pt x="16919" y="95031"/>
                    <a:pt x="16942" y="95008"/>
                  </a:cubicBezTo>
                  <a:cubicBezTo>
                    <a:pt x="17033" y="94940"/>
                    <a:pt x="17124" y="94872"/>
                    <a:pt x="17192" y="94781"/>
                  </a:cubicBezTo>
                  <a:cubicBezTo>
                    <a:pt x="17465" y="94781"/>
                    <a:pt x="17692" y="94849"/>
                    <a:pt x="18011" y="94758"/>
                  </a:cubicBezTo>
                  <a:cubicBezTo>
                    <a:pt x="17988" y="94599"/>
                    <a:pt x="17897" y="94621"/>
                    <a:pt x="17783" y="94644"/>
                  </a:cubicBezTo>
                  <a:cubicBezTo>
                    <a:pt x="17874" y="94462"/>
                    <a:pt x="18124" y="94553"/>
                    <a:pt x="18374" y="94303"/>
                  </a:cubicBezTo>
                  <a:cubicBezTo>
                    <a:pt x="18534" y="94235"/>
                    <a:pt x="18306" y="94007"/>
                    <a:pt x="18420" y="93894"/>
                  </a:cubicBezTo>
                  <a:cubicBezTo>
                    <a:pt x="18738" y="93916"/>
                    <a:pt x="18716" y="93530"/>
                    <a:pt x="18829" y="93416"/>
                  </a:cubicBezTo>
                  <a:cubicBezTo>
                    <a:pt x="18897" y="93371"/>
                    <a:pt x="19148" y="93325"/>
                    <a:pt x="19284" y="93234"/>
                  </a:cubicBezTo>
                  <a:cubicBezTo>
                    <a:pt x="19557" y="93007"/>
                    <a:pt x="20012" y="92802"/>
                    <a:pt x="20512" y="92575"/>
                  </a:cubicBezTo>
                  <a:cubicBezTo>
                    <a:pt x="21012" y="92347"/>
                    <a:pt x="21558" y="92120"/>
                    <a:pt x="22036" y="91870"/>
                  </a:cubicBezTo>
                  <a:cubicBezTo>
                    <a:pt x="22217" y="91779"/>
                    <a:pt x="22399" y="91392"/>
                    <a:pt x="22672" y="91620"/>
                  </a:cubicBezTo>
                  <a:cubicBezTo>
                    <a:pt x="22877" y="91574"/>
                    <a:pt x="22695" y="91415"/>
                    <a:pt x="22831" y="91324"/>
                  </a:cubicBezTo>
                  <a:cubicBezTo>
                    <a:pt x="23809" y="90801"/>
                    <a:pt x="24423" y="90278"/>
                    <a:pt x="25242" y="90051"/>
                  </a:cubicBezTo>
                  <a:cubicBezTo>
                    <a:pt x="25083" y="90460"/>
                    <a:pt x="24537" y="90392"/>
                    <a:pt x="24310" y="90778"/>
                  </a:cubicBezTo>
                  <a:cubicBezTo>
                    <a:pt x="24355" y="91119"/>
                    <a:pt x="24696" y="90756"/>
                    <a:pt x="24901" y="90619"/>
                  </a:cubicBezTo>
                  <a:cubicBezTo>
                    <a:pt x="24992" y="90551"/>
                    <a:pt x="25196" y="90528"/>
                    <a:pt x="25196" y="90528"/>
                  </a:cubicBezTo>
                  <a:cubicBezTo>
                    <a:pt x="25378" y="90369"/>
                    <a:pt x="25356" y="90164"/>
                    <a:pt x="25492" y="90096"/>
                  </a:cubicBezTo>
                  <a:cubicBezTo>
                    <a:pt x="26038" y="90005"/>
                    <a:pt x="26606" y="89641"/>
                    <a:pt x="26652" y="89187"/>
                  </a:cubicBezTo>
                  <a:cubicBezTo>
                    <a:pt x="27425" y="88800"/>
                    <a:pt x="27811" y="88118"/>
                    <a:pt x="28471" y="88050"/>
                  </a:cubicBezTo>
                  <a:cubicBezTo>
                    <a:pt x="28607" y="87731"/>
                    <a:pt x="28903" y="87458"/>
                    <a:pt x="29244" y="87208"/>
                  </a:cubicBezTo>
                  <a:cubicBezTo>
                    <a:pt x="29608" y="86958"/>
                    <a:pt x="29995" y="86731"/>
                    <a:pt x="30290" y="86526"/>
                  </a:cubicBezTo>
                  <a:cubicBezTo>
                    <a:pt x="30199" y="86094"/>
                    <a:pt x="30972" y="85798"/>
                    <a:pt x="31473" y="85321"/>
                  </a:cubicBezTo>
                  <a:cubicBezTo>
                    <a:pt x="31836" y="84957"/>
                    <a:pt x="32064" y="84479"/>
                    <a:pt x="32382" y="84161"/>
                  </a:cubicBezTo>
                  <a:cubicBezTo>
                    <a:pt x="32837" y="83729"/>
                    <a:pt x="33246" y="83274"/>
                    <a:pt x="33610" y="82888"/>
                  </a:cubicBezTo>
                  <a:cubicBezTo>
                    <a:pt x="33951" y="82478"/>
                    <a:pt x="34497" y="82205"/>
                    <a:pt x="34497" y="81728"/>
                  </a:cubicBezTo>
                  <a:cubicBezTo>
                    <a:pt x="34884" y="81705"/>
                    <a:pt x="34815" y="81364"/>
                    <a:pt x="34997" y="81114"/>
                  </a:cubicBezTo>
                  <a:cubicBezTo>
                    <a:pt x="35088" y="80977"/>
                    <a:pt x="35179" y="81046"/>
                    <a:pt x="35247" y="80932"/>
                  </a:cubicBezTo>
                  <a:cubicBezTo>
                    <a:pt x="35611" y="80523"/>
                    <a:pt x="35884" y="79886"/>
                    <a:pt x="36248" y="79363"/>
                  </a:cubicBezTo>
                  <a:cubicBezTo>
                    <a:pt x="36453" y="79067"/>
                    <a:pt x="36726" y="78885"/>
                    <a:pt x="36907" y="78612"/>
                  </a:cubicBezTo>
                  <a:cubicBezTo>
                    <a:pt x="37021" y="78453"/>
                    <a:pt x="36998" y="78226"/>
                    <a:pt x="37089" y="78021"/>
                  </a:cubicBezTo>
                  <a:cubicBezTo>
                    <a:pt x="37180" y="77839"/>
                    <a:pt x="37430" y="77726"/>
                    <a:pt x="37544" y="77521"/>
                  </a:cubicBezTo>
                  <a:cubicBezTo>
                    <a:pt x="37726" y="77225"/>
                    <a:pt x="37703" y="76839"/>
                    <a:pt x="37999" y="76634"/>
                  </a:cubicBezTo>
                  <a:cubicBezTo>
                    <a:pt x="38067" y="76566"/>
                    <a:pt x="37954" y="76520"/>
                    <a:pt x="37908" y="76452"/>
                  </a:cubicBezTo>
                  <a:cubicBezTo>
                    <a:pt x="38067" y="76293"/>
                    <a:pt x="38249" y="76157"/>
                    <a:pt x="38408" y="75838"/>
                  </a:cubicBezTo>
                  <a:cubicBezTo>
                    <a:pt x="38749" y="75702"/>
                    <a:pt x="39113" y="75725"/>
                    <a:pt x="39341" y="75156"/>
                  </a:cubicBezTo>
                  <a:cubicBezTo>
                    <a:pt x="39682" y="75111"/>
                    <a:pt x="39523" y="75725"/>
                    <a:pt x="39977" y="75861"/>
                  </a:cubicBezTo>
                  <a:cubicBezTo>
                    <a:pt x="40250" y="75884"/>
                    <a:pt x="40250" y="75406"/>
                    <a:pt x="40341" y="75270"/>
                  </a:cubicBezTo>
                  <a:cubicBezTo>
                    <a:pt x="40341" y="75088"/>
                    <a:pt x="40205" y="75224"/>
                    <a:pt x="40068" y="74997"/>
                  </a:cubicBezTo>
                  <a:cubicBezTo>
                    <a:pt x="40205" y="74633"/>
                    <a:pt x="40478" y="74974"/>
                    <a:pt x="40637" y="74724"/>
                  </a:cubicBezTo>
                  <a:cubicBezTo>
                    <a:pt x="40910" y="74451"/>
                    <a:pt x="40569" y="74360"/>
                    <a:pt x="40773" y="74110"/>
                  </a:cubicBezTo>
                  <a:cubicBezTo>
                    <a:pt x="40910" y="74201"/>
                    <a:pt x="41001" y="74087"/>
                    <a:pt x="41137" y="74201"/>
                  </a:cubicBezTo>
                  <a:cubicBezTo>
                    <a:pt x="41365" y="73928"/>
                    <a:pt x="41183" y="73792"/>
                    <a:pt x="41387" y="73519"/>
                  </a:cubicBezTo>
                  <a:cubicBezTo>
                    <a:pt x="41524" y="73564"/>
                    <a:pt x="41478" y="73678"/>
                    <a:pt x="41569" y="73746"/>
                  </a:cubicBezTo>
                  <a:cubicBezTo>
                    <a:pt x="41706" y="73382"/>
                    <a:pt x="41751" y="73041"/>
                    <a:pt x="42069" y="72973"/>
                  </a:cubicBezTo>
                  <a:cubicBezTo>
                    <a:pt x="42115" y="72859"/>
                    <a:pt x="42001" y="72882"/>
                    <a:pt x="42001" y="72928"/>
                  </a:cubicBezTo>
                  <a:cubicBezTo>
                    <a:pt x="42024" y="72609"/>
                    <a:pt x="42320" y="72018"/>
                    <a:pt x="42615" y="71859"/>
                  </a:cubicBezTo>
                  <a:cubicBezTo>
                    <a:pt x="42615" y="71654"/>
                    <a:pt x="42388" y="71677"/>
                    <a:pt x="42661" y="71540"/>
                  </a:cubicBezTo>
                  <a:cubicBezTo>
                    <a:pt x="42706" y="71267"/>
                    <a:pt x="42683" y="71040"/>
                    <a:pt x="42570" y="70835"/>
                  </a:cubicBezTo>
                  <a:cubicBezTo>
                    <a:pt x="42706" y="70744"/>
                    <a:pt x="42888" y="70835"/>
                    <a:pt x="43025" y="70699"/>
                  </a:cubicBezTo>
                  <a:cubicBezTo>
                    <a:pt x="43002" y="70608"/>
                    <a:pt x="43002" y="70517"/>
                    <a:pt x="43047" y="70381"/>
                  </a:cubicBezTo>
                  <a:cubicBezTo>
                    <a:pt x="42865" y="70290"/>
                    <a:pt x="42729" y="70449"/>
                    <a:pt x="42501" y="70267"/>
                  </a:cubicBezTo>
                  <a:cubicBezTo>
                    <a:pt x="42615" y="70017"/>
                    <a:pt x="42615" y="70176"/>
                    <a:pt x="42729" y="70244"/>
                  </a:cubicBezTo>
                  <a:cubicBezTo>
                    <a:pt x="42911" y="70017"/>
                    <a:pt x="42683" y="69949"/>
                    <a:pt x="42843" y="69744"/>
                  </a:cubicBezTo>
                  <a:cubicBezTo>
                    <a:pt x="42979" y="69539"/>
                    <a:pt x="43729" y="69539"/>
                    <a:pt x="43252" y="69153"/>
                  </a:cubicBezTo>
                  <a:cubicBezTo>
                    <a:pt x="43138" y="69130"/>
                    <a:pt x="43047" y="69380"/>
                    <a:pt x="43161" y="69426"/>
                  </a:cubicBezTo>
                  <a:cubicBezTo>
                    <a:pt x="43002" y="69562"/>
                    <a:pt x="42752" y="69380"/>
                    <a:pt x="42570" y="69403"/>
                  </a:cubicBezTo>
                  <a:cubicBezTo>
                    <a:pt x="42615" y="69175"/>
                    <a:pt x="42615" y="68948"/>
                    <a:pt x="42774" y="68630"/>
                  </a:cubicBezTo>
                  <a:cubicBezTo>
                    <a:pt x="42956" y="68743"/>
                    <a:pt x="42570" y="69130"/>
                    <a:pt x="42843" y="69198"/>
                  </a:cubicBezTo>
                  <a:cubicBezTo>
                    <a:pt x="43184" y="68925"/>
                    <a:pt x="43275" y="68129"/>
                    <a:pt x="43070" y="67879"/>
                  </a:cubicBezTo>
                  <a:cubicBezTo>
                    <a:pt x="43275" y="67606"/>
                    <a:pt x="43297" y="66970"/>
                    <a:pt x="43707" y="67152"/>
                  </a:cubicBezTo>
                  <a:cubicBezTo>
                    <a:pt x="43934" y="66833"/>
                    <a:pt x="43593" y="66810"/>
                    <a:pt x="43729" y="66538"/>
                  </a:cubicBezTo>
                  <a:cubicBezTo>
                    <a:pt x="43866" y="66378"/>
                    <a:pt x="43820" y="66629"/>
                    <a:pt x="43752" y="66742"/>
                  </a:cubicBezTo>
                  <a:cubicBezTo>
                    <a:pt x="44048" y="66810"/>
                    <a:pt x="44321" y="66265"/>
                    <a:pt x="44548" y="66697"/>
                  </a:cubicBezTo>
                  <a:cubicBezTo>
                    <a:pt x="44730" y="66606"/>
                    <a:pt x="44844" y="66174"/>
                    <a:pt x="44775" y="66015"/>
                  </a:cubicBezTo>
                  <a:cubicBezTo>
                    <a:pt x="44616" y="66060"/>
                    <a:pt x="44548" y="66287"/>
                    <a:pt x="44434" y="66447"/>
                  </a:cubicBezTo>
                  <a:cubicBezTo>
                    <a:pt x="44366" y="66242"/>
                    <a:pt x="43889" y="66424"/>
                    <a:pt x="44002" y="65992"/>
                  </a:cubicBezTo>
                  <a:cubicBezTo>
                    <a:pt x="44162" y="65537"/>
                    <a:pt x="44093" y="66128"/>
                    <a:pt x="44366" y="66106"/>
                  </a:cubicBezTo>
                  <a:cubicBezTo>
                    <a:pt x="44457" y="65764"/>
                    <a:pt x="44184" y="65583"/>
                    <a:pt x="44548" y="65514"/>
                  </a:cubicBezTo>
                  <a:cubicBezTo>
                    <a:pt x="44571" y="65219"/>
                    <a:pt x="44321" y="65560"/>
                    <a:pt x="44184" y="65401"/>
                  </a:cubicBezTo>
                  <a:cubicBezTo>
                    <a:pt x="44389" y="65264"/>
                    <a:pt x="44457" y="64787"/>
                    <a:pt x="44571" y="64468"/>
                  </a:cubicBezTo>
                  <a:cubicBezTo>
                    <a:pt x="44753" y="64309"/>
                    <a:pt x="44889" y="64741"/>
                    <a:pt x="45071" y="64400"/>
                  </a:cubicBezTo>
                  <a:cubicBezTo>
                    <a:pt x="45117" y="64241"/>
                    <a:pt x="45071" y="64127"/>
                    <a:pt x="44957" y="64059"/>
                  </a:cubicBezTo>
                  <a:cubicBezTo>
                    <a:pt x="44821" y="64036"/>
                    <a:pt x="44844" y="64332"/>
                    <a:pt x="44707" y="64286"/>
                  </a:cubicBezTo>
                  <a:cubicBezTo>
                    <a:pt x="44389" y="64309"/>
                    <a:pt x="44662" y="63945"/>
                    <a:pt x="44662" y="63763"/>
                  </a:cubicBezTo>
                  <a:cubicBezTo>
                    <a:pt x="44298" y="63763"/>
                    <a:pt x="44503" y="64127"/>
                    <a:pt x="44389" y="64423"/>
                  </a:cubicBezTo>
                  <a:cubicBezTo>
                    <a:pt x="43980" y="64127"/>
                    <a:pt x="44457" y="63718"/>
                    <a:pt x="44525" y="63195"/>
                  </a:cubicBezTo>
                  <a:cubicBezTo>
                    <a:pt x="44639" y="63263"/>
                    <a:pt x="44616" y="63422"/>
                    <a:pt x="44730" y="63468"/>
                  </a:cubicBezTo>
                  <a:cubicBezTo>
                    <a:pt x="44753" y="62786"/>
                    <a:pt x="45162" y="62922"/>
                    <a:pt x="45412" y="62695"/>
                  </a:cubicBezTo>
                  <a:cubicBezTo>
                    <a:pt x="45412" y="62626"/>
                    <a:pt x="45344" y="62581"/>
                    <a:pt x="45367" y="62490"/>
                  </a:cubicBezTo>
                  <a:cubicBezTo>
                    <a:pt x="45048" y="62558"/>
                    <a:pt x="44821" y="62786"/>
                    <a:pt x="44457" y="62763"/>
                  </a:cubicBezTo>
                  <a:cubicBezTo>
                    <a:pt x="44571" y="62581"/>
                    <a:pt x="44730" y="62422"/>
                    <a:pt x="44980" y="62490"/>
                  </a:cubicBezTo>
                  <a:cubicBezTo>
                    <a:pt x="45094" y="62194"/>
                    <a:pt x="44957" y="62058"/>
                    <a:pt x="44844" y="61944"/>
                  </a:cubicBezTo>
                  <a:cubicBezTo>
                    <a:pt x="44912" y="61830"/>
                    <a:pt x="45071" y="61808"/>
                    <a:pt x="45230" y="61830"/>
                  </a:cubicBezTo>
                  <a:cubicBezTo>
                    <a:pt x="45253" y="61489"/>
                    <a:pt x="45048" y="61671"/>
                    <a:pt x="45276" y="61216"/>
                  </a:cubicBezTo>
                  <a:cubicBezTo>
                    <a:pt x="45344" y="61080"/>
                    <a:pt x="45412" y="60830"/>
                    <a:pt x="45526" y="60853"/>
                  </a:cubicBezTo>
                  <a:cubicBezTo>
                    <a:pt x="45526" y="60489"/>
                    <a:pt x="45253" y="60853"/>
                    <a:pt x="45117" y="60557"/>
                  </a:cubicBezTo>
                  <a:lnTo>
                    <a:pt x="45071" y="60853"/>
                  </a:lnTo>
                  <a:cubicBezTo>
                    <a:pt x="44912" y="60739"/>
                    <a:pt x="45139" y="60148"/>
                    <a:pt x="45458" y="60330"/>
                  </a:cubicBezTo>
                  <a:cubicBezTo>
                    <a:pt x="45458" y="59875"/>
                    <a:pt x="45685" y="59761"/>
                    <a:pt x="45731" y="59352"/>
                  </a:cubicBezTo>
                  <a:cubicBezTo>
                    <a:pt x="45503" y="59556"/>
                    <a:pt x="45344" y="60375"/>
                    <a:pt x="45026" y="60034"/>
                  </a:cubicBezTo>
                  <a:cubicBezTo>
                    <a:pt x="45071" y="59761"/>
                    <a:pt x="45344" y="59852"/>
                    <a:pt x="45389" y="59602"/>
                  </a:cubicBezTo>
                  <a:cubicBezTo>
                    <a:pt x="45389" y="59511"/>
                    <a:pt x="45321" y="59488"/>
                    <a:pt x="45344" y="59397"/>
                  </a:cubicBezTo>
                  <a:cubicBezTo>
                    <a:pt x="45185" y="59352"/>
                    <a:pt x="45117" y="59465"/>
                    <a:pt x="44957" y="59420"/>
                  </a:cubicBezTo>
                  <a:cubicBezTo>
                    <a:pt x="44889" y="59625"/>
                    <a:pt x="44980" y="59693"/>
                    <a:pt x="44980" y="59829"/>
                  </a:cubicBezTo>
                  <a:cubicBezTo>
                    <a:pt x="44707" y="59966"/>
                    <a:pt x="44912" y="59193"/>
                    <a:pt x="45117" y="59056"/>
                  </a:cubicBezTo>
                  <a:cubicBezTo>
                    <a:pt x="45299" y="59056"/>
                    <a:pt x="45299" y="59193"/>
                    <a:pt x="45458" y="59215"/>
                  </a:cubicBezTo>
                  <a:cubicBezTo>
                    <a:pt x="45389" y="58806"/>
                    <a:pt x="45480" y="58147"/>
                    <a:pt x="45822" y="58033"/>
                  </a:cubicBezTo>
                  <a:cubicBezTo>
                    <a:pt x="45685" y="57828"/>
                    <a:pt x="45503" y="58078"/>
                    <a:pt x="45344" y="58169"/>
                  </a:cubicBezTo>
                  <a:cubicBezTo>
                    <a:pt x="45162" y="57601"/>
                    <a:pt x="45981" y="57214"/>
                    <a:pt x="45753" y="56509"/>
                  </a:cubicBezTo>
                  <a:cubicBezTo>
                    <a:pt x="45731" y="56191"/>
                    <a:pt x="46072" y="56418"/>
                    <a:pt x="45981" y="56032"/>
                  </a:cubicBezTo>
                  <a:cubicBezTo>
                    <a:pt x="46094" y="55713"/>
                    <a:pt x="45753" y="55804"/>
                    <a:pt x="45731" y="55600"/>
                  </a:cubicBezTo>
                  <a:cubicBezTo>
                    <a:pt x="45958" y="55145"/>
                    <a:pt x="45822" y="54827"/>
                    <a:pt x="46117" y="54508"/>
                  </a:cubicBezTo>
                  <a:cubicBezTo>
                    <a:pt x="46049" y="54417"/>
                    <a:pt x="45912" y="54394"/>
                    <a:pt x="45958" y="54213"/>
                  </a:cubicBezTo>
                  <a:cubicBezTo>
                    <a:pt x="45867" y="54053"/>
                    <a:pt x="45662" y="54053"/>
                    <a:pt x="45594" y="53894"/>
                  </a:cubicBezTo>
                  <a:cubicBezTo>
                    <a:pt x="45480" y="53985"/>
                    <a:pt x="45412" y="53962"/>
                    <a:pt x="45412" y="53780"/>
                  </a:cubicBezTo>
                  <a:cubicBezTo>
                    <a:pt x="45685" y="53758"/>
                    <a:pt x="45981" y="54076"/>
                    <a:pt x="46072" y="53712"/>
                  </a:cubicBezTo>
                  <a:cubicBezTo>
                    <a:pt x="46049" y="53439"/>
                    <a:pt x="45912" y="53849"/>
                    <a:pt x="45708" y="53690"/>
                  </a:cubicBezTo>
                  <a:cubicBezTo>
                    <a:pt x="45776" y="53303"/>
                    <a:pt x="45526" y="53053"/>
                    <a:pt x="45549" y="52780"/>
                  </a:cubicBezTo>
                  <a:cubicBezTo>
                    <a:pt x="45571" y="52416"/>
                    <a:pt x="45890" y="52166"/>
                    <a:pt x="45867" y="51688"/>
                  </a:cubicBezTo>
                  <a:cubicBezTo>
                    <a:pt x="45890" y="51438"/>
                    <a:pt x="45435" y="51734"/>
                    <a:pt x="45571" y="51393"/>
                  </a:cubicBezTo>
                  <a:cubicBezTo>
                    <a:pt x="45549" y="51074"/>
                    <a:pt x="45685" y="51347"/>
                    <a:pt x="45753" y="51279"/>
                  </a:cubicBezTo>
                  <a:cubicBezTo>
                    <a:pt x="45844" y="51234"/>
                    <a:pt x="45799" y="50961"/>
                    <a:pt x="46026" y="50983"/>
                  </a:cubicBezTo>
                  <a:cubicBezTo>
                    <a:pt x="45912" y="50574"/>
                    <a:pt x="45708" y="50870"/>
                    <a:pt x="45480" y="50688"/>
                  </a:cubicBezTo>
                  <a:cubicBezTo>
                    <a:pt x="45594" y="50392"/>
                    <a:pt x="45594" y="49892"/>
                    <a:pt x="45458" y="49596"/>
                  </a:cubicBezTo>
                  <a:cubicBezTo>
                    <a:pt x="45640" y="49369"/>
                    <a:pt x="45753" y="49596"/>
                    <a:pt x="45912" y="49687"/>
                  </a:cubicBezTo>
                  <a:cubicBezTo>
                    <a:pt x="46026" y="49596"/>
                    <a:pt x="46003" y="49437"/>
                    <a:pt x="45981" y="49255"/>
                  </a:cubicBezTo>
                  <a:cubicBezTo>
                    <a:pt x="45935" y="49073"/>
                    <a:pt x="45844" y="48869"/>
                    <a:pt x="45776" y="48687"/>
                  </a:cubicBezTo>
                  <a:cubicBezTo>
                    <a:pt x="46117" y="48755"/>
                    <a:pt x="46185" y="48596"/>
                    <a:pt x="46345" y="48960"/>
                  </a:cubicBezTo>
                  <a:cubicBezTo>
                    <a:pt x="46481" y="48914"/>
                    <a:pt x="46413" y="48687"/>
                    <a:pt x="46413" y="48550"/>
                  </a:cubicBezTo>
                  <a:cubicBezTo>
                    <a:pt x="46390" y="48323"/>
                    <a:pt x="46026" y="48528"/>
                    <a:pt x="45867" y="48459"/>
                  </a:cubicBezTo>
                  <a:cubicBezTo>
                    <a:pt x="45844" y="48164"/>
                    <a:pt x="45526" y="48255"/>
                    <a:pt x="45549" y="47891"/>
                  </a:cubicBezTo>
                  <a:cubicBezTo>
                    <a:pt x="45526" y="47777"/>
                    <a:pt x="45389" y="47823"/>
                    <a:pt x="45276" y="47800"/>
                  </a:cubicBezTo>
                  <a:cubicBezTo>
                    <a:pt x="45321" y="47482"/>
                    <a:pt x="45299" y="47163"/>
                    <a:pt x="45276" y="46868"/>
                  </a:cubicBezTo>
                  <a:cubicBezTo>
                    <a:pt x="45230" y="46572"/>
                    <a:pt x="45185" y="46276"/>
                    <a:pt x="45208" y="46003"/>
                  </a:cubicBezTo>
                  <a:cubicBezTo>
                    <a:pt x="45185" y="45912"/>
                    <a:pt x="45094" y="45935"/>
                    <a:pt x="45003" y="45935"/>
                  </a:cubicBezTo>
                  <a:cubicBezTo>
                    <a:pt x="45003" y="45503"/>
                    <a:pt x="44866" y="45208"/>
                    <a:pt x="44889" y="44935"/>
                  </a:cubicBezTo>
                  <a:cubicBezTo>
                    <a:pt x="44912" y="44912"/>
                    <a:pt x="45071" y="44935"/>
                    <a:pt x="45071" y="44912"/>
                  </a:cubicBezTo>
                  <a:cubicBezTo>
                    <a:pt x="45139" y="44821"/>
                    <a:pt x="44980" y="44525"/>
                    <a:pt x="45026" y="44412"/>
                  </a:cubicBezTo>
                  <a:cubicBezTo>
                    <a:pt x="44980" y="44321"/>
                    <a:pt x="44821" y="44366"/>
                    <a:pt x="44798" y="44252"/>
                  </a:cubicBezTo>
                  <a:cubicBezTo>
                    <a:pt x="44503" y="44162"/>
                    <a:pt x="44798" y="44571"/>
                    <a:pt x="44480" y="44503"/>
                  </a:cubicBezTo>
                  <a:cubicBezTo>
                    <a:pt x="44139" y="44093"/>
                    <a:pt x="44957" y="44184"/>
                    <a:pt x="44525" y="43684"/>
                  </a:cubicBezTo>
                  <a:cubicBezTo>
                    <a:pt x="44662" y="43638"/>
                    <a:pt x="44707" y="43752"/>
                    <a:pt x="44821" y="43752"/>
                  </a:cubicBezTo>
                  <a:cubicBezTo>
                    <a:pt x="44889" y="43411"/>
                    <a:pt x="44457" y="43229"/>
                    <a:pt x="44707" y="43047"/>
                  </a:cubicBezTo>
                  <a:cubicBezTo>
                    <a:pt x="44662" y="42934"/>
                    <a:pt x="44525" y="43002"/>
                    <a:pt x="44412" y="43002"/>
                  </a:cubicBezTo>
                  <a:cubicBezTo>
                    <a:pt x="44457" y="42683"/>
                    <a:pt x="44412" y="42456"/>
                    <a:pt x="44343" y="42229"/>
                  </a:cubicBezTo>
                  <a:cubicBezTo>
                    <a:pt x="44275" y="42001"/>
                    <a:pt x="44162" y="41797"/>
                    <a:pt x="44048" y="41546"/>
                  </a:cubicBezTo>
                  <a:cubicBezTo>
                    <a:pt x="44184" y="41546"/>
                    <a:pt x="44139" y="41842"/>
                    <a:pt x="44298" y="41819"/>
                  </a:cubicBezTo>
                  <a:cubicBezTo>
                    <a:pt x="44571" y="41637"/>
                    <a:pt x="43707" y="40819"/>
                    <a:pt x="43957" y="41478"/>
                  </a:cubicBezTo>
                  <a:cubicBezTo>
                    <a:pt x="43729" y="41478"/>
                    <a:pt x="43820" y="41001"/>
                    <a:pt x="43707" y="40819"/>
                  </a:cubicBezTo>
                  <a:cubicBezTo>
                    <a:pt x="43911" y="40819"/>
                    <a:pt x="43934" y="40705"/>
                    <a:pt x="44048" y="40637"/>
                  </a:cubicBezTo>
                  <a:cubicBezTo>
                    <a:pt x="44002" y="40546"/>
                    <a:pt x="43957" y="40614"/>
                    <a:pt x="43957" y="40660"/>
                  </a:cubicBezTo>
                  <a:cubicBezTo>
                    <a:pt x="43593" y="40500"/>
                    <a:pt x="44048" y="39659"/>
                    <a:pt x="43548" y="39636"/>
                  </a:cubicBezTo>
                  <a:cubicBezTo>
                    <a:pt x="43411" y="39341"/>
                    <a:pt x="43752" y="39363"/>
                    <a:pt x="43570" y="39022"/>
                  </a:cubicBezTo>
                  <a:cubicBezTo>
                    <a:pt x="43366" y="39022"/>
                    <a:pt x="43434" y="39204"/>
                    <a:pt x="43457" y="39363"/>
                  </a:cubicBezTo>
                  <a:cubicBezTo>
                    <a:pt x="43252" y="39318"/>
                    <a:pt x="43343" y="38795"/>
                    <a:pt x="43388" y="38658"/>
                  </a:cubicBezTo>
                  <a:cubicBezTo>
                    <a:pt x="43297" y="38499"/>
                    <a:pt x="43093" y="38863"/>
                    <a:pt x="43047" y="38454"/>
                  </a:cubicBezTo>
                  <a:cubicBezTo>
                    <a:pt x="42934" y="38249"/>
                    <a:pt x="43115" y="38226"/>
                    <a:pt x="43252" y="38181"/>
                  </a:cubicBezTo>
                  <a:cubicBezTo>
                    <a:pt x="43252" y="38022"/>
                    <a:pt x="43161" y="37885"/>
                    <a:pt x="43047" y="37749"/>
                  </a:cubicBezTo>
                  <a:cubicBezTo>
                    <a:pt x="42934" y="37612"/>
                    <a:pt x="42797" y="37476"/>
                    <a:pt x="42706" y="37317"/>
                  </a:cubicBezTo>
                  <a:cubicBezTo>
                    <a:pt x="42683" y="37249"/>
                    <a:pt x="42752" y="37180"/>
                    <a:pt x="42752" y="37089"/>
                  </a:cubicBezTo>
                  <a:cubicBezTo>
                    <a:pt x="42706" y="36976"/>
                    <a:pt x="42592" y="36953"/>
                    <a:pt x="42592" y="36930"/>
                  </a:cubicBezTo>
                  <a:cubicBezTo>
                    <a:pt x="42524" y="36703"/>
                    <a:pt x="42433" y="36271"/>
                    <a:pt x="42274" y="35907"/>
                  </a:cubicBezTo>
                  <a:cubicBezTo>
                    <a:pt x="42206" y="35725"/>
                    <a:pt x="42115" y="35429"/>
                    <a:pt x="42047" y="35247"/>
                  </a:cubicBezTo>
                  <a:cubicBezTo>
                    <a:pt x="41956" y="34997"/>
                    <a:pt x="41637" y="34884"/>
                    <a:pt x="41797" y="34588"/>
                  </a:cubicBezTo>
                  <a:cubicBezTo>
                    <a:pt x="41842" y="34543"/>
                    <a:pt x="41865" y="34315"/>
                    <a:pt x="41751" y="34201"/>
                  </a:cubicBezTo>
                  <a:cubicBezTo>
                    <a:pt x="41751" y="34179"/>
                    <a:pt x="41546" y="34179"/>
                    <a:pt x="41546" y="34179"/>
                  </a:cubicBezTo>
                  <a:cubicBezTo>
                    <a:pt x="41546" y="34133"/>
                    <a:pt x="41706" y="33360"/>
                    <a:pt x="41183" y="33474"/>
                  </a:cubicBezTo>
                  <a:cubicBezTo>
                    <a:pt x="41023" y="33110"/>
                    <a:pt x="40887" y="32928"/>
                    <a:pt x="40637" y="32428"/>
                  </a:cubicBezTo>
                  <a:cubicBezTo>
                    <a:pt x="40591" y="32314"/>
                    <a:pt x="40409" y="32064"/>
                    <a:pt x="40409" y="32087"/>
                  </a:cubicBezTo>
                  <a:cubicBezTo>
                    <a:pt x="40364" y="31973"/>
                    <a:pt x="40523" y="31882"/>
                    <a:pt x="40455" y="31746"/>
                  </a:cubicBezTo>
                  <a:cubicBezTo>
                    <a:pt x="40341" y="31450"/>
                    <a:pt x="40068" y="31632"/>
                    <a:pt x="40273" y="31291"/>
                  </a:cubicBezTo>
                  <a:cubicBezTo>
                    <a:pt x="40137" y="31245"/>
                    <a:pt x="40023" y="31200"/>
                    <a:pt x="39886" y="31154"/>
                  </a:cubicBezTo>
                  <a:cubicBezTo>
                    <a:pt x="39545" y="30518"/>
                    <a:pt x="39204" y="29881"/>
                    <a:pt x="38840" y="29312"/>
                  </a:cubicBezTo>
                  <a:cubicBezTo>
                    <a:pt x="38477" y="28744"/>
                    <a:pt x="38090" y="28198"/>
                    <a:pt x="37681" y="27721"/>
                  </a:cubicBezTo>
                  <a:cubicBezTo>
                    <a:pt x="37703" y="27607"/>
                    <a:pt x="37749" y="27493"/>
                    <a:pt x="37817" y="27402"/>
                  </a:cubicBezTo>
                  <a:cubicBezTo>
                    <a:pt x="37385" y="27129"/>
                    <a:pt x="37044" y="26788"/>
                    <a:pt x="36748" y="26424"/>
                  </a:cubicBezTo>
                  <a:cubicBezTo>
                    <a:pt x="36453" y="26061"/>
                    <a:pt x="36203" y="25674"/>
                    <a:pt x="35861" y="25333"/>
                  </a:cubicBezTo>
                  <a:cubicBezTo>
                    <a:pt x="35725" y="25105"/>
                    <a:pt x="35520" y="25469"/>
                    <a:pt x="35407" y="25174"/>
                  </a:cubicBezTo>
                  <a:cubicBezTo>
                    <a:pt x="35680" y="25037"/>
                    <a:pt x="35657" y="24855"/>
                    <a:pt x="35611" y="24673"/>
                  </a:cubicBezTo>
                  <a:cubicBezTo>
                    <a:pt x="35338" y="24764"/>
                    <a:pt x="35634" y="24992"/>
                    <a:pt x="35361" y="25083"/>
                  </a:cubicBezTo>
                  <a:cubicBezTo>
                    <a:pt x="35202" y="24901"/>
                    <a:pt x="35066" y="24696"/>
                    <a:pt x="35225" y="24582"/>
                  </a:cubicBezTo>
                  <a:cubicBezTo>
                    <a:pt x="35111" y="24514"/>
                    <a:pt x="34952" y="24537"/>
                    <a:pt x="34815" y="24628"/>
                  </a:cubicBezTo>
                  <a:cubicBezTo>
                    <a:pt x="34383" y="24105"/>
                    <a:pt x="34292" y="23900"/>
                    <a:pt x="33838" y="23309"/>
                  </a:cubicBezTo>
                  <a:cubicBezTo>
                    <a:pt x="34338" y="23264"/>
                    <a:pt x="34383" y="23218"/>
                    <a:pt x="34815" y="22922"/>
                  </a:cubicBezTo>
                  <a:cubicBezTo>
                    <a:pt x="34724" y="22741"/>
                    <a:pt x="34611" y="22854"/>
                    <a:pt x="34474" y="22945"/>
                  </a:cubicBezTo>
                  <a:cubicBezTo>
                    <a:pt x="34361" y="22695"/>
                    <a:pt x="34588" y="22513"/>
                    <a:pt x="34679" y="22286"/>
                  </a:cubicBezTo>
                  <a:cubicBezTo>
                    <a:pt x="34247" y="22036"/>
                    <a:pt x="34270" y="21444"/>
                    <a:pt x="33815" y="21467"/>
                  </a:cubicBezTo>
                  <a:cubicBezTo>
                    <a:pt x="33633" y="21331"/>
                    <a:pt x="33860" y="21262"/>
                    <a:pt x="33769" y="21126"/>
                  </a:cubicBezTo>
                  <a:cubicBezTo>
                    <a:pt x="33678" y="21058"/>
                    <a:pt x="33587" y="21194"/>
                    <a:pt x="33496" y="21103"/>
                  </a:cubicBezTo>
                  <a:cubicBezTo>
                    <a:pt x="33224" y="20876"/>
                    <a:pt x="33360" y="20717"/>
                    <a:pt x="33110" y="20512"/>
                  </a:cubicBezTo>
                  <a:cubicBezTo>
                    <a:pt x="33224" y="20330"/>
                    <a:pt x="33292" y="20171"/>
                    <a:pt x="33019" y="19944"/>
                  </a:cubicBezTo>
                  <a:cubicBezTo>
                    <a:pt x="32632" y="19966"/>
                    <a:pt x="33451" y="20626"/>
                    <a:pt x="32928" y="20285"/>
                  </a:cubicBezTo>
                  <a:cubicBezTo>
                    <a:pt x="32792" y="20194"/>
                    <a:pt x="32701" y="19989"/>
                    <a:pt x="32678" y="19966"/>
                  </a:cubicBezTo>
                  <a:cubicBezTo>
                    <a:pt x="32473" y="19830"/>
                    <a:pt x="32359" y="19853"/>
                    <a:pt x="32269" y="19807"/>
                  </a:cubicBezTo>
                  <a:cubicBezTo>
                    <a:pt x="32155" y="19671"/>
                    <a:pt x="32200" y="19580"/>
                    <a:pt x="32087" y="19443"/>
                  </a:cubicBezTo>
                  <a:cubicBezTo>
                    <a:pt x="31541" y="18897"/>
                    <a:pt x="30790" y="18306"/>
                    <a:pt x="30518" y="17920"/>
                  </a:cubicBezTo>
                  <a:cubicBezTo>
                    <a:pt x="30427" y="17851"/>
                    <a:pt x="30358" y="17988"/>
                    <a:pt x="30267" y="18056"/>
                  </a:cubicBezTo>
                  <a:cubicBezTo>
                    <a:pt x="30040" y="17601"/>
                    <a:pt x="29358" y="17101"/>
                    <a:pt x="28812" y="17010"/>
                  </a:cubicBezTo>
                  <a:cubicBezTo>
                    <a:pt x="28653" y="16919"/>
                    <a:pt x="28653" y="16737"/>
                    <a:pt x="28516" y="16623"/>
                  </a:cubicBezTo>
                  <a:cubicBezTo>
                    <a:pt x="28380" y="16510"/>
                    <a:pt x="28221" y="16601"/>
                    <a:pt x="28175" y="16578"/>
                  </a:cubicBezTo>
                  <a:cubicBezTo>
                    <a:pt x="28084" y="16487"/>
                    <a:pt x="28198" y="16351"/>
                    <a:pt x="28153" y="16305"/>
                  </a:cubicBezTo>
                  <a:cubicBezTo>
                    <a:pt x="28130" y="16260"/>
                    <a:pt x="27766" y="16078"/>
                    <a:pt x="27743" y="16055"/>
                  </a:cubicBezTo>
                  <a:cubicBezTo>
                    <a:pt x="27584" y="15941"/>
                    <a:pt x="27425" y="15941"/>
                    <a:pt x="27243" y="15737"/>
                  </a:cubicBezTo>
                  <a:cubicBezTo>
                    <a:pt x="27175" y="15850"/>
                    <a:pt x="27379" y="15941"/>
                    <a:pt x="27470" y="16055"/>
                  </a:cubicBezTo>
                  <a:cubicBezTo>
                    <a:pt x="27539" y="16351"/>
                    <a:pt x="26970" y="15668"/>
                    <a:pt x="26765" y="15555"/>
                  </a:cubicBezTo>
                  <a:cubicBezTo>
                    <a:pt x="27084" y="15532"/>
                    <a:pt x="26720" y="15168"/>
                    <a:pt x="27129" y="15259"/>
                  </a:cubicBezTo>
                  <a:cubicBezTo>
                    <a:pt x="27220" y="15032"/>
                    <a:pt x="26834" y="15350"/>
                    <a:pt x="26697" y="15032"/>
                  </a:cubicBezTo>
                  <a:cubicBezTo>
                    <a:pt x="26447" y="15123"/>
                    <a:pt x="26674" y="15464"/>
                    <a:pt x="26470" y="15327"/>
                  </a:cubicBezTo>
                  <a:cubicBezTo>
                    <a:pt x="26151" y="15100"/>
                    <a:pt x="26584" y="15236"/>
                    <a:pt x="26493" y="14986"/>
                  </a:cubicBezTo>
                  <a:cubicBezTo>
                    <a:pt x="26379" y="14850"/>
                    <a:pt x="26242" y="15077"/>
                    <a:pt x="26151" y="15077"/>
                  </a:cubicBezTo>
                  <a:cubicBezTo>
                    <a:pt x="26061" y="15077"/>
                    <a:pt x="25833" y="14668"/>
                    <a:pt x="25742" y="14986"/>
                  </a:cubicBezTo>
                  <a:cubicBezTo>
                    <a:pt x="25310" y="14691"/>
                    <a:pt x="25083" y="14349"/>
                    <a:pt x="24742" y="14077"/>
                  </a:cubicBezTo>
                  <a:cubicBezTo>
                    <a:pt x="24969" y="13872"/>
                    <a:pt x="24787" y="13667"/>
                    <a:pt x="25083" y="13645"/>
                  </a:cubicBezTo>
                  <a:cubicBezTo>
                    <a:pt x="24855" y="13303"/>
                    <a:pt x="24082" y="12735"/>
                    <a:pt x="23673" y="12621"/>
                  </a:cubicBezTo>
                  <a:cubicBezTo>
                    <a:pt x="23582" y="12599"/>
                    <a:pt x="23536" y="12644"/>
                    <a:pt x="23491" y="12712"/>
                  </a:cubicBezTo>
                  <a:cubicBezTo>
                    <a:pt x="22740" y="12394"/>
                    <a:pt x="22195" y="11598"/>
                    <a:pt x="21649" y="11643"/>
                  </a:cubicBezTo>
                  <a:cubicBezTo>
                    <a:pt x="21353" y="11371"/>
                    <a:pt x="20876" y="10893"/>
                    <a:pt x="20648" y="11257"/>
                  </a:cubicBezTo>
                  <a:cubicBezTo>
                    <a:pt x="20466" y="11052"/>
                    <a:pt x="20194" y="11075"/>
                    <a:pt x="19943" y="10961"/>
                  </a:cubicBezTo>
                  <a:cubicBezTo>
                    <a:pt x="19784" y="10870"/>
                    <a:pt x="19648" y="10643"/>
                    <a:pt x="19489" y="10597"/>
                  </a:cubicBezTo>
                  <a:cubicBezTo>
                    <a:pt x="19398" y="10552"/>
                    <a:pt x="19216" y="10643"/>
                    <a:pt x="19148" y="10643"/>
                  </a:cubicBezTo>
                  <a:cubicBezTo>
                    <a:pt x="18761" y="10552"/>
                    <a:pt x="18374" y="10302"/>
                    <a:pt x="18011" y="10165"/>
                  </a:cubicBezTo>
                  <a:cubicBezTo>
                    <a:pt x="17851" y="10097"/>
                    <a:pt x="17669" y="9983"/>
                    <a:pt x="17442" y="9892"/>
                  </a:cubicBezTo>
                  <a:cubicBezTo>
                    <a:pt x="17192" y="9779"/>
                    <a:pt x="16942" y="9688"/>
                    <a:pt x="16692" y="9642"/>
                  </a:cubicBezTo>
                  <a:cubicBezTo>
                    <a:pt x="16373" y="9574"/>
                    <a:pt x="16100" y="9642"/>
                    <a:pt x="15805" y="9551"/>
                  </a:cubicBezTo>
                  <a:cubicBezTo>
                    <a:pt x="15486" y="9415"/>
                    <a:pt x="15191" y="9233"/>
                    <a:pt x="14827" y="9256"/>
                  </a:cubicBezTo>
                  <a:cubicBezTo>
                    <a:pt x="14986" y="9006"/>
                    <a:pt x="14850" y="8915"/>
                    <a:pt x="14941" y="8710"/>
                  </a:cubicBezTo>
                  <a:cubicBezTo>
                    <a:pt x="15236" y="8892"/>
                    <a:pt x="15259" y="8460"/>
                    <a:pt x="15509" y="8528"/>
                  </a:cubicBezTo>
                  <a:cubicBezTo>
                    <a:pt x="15532" y="8278"/>
                    <a:pt x="15191" y="8551"/>
                    <a:pt x="14986" y="8323"/>
                  </a:cubicBezTo>
                  <a:cubicBezTo>
                    <a:pt x="15305" y="8142"/>
                    <a:pt x="15577" y="7687"/>
                    <a:pt x="15259" y="7346"/>
                  </a:cubicBezTo>
                  <a:cubicBezTo>
                    <a:pt x="15214" y="7323"/>
                    <a:pt x="14986" y="7437"/>
                    <a:pt x="14918" y="7414"/>
                  </a:cubicBezTo>
                  <a:cubicBezTo>
                    <a:pt x="14713" y="7391"/>
                    <a:pt x="14304" y="7141"/>
                    <a:pt x="13917" y="7050"/>
                  </a:cubicBezTo>
                  <a:cubicBezTo>
                    <a:pt x="13554" y="6982"/>
                    <a:pt x="13326" y="7164"/>
                    <a:pt x="13053" y="6868"/>
                  </a:cubicBezTo>
                  <a:cubicBezTo>
                    <a:pt x="12894" y="7005"/>
                    <a:pt x="12576" y="6959"/>
                    <a:pt x="12235" y="6891"/>
                  </a:cubicBezTo>
                  <a:cubicBezTo>
                    <a:pt x="12075" y="6845"/>
                    <a:pt x="11871" y="6800"/>
                    <a:pt x="11689" y="6754"/>
                  </a:cubicBezTo>
                  <a:cubicBezTo>
                    <a:pt x="11507" y="6732"/>
                    <a:pt x="11348" y="6709"/>
                    <a:pt x="11189" y="6709"/>
                  </a:cubicBezTo>
                  <a:cubicBezTo>
                    <a:pt x="10984" y="6686"/>
                    <a:pt x="10848" y="6845"/>
                    <a:pt x="10643" y="6845"/>
                  </a:cubicBezTo>
                  <a:cubicBezTo>
                    <a:pt x="10074" y="6891"/>
                    <a:pt x="9574" y="6504"/>
                    <a:pt x="9074" y="6391"/>
                  </a:cubicBezTo>
                  <a:cubicBezTo>
                    <a:pt x="9210" y="6049"/>
                    <a:pt x="8915" y="5958"/>
                    <a:pt x="8937" y="5708"/>
                  </a:cubicBezTo>
                  <a:cubicBezTo>
                    <a:pt x="8437" y="5481"/>
                    <a:pt x="8483" y="4867"/>
                    <a:pt x="8028" y="4594"/>
                  </a:cubicBezTo>
                  <a:cubicBezTo>
                    <a:pt x="8301" y="4321"/>
                    <a:pt x="8096" y="4253"/>
                    <a:pt x="7823" y="4094"/>
                  </a:cubicBezTo>
                  <a:cubicBezTo>
                    <a:pt x="8255" y="3730"/>
                    <a:pt x="7664" y="3412"/>
                    <a:pt x="7687" y="3048"/>
                  </a:cubicBezTo>
                  <a:cubicBezTo>
                    <a:pt x="7846" y="3093"/>
                    <a:pt x="7869" y="3002"/>
                    <a:pt x="8005" y="3002"/>
                  </a:cubicBezTo>
                  <a:cubicBezTo>
                    <a:pt x="8005" y="2889"/>
                    <a:pt x="7755" y="2889"/>
                    <a:pt x="7618" y="2843"/>
                  </a:cubicBezTo>
                  <a:cubicBezTo>
                    <a:pt x="7891" y="2661"/>
                    <a:pt x="7709" y="2570"/>
                    <a:pt x="8005" y="2457"/>
                  </a:cubicBezTo>
                  <a:cubicBezTo>
                    <a:pt x="8050" y="2297"/>
                    <a:pt x="7937" y="2275"/>
                    <a:pt x="7823" y="2229"/>
                  </a:cubicBezTo>
                  <a:cubicBezTo>
                    <a:pt x="7960" y="2206"/>
                    <a:pt x="7937" y="2002"/>
                    <a:pt x="8096" y="1911"/>
                  </a:cubicBezTo>
                  <a:cubicBezTo>
                    <a:pt x="8119" y="1888"/>
                    <a:pt x="8278" y="1979"/>
                    <a:pt x="8301" y="1956"/>
                  </a:cubicBezTo>
                  <a:cubicBezTo>
                    <a:pt x="8437" y="1820"/>
                    <a:pt x="8323" y="1524"/>
                    <a:pt x="8483" y="1524"/>
                  </a:cubicBezTo>
                  <a:cubicBezTo>
                    <a:pt x="8551" y="1524"/>
                    <a:pt x="8574" y="1661"/>
                    <a:pt x="8664" y="1638"/>
                  </a:cubicBezTo>
                  <a:cubicBezTo>
                    <a:pt x="8892" y="1615"/>
                    <a:pt x="9006" y="1524"/>
                    <a:pt x="9187" y="1274"/>
                  </a:cubicBezTo>
                  <a:cubicBezTo>
                    <a:pt x="9529" y="1410"/>
                    <a:pt x="9620" y="1229"/>
                    <a:pt x="9961" y="1320"/>
                  </a:cubicBezTo>
                  <a:cubicBezTo>
                    <a:pt x="10074" y="1342"/>
                    <a:pt x="10074" y="1183"/>
                    <a:pt x="10120" y="1069"/>
                  </a:cubicBezTo>
                  <a:cubicBezTo>
                    <a:pt x="10552" y="1501"/>
                    <a:pt x="11575" y="1706"/>
                    <a:pt x="11848" y="2229"/>
                  </a:cubicBezTo>
                  <a:lnTo>
                    <a:pt x="12667" y="2457"/>
                  </a:lnTo>
                  <a:cubicBezTo>
                    <a:pt x="12871" y="1934"/>
                    <a:pt x="12553" y="1638"/>
                    <a:pt x="12576" y="1183"/>
                  </a:cubicBezTo>
                  <a:cubicBezTo>
                    <a:pt x="13303" y="1297"/>
                    <a:pt x="12644" y="637"/>
                    <a:pt x="13008" y="455"/>
                  </a:cubicBezTo>
                  <a:cubicBezTo>
                    <a:pt x="13144" y="478"/>
                    <a:pt x="13303" y="524"/>
                    <a:pt x="13440" y="569"/>
                  </a:cubicBezTo>
                  <a:cubicBezTo>
                    <a:pt x="13508" y="364"/>
                    <a:pt x="13326" y="251"/>
                    <a:pt x="13485" y="1"/>
                  </a:cubicBezTo>
                  <a:cubicBezTo>
                    <a:pt x="14054" y="251"/>
                    <a:pt x="14168" y="273"/>
                    <a:pt x="14645" y="455"/>
                  </a:cubicBezTo>
                  <a:cubicBezTo>
                    <a:pt x="14668" y="660"/>
                    <a:pt x="14759" y="819"/>
                    <a:pt x="14963" y="956"/>
                  </a:cubicBezTo>
                  <a:cubicBezTo>
                    <a:pt x="15350" y="1047"/>
                    <a:pt x="15032" y="706"/>
                    <a:pt x="15282" y="751"/>
                  </a:cubicBezTo>
                  <a:lnTo>
                    <a:pt x="15714" y="887"/>
                  </a:lnTo>
                  <a:lnTo>
                    <a:pt x="15577" y="1229"/>
                  </a:lnTo>
                  <a:cubicBezTo>
                    <a:pt x="16032" y="1274"/>
                    <a:pt x="16214" y="1752"/>
                    <a:pt x="16464" y="1456"/>
                  </a:cubicBezTo>
                  <a:cubicBezTo>
                    <a:pt x="16510" y="1320"/>
                    <a:pt x="15782" y="1388"/>
                    <a:pt x="16032" y="1001"/>
                  </a:cubicBezTo>
                  <a:cubicBezTo>
                    <a:pt x="17124" y="1410"/>
                    <a:pt x="18238" y="1774"/>
                    <a:pt x="19284" y="2275"/>
                  </a:cubicBezTo>
                  <a:cubicBezTo>
                    <a:pt x="19443" y="2297"/>
                    <a:pt x="19511" y="2206"/>
                    <a:pt x="19671" y="2252"/>
                  </a:cubicBezTo>
                  <a:cubicBezTo>
                    <a:pt x="19762" y="2047"/>
                    <a:pt x="19602" y="1911"/>
                    <a:pt x="19784" y="1706"/>
                  </a:cubicBezTo>
                  <a:cubicBezTo>
                    <a:pt x="20330" y="1843"/>
                    <a:pt x="20376" y="1592"/>
                    <a:pt x="20921" y="2002"/>
                  </a:cubicBezTo>
                  <a:cubicBezTo>
                    <a:pt x="21149" y="1797"/>
                    <a:pt x="20762" y="1752"/>
                    <a:pt x="20580" y="1638"/>
                  </a:cubicBezTo>
                  <a:cubicBezTo>
                    <a:pt x="20285" y="1433"/>
                    <a:pt x="20808" y="1615"/>
                    <a:pt x="20944" y="1706"/>
                  </a:cubicBezTo>
                  <a:cubicBezTo>
                    <a:pt x="21626" y="2115"/>
                    <a:pt x="22968" y="2457"/>
                    <a:pt x="22968" y="3025"/>
                  </a:cubicBezTo>
                  <a:cubicBezTo>
                    <a:pt x="23241" y="2980"/>
                    <a:pt x="23491" y="2843"/>
                    <a:pt x="23923" y="3207"/>
                  </a:cubicBezTo>
                  <a:cubicBezTo>
                    <a:pt x="23832" y="3321"/>
                    <a:pt x="23605" y="3070"/>
                    <a:pt x="23536" y="3207"/>
                  </a:cubicBezTo>
                  <a:cubicBezTo>
                    <a:pt x="23514" y="3275"/>
                    <a:pt x="23582" y="3343"/>
                    <a:pt x="23536" y="3412"/>
                  </a:cubicBezTo>
                  <a:cubicBezTo>
                    <a:pt x="23809" y="3503"/>
                    <a:pt x="24059" y="3571"/>
                    <a:pt x="24219" y="3389"/>
                  </a:cubicBezTo>
                  <a:cubicBezTo>
                    <a:pt x="24969" y="3707"/>
                    <a:pt x="25356" y="4298"/>
                    <a:pt x="26015" y="4412"/>
                  </a:cubicBezTo>
                  <a:cubicBezTo>
                    <a:pt x="25378" y="4344"/>
                    <a:pt x="26311" y="4867"/>
                    <a:pt x="26493" y="4731"/>
                  </a:cubicBezTo>
                  <a:cubicBezTo>
                    <a:pt x="27107" y="5117"/>
                    <a:pt x="27789" y="5617"/>
                    <a:pt x="28335" y="5936"/>
                  </a:cubicBezTo>
                  <a:cubicBezTo>
                    <a:pt x="29039" y="6368"/>
                    <a:pt x="29813" y="6959"/>
                    <a:pt x="30495" y="7528"/>
                  </a:cubicBezTo>
                  <a:cubicBezTo>
                    <a:pt x="31177" y="8119"/>
                    <a:pt x="31836" y="8642"/>
                    <a:pt x="32450" y="8869"/>
                  </a:cubicBezTo>
                  <a:cubicBezTo>
                    <a:pt x="32564" y="9051"/>
                    <a:pt x="32359" y="9006"/>
                    <a:pt x="32291" y="9074"/>
                  </a:cubicBezTo>
                  <a:cubicBezTo>
                    <a:pt x="32405" y="9142"/>
                    <a:pt x="32428" y="9210"/>
                    <a:pt x="32405" y="9278"/>
                  </a:cubicBezTo>
                  <a:cubicBezTo>
                    <a:pt x="32655" y="9506"/>
                    <a:pt x="32723" y="9347"/>
                    <a:pt x="32951" y="9529"/>
                  </a:cubicBezTo>
                  <a:cubicBezTo>
                    <a:pt x="33110" y="9665"/>
                    <a:pt x="33178" y="9983"/>
                    <a:pt x="33337" y="10120"/>
                  </a:cubicBezTo>
                  <a:cubicBezTo>
                    <a:pt x="33519" y="10279"/>
                    <a:pt x="33701" y="10165"/>
                    <a:pt x="33883" y="10370"/>
                  </a:cubicBezTo>
                  <a:cubicBezTo>
                    <a:pt x="34088" y="10529"/>
                    <a:pt x="34110" y="10666"/>
                    <a:pt x="33951" y="10802"/>
                  </a:cubicBezTo>
                  <a:cubicBezTo>
                    <a:pt x="34201" y="10870"/>
                    <a:pt x="34429" y="10688"/>
                    <a:pt x="34724" y="11143"/>
                  </a:cubicBezTo>
                  <a:cubicBezTo>
                    <a:pt x="34633" y="11189"/>
                    <a:pt x="34520" y="11029"/>
                    <a:pt x="34429" y="11120"/>
                  </a:cubicBezTo>
                  <a:cubicBezTo>
                    <a:pt x="34429" y="11325"/>
                    <a:pt x="34770" y="11439"/>
                    <a:pt x="34929" y="11734"/>
                  </a:cubicBezTo>
                  <a:cubicBezTo>
                    <a:pt x="34952" y="11780"/>
                    <a:pt x="34952" y="12007"/>
                    <a:pt x="34975" y="12030"/>
                  </a:cubicBezTo>
                  <a:cubicBezTo>
                    <a:pt x="35247" y="12348"/>
                    <a:pt x="35589" y="12621"/>
                    <a:pt x="35884" y="12871"/>
                  </a:cubicBezTo>
                  <a:cubicBezTo>
                    <a:pt x="36203" y="13122"/>
                    <a:pt x="36475" y="13372"/>
                    <a:pt x="36635" y="13576"/>
                  </a:cubicBezTo>
                  <a:cubicBezTo>
                    <a:pt x="36748" y="13599"/>
                    <a:pt x="36862" y="13599"/>
                    <a:pt x="36976" y="13554"/>
                  </a:cubicBezTo>
                  <a:cubicBezTo>
                    <a:pt x="37044" y="14099"/>
                    <a:pt x="37772" y="14509"/>
                    <a:pt x="38204" y="14895"/>
                  </a:cubicBezTo>
                  <a:lnTo>
                    <a:pt x="37999" y="15077"/>
                  </a:lnTo>
                  <a:cubicBezTo>
                    <a:pt x="38226" y="15236"/>
                    <a:pt x="38454" y="15509"/>
                    <a:pt x="38658" y="15418"/>
                  </a:cubicBezTo>
                  <a:cubicBezTo>
                    <a:pt x="38818" y="15737"/>
                    <a:pt x="38386" y="15486"/>
                    <a:pt x="38295" y="15577"/>
                  </a:cubicBezTo>
                  <a:cubicBezTo>
                    <a:pt x="38545" y="15873"/>
                    <a:pt x="38772" y="15873"/>
                    <a:pt x="39022" y="16010"/>
                  </a:cubicBezTo>
                  <a:cubicBezTo>
                    <a:pt x="39272" y="16442"/>
                    <a:pt x="39750" y="16919"/>
                    <a:pt x="40182" y="17124"/>
                  </a:cubicBezTo>
                  <a:cubicBezTo>
                    <a:pt x="40250" y="17283"/>
                    <a:pt x="40250" y="17442"/>
                    <a:pt x="40296" y="17601"/>
                  </a:cubicBezTo>
                  <a:cubicBezTo>
                    <a:pt x="40955" y="18102"/>
                    <a:pt x="41615" y="18716"/>
                    <a:pt x="42183" y="19420"/>
                  </a:cubicBezTo>
                  <a:cubicBezTo>
                    <a:pt x="42752" y="20125"/>
                    <a:pt x="43297" y="20899"/>
                    <a:pt x="43684" y="21763"/>
                  </a:cubicBezTo>
                  <a:cubicBezTo>
                    <a:pt x="43911" y="21945"/>
                    <a:pt x="44116" y="22127"/>
                    <a:pt x="44343" y="22286"/>
                  </a:cubicBezTo>
                  <a:cubicBezTo>
                    <a:pt x="44525" y="22718"/>
                    <a:pt x="44639" y="23082"/>
                    <a:pt x="44912" y="23559"/>
                  </a:cubicBezTo>
                  <a:lnTo>
                    <a:pt x="44594" y="23741"/>
                  </a:lnTo>
                  <a:cubicBezTo>
                    <a:pt x="44912" y="24014"/>
                    <a:pt x="45617" y="24446"/>
                    <a:pt x="45480" y="24946"/>
                  </a:cubicBezTo>
                  <a:cubicBezTo>
                    <a:pt x="45185" y="24946"/>
                    <a:pt x="45185" y="24423"/>
                    <a:pt x="45071" y="24241"/>
                  </a:cubicBezTo>
                  <a:cubicBezTo>
                    <a:pt x="44866" y="24037"/>
                    <a:pt x="44594" y="24219"/>
                    <a:pt x="44434" y="23832"/>
                  </a:cubicBezTo>
                  <a:cubicBezTo>
                    <a:pt x="44366" y="23968"/>
                    <a:pt x="44389" y="24128"/>
                    <a:pt x="44480" y="24310"/>
                  </a:cubicBezTo>
                  <a:cubicBezTo>
                    <a:pt x="44184" y="24082"/>
                    <a:pt x="43911" y="24446"/>
                    <a:pt x="43684" y="24378"/>
                  </a:cubicBezTo>
                  <a:cubicBezTo>
                    <a:pt x="43161" y="24219"/>
                    <a:pt x="43070" y="23605"/>
                    <a:pt x="42570" y="23241"/>
                  </a:cubicBezTo>
                  <a:cubicBezTo>
                    <a:pt x="42479" y="23036"/>
                    <a:pt x="42342" y="22809"/>
                    <a:pt x="42570" y="22718"/>
                  </a:cubicBezTo>
                  <a:cubicBezTo>
                    <a:pt x="42433" y="22604"/>
                    <a:pt x="42297" y="22559"/>
                    <a:pt x="42183" y="22445"/>
                  </a:cubicBezTo>
                  <a:cubicBezTo>
                    <a:pt x="42047" y="22559"/>
                    <a:pt x="42092" y="22718"/>
                    <a:pt x="42251" y="22922"/>
                  </a:cubicBezTo>
                  <a:cubicBezTo>
                    <a:pt x="41933" y="22809"/>
                    <a:pt x="41660" y="22058"/>
                    <a:pt x="41546" y="21785"/>
                  </a:cubicBezTo>
                  <a:cubicBezTo>
                    <a:pt x="41842" y="21740"/>
                    <a:pt x="41774" y="21694"/>
                    <a:pt x="41865" y="21444"/>
                  </a:cubicBezTo>
                  <a:cubicBezTo>
                    <a:pt x="41683" y="21240"/>
                    <a:pt x="41365" y="21331"/>
                    <a:pt x="41410" y="20944"/>
                  </a:cubicBezTo>
                  <a:cubicBezTo>
                    <a:pt x="41319" y="21035"/>
                    <a:pt x="41251" y="21035"/>
                    <a:pt x="41183" y="20967"/>
                  </a:cubicBezTo>
                  <a:cubicBezTo>
                    <a:pt x="40978" y="21149"/>
                    <a:pt x="41819" y="21626"/>
                    <a:pt x="41410" y="21763"/>
                  </a:cubicBezTo>
                  <a:cubicBezTo>
                    <a:pt x="41137" y="21353"/>
                    <a:pt x="40819" y="20967"/>
                    <a:pt x="40728" y="20626"/>
                  </a:cubicBezTo>
                  <a:cubicBezTo>
                    <a:pt x="40432" y="20307"/>
                    <a:pt x="40455" y="20785"/>
                    <a:pt x="40228" y="20694"/>
                  </a:cubicBezTo>
                  <a:cubicBezTo>
                    <a:pt x="40409" y="20990"/>
                    <a:pt x="40751" y="21081"/>
                    <a:pt x="40728" y="21422"/>
                  </a:cubicBezTo>
                  <a:cubicBezTo>
                    <a:pt x="40569" y="21490"/>
                    <a:pt x="40432" y="21535"/>
                    <a:pt x="40296" y="21444"/>
                  </a:cubicBezTo>
                  <a:cubicBezTo>
                    <a:pt x="40228" y="21558"/>
                    <a:pt x="40205" y="21717"/>
                    <a:pt x="40250" y="21876"/>
                  </a:cubicBezTo>
                  <a:cubicBezTo>
                    <a:pt x="40614" y="22104"/>
                    <a:pt x="40364" y="21558"/>
                    <a:pt x="40569" y="21513"/>
                  </a:cubicBezTo>
                  <a:cubicBezTo>
                    <a:pt x="40660" y="21740"/>
                    <a:pt x="40796" y="21626"/>
                    <a:pt x="40932" y="21535"/>
                  </a:cubicBezTo>
                  <a:cubicBezTo>
                    <a:pt x="41160" y="21785"/>
                    <a:pt x="41069" y="21922"/>
                    <a:pt x="41228" y="22127"/>
                  </a:cubicBezTo>
                  <a:cubicBezTo>
                    <a:pt x="41092" y="22172"/>
                    <a:pt x="41001" y="21945"/>
                    <a:pt x="40887" y="21831"/>
                  </a:cubicBezTo>
                  <a:cubicBezTo>
                    <a:pt x="40660" y="22195"/>
                    <a:pt x="41274" y="22263"/>
                    <a:pt x="41478" y="22354"/>
                  </a:cubicBezTo>
                  <a:cubicBezTo>
                    <a:pt x="41706" y="22695"/>
                    <a:pt x="41569" y="22945"/>
                    <a:pt x="41569" y="23218"/>
                  </a:cubicBezTo>
                  <a:cubicBezTo>
                    <a:pt x="41751" y="23355"/>
                    <a:pt x="41978" y="22991"/>
                    <a:pt x="42115" y="23377"/>
                  </a:cubicBezTo>
                  <a:cubicBezTo>
                    <a:pt x="42138" y="23582"/>
                    <a:pt x="42001" y="23741"/>
                    <a:pt x="41910" y="23900"/>
                  </a:cubicBezTo>
                  <a:cubicBezTo>
                    <a:pt x="42047" y="23968"/>
                    <a:pt x="42251" y="23855"/>
                    <a:pt x="42388" y="23991"/>
                  </a:cubicBezTo>
                  <a:cubicBezTo>
                    <a:pt x="42706" y="24401"/>
                    <a:pt x="42979" y="24946"/>
                    <a:pt x="43275" y="25515"/>
                  </a:cubicBezTo>
                  <a:cubicBezTo>
                    <a:pt x="43570" y="26061"/>
                    <a:pt x="43911" y="26652"/>
                    <a:pt x="44184" y="27243"/>
                  </a:cubicBezTo>
                  <a:cubicBezTo>
                    <a:pt x="44275" y="27493"/>
                    <a:pt x="44480" y="27243"/>
                    <a:pt x="44594" y="27425"/>
                  </a:cubicBezTo>
                  <a:cubicBezTo>
                    <a:pt x="44662" y="27289"/>
                    <a:pt x="44639" y="27129"/>
                    <a:pt x="44548" y="26947"/>
                  </a:cubicBezTo>
                  <a:cubicBezTo>
                    <a:pt x="44957" y="27084"/>
                    <a:pt x="45003" y="26561"/>
                    <a:pt x="45185" y="26379"/>
                  </a:cubicBezTo>
                  <a:lnTo>
                    <a:pt x="45299" y="26561"/>
                  </a:lnTo>
                  <a:lnTo>
                    <a:pt x="45389" y="26765"/>
                  </a:lnTo>
                  <a:cubicBezTo>
                    <a:pt x="45071" y="26743"/>
                    <a:pt x="44866" y="26925"/>
                    <a:pt x="45048" y="27311"/>
                  </a:cubicBezTo>
                  <a:cubicBezTo>
                    <a:pt x="45344" y="27266"/>
                    <a:pt x="44980" y="26925"/>
                    <a:pt x="45367" y="26902"/>
                  </a:cubicBezTo>
                  <a:cubicBezTo>
                    <a:pt x="45321" y="27425"/>
                    <a:pt x="45594" y="27630"/>
                    <a:pt x="45935" y="27880"/>
                  </a:cubicBezTo>
                  <a:cubicBezTo>
                    <a:pt x="46026" y="27630"/>
                    <a:pt x="45731" y="27493"/>
                    <a:pt x="45640" y="27266"/>
                  </a:cubicBezTo>
                  <a:cubicBezTo>
                    <a:pt x="45480" y="26879"/>
                    <a:pt x="45594" y="26561"/>
                    <a:pt x="45526" y="26197"/>
                  </a:cubicBezTo>
                  <a:cubicBezTo>
                    <a:pt x="45685" y="26288"/>
                    <a:pt x="46140" y="26356"/>
                    <a:pt x="46003" y="25947"/>
                  </a:cubicBezTo>
                  <a:cubicBezTo>
                    <a:pt x="46299" y="26242"/>
                    <a:pt x="46572" y="26493"/>
                    <a:pt x="46868" y="26675"/>
                  </a:cubicBezTo>
                  <a:cubicBezTo>
                    <a:pt x="47072" y="26925"/>
                    <a:pt x="46822" y="26970"/>
                    <a:pt x="46913" y="27175"/>
                  </a:cubicBezTo>
                  <a:cubicBezTo>
                    <a:pt x="46981" y="27493"/>
                    <a:pt x="47231" y="27652"/>
                    <a:pt x="47391" y="27948"/>
                  </a:cubicBezTo>
                  <a:cubicBezTo>
                    <a:pt x="47482" y="28130"/>
                    <a:pt x="47391" y="28175"/>
                    <a:pt x="47459" y="28312"/>
                  </a:cubicBezTo>
                  <a:cubicBezTo>
                    <a:pt x="47618" y="28653"/>
                    <a:pt x="47845" y="28880"/>
                    <a:pt x="47936" y="29221"/>
                  </a:cubicBezTo>
                  <a:cubicBezTo>
                    <a:pt x="48050" y="29562"/>
                    <a:pt x="48255" y="30040"/>
                    <a:pt x="48459" y="30540"/>
                  </a:cubicBezTo>
                  <a:cubicBezTo>
                    <a:pt x="48664" y="31041"/>
                    <a:pt x="48869" y="31541"/>
                    <a:pt x="49005" y="31882"/>
                  </a:cubicBezTo>
                  <a:cubicBezTo>
                    <a:pt x="49073" y="32087"/>
                    <a:pt x="48960" y="32496"/>
                    <a:pt x="49323" y="32496"/>
                  </a:cubicBezTo>
                  <a:cubicBezTo>
                    <a:pt x="49505" y="32769"/>
                    <a:pt x="49233" y="32769"/>
                    <a:pt x="49323" y="32996"/>
                  </a:cubicBezTo>
                  <a:cubicBezTo>
                    <a:pt x="49346" y="33178"/>
                    <a:pt x="49460" y="33178"/>
                    <a:pt x="49551" y="33155"/>
                  </a:cubicBezTo>
                  <a:cubicBezTo>
                    <a:pt x="49756" y="33474"/>
                    <a:pt x="49323" y="33383"/>
                    <a:pt x="49437" y="33656"/>
                  </a:cubicBezTo>
                  <a:cubicBezTo>
                    <a:pt x="49505" y="34088"/>
                    <a:pt x="49846" y="34201"/>
                    <a:pt x="49710" y="34543"/>
                  </a:cubicBezTo>
                  <a:cubicBezTo>
                    <a:pt x="49778" y="34656"/>
                    <a:pt x="49892" y="34588"/>
                    <a:pt x="50006" y="34565"/>
                  </a:cubicBezTo>
                  <a:cubicBezTo>
                    <a:pt x="49937" y="34952"/>
                    <a:pt x="50074" y="35452"/>
                    <a:pt x="50256" y="36043"/>
                  </a:cubicBezTo>
                  <a:cubicBezTo>
                    <a:pt x="50347" y="36134"/>
                    <a:pt x="50460" y="36157"/>
                    <a:pt x="50597" y="36180"/>
                  </a:cubicBezTo>
                  <a:cubicBezTo>
                    <a:pt x="50665" y="36498"/>
                    <a:pt x="50779" y="36907"/>
                    <a:pt x="50893" y="37408"/>
                  </a:cubicBezTo>
                  <a:cubicBezTo>
                    <a:pt x="50961" y="37658"/>
                    <a:pt x="51029" y="37908"/>
                    <a:pt x="51097" y="38181"/>
                  </a:cubicBezTo>
                  <a:cubicBezTo>
                    <a:pt x="51143" y="38477"/>
                    <a:pt x="51211" y="38749"/>
                    <a:pt x="51279" y="39045"/>
                  </a:cubicBezTo>
                  <a:cubicBezTo>
                    <a:pt x="51416" y="39636"/>
                    <a:pt x="51552" y="40250"/>
                    <a:pt x="51688" y="40841"/>
                  </a:cubicBezTo>
                  <a:cubicBezTo>
                    <a:pt x="51802" y="41455"/>
                    <a:pt x="51916" y="42047"/>
                    <a:pt x="52052" y="42547"/>
                  </a:cubicBezTo>
                  <a:cubicBezTo>
                    <a:pt x="52120" y="42865"/>
                    <a:pt x="52280" y="43093"/>
                    <a:pt x="52371" y="43434"/>
                  </a:cubicBezTo>
                  <a:cubicBezTo>
                    <a:pt x="52530" y="44184"/>
                    <a:pt x="52462" y="44912"/>
                    <a:pt x="52712" y="45480"/>
                  </a:cubicBezTo>
                  <a:cubicBezTo>
                    <a:pt x="52712" y="44889"/>
                    <a:pt x="52916" y="45048"/>
                    <a:pt x="53007" y="45685"/>
                  </a:cubicBezTo>
                  <a:cubicBezTo>
                    <a:pt x="52985" y="45321"/>
                    <a:pt x="53144" y="48050"/>
                    <a:pt x="53235" y="49028"/>
                  </a:cubicBezTo>
                  <a:cubicBezTo>
                    <a:pt x="53257" y="49233"/>
                    <a:pt x="53144" y="49233"/>
                    <a:pt x="53144" y="49392"/>
                  </a:cubicBezTo>
                  <a:cubicBezTo>
                    <a:pt x="53167" y="49596"/>
                    <a:pt x="53257" y="49892"/>
                    <a:pt x="53257" y="50188"/>
                  </a:cubicBezTo>
                  <a:cubicBezTo>
                    <a:pt x="53235" y="50438"/>
                    <a:pt x="53167" y="50642"/>
                    <a:pt x="53167" y="50779"/>
                  </a:cubicBezTo>
                  <a:cubicBezTo>
                    <a:pt x="53189" y="51029"/>
                    <a:pt x="53462" y="51234"/>
                    <a:pt x="53371" y="51802"/>
                  </a:cubicBezTo>
                  <a:cubicBezTo>
                    <a:pt x="53348" y="51939"/>
                    <a:pt x="53167" y="52189"/>
                    <a:pt x="53167" y="52143"/>
                  </a:cubicBezTo>
                  <a:cubicBezTo>
                    <a:pt x="53167" y="52325"/>
                    <a:pt x="53394" y="52530"/>
                    <a:pt x="53417" y="52734"/>
                  </a:cubicBezTo>
                  <a:cubicBezTo>
                    <a:pt x="53439" y="52803"/>
                    <a:pt x="53326" y="52939"/>
                    <a:pt x="53326" y="53076"/>
                  </a:cubicBezTo>
                  <a:cubicBezTo>
                    <a:pt x="53326" y="53371"/>
                    <a:pt x="53485" y="53690"/>
                    <a:pt x="53485" y="54008"/>
                  </a:cubicBezTo>
                  <a:cubicBezTo>
                    <a:pt x="53485" y="54326"/>
                    <a:pt x="53303" y="55554"/>
                    <a:pt x="53348" y="55986"/>
                  </a:cubicBezTo>
                  <a:cubicBezTo>
                    <a:pt x="53348" y="56123"/>
                    <a:pt x="53576" y="56123"/>
                    <a:pt x="53485" y="56350"/>
                  </a:cubicBezTo>
                  <a:cubicBezTo>
                    <a:pt x="53348" y="56373"/>
                    <a:pt x="53348" y="56236"/>
                    <a:pt x="53235" y="56214"/>
                  </a:cubicBezTo>
                  <a:cubicBezTo>
                    <a:pt x="53189" y="56418"/>
                    <a:pt x="53326" y="56464"/>
                    <a:pt x="53280" y="56691"/>
                  </a:cubicBezTo>
                  <a:cubicBezTo>
                    <a:pt x="53394" y="56714"/>
                    <a:pt x="53439" y="56668"/>
                    <a:pt x="53462" y="56578"/>
                  </a:cubicBezTo>
                  <a:cubicBezTo>
                    <a:pt x="53712" y="56668"/>
                    <a:pt x="53439" y="56941"/>
                    <a:pt x="53280" y="56805"/>
                  </a:cubicBezTo>
                  <a:cubicBezTo>
                    <a:pt x="53371" y="57078"/>
                    <a:pt x="53348" y="57214"/>
                    <a:pt x="53280" y="57510"/>
                  </a:cubicBezTo>
                  <a:cubicBezTo>
                    <a:pt x="53257" y="57578"/>
                    <a:pt x="53394" y="58147"/>
                    <a:pt x="53371" y="58328"/>
                  </a:cubicBezTo>
                  <a:cubicBezTo>
                    <a:pt x="53326" y="58556"/>
                    <a:pt x="53212" y="58761"/>
                    <a:pt x="53189" y="59011"/>
                  </a:cubicBezTo>
                  <a:cubicBezTo>
                    <a:pt x="53144" y="59716"/>
                    <a:pt x="53053" y="60602"/>
                    <a:pt x="52916" y="61216"/>
                  </a:cubicBezTo>
                  <a:cubicBezTo>
                    <a:pt x="52848" y="61512"/>
                    <a:pt x="52985" y="61876"/>
                    <a:pt x="52939" y="62172"/>
                  </a:cubicBezTo>
                  <a:cubicBezTo>
                    <a:pt x="52894" y="62353"/>
                    <a:pt x="52825" y="62353"/>
                    <a:pt x="52780" y="62490"/>
                  </a:cubicBezTo>
                  <a:cubicBezTo>
                    <a:pt x="52666" y="62831"/>
                    <a:pt x="52734" y="63172"/>
                    <a:pt x="52666" y="63422"/>
                  </a:cubicBezTo>
                  <a:cubicBezTo>
                    <a:pt x="52598" y="63650"/>
                    <a:pt x="52416" y="63809"/>
                    <a:pt x="52348" y="63945"/>
                  </a:cubicBezTo>
                  <a:cubicBezTo>
                    <a:pt x="52280" y="64150"/>
                    <a:pt x="52143" y="64468"/>
                    <a:pt x="52120" y="64605"/>
                  </a:cubicBezTo>
                  <a:cubicBezTo>
                    <a:pt x="52098" y="64718"/>
                    <a:pt x="52211" y="64946"/>
                    <a:pt x="52211" y="64991"/>
                  </a:cubicBezTo>
                  <a:cubicBezTo>
                    <a:pt x="52166" y="65173"/>
                    <a:pt x="52075" y="65173"/>
                    <a:pt x="52030" y="65310"/>
                  </a:cubicBezTo>
                  <a:cubicBezTo>
                    <a:pt x="51961" y="65514"/>
                    <a:pt x="52052" y="65583"/>
                    <a:pt x="51984" y="65787"/>
                  </a:cubicBezTo>
                  <a:cubicBezTo>
                    <a:pt x="51916" y="66015"/>
                    <a:pt x="51757" y="66196"/>
                    <a:pt x="51711" y="66424"/>
                  </a:cubicBezTo>
                  <a:cubicBezTo>
                    <a:pt x="51666" y="66765"/>
                    <a:pt x="51734" y="67720"/>
                    <a:pt x="51279" y="68243"/>
                  </a:cubicBezTo>
                  <a:cubicBezTo>
                    <a:pt x="51416" y="68402"/>
                    <a:pt x="51234" y="69244"/>
                    <a:pt x="51006" y="69880"/>
                  </a:cubicBezTo>
                  <a:cubicBezTo>
                    <a:pt x="50961" y="70040"/>
                    <a:pt x="50779" y="70221"/>
                    <a:pt x="50733" y="70403"/>
                  </a:cubicBezTo>
                  <a:cubicBezTo>
                    <a:pt x="50347" y="71586"/>
                    <a:pt x="50119" y="72905"/>
                    <a:pt x="49551" y="73837"/>
                  </a:cubicBezTo>
                  <a:cubicBezTo>
                    <a:pt x="49437" y="74042"/>
                    <a:pt x="49119" y="74110"/>
                    <a:pt x="49187" y="74428"/>
                  </a:cubicBezTo>
                  <a:cubicBezTo>
                    <a:pt x="49278" y="74474"/>
                    <a:pt x="49346" y="74269"/>
                    <a:pt x="49414" y="74155"/>
                  </a:cubicBezTo>
                  <a:cubicBezTo>
                    <a:pt x="49460" y="74451"/>
                    <a:pt x="49028" y="75452"/>
                    <a:pt x="48710" y="75247"/>
                  </a:cubicBezTo>
                  <a:cubicBezTo>
                    <a:pt x="48869" y="75406"/>
                    <a:pt x="48664" y="75543"/>
                    <a:pt x="48573" y="75952"/>
                  </a:cubicBezTo>
                  <a:cubicBezTo>
                    <a:pt x="48505" y="76157"/>
                    <a:pt x="48641" y="76543"/>
                    <a:pt x="48255" y="76975"/>
                  </a:cubicBezTo>
                  <a:cubicBezTo>
                    <a:pt x="48050" y="76952"/>
                    <a:pt x="48186" y="76748"/>
                    <a:pt x="48255" y="76589"/>
                  </a:cubicBezTo>
                  <a:cubicBezTo>
                    <a:pt x="48141" y="76611"/>
                    <a:pt x="47823" y="76680"/>
                    <a:pt x="48073" y="76361"/>
                  </a:cubicBezTo>
                  <a:cubicBezTo>
                    <a:pt x="47777" y="76293"/>
                    <a:pt x="48027" y="76611"/>
                    <a:pt x="47845" y="76771"/>
                  </a:cubicBezTo>
                  <a:cubicBezTo>
                    <a:pt x="47823" y="76657"/>
                    <a:pt x="47732" y="76566"/>
                    <a:pt x="47573" y="76498"/>
                  </a:cubicBezTo>
                  <a:cubicBezTo>
                    <a:pt x="47368" y="76748"/>
                    <a:pt x="47550" y="76816"/>
                    <a:pt x="47391" y="77043"/>
                  </a:cubicBezTo>
                  <a:cubicBezTo>
                    <a:pt x="47118" y="76771"/>
                    <a:pt x="46822" y="77157"/>
                    <a:pt x="46890" y="77430"/>
                  </a:cubicBezTo>
                  <a:cubicBezTo>
                    <a:pt x="47231" y="77453"/>
                    <a:pt x="47482" y="77043"/>
                    <a:pt x="47845" y="77157"/>
                  </a:cubicBezTo>
                  <a:cubicBezTo>
                    <a:pt x="47891" y="77385"/>
                    <a:pt x="47754" y="77680"/>
                    <a:pt x="47891" y="77862"/>
                  </a:cubicBezTo>
                  <a:cubicBezTo>
                    <a:pt x="47732" y="77953"/>
                    <a:pt x="47504" y="77839"/>
                    <a:pt x="47322" y="77953"/>
                  </a:cubicBezTo>
                  <a:cubicBezTo>
                    <a:pt x="47186" y="78249"/>
                    <a:pt x="47573" y="78408"/>
                    <a:pt x="47709" y="78021"/>
                  </a:cubicBezTo>
                  <a:cubicBezTo>
                    <a:pt x="47800" y="78544"/>
                    <a:pt x="47163" y="78590"/>
                    <a:pt x="46913" y="78522"/>
                  </a:cubicBezTo>
                  <a:cubicBezTo>
                    <a:pt x="46981" y="78794"/>
                    <a:pt x="46731" y="79204"/>
                    <a:pt x="47186" y="79340"/>
                  </a:cubicBezTo>
                  <a:cubicBezTo>
                    <a:pt x="47095" y="79477"/>
                    <a:pt x="47004" y="79636"/>
                    <a:pt x="47072" y="79704"/>
                  </a:cubicBezTo>
                  <a:cubicBezTo>
                    <a:pt x="46799" y="79818"/>
                    <a:pt x="46595" y="80318"/>
                    <a:pt x="46276" y="80182"/>
                  </a:cubicBezTo>
                  <a:cubicBezTo>
                    <a:pt x="46413" y="79909"/>
                    <a:pt x="46549" y="79659"/>
                    <a:pt x="46754" y="79909"/>
                  </a:cubicBezTo>
                  <a:lnTo>
                    <a:pt x="47049" y="79408"/>
                  </a:lnTo>
                  <a:cubicBezTo>
                    <a:pt x="46777" y="79136"/>
                    <a:pt x="46663" y="79840"/>
                    <a:pt x="46413" y="79568"/>
                  </a:cubicBezTo>
                  <a:cubicBezTo>
                    <a:pt x="46504" y="79204"/>
                    <a:pt x="46526" y="79295"/>
                    <a:pt x="46777" y="79113"/>
                  </a:cubicBezTo>
                  <a:cubicBezTo>
                    <a:pt x="46504" y="78999"/>
                    <a:pt x="46299" y="79431"/>
                    <a:pt x="46026" y="79340"/>
                  </a:cubicBezTo>
                  <a:cubicBezTo>
                    <a:pt x="45844" y="79636"/>
                    <a:pt x="46049" y="79954"/>
                    <a:pt x="45685" y="80091"/>
                  </a:cubicBezTo>
                  <a:cubicBezTo>
                    <a:pt x="45344" y="79863"/>
                    <a:pt x="45526" y="79022"/>
                    <a:pt x="45253" y="79022"/>
                  </a:cubicBezTo>
                  <a:cubicBezTo>
                    <a:pt x="45230" y="78703"/>
                    <a:pt x="45640" y="78522"/>
                    <a:pt x="45685" y="78089"/>
                  </a:cubicBezTo>
                  <a:cubicBezTo>
                    <a:pt x="45753" y="78340"/>
                    <a:pt x="45799" y="78135"/>
                    <a:pt x="46003" y="78271"/>
                  </a:cubicBezTo>
                  <a:cubicBezTo>
                    <a:pt x="46299" y="77817"/>
                    <a:pt x="45571" y="77771"/>
                    <a:pt x="45912" y="77294"/>
                  </a:cubicBezTo>
                  <a:cubicBezTo>
                    <a:pt x="46049" y="77043"/>
                    <a:pt x="46049" y="77203"/>
                    <a:pt x="46140" y="77294"/>
                  </a:cubicBezTo>
                  <a:cubicBezTo>
                    <a:pt x="46299" y="77089"/>
                    <a:pt x="46049" y="77066"/>
                    <a:pt x="46117" y="76907"/>
                  </a:cubicBezTo>
                  <a:cubicBezTo>
                    <a:pt x="46276" y="76384"/>
                    <a:pt x="46549" y="76611"/>
                    <a:pt x="46708" y="76179"/>
                  </a:cubicBezTo>
                  <a:cubicBezTo>
                    <a:pt x="46754" y="75770"/>
                    <a:pt x="46413" y="76293"/>
                    <a:pt x="46254" y="76066"/>
                  </a:cubicBezTo>
                  <a:cubicBezTo>
                    <a:pt x="46436" y="76088"/>
                    <a:pt x="46504" y="75588"/>
                    <a:pt x="46686" y="75656"/>
                  </a:cubicBezTo>
                  <a:cubicBezTo>
                    <a:pt x="46777" y="75406"/>
                    <a:pt x="46413" y="75656"/>
                    <a:pt x="46322" y="75725"/>
                  </a:cubicBezTo>
                  <a:cubicBezTo>
                    <a:pt x="46322" y="75406"/>
                    <a:pt x="46754" y="75042"/>
                    <a:pt x="46663" y="74633"/>
                  </a:cubicBezTo>
                  <a:cubicBezTo>
                    <a:pt x="46276" y="74678"/>
                    <a:pt x="46640" y="75065"/>
                    <a:pt x="46458" y="75270"/>
                  </a:cubicBezTo>
                  <a:cubicBezTo>
                    <a:pt x="46231" y="75224"/>
                    <a:pt x="46003" y="75611"/>
                    <a:pt x="45935" y="75270"/>
                  </a:cubicBezTo>
                  <a:cubicBezTo>
                    <a:pt x="45617" y="75679"/>
                    <a:pt x="45958" y="75770"/>
                    <a:pt x="45685" y="76157"/>
                  </a:cubicBezTo>
                  <a:cubicBezTo>
                    <a:pt x="45480" y="76475"/>
                    <a:pt x="45458" y="76134"/>
                    <a:pt x="45344" y="76611"/>
                  </a:cubicBezTo>
                  <a:cubicBezTo>
                    <a:pt x="45299" y="76816"/>
                    <a:pt x="45344" y="76975"/>
                    <a:pt x="45253" y="77180"/>
                  </a:cubicBezTo>
                  <a:cubicBezTo>
                    <a:pt x="45026" y="77316"/>
                    <a:pt x="44821" y="77498"/>
                    <a:pt x="44616" y="77726"/>
                  </a:cubicBezTo>
                  <a:cubicBezTo>
                    <a:pt x="44525" y="78112"/>
                    <a:pt x="44798" y="77475"/>
                    <a:pt x="44912" y="77771"/>
                  </a:cubicBezTo>
                  <a:cubicBezTo>
                    <a:pt x="44957" y="78294"/>
                    <a:pt x="44093" y="78908"/>
                    <a:pt x="44275" y="79226"/>
                  </a:cubicBezTo>
                  <a:cubicBezTo>
                    <a:pt x="44071" y="79317"/>
                    <a:pt x="43889" y="79408"/>
                    <a:pt x="43707" y="79795"/>
                  </a:cubicBezTo>
                  <a:cubicBezTo>
                    <a:pt x="43388" y="79363"/>
                    <a:pt x="44207" y="79363"/>
                    <a:pt x="44116" y="78976"/>
                  </a:cubicBezTo>
                  <a:cubicBezTo>
                    <a:pt x="43593" y="79113"/>
                    <a:pt x="43115" y="79431"/>
                    <a:pt x="42638" y="79613"/>
                  </a:cubicBezTo>
                  <a:cubicBezTo>
                    <a:pt x="42683" y="80113"/>
                    <a:pt x="43184" y="79636"/>
                    <a:pt x="43388" y="79454"/>
                  </a:cubicBezTo>
                  <a:cubicBezTo>
                    <a:pt x="43638" y="79659"/>
                    <a:pt x="42956" y="80182"/>
                    <a:pt x="43502" y="80318"/>
                  </a:cubicBezTo>
                  <a:cubicBezTo>
                    <a:pt x="43388" y="80477"/>
                    <a:pt x="43275" y="80523"/>
                    <a:pt x="43161" y="80500"/>
                  </a:cubicBezTo>
                  <a:cubicBezTo>
                    <a:pt x="43252" y="80796"/>
                    <a:pt x="42888" y="81205"/>
                    <a:pt x="42615" y="81614"/>
                  </a:cubicBezTo>
                  <a:cubicBezTo>
                    <a:pt x="42479" y="81478"/>
                    <a:pt x="42888" y="81205"/>
                    <a:pt x="42638" y="81091"/>
                  </a:cubicBezTo>
                  <a:cubicBezTo>
                    <a:pt x="42433" y="81228"/>
                    <a:pt x="42206" y="81409"/>
                    <a:pt x="41978" y="81569"/>
                  </a:cubicBezTo>
                  <a:cubicBezTo>
                    <a:pt x="41842" y="81819"/>
                    <a:pt x="42115" y="81933"/>
                    <a:pt x="42320" y="82092"/>
                  </a:cubicBezTo>
                  <a:cubicBezTo>
                    <a:pt x="42115" y="82274"/>
                    <a:pt x="41933" y="82797"/>
                    <a:pt x="41706" y="82751"/>
                  </a:cubicBezTo>
                  <a:cubicBezTo>
                    <a:pt x="41342" y="82524"/>
                    <a:pt x="42092" y="82433"/>
                    <a:pt x="41956" y="82114"/>
                  </a:cubicBezTo>
                  <a:cubicBezTo>
                    <a:pt x="41433" y="82114"/>
                    <a:pt x="41660" y="82683"/>
                    <a:pt x="41296" y="82865"/>
                  </a:cubicBezTo>
                  <a:cubicBezTo>
                    <a:pt x="41410" y="82979"/>
                    <a:pt x="41524" y="82865"/>
                    <a:pt x="41660" y="82979"/>
                  </a:cubicBezTo>
                  <a:lnTo>
                    <a:pt x="41046" y="83797"/>
                  </a:lnTo>
                  <a:cubicBezTo>
                    <a:pt x="40682" y="83956"/>
                    <a:pt x="41569" y="83183"/>
                    <a:pt x="41228" y="83092"/>
                  </a:cubicBezTo>
                  <a:cubicBezTo>
                    <a:pt x="40910" y="83183"/>
                    <a:pt x="40864" y="83820"/>
                    <a:pt x="40569" y="84138"/>
                  </a:cubicBezTo>
                  <a:cubicBezTo>
                    <a:pt x="41183" y="83843"/>
                    <a:pt x="40296" y="84707"/>
                    <a:pt x="40068" y="85025"/>
                  </a:cubicBezTo>
                  <a:cubicBezTo>
                    <a:pt x="39750" y="85184"/>
                    <a:pt x="40387" y="84548"/>
                    <a:pt x="40500" y="84366"/>
                  </a:cubicBezTo>
                  <a:cubicBezTo>
                    <a:pt x="40091" y="84252"/>
                    <a:pt x="39886" y="84980"/>
                    <a:pt x="39795" y="85230"/>
                  </a:cubicBezTo>
                  <a:cubicBezTo>
                    <a:pt x="39432" y="85321"/>
                    <a:pt x="38772" y="85821"/>
                    <a:pt x="38795" y="86276"/>
                  </a:cubicBezTo>
                  <a:cubicBezTo>
                    <a:pt x="39045" y="86299"/>
                    <a:pt x="39318" y="85707"/>
                    <a:pt x="39591" y="85503"/>
                  </a:cubicBezTo>
                  <a:cubicBezTo>
                    <a:pt x="39750" y="85616"/>
                    <a:pt x="39363" y="85821"/>
                    <a:pt x="39295" y="85980"/>
                  </a:cubicBezTo>
                  <a:cubicBezTo>
                    <a:pt x="39022" y="86276"/>
                    <a:pt x="38681" y="86617"/>
                    <a:pt x="38772" y="86867"/>
                  </a:cubicBezTo>
                  <a:cubicBezTo>
                    <a:pt x="38158" y="87163"/>
                    <a:pt x="37954" y="87595"/>
                    <a:pt x="37340" y="88141"/>
                  </a:cubicBezTo>
                  <a:cubicBezTo>
                    <a:pt x="37271" y="88231"/>
                    <a:pt x="37408" y="88322"/>
                    <a:pt x="37317" y="88436"/>
                  </a:cubicBezTo>
                  <a:cubicBezTo>
                    <a:pt x="37135" y="88664"/>
                    <a:pt x="36976" y="88595"/>
                    <a:pt x="36817" y="88413"/>
                  </a:cubicBezTo>
                  <a:cubicBezTo>
                    <a:pt x="36498" y="89141"/>
                    <a:pt x="35816" y="89141"/>
                    <a:pt x="35475" y="89732"/>
                  </a:cubicBezTo>
                  <a:cubicBezTo>
                    <a:pt x="35179" y="89755"/>
                    <a:pt x="35384" y="89573"/>
                    <a:pt x="35293" y="89391"/>
                  </a:cubicBezTo>
                  <a:cubicBezTo>
                    <a:pt x="35179" y="89528"/>
                    <a:pt x="35111" y="89459"/>
                    <a:pt x="34997" y="89550"/>
                  </a:cubicBezTo>
                  <a:cubicBezTo>
                    <a:pt x="34906" y="89664"/>
                    <a:pt x="35066" y="89846"/>
                    <a:pt x="35179" y="89755"/>
                  </a:cubicBezTo>
                  <a:cubicBezTo>
                    <a:pt x="35202" y="90233"/>
                    <a:pt x="34702" y="90414"/>
                    <a:pt x="34452" y="90778"/>
                  </a:cubicBezTo>
                  <a:cubicBezTo>
                    <a:pt x="34543" y="90892"/>
                    <a:pt x="34611" y="90983"/>
                    <a:pt x="34724" y="90915"/>
                  </a:cubicBezTo>
                  <a:cubicBezTo>
                    <a:pt x="34656" y="91210"/>
                    <a:pt x="34224" y="91256"/>
                    <a:pt x="34019" y="91642"/>
                  </a:cubicBezTo>
                  <a:cubicBezTo>
                    <a:pt x="34088" y="91347"/>
                    <a:pt x="33724" y="91233"/>
                    <a:pt x="33496" y="91370"/>
                  </a:cubicBezTo>
                  <a:cubicBezTo>
                    <a:pt x="33383" y="91119"/>
                    <a:pt x="33747" y="91279"/>
                    <a:pt x="33838" y="91097"/>
                  </a:cubicBezTo>
                  <a:cubicBezTo>
                    <a:pt x="33724" y="90915"/>
                    <a:pt x="33587" y="90915"/>
                    <a:pt x="33406" y="91097"/>
                  </a:cubicBezTo>
                  <a:cubicBezTo>
                    <a:pt x="33087" y="91461"/>
                    <a:pt x="33769" y="91415"/>
                    <a:pt x="33656" y="91733"/>
                  </a:cubicBezTo>
                  <a:cubicBezTo>
                    <a:pt x="33155" y="91915"/>
                    <a:pt x="33133" y="91961"/>
                    <a:pt x="32587" y="92370"/>
                  </a:cubicBezTo>
                  <a:lnTo>
                    <a:pt x="32428" y="92165"/>
                  </a:lnTo>
                  <a:cubicBezTo>
                    <a:pt x="31996" y="92507"/>
                    <a:pt x="32064" y="92848"/>
                    <a:pt x="31541" y="93189"/>
                  </a:cubicBezTo>
                  <a:cubicBezTo>
                    <a:pt x="31518" y="92916"/>
                    <a:pt x="31268" y="93143"/>
                    <a:pt x="31200" y="93121"/>
                  </a:cubicBezTo>
                  <a:cubicBezTo>
                    <a:pt x="31086" y="93075"/>
                    <a:pt x="31018" y="92757"/>
                    <a:pt x="30813" y="92961"/>
                  </a:cubicBezTo>
                  <a:cubicBezTo>
                    <a:pt x="30654" y="93371"/>
                    <a:pt x="31291" y="92939"/>
                    <a:pt x="31359" y="93348"/>
                  </a:cubicBezTo>
                  <a:cubicBezTo>
                    <a:pt x="31063" y="93666"/>
                    <a:pt x="30904" y="93257"/>
                    <a:pt x="30586" y="93575"/>
                  </a:cubicBezTo>
                  <a:cubicBezTo>
                    <a:pt x="30472" y="93689"/>
                    <a:pt x="30677" y="93712"/>
                    <a:pt x="30790" y="93666"/>
                  </a:cubicBezTo>
                  <a:cubicBezTo>
                    <a:pt x="30722" y="94007"/>
                    <a:pt x="30336" y="93871"/>
                    <a:pt x="30085" y="94053"/>
                  </a:cubicBezTo>
                  <a:cubicBezTo>
                    <a:pt x="29881" y="94189"/>
                    <a:pt x="29699" y="94530"/>
                    <a:pt x="29472" y="94712"/>
                  </a:cubicBezTo>
                  <a:cubicBezTo>
                    <a:pt x="29244" y="94894"/>
                    <a:pt x="28948" y="94894"/>
                    <a:pt x="28835" y="95144"/>
                  </a:cubicBezTo>
                  <a:cubicBezTo>
                    <a:pt x="28721" y="95031"/>
                    <a:pt x="28835" y="94962"/>
                    <a:pt x="28767" y="94849"/>
                  </a:cubicBezTo>
                  <a:cubicBezTo>
                    <a:pt x="28471" y="95008"/>
                    <a:pt x="28562" y="95349"/>
                    <a:pt x="28266" y="95304"/>
                  </a:cubicBezTo>
                  <a:cubicBezTo>
                    <a:pt x="28130" y="95144"/>
                    <a:pt x="28471" y="95031"/>
                    <a:pt x="28403" y="94894"/>
                  </a:cubicBezTo>
                  <a:cubicBezTo>
                    <a:pt x="27993" y="95031"/>
                    <a:pt x="28244" y="95258"/>
                    <a:pt x="27948" y="95417"/>
                  </a:cubicBezTo>
                  <a:cubicBezTo>
                    <a:pt x="28130" y="95576"/>
                    <a:pt x="28448" y="95349"/>
                    <a:pt x="28607" y="95622"/>
                  </a:cubicBezTo>
                  <a:cubicBezTo>
                    <a:pt x="28516" y="95622"/>
                    <a:pt x="28312" y="95895"/>
                    <a:pt x="28221" y="95872"/>
                  </a:cubicBezTo>
                  <a:cubicBezTo>
                    <a:pt x="28175" y="95872"/>
                    <a:pt x="28312" y="95667"/>
                    <a:pt x="28221" y="95645"/>
                  </a:cubicBezTo>
                  <a:cubicBezTo>
                    <a:pt x="27902" y="95622"/>
                    <a:pt x="27584" y="95622"/>
                    <a:pt x="27038" y="95849"/>
                  </a:cubicBezTo>
                  <a:cubicBezTo>
                    <a:pt x="26834" y="96077"/>
                    <a:pt x="27448" y="95849"/>
                    <a:pt x="27243" y="96168"/>
                  </a:cubicBezTo>
                  <a:cubicBezTo>
                    <a:pt x="26947" y="96281"/>
                    <a:pt x="26674" y="96350"/>
                    <a:pt x="26379" y="96463"/>
                  </a:cubicBezTo>
                  <a:lnTo>
                    <a:pt x="26242" y="96236"/>
                  </a:lnTo>
                  <a:cubicBezTo>
                    <a:pt x="25970" y="96259"/>
                    <a:pt x="26038" y="96395"/>
                    <a:pt x="25856" y="96463"/>
                  </a:cubicBezTo>
                  <a:cubicBezTo>
                    <a:pt x="25492" y="96577"/>
                    <a:pt x="25356" y="96372"/>
                    <a:pt x="25333" y="96850"/>
                  </a:cubicBezTo>
                  <a:cubicBezTo>
                    <a:pt x="25560" y="96827"/>
                    <a:pt x="26106" y="96782"/>
                    <a:pt x="25606" y="97123"/>
                  </a:cubicBezTo>
                  <a:cubicBezTo>
                    <a:pt x="25879" y="97214"/>
                    <a:pt x="26356" y="96736"/>
                    <a:pt x="26697" y="96600"/>
                  </a:cubicBezTo>
                  <a:cubicBezTo>
                    <a:pt x="26902" y="96850"/>
                    <a:pt x="26356" y="97009"/>
                    <a:pt x="26129" y="97146"/>
                  </a:cubicBezTo>
                  <a:cubicBezTo>
                    <a:pt x="25810" y="97327"/>
                    <a:pt x="25447" y="97509"/>
                    <a:pt x="25242" y="97623"/>
                  </a:cubicBezTo>
                  <a:lnTo>
                    <a:pt x="25037" y="97236"/>
                  </a:lnTo>
                  <a:cubicBezTo>
                    <a:pt x="24628" y="97441"/>
                    <a:pt x="24582" y="97691"/>
                    <a:pt x="24855" y="97850"/>
                  </a:cubicBezTo>
                  <a:cubicBezTo>
                    <a:pt x="24651" y="97964"/>
                    <a:pt x="24446" y="98055"/>
                    <a:pt x="24241" y="98169"/>
                  </a:cubicBezTo>
                  <a:cubicBezTo>
                    <a:pt x="24241" y="98032"/>
                    <a:pt x="24355" y="97941"/>
                    <a:pt x="24332" y="97805"/>
                  </a:cubicBezTo>
                  <a:cubicBezTo>
                    <a:pt x="23900" y="98078"/>
                    <a:pt x="23627" y="97987"/>
                    <a:pt x="23195" y="98283"/>
                  </a:cubicBezTo>
                  <a:cubicBezTo>
                    <a:pt x="23173" y="98192"/>
                    <a:pt x="23241" y="98146"/>
                    <a:pt x="23218" y="98055"/>
                  </a:cubicBezTo>
                  <a:cubicBezTo>
                    <a:pt x="22399" y="98351"/>
                    <a:pt x="22013" y="98624"/>
                    <a:pt x="21262" y="98851"/>
                  </a:cubicBezTo>
                  <a:cubicBezTo>
                    <a:pt x="21308" y="99192"/>
                    <a:pt x="21058" y="99442"/>
                    <a:pt x="20489" y="99579"/>
                  </a:cubicBezTo>
                  <a:cubicBezTo>
                    <a:pt x="20648" y="99897"/>
                    <a:pt x="21035" y="99260"/>
                    <a:pt x="21376" y="99420"/>
                  </a:cubicBezTo>
                  <a:cubicBezTo>
                    <a:pt x="21285" y="99692"/>
                    <a:pt x="20603" y="99761"/>
                    <a:pt x="20285" y="99965"/>
                  </a:cubicBezTo>
                  <a:cubicBezTo>
                    <a:pt x="20194" y="99829"/>
                    <a:pt x="20307" y="99761"/>
                    <a:pt x="20421" y="99715"/>
                  </a:cubicBezTo>
                  <a:cubicBezTo>
                    <a:pt x="20012" y="99761"/>
                    <a:pt x="20307" y="99374"/>
                    <a:pt x="20034" y="99374"/>
                  </a:cubicBezTo>
                  <a:cubicBezTo>
                    <a:pt x="19534" y="99488"/>
                    <a:pt x="20262" y="99533"/>
                    <a:pt x="19943" y="99692"/>
                  </a:cubicBezTo>
                  <a:cubicBezTo>
                    <a:pt x="19511" y="99988"/>
                    <a:pt x="19557" y="99420"/>
                    <a:pt x="19125" y="99738"/>
                  </a:cubicBezTo>
                  <a:cubicBezTo>
                    <a:pt x="18920" y="99806"/>
                    <a:pt x="19398" y="99988"/>
                    <a:pt x="19170" y="100193"/>
                  </a:cubicBezTo>
                  <a:cubicBezTo>
                    <a:pt x="19011" y="100124"/>
                    <a:pt x="18806" y="100261"/>
                    <a:pt x="18647" y="100329"/>
                  </a:cubicBezTo>
                  <a:cubicBezTo>
                    <a:pt x="18488" y="100420"/>
                    <a:pt x="18374" y="100466"/>
                    <a:pt x="18465" y="100238"/>
                  </a:cubicBezTo>
                  <a:cubicBezTo>
                    <a:pt x="17965" y="100602"/>
                    <a:pt x="17419" y="100807"/>
                    <a:pt x="16919" y="100875"/>
                  </a:cubicBezTo>
                  <a:cubicBezTo>
                    <a:pt x="16783" y="101352"/>
                    <a:pt x="17442" y="100966"/>
                    <a:pt x="17760" y="100875"/>
                  </a:cubicBezTo>
                  <a:cubicBezTo>
                    <a:pt x="17738" y="101284"/>
                    <a:pt x="17260" y="101102"/>
                    <a:pt x="16942" y="101239"/>
                  </a:cubicBezTo>
                  <a:cubicBezTo>
                    <a:pt x="16669" y="101352"/>
                    <a:pt x="16555" y="101603"/>
                    <a:pt x="16237" y="101625"/>
                  </a:cubicBezTo>
                  <a:cubicBezTo>
                    <a:pt x="16123" y="101352"/>
                    <a:pt x="16396" y="101284"/>
                    <a:pt x="16714" y="101216"/>
                  </a:cubicBezTo>
                  <a:cubicBezTo>
                    <a:pt x="16669" y="101011"/>
                    <a:pt x="16396" y="101102"/>
                    <a:pt x="16123" y="101193"/>
                  </a:cubicBezTo>
                  <a:cubicBezTo>
                    <a:pt x="16169" y="100943"/>
                    <a:pt x="16260" y="100829"/>
                    <a:pt x="15987" y="100761"/>
                  </a:cubicBezTo>
                  <a:cubicBezTo>
                    <a:pt x="15850" y="100852"/>
                    <a:pt x="16146" y="101125"/>
                    <a:pt x="15759" y="101307"/>
                  </a:cubicBezTo>
                  <a:cubicBezTo>
                    <a:pt x="15623" y="101580"/>
                    <a:pt x="16282" y="101489"/>
                    <a:pt x="15873" y="101739"/>
                  </a:cubicBezTo>
                  <a:cubicBezTo>
                    <a:pt x="15577" y="101830"/>
                    <a:pt x="15737" y="101716"/>
                    <a:pt x="15759" y="101580"/>
                  </a:cubicBezTo>
                  <a:cubicBezTo>
                    <a:pt x="15145" y="101875"/>
                    <a:pt x="14986" y="101807"/>
                    <a:pt x="14327" y="101944"/>
                  </a:cubicBezTo>
                  <a:cubicBezTo>
                    <a:pt x="14395" y="101466"/>
                    <a:pt x="14918" y="101944"/>
                    <a:pt x="14963" y="101512"/>
                  </a:cubicBezTo>
                  <a:cubicBezTo>
                    <a:pt x="14759" y="101307"/>
                    <a:pt x="14645" y="101534"/>
                    <a:pt x="14304" y="101489"/>
                  </a:cubicBezTo>
                  <a:cubicBezTo>
                    <a:pt x="14054" y="101534"/>
                    <a:pt x="14236" y="101807"/>
                    <a:pt x="14258" y="101784"/>
                  </a:cubicBezTo>
                  <a:cubicBezTo>
                    <a:pt x="14077" y="102148"/>
                    <a:pt x="13849" y="101807"/>
                    <a:pt x="13826" y="102262"/>
                  </a:cubicBezTo>
                  <a:cubicBezTo>
                    <a:pt x="13394" y="102307"/>
                    <a:pt x="12985" y="102671"/>
                    <a:pt x="12735" y="102489"/>
                  </a:cubicBezTo>
                  <a:cubicBezTo>
                    <a:pt x="12553" y="102671"/>
                    <a:pt x="12189" y="102762"/>
                    <a:pt x="11757" y="102853"/>
                  </a:cubicBezTo>
                  <a:cubicBezTo>
                    <a:pt x="11325" y="102944"/>
                    <a:pt x="10825" y="102990"/>
                    <a:pt x="10347" y="103103"/>
                  </a:cubicBezTo>
                  <a:cubicBezTo>
                    <a:pt x="9801" y="103217"/>
                    <a:pt x="9688" y="103331"/>
                    <a:pt x="9415" y="103149"/>
                  </a:cubicBezTo>
                  <a:cubicBezTo>
                    <a:pt x="9278" y="103194"/>
                    <a:pt x="9210" y="103354"/>
                    <a:pt x="9051" y="103376"/>
                  </a:cubicBezTo>
                  <a:cubicBezTo>
                    <a:pt x="8278" y="103444"/>
                    <a:pt x="7596" y="103581"/>
                    <a:pt x="6959" y="103695"/>
                  </a:cubicBezTo>
                  <a:lnTo>
                    <a:pt x="6732" y="103740"/>
                  </a:lnTo>
                  <a:cubicBezTo>
                    <a:pt x="6641" y="103740"/>
                    <a:pt x="6550" y="103786"/>
                    <a:pt x="6572" y="103695"/>
                  </a:cubicBezTo>
                  <a:cubicBezTo>
                    <a:pt x="6550" y="103535"/>
                    <a:pt x="6550" y="103399"/>
                    <a:pt x="6550" y="103240"/>
                  </a:cubicBezTo>
                  <a:cubicBezTo>
                    <a:pt x="6550" y="102921"/>
                    <a:pt x="6572" y="102580"/>
                    <a:pt x="6618" y="102194"/>
                  </a:cubicBezTo>
                  <a:cubicBezTo>
                    <a:pt x="6595" y="102080"/>
                    <a:pt x="6459" y="102285"/>
                    <a:pt x="6436" y="102103"/>
                  </a:cubicBezTo>
                  <a:cubicBezTo>
                    <a:pt x="6413" y="101830"/>
                    <a:pt x="6595" y="101671"/>
                    <a:pt x="6527" y="101398"/>
                  </a:cubicBezTo>
                  <a:cubicBezTo>
                    <a:pt x="6845" y="100943"/>
                    <a:pt x="6800" y="101375"/>
                    <a:pt x="6959" y="101352"/>
                  </a:cubicBezTo>
                  <a:cubicBezTo>
                    <a:pt x="6800" y="101716"/>
                    <a:pt x="6572" y="102489"/>
                    <a:pt x="6800" y="102626"/>
                  </a:cubicBezTo>
                  <a:cubicBezTo>
                    <a:pt x="7050" y="102285"/>
                    <a:pt x="6823" y="102148"/>
                    <a:pt x="6959" y="101716"/>
                  </a:cubicBezTo>
                  <a:cubicBezTo>
                    <a:pt x="6982" y="101603"/>
                    <a:pt x="7186" y="101398"/>
                    <a:pt x="7209" y="101330"/>
                  </a:cubicBezTo>
                  <a:cubicBezTo>
                    <a:pt x="7300" y="101034"/>
                    <a:pt x="7255" y="100829"/>
                    <a:pt x="7300" y="100534"/>
                  </a:cubicBezTo>
                  <a:cubicBezTo>
                    <a:pt x="7027" y="100647"/>
                    <a:pt x="7232" y="100989"/>
                    <a:pt x="6959" y="101102"/>
                  </a:cubicBezTo>
                  <a:cubicBezTo>
                    <a:pt x="6823" y="101034"/>
                    <a:pt x="6641" y="100420"/>
                    <a:pt x="6527" y="101125"/>
                  </a:cubicBezTo>
                  <a:cubicBezTo>
                    <a:pt x="6390" y="101193"/>
                    <a:pt x="6277" y="100170"/>
                    <a:pt x="6595" y="100056"/>
                  </a:cubicBezTo>
                  <a:cubicBezTo>
                    <a:pt x="6436" y="99852"/>
                    <a:pt x="6390" y="99465"/>
                    <a:pt x="6413" y="99010"/>
                  </a:cubicBezTo>
                  <a:cubicBezTo>
                    <a:pt x="6413" y="98533"/>
                    <a:pt x="6459" y="98010"/>
                    <a:pt x="6481" y="97441"/>
                  </a:cubicBezTo>
                  <a:cubicBezTo>
                    <a:pt x="6504" y="96259"/>
                    <a:pt x="6390" y="94803"/>
                    <a:pt x="6345" y="93848"/>
                  </a:cubicBezTo>
                  <a:cubicBezTo>
                    <a:pt x="6277" y="93484"/>
                    <a:pt x="6527" y="93553"/>
                    <a:pt x="6527" y="93302"/>
                  </a:cubicBezTo>
                  <a:cubicBezTo>
                    <a:pt x="6436" y="93030"/>
                    <a:pt x="6550" y="92688"/>
                    <a:pt x="6550" y="92666"/>
                  </a:cubicBezTo>
                  <a:cubicBezTo>
                    <a:pt x="6527" y="92552"/>
                    <a:pt x="6436" y="92507"/>
                    <a:pt x="6390" y="92416"/>
                  </a:cubicBezTo>
                  <a:cubicBezTo>
                    <a:pt x="6322" y="92347"/>
                    <a:pt x="6300" y="92234"/>
                    <a:pt x="6368" y="92052"/>
                  </a:cubicBezTo>
                  <a:cubicBezTo>
                    <a:pt x="6686" y="91847"/>
                    <a:pt x="6550" y="92211"/>
                    <a:pt x="6641" y="92393"/>
                  </a:cubicBezTo>
                  <a:cubicBezTo>
                    <a:pt x="6686" y="92484"/>
                    <a:pt x="6891" y="92575"/>
                    <a:pt x="6913" y="92643"/>
                  </a:cubicBezTo>
                  <a:cubicBezTo>
                    <a:pt x="6959" y="92802"/>
                    <a:pt x="6641" y="93371"/>
                    <a:pt x="6982" y="93257"/>
                  </a:cubicBezTo>
                  <a:cubicBezTo>
                    <a:pt x="7141" y="93212"/>
                    <a:pt x="6936" y="93098"/>
                    <a:pt x="7004" y="92893"/>
                  </a:cubicBezTo>
                  <a:cubicBezTo>
                    <a:pt x="7027" y="92825"/>
                    <a:pt x="7459" y="92779"/>
                    <a:pt x="7277" y="92393"/>
                  </a:cubicBezTo>
                  <a:cubicBezTo>
                    <a:pt x="7050" y="92347"/>
                    <a:pt x="7323" y="92939"/>
                    <a:pt x="7004" y="92779"/>
                  </a:cubicBezTo>
                  <a:cubicBezTo>
                    <a:pt x="6891" y="92165"/>
                    <a:pt x="7232" y="91574"/>
                    <a:pt x="7209" y="91074"/>
                  </a:cubicBezTo>
                  <a:cubicBezTo>
                    <a:pt x="6868" y="91074"/>
                    <a:pt x="7118" y="91779"/>
                    <a:pt x="6913" y="91938"/>
                  </a:cubicBezTo>
                  <a:cubicBezTo>
                    <a:pt x="6550" y="92097"/>
                    <a:pt x="6641" y="91711"/>
                    <a:pt x="6368" y="91711"/>
                  </a:cubicBezTo>
                  <a:cubicBezTo>
                    <a:pt x="6231" y="90619"/>
                    <a:pt x="6436" y="89710"/>
                    <a:pt x="6595" y="88868"/>
                  </a:cubicBezTo>
                  <a:cubicBezTo>
                    <a:pt x="6322" y="88231"/>
                    <a:pt x="6277" y="87481"/>
                    <a:pt x="6459" y="86799"/>
                  </a:cubicBezTo>
                  <a:cubicBezTo>
                    <a:pt x="6095" y="86708"/>
                    <a:pt x="6004" y="86913"/>
                    <a:pt x="5981" y="87231"/>
                  </a:cubicBezTo>
                  <a:cubicBezTo>
                    <a:pt x="5776" y="87185"/>
                    <a:pt x="5890" y="86753"/>
                    <a:pt x="5708" y="86662"/>
                  </a:cubicBezTo>
                  <a:cubicBezTo>
                    <a:pt x="5367" y="86685"/>
                    <a:pt x="5708" y="86981"/>
                    <a:pt x="5708" y="87117"/>
                  </a:cubicBezTo>
                  <a:cubicBezTo>
                    <a:pt x="5731" y="87481"/>
                    <a:pt x="5595" y="87868"/>
                    <a:pt x="5595" y="88300"/>
                  </a:cubicBezTo>
                  <a:cubicBezTo>
                    <a:pt x="5617" y="88436"/>
                    <a:pt x="5776" y="88391"/>
                    <a:pt x="5776" y="88527"/>
                  </a:cubicBezTo>
                  <a:cubicBezTo>
                    <a:pt x="5822" y="88936"/>
                    <a:pt x="5663" y="89050"/>
                    <a:pt x="5595" y="89300"/>
                  </a:cubicBezTo>
                  <a:cubicBezTo>
                    <a:pt x="5640" y="89550"/>
                    <a:pt x="5731" y="89164"/>
                    <a:pt x="5867" y="89414"/>
                  </a:cubicBezTo>
                  <a:cubicBezTo>
                    <a:pt x="5663" y="90164"/>
                    <a:pt x="5981" y="90983"/>
                    <a:pt x="5731" y="91711"/>
                  </a:cubicBezTo>
                  <a:cubicBezTo>
                    <a:pt x="5572" y="91551"/>
                    <a:pt x="5526" y="91711"/>
                    <a:pt x="5458" y="91893"/>
                  </a:cubicBezTo>
                  <a:cubicBezTo>
                    <a:pt x="5435" y="91984"/>
                    <a:pt x="5390" y="92097"/>
                    <a:pt x="5344" y="92188"/>
                  </a:cubicBezTo>
                  <a:cubicBezTo>
                    <a:pt x="5299" y="92256"/>
                    <a:pt x="5253" y="92370"/>
                    <a:pt x="5163" y="92393"/>
                  </a:cubicBezTo>
                  <a:cubicBezTo>
                    <a:pt x="5140" y="92779"/>
                    <a:pt x="5686" y="92256"/>
                    <a:pt x="5526" y="92825"/>
                  </a:cubicBezTo>
                  <a:cubicBezTo>
                    <a:pt x="5640" y="92779"/>
                    <a:pt x="5617" y="92552"/>
                    <a:pt x="5640" y="92393"/>
                  </a:cubicBezTo>
                  <a:cubicBezTo>
                    <a:pt x="5708" y="91938"/>
                    <a:pt x="5754" y="92643"/>
                    <a:pt x="5708" y="92802"/>
                  </a:cubicBezTo>
                  <a:cubicBezTo>
                    <a:pt x="5617" y="93143"/>
                    <a:pt x="5435" y="93325"/>
                    <a:pt x="5435" y="93825"/>
                  </a:cubicBezTo>
                  <a:cubicBezTo>
                    <a:pt x="5708" y="93939"/>
                    <a:pt x="5595" y="93484"/>
                    <a:pt x="5617" y="93234"/>
                  </a:cubicBezTo>
                  <a:cubicBezTo>
                    <a:pt x="5936" y="93234"/>
                    <a:pt x="5686" y="93644"/>
                    <a:pt x="5708" y="93939"/>
                  </a:cubicBezTo>
                  <a:cubicBezTo>
                    <a:pt x="5731" y="94508"/>
                    <a:pt x="5845" y="95349"/>
                    <a:pt x="5776" y="96145"/>
                  </a:cubicBezTo>
                  <a:cubicBezTo>
                    <a:pt x="5572" y="96281"/>
                    <a:pt x="5595" y="96009"/>
                    <a:pt x="5595" y="95804"/>
                  </a:cubicBezTo>
                  <a:cubicBezTo>
                    <a:pt x="5163" y="96213"/>
                    <a:pt x="5617" y="96600"/>
                    <a:pt x="5754" y="96713"/>
                  </a:cubicBezTo>
                  <a:cubicBezTo>
                    <a:pt x="5754" y="97282"/>
                    <a:pt x="5640" y="97646"/>
                    <a:pt x="5526" y="98010"/>
                  </a:cubicBezTo>
                  <a:cubicBezTo>
                    <a:pt x="5435" y="98351"/>
                    <a:pt x="5322" y="98715"/>
                    <a:pt x="5390" y="99169"/>
                  </a:cubicBezTo>
                  <a:cubicBezTo>
                    <a:pt x="5572" y="99124"/>
                    <a:pt x="5595" y="98942"/>
                    <a:pt x="5572" y="98737"/>
                  </a:cubicBezTo>
                  <a:cubicBezTo>
                    <a:pt x="5572" y="98510"/>
                    <a:pt x="5526" y="98260"/>
                    <a:pt x="5572" y="98078"/>
                  </a:cubicBezTo>
                  <a:cubicBezTo>
                    <a:pt x="5776" y="98510"/>
                    <a:pt x="5799" y="99078"/>
                    <a:pt x="5754" y="99692"/>
                  </a:cubicBezTo>
                  <a:cubicBezTo>
                    <a:pt x="5731" y="100284"/>
                    <a:pt x="5663" y="100920"/>
                    <a:pt x="5731" y="101307"/>
                  </a:cubicBezTo>
                  <a:cubicBezTo>
                    <a:pt x="5731" y="101398"/>
                    <a:pt x="5913" y="101398"/>
                    <a:pt x="5913" y="101421"/>
                  </a:cubicBezTo>
                  <a:cubicBezTo>
                    <a:pt x="5913" y="101625"/>
                    <a:pt x="5731" y="101557"/>
                    <a:pt x="5731" y="101580"/>
                  </a:cubicBezTo>
                  <a:cubicBezTo>
                    <a:pt x="5731" y="101853"/>
                    <a:pt x="5913" y="101989"/>
                    <a:pt x="5936" y="102239"/>
                  </a:cubicBezTo>
                  <a:cubicBezTo>
                    <a:pt x="5936" y="102740"/>
                    <a:pt x="5663" y="103172"/>
                    <a:pt x="5708" y="103581"/>
                  </a:cubicBezTo>
                  <a:cubicBezTo>
                    <a:pt x="5731" y="103717"/>
                    <a:pt x="5867" y="103535"/>
                    <a:pt x="5958" y="103444"/>
                  </a:cubicBezTo>
                  <a:cubicBezTo>
                    <a:pt x="5936" y="103786"/>
                    <a:pt x="5958" y="104081"/>
                    <a:pt x="5981" y="104377"/>
                  </a:cubicBezTo>
                  <a:lnTo>
                    <a:pt x="5981" y="104468"/>
                  </a:lnTo>
                  <a:lnTo>
                    <a:pt x="5981" y="104491"/>
                  </a:lnTo>
                  <a:cubicBezTo>
                    <a:pt x="5981" y="104513"/>
                    <a:pt x="6004" y="104491"/>
                    <a:pt x="6004" y="104491"/>
                  </a:cubicBezTo>
                  <a:lnTo>
                    <a:pt x="6072" y="104491"/>
                  </a:lnTo>
                  <a:cubicBezTo>
                    <a:pt x="6140" y="104468"/>
                    <a:pt x="6209" y="104468"/>
                    <a:pt x="6300" y="104445"/>
                  </a:cubicBezTo>
                  <a:cubicBezTo>
                    <a:pt x="6436" y="104422"/>
                    <a:pt x="6595" y="104400"/>
                    <a:pt x="6732" y="104354"/>
                  </a:cubicBezTo>
                  <a:cubicBezTo>
                    <a:pt x="7300" y="104263"/>
                    <a:pt x="7778" y="104195"/>
                    <a:pt x="8073" y="104331"/>
                  </a:cubicBezTo>
                  <a:cubicBezTo>
                    <a:pt x="8255" y="104331"/>
                    <a:pt x="8232" y="104218"/>
                    <a:pt x="8141" y="104240"/>
                  </a:cubicBezTo>
                  <a:cubicBezTo>
                    <a:pt x="8710" y="104013"/>
                    <a:pt x="9892" y="103854"/>
                    <a:pt x="10097" y="104058"/>
                  </a:cubicBezTo>
                  <a:cubicBezTo>
                    <a:pt x="10415" y="103922"/>
                    <a:pt x="10757" y="103808"/>
                    <a:pt x="11029" y="103626"/>
                  </a:cubicBezTo>
                  <a:cubicBezTo>
                    <a:pt x="11530" y="103558"/>
                    <a:pt x="12121" y="103513"/>
                    <a:pt x="12758" y="103490"/>
                  </a:cubicBezTo>
                  <a:cubicBezTo>
                    <a:pt x="13372" y="103467"/>
                    <a:pt x="14031" y="103399"/>
                    <a:pt x="14622" y="103376"/>
                  </a:cubicBezTo>
                  <a:cubicBezTo>
                    <a:pt x="14759" y="103786"/>
                    <a:pt x="15168" y="103831"/>
                    <a:pt x="15100" y="104218"/>
                  </a:cubicBezTo>
                  <a:cubicBezTo>
                    <a:pt x="15759" y="104013"/>
                    <a:pt x="16214" y="103854"/>
                    <a:pt x="16692" y="103740"/>
                  </a:cubicBezTo>
                  <a:cubicBezTo>
                    <a:pt x="17169" y="103626"/>
                    <a:pt x="17624" y="103535"/>
                    <a:pt x="18261" y="103331"/>
                  </a:cubicBezTo>
                  <a:cubicBezTo>
                    <a:pt x="18397" y="103217"/>
                    <a:pt x="18443" y="103081"/>
                    <a:pt x="18488" y="102967"/>
                  </a:cubicBezTo>
                  <a:cubicBezTo>
                    <a:pt x="18829" y="102808"/>
                    <a:pt x="19079" y="102762"/>
                    <a:pt x="19261" y="102785"/>
                  </a:cubicBezTo>
                  <a:cubicBezTo>
                    <a:pt x="19625" y="102626"/>
                    <a:pt x="19034" y="102603"/>
                    <a:pt x="18897" y="102626"/>
                  </a:cubicBezTo>
                  <a:cubicBezTo>
                    <a:pt x="18556" y="102694"/>
                    <a:pt x="18374" y="102853"/>
                    <a:pt x="18215" y="102990"/>
                  </a:cubicBezTo>
                  <a:cubicBezTo>
                    <a:pt x="18033" y="103103"/>
                    <a:pt x="17874" y="103217"/>
                    <a:pt x="17601" y="103149"/>
                  </a:cubicBezTo>
                  <a:cubicBezTo>
                    <a:pt x="17874" y="102876"/>
                    <a:pt x="18283" y="102649"/>
                    <a:pt x="18852" y="102444"/>
                  </a:cubicBezTo>
                  <a:cubicBezTo>
                    <a:pt x="18761" y="102398"/>
                    <a:pt x="18670" y="102330"/>
                    <a:pt x="18511" y="102376"/>
                  </a:cubicBezTo>
                  <a:cubicBezTo>
                    <a:pt x="18556" y="102171"/>
                    <a:pt x="18716" y="102262"/>
                    <a:pt x="18806" y="102262"/>
                  </a:cubicBezTo>
                  <a:cubicBezTo>
                    <a:pt x="18920" y="102285"/>
                    <a:pt x="19193" y="102239"/>
                    <a:pt x="19193" y="102512"/>
                  </a:cubicBezTo>
                  <a:cubicBezTo>
                    <a:pt x="19284" y="102489"/>
                    <a:pt x="19375" y="102444"/>
                    <a:pt x="19489" y="102421"/>
                  </a:cubicBezTo>
                  <a:cubicBezTo>
                    <a:pt x="19557" y="102398"/>
                    <a:pt x="19625" y="102353"/>
                    <a:pt x="19693" y="102330"/>
                  </a:cubicBezTo>
                  <a:cubicBezTo>
                    <a:pt x="19853" y="102307"/>
                    <a:pt x="20103" y="102398"/>
                    <a:pt x="20103" y="102398"/>
                  </a:cubicBezTo>
                  <a:cubicBezTo>
                    <a:pt x="20285" y="102330"/>
                    <a:pt x="20194" y="102035"/>
                    <a:pt x="20580" y="102012"/>
                  </a:cubicBezTo>
                  <a:cubicBezTo>
                    <a:pt x="20717" y="102330"/>
                    <a:pt x="21262" y="101966"/>
                    <a:pt x="21422" y="102262"/>
                  </a:cubicBezTo>
                  <a:cubicBezTo>
                    <a:pt x="21717" y="102035"/>
                    <a:pt x="21149" y="102012"/>
                    <a:pt x="21376" y="101784"/>
                  </a:cubicBezTo>
                  <a:cubicBezTo>
                    <a:pt x="21694" y="101625"/>
                    <a:pt x="21945" y="101693"/>
                    <a:pt x="21785" y="101921"/>
                  </a:cubicBezTo>
                  <a:cubicBezTo>
                    <a:pt x="21967" y="101557"/>
                    <a:pt x="22695" y="101784"/>
                    <a:pt x="22445" y="101352"/>
                  </a:cubicBezTo>
                  <a:cubicBezTo>
                    <a:pt x="22240" y="101080"/>
                    <a:pt x="22058" y="101830"/>
                    <a:pt x="21899" y="101580"/>
                  </a:cubicBezTo>
                  <a:cubicBezTo>
                    <a:pt x="21672" y="101352"/>
                    <a:pt x="22308" y="101239"/>
                    <a:pt x="22490" y="101125"/>
                  </a:cubicBezTo>
                  <a:cubicBezTo>
                    <a:pt x="22559" y="101080"/>
                    <a:pt x="22672" y="100852"/>
                    <a:pt x="22718" y="100807"/>
                  </a:cubicBezTo>
                  <a:cubicBezTo>
                    <a:pt x="22991" y="100647"/>
                    <a:pt x="23332" y="100466"/>
                    <a:pt x="23673" y="100352"/>
                  </a:cubicBezTo>
                  <a:cubicBezTo>
                    <a:pt x="23991" y="100215"/>
                    <a:pt x="24287" y="100124"/>
                    <a:pt x="24491" y="100193"/>
                  </a:cubicBezTo>
                  <a:cubicBezTo>
                    <a:pt x="24696" y="99920"/>
                    <a:pt x="25265" y="99874"/>
                    <a:pt x="25628" y="99624"/>
                  </a:cubicBezTo>
                  <a:cubicBezTo>
                    <a:pt x="25856" y="99442"/>
                    <a:pt x="26015" y="99192"/>
                    <a:pt x="26129" y="99033"/>
                  </a:cubicBezTo>
                  <a:cubicBezTo>
                    <a:pt x="25833" y="99033"/>
                    <a:pt x="25651" y="99169"/>
                    <a:pt x="25469" y="99329"/>
                  </a:cubicBezTo>
                  <a:cubicBezTo>
                    <a:pt x="25287" y="99465"/>
                    <a:pt x="25128" y="99624"/>
                    <a:pt x="24878" y="99692"/>
                  </a:cubicBezTo>
                  <a:cubicBezTo>
                    <a:pt x="24924" y="99306"/>
                    <a:pt x="25378" y="99147"/>
                    <a:pt x="25697" y="98965"/>
                  </a:cubicBezTo>
                  <a:cubicBezTo>
                    <a:pt x="25992" y="98783"/>
                    <a:pt x="26493" y="98715"/>
                    <a:pt x="26947" y="98373"/>
                  </a:cubicBezTo>
                  <a:cubicBezTo>
                    <a:pt x="27175" y="98578"/>
                    <a:pt x="26765" y="98669"/>
                    <a:pt x="26811" y="98851"/>
                  </a:cubicBezTo>
                  <a:cubicBezTo>
                    <a:pt x="27084" y="98601"/>
                    <a:pt x="27175" y="98328"/>
                    <a:pt x="27448" y="98078"/>
                  </a:cubicBezTo>
                  <a:cubicBezTo>
                    <a:pt x="27789" y="98192"/>
                    <a:pt x="27902" y="97873"/>
                    <a:pt x="28425" y="97691"/>
                  </a:cubicBezTo>
                  <a:cubicBezTo>
                    <a:pt x="28335" y="97464"/>
                    <a:pt x="27902" y="98101"/>
                    <a:pt x="27880" y="97691"/>
                  </a:cubicBezTo>
                  <a:cubicBezTo>
                    <a:pt x="28175" y="97487"/>
                    <a:pt x="28698" y="97327"/>
                    <a:pt x="28585" y="97055"/>
                  </a:cubicBezTo>
                  <a:cubicBezTo>
                    <a:pt x="28903" y="97032"/>
                    <a:pt x="29244" y="96850"/>
                    <a:pt x="29494" y="97009"/>
                  </a:cubicBezTo>
                  <a:cubicBezTo>
                    <a:pt x="29585" y="96850"/>
                    <a:pt x="29835" y="96691"/>
                    <a:pt x="29585" y="96509"/>
                  </a:cubicBezTo>
                  <a:cubicBezTo>
                    <a:pt x="29767" y="96259"/>
                    <a:pt x="30154" y="96463"/>
                    <a:pt x="29926" y="96190"/>
                  </a:cubicBezTo>
                  <a:cubicBezTo>
                    <a:pt x="30267" y="95940"/>
                    <a:pt x="30472" y="96213"/>
                    <a:pt x="30745" y="96168"/>
                  </a:cubicBezTo>
                  <a:cubicBezTo>
                    <a:pt x="30950" y="95918"/>
                    <a:pt x="30404" y="96213"/>
                    <a:pt x="30404" y="95872"/>
                  </a:cubicBezTo>
                  <a:cubicBezTo>
                    <a:pt x="31222" y="95645"/>
                    <a:pt x="31541" y="94962"/>
                    <a:pt x="32223" y="94644"/>
                  </a:cubicBezTo>
                  <a:cubicBezTo>
                    <a:pt x="32269" y="94530"/>
                    <a:pt x="32178" y="94417"/>
                    <a:pt x="32382" y="94303"/>
                  </a:cubicBezTo>
                  <a:cubicBezTo>
                    <a:pt x="32382" y="94803"/>
                    <a:pt x="32678" y="94258"/>
                    <a:pt x="32928" y="94439"/>
                  </a:cubicBezTo>
                  <a:cubicBezTo>
                    <a:pt x="32928" y="94235"/>
                    <a:pt x="33474" y="93644"/>
                    <a:pt x="33178" y="93666"/>
                  </a:cubicBezTo>
                  <a:cubicBezTo>
                    <a:pt x="33087" y="93348"/>
                    <a:pt x="33428" y="93598"/>
                    <a:pt x="33519" y="93530"/>
                  </a:cubicBezTo>
                  <a:cubicBezTo>
                    <a:pt x="33701" y="93257"/>
                    <a:pt x="33224" y="93439"/>
                    <a:pt x="33383" y="93166"/>
                  </a:cubicBezTo>
                  <a:cubicBezTo>
                    <a:pt x="34247" y="92507"/>
                    <a:pt x="34929" y="91779"/>
                    <a:pt x="35543" y="91165"/>
                  </a:cubicBezTo>
                  <a:cubicBezTo>
                    <a:pt x="35680" y="91028"/>
                    <a:pt x="35748" y="91097"/>
                    <a:pt x="35861" y="90983"/>
                  </a:cubicBezTo>
                  <a:cubicBezTo>
                    <a:pt x="36066" y="90778"/>
                    <a:pt x="36112" y="90483"/>
                    <a:pt x="36407" y="90233"/>
                  </a:cubicBezTo>
                  <a:cubicBezTo>
                    <a:pt x="36498" y="90164"/>
                    <a:pt x="36657" y="90005"/>
                    <a:pt x="36839" y="90051"/>
                  </a:cubicBezTo>
                  <a:cubicBezTo>
                    <a:pt x="37112" y="89732"/>
                    <a:pt x="37476" y="89368"/>
                    <a:pt x="37772" y="89027"/>
                  </a:cubicBezTo>
                  <a:cubicBezTo>
                    <a:pt x="38545" y="88027"/>
                    <a:pt x="39227" y="87367"/>
                    <a:pt x="40159" y="87345"/>
                  </a:cubicBezTo>
                  <a:cubicBezTo>
                    <a:pt x="40409" y="87617"/>
                    <a:pt x="40660" y="87799"/>
                    <a:pt x="40932" y="87572"/>
                  </a:cubicBezTo>
                  <a:cubicBezTo>
                    <a:pt x="41046" y="87686"/>
                    <a:pt x="40978" y="87845"/>
                    <a:pt x="40773" y="88050"/>
                  </a:cubicBezTo>
                  <a:cubicBezTo>
                    <a:pt x="41069" y="87959"/>
                    <a:pt x="41114" y="88709"/>
                    <a:pt x="41546" y="88254"/>
                  </a:cubicBezTo>
                  <a:cubicBezTo>
                    <a:pt x="41342" y="88618"/>
                    <a:pt x="41660" y="88868"/>
                    <a:pt x="41637" y="89141"/>
                  </a:cubicBezTo>
                  <a:cubicBezTo>
                    <a:pt x="41637" y="89255"/>
                    <a:pt x="41274" y="89459"/>
                    <a:pt x="41546" y="89528"/>
                  </a:cubicBezTo>
                  <a:cubicBezTo>
                    <a:pt x="41046" y="89914"/>
                    <a:pt x="40569" y="90369"/>
                    <a:pt x="40091" y="90824"/>
                  </a:cubicBezTo>
                  <a:cubicBezTo>
                    <a:pt x="39636" y="91279"/>
                    <a:pt x="39136" y="91733"/>
                    <a:pt x="38658" y="92120"/>
                  </a:cubicBezTo>
                  <a:cubicBezTo>
                    <a:pt x="38499" y="92256"/>
                    <a:pt x="38272" y="92256"/>
                    <a:pt x="38113" y="92416"/>
                  </a:cubicBezTo>
                  <a:cubicBezTo>
                    <a:pt x="37863" y="92598"/>
                    <a:pt x="37749" y="92916"/>
                    <a:pt x="37476" y="93121"/>
                  </a:cubicBezTo>
                  <a:cubicBezTo>
                    <a:pt x="37294" y="93257"/>
                    <a:pt x="37203" y="93234"/>
                    <a:pt x="37044" y="93371"/>
                  </a:cubicBezTo>
                  <a:cubicBezTo>
                    <a:pt x="36748" y="93666"/>
                    <a:pt x="36771" y="94053"/>
                    <a:pt x="36339" y="94007"/>
                  </a:cubicBezTo>
                  <a:cubicBezTo>
                    <a:pt x="36248" y="94098"/>
                    <a:pt x="36407" y="94189"/>
                    <a:pt x="36271" y="94303"/>
                  </a:cubicBezTo>
                  <a:cubicBezTo>
                    <a:pt x="35998" y="94485"/>
                    <a:pt x="35816" y="94758"/>
                    <a:pt x="35543" y="94917"/>
                  </a:cubicBezTo>
                  <a:cubicBezTo>
                    <a:pt x="35475" y="94962"/>
                    <a:pt x="35384" y="94985"/>
                    <a:pt x="35316" y="94985"/>
                  </a:cubicBezTo>
                  <a:cubicBezTo>
                    <a:pt x="35225" y="95008"/>
                    <a:pt x="35156" y="95008"/>
                    <a:pt x="35156" y="95008"/>
                  </a:cubicBezTo>
                  <a:cubicBezTo>
                    <a:pt x="35066" y="95099"/>
                    <a:pt x="35088" y="95281"/>
                    <a:pt x="34997" y="95372"/>
                  </a:cubicBezTo>
                  <a:cubicBezTo>
                    <a:pt x="34815" y="95599"/>
                    <a:pt x="34452" y="95667"/>
                    <a:pt x="34270" y="95827"/>
                  </a:cubicBezTo>
                  <a:cubicBezTo>
                    <a:pt x="34110" y="95986"/>
                    <a:pt x="34156" y="96122"/>
                    <a:pt x="34019" y="96259"/>
                  </a:cubicBezTo>
                  <a:cubicBezTo>
                    <a:pt x="33747" y="96577"/>
                    <a:pt x="33406" y="96759"/>
                    <a:pt x="32996" y="96918"/>
                  </a:cubicBezTo>
                  <a:cubicBezTo>
                    <a:pt x="32814" y="97009"/>
                    <a:pt x="32860" y="97100"/>
                    <a:pt x="32905" y="97214"/>
                  </a:cubicBezTo>
                  <a:cubicBezTo>
                    <a:pt x="32587" y="97350"/>
                    <a:pt x="32223" y="97600"/>
                    <a:pt x="31859" y="97896"/>
                  </a:cubicBezTo>
                  <a:cubicBezTo>
                    <a:pt x="31473" y="98169"/>
                    <a:pt x="31063" y="98464"/>
                    <a:pt x="30631" y="98783"/>
                  </a:cubicBezTo>
                  <a:cubicBezTo>
                    <a:pt x="30358" y="98806"/>
                    <a:pt x="30609" y="98351"/>
                    <a:pt x="30176" y="98533"/>
                  </a:cubicBezTo>
                  <a:cubicBezTo>
                    <a:pt x="29949" y="98828"/>
                    <a:pt x="30518" y="98737"/>
                    <a:pt x="30336" y="98987"/>
                  </a:cubicBezTo>
                  <a:cubicBezTo>
                    <a:pt x="29517" y="99465"/>
                    <a:pt x="29221" y="99601"/>
                    <a:pt x="28471" y="100124"/>
                  </a:cubicBezTo>
                  <a:cubicBezTo>
                    <a:pt x="28471" y="99988"/>
                    <a:pt x="28516" y="99874"/>
                    <a:pt x="28698" y="99783"/>
                  </a:cubicBezTo>
                  <a:cubicBezTo>
                    <a:pt x="28175" y="99692"/>
                    <a:pt x="28289" y="100306"/>
                    <a:pt x="28312" y="100329"/>
                  </a:cubicBezTo>
                  <a:cubicBezTo>
                    <a:pt x="27857" y="100670"/>
                    <a:pt x="28357" y="100033"/>
                    <a:pt x="27971" y="100215"/>
                  </a:cubicBezTo>
                  <a:cubicBezTo>
                    <a:pt x="27721" y="100284"/>
                    <a:pt x="27834" y="100420"/>
                    <a:pt x="27902" y="100556"/>
                  </a:cubicBezTo>
                  <a:lnTo>
                    <a:pt x="27152" y="100966"/>
                  </a:lnTo>
                  <a:cubicBezTo>
                    <a:pt x="26902" y="100920"/>
                    <a:pt x="27107" y="100875"/>
                    <a:pt x="26970" y="100647"/>
                  </a:cubicBezTo>
                  <a:lnTo>
                    <a:pt x="26674" y="100829"/>
                  </a:lnTo>
                  <a:cubicBezTo>
                    <a:pt x="26470" y="100989"/>
                    <a:pt x="27243" y="100943"/>
                    <a:pt x="26629" y="101261"/>
                  </a:cubicBezTo>
                  <a:cubicBezTo>
                    <a:pt x="26197" y="101512"/>
                    <a:pt x="26584" y="101148"/>
                    <a:pt x="26356" y="100989"/>
                  </a:cubicBezTo>
                  <a:cubicBezTo>
                    <a:pt x="26061" y="101148"/>
                    <a:pt x="26061" y="100966"/>
                    <a:pt x="25924" y="101216"/>
                  </a:cubicBezTo>
                  <a:cubicBezTo>
                    <a:pt x="25697" y="101352"/>
                    <a:pt x="26038" y="101580"/>
                    <a:pt x="26061" y="101762"/>
                  </a:cubicBezTo>
                  <a:lnTo>
                    <a:pt x="25287" y="102148"/>
                  </a:lnTo>
                  <a:cubicBezTo>
                    <a:pt x="25356" y="102035"/>
                    <a:pt x="25333" y="101898"/>
                    <a:pt x="25242" y="101762"/>
                  </a:cubicBezTo>
                  <a:cubicBezTo>
                    <a:pt x="25174" y="101944"/>
                    <a:pt x="24673" y="102057"/>
                    <a:pt x="24969" y="102307"/>
                  </a:cubicBezTo>
                  <a:cubicBezTo>
                    <a:pt x="24401" y="102671"/>
                    <a:pt x="23991" y="102649"/>
                    <a:pt x="23718" y="102489"/>
                  </a:cubicBezTo>
                  <a:cubicBezTo>
                    <a:pt x="23491" y="102535"/>
                    <a:pt x="23400" y="103126"/>
                    <a:pt x="23173" y="102717"/>
                  </a:cubicBezTo>
                  <a:cubicBezTo>
                    <a:pt x="22900" y="102944"/>
                    <a:pt x="23559" y="102944"/>
                    <a:pt x="22945" y="103126"/>
                  </a:cubicBezTo>
                  <a:cubicBezTo>
                    <a:pt x="23013" y="103194"/>
                    <a:pt x="23104" y="103240"/>
                    <a:pt x="23241" y="103194"/>
                  </a:cubicBezTo>
                  <a:cubicBezTo>
                    <a:pt x="23195" y="103263"/>
                    <a:pt x="22308" y="103899"/>
                    <a:pt x="22377" y="103354"/>
                  </a:cubicBezTo>
                  <a:cubicBezTo>
                    <a:pt x="22036" y="103490"/>
                    <a:pt x="22240" y="103786"/>
                    <a:pt x="21808" y="103899"/>
                  </a:cubicBezTo>
                  <a:lnTo>
                    <a:pt x="21694" y="103626"/>
                  </a:lnTo>
                  <a:cubicBezTo>
                    <a:pt x="21694" y="103808"/>
                    <a:pt x="21422" y="103922"/>
                    <a:pt x="21353" y="104081"/>
                  </a:cubicBezTo>
                  <a:cubicBezTo>
                    <a:pt x="21012" y="104195"/>
                    <a:pt x="20853" y="104036"/>
                    <a:pt x="20648" y="103945"/>
                  </a:cubicBezTo>
                  <a:cubicBezTo>
                    <a:pt x="20717" y="104149"/>
                    <a:pt x="20512" y="104263"/>
                    <a:pt x="20285" y="104377"/>
                  </a:cubicBezTo>
                  <a:lnTo>
                    <a:pt x="20194" y="104400"/>
                  </a:lnTo>
                  <a:lnTo>
                    <a:pt x="20057" y="104445"/>
                  </a:lnTo>
                  <a:cubicBezTo>
                    <a:pt x="19966" y="104491"/>
                    <a:pt x="19875" y="104513"/>
                    <a:pt x="19807" y="104536"/>
                  </a:cubicBezTo>
                  <a:cubicBezTo>
                    <a:pt x="19648" y="104581"/>
                    <a:pt x="19511" y="104627"/>
                    <a:pt x="19443" y="104672"/>
                  </a:cubicBezTo>
                  <a:cubicBezTo>
                    <a:pt x="19398" y="104695"/>
                    <a:pt x="19853" y="104672"/>
                    <a:pt x="19989" y="104559"/>
                  </a:cubicBezTo>
                  <a:cubicBezTo>
                    <a:pt x="19557" y="104877"/>
                    <a:pt x="18988" y="105059"/>
                    <a:pt x="18420" y="105173"/>
                  </a:cubicBezTo>
                  <a:cubicBezTo>
                    <a:pt x="17851" y="105309"/>
                    <a:pt x="17260" y="105377"/>
                    <a:pt x="16692" y="105582"/>
                  </a:cubicBezTo>
                  <a:cubicBezTo>
                    <a:pt x="16373" y="105355"/>
                    <a:pt x="16169" y="105150"/>
                    <a:pt x="15509" y="105059"/>
                  </a:cubicBezTo>
                  <a:cubicBezTo>
                    <a:pt x="15032" y="105127"/>
                    <a:pt x="15191" y="105400"/>
                    <a:pt x="14691" y="105446"/>
                  </a:cubicBezTo>
                  <a:cubicBezTo>
                    <a:pt x="15145" y="105696"/>
                    <a:pt x="14099" y="105991"/>
                    <a:pt x="14804" y="105991"/>
                  </a:cubicBezTo>
                  <a:cubicBezTo>
                    <a:pt x="14554" y="106241"/>
                    <a:pt x="13576" y="106196"/>
                    <a:pt x="13872" y="106651"/>
                  </a:cubicBezTo>
                  <a:cubicBezTo>
                    <a:pt x="13349" y="106833"/>
                    <a:pt x="12780" y="106969"/>
                    <a:pt x="12189" y="107106"/>
                  </a:cubicBezTo>
                  <a:cubicBezTo>
                    <a:pt x="11621" y="107197"/>
                    <a:pt x="11029" y="107265"/>
                    <a:pt x="10461" y="107333"/>
                  </a:cubicBezTo>
                  <a:cubicBezTo>
                    <a:pt x="9301" y="107492"/>
                    <a:pt x="8210" y="107583"/>
                    <a:pt x="7232" y="107788"/>
                  </a:cubicBezTo>
                  <a:cubicBezTo>
                    <a:pt x="7550" y="107401"/>
                    <a:pt x="8369" y="107469"/>
                    <a:pt x="9051" y="107356"/>
                  </a:cubicBezTo>
                  <a:cubicBezTo>
                    <a:pt x="9688" y="107242"/>
                    <a:pt x="10347" y="107197"/>
                    <a:pt x="10802" y="107015"/>
                  </a:cubicBezTo>
                  <a:cubicBezTo>
                    <a:pt x="10529" y="106924"/>
                    <a:pt x="10006" y="106969"/>
                    <a:pt x="9961" y="106764"/>
                  </a:cubicBezTo>
                  <a:cubicBezTo>
                    <a:pt x="9324" y="106787"/>
                    <a:pt x="9347" y="107242"/>
                    <a:pt x="8755" y="107310"/>
                  </a:cubicBezTo>
                  <a:lnTo>
                    <a:pt x="8869" y="107106"/>
                  </a:lnTo>
                  <a:cubicBezTo>
                    <a:pt x="8050" y="107242"/>
                    <a:pt x="7664" y="107151"/>
                    <a:pt x="7368" y="107015"/>
                  </a:cubicBezTo>
                  <a:cubicBezTo>
                    <a:pt x="7186" y="107083"/>
                    <a:pt x="7141" y="107242"/>
                    <a:pt x="6913" y="107265"/>
                  </a:cubicBezTo>
                  <a:lnTo>
                    <a:pt x="5754" y="107424"/>
                  </a:lnTo>
                  <a:cubicBezTo>
                    <a:pt x="5435" y="107333"/>
                    <a:pt x="5776" y="107219"/>
                    <a:pt x="5617" y="107151"/>
                  </a:cubicBezTo>
                  <a:cubicBezTo>
                    <a:pt x="4981" y="107219"/>
                    <a:pt x="5572" y="107310"/>
                    <a:pt x="5072" y="107492"/>
                  </a:cubicBezTo>
                  <a:cubicBezTo>
                    <a:pt x="4617" y="107560"/>
                    <a:pt x="4071" y="107538"/>
                    <a:pt x="3980" y="107924"/>
                  </a:cubicBezTo>
                  <a:cubicBezTo>
                    <a:pt x="3866" y="107901"/>
                    <a:pt x="3753" y="107901"/>
                    <a:pt x="3616" y="107901"/>
                  </a:cubicBezTo>
                  <a:cubicBezTo>
                    <a:pt x="3548" y="107901"/>
                    <a:pt x="3480" y="107901"/>
                    <a:pt x="3412" y="107901"/>
                  </a:cubicBezTo>
                  <a:cubicBezTo>
                    <a:pt x="3343" y="107901"/>
                    <a:pt x="3252" y="107947"/>
                    <a:pt x="3275" y="107833"/>
                  </a:cubicBezTo>
                  <a:cubicBezTo>
                    <a:pt x="3252" y="107538"/>
                    <a:pt x="3230" y="107219"/>
                    <a:pt x="3207" y="106924"/>
                  </a:cubicBezTo>
                  <a:cubicBezTo>
                    <a:pt x="3161" y="106332"/>
                    <a:pt x="3116" y="105764"/>
                    <a:pt x="3116" y="105309"/>
                  </a:cubicBezTo>
                  <a:cubicBezTo>
                    <a:pt x="3230" y="105491"/>
                    <a:pt x="3275" y="105946"/>
                    <a:pt x="3298" y="106446"/>
                  </a:cubicBezTo>
                  <a:cubicBezTo>
                    <a:pt x="3298" y="106696"/>
                    <a:pt x="3298" y="106969"/>
                    <a:pt x="3321" y="107219"/>
                  </a:cubicBezTo>
                  <a:cubicBezTo>
                    <a:pt x="3321" y="107333"/>
                    <a:pt x="3343" y="107469"/>
                    <a:pt x="3343" y="107583"/>
                  </a:cubicBezTo>
                  <a:cubicBezTo>
                    <a:pt x="3343" y="107629"/>
                    <a:pt x="3343" y="107697"/>
                    <a:pt x="3343" y="107742"/>
                  </a:cubicBezTo>
                  <a:cubicBezTo>
                    <a:pt x="3366" y="107765"/>
                    <a:pt x="3343" y="107811"/>
                    <a:pt x="3366" y="107811"/>
                  </a:cubicBezTo>
                  <a:lnTo>
                    <a:pt x="3457" y="107788"/>
                  </a:lnTo>
                  <a:cubicBezTo>
                    <a:pt x="3775" y="107606"/>
                    <a:pt x="4162" y="107469"/>
                    <a:pt x="4367" y="107219"/>
                  </a:cubicBezTo>
                  <a:cubicBezTo>
                    <a:pt x="4162" y="107219"/>
                    <a:pt x="3980" y="107265"/>
                    <a:pt x="3844" y="107310"/>
                  </a:cubicBezTo>
                  <a:cubicBezTo>
                    <a:pt x="3798" y="107333"/>
                    <a:pt x="3753" y="107356"/>
                    <a:pt x="3730" y="107378"/>
                  </a:cubicBezTo>
                  <a:cubicBezTo>
                    <a:pt x="3684" y="107401"/>
                    <a:pt x="3684" y="107378"/>
                    <a:pt x="3662" y="107401"/>
                  </a:cubicBezTo>
                  <a:cubicBezTo>
                    <a:pt x="3616" y="107401"/>
                    <a:pt x="3571" y="107447"/>
                    <a:pt x="3525" y="107538"/>
                  </a:cubicBezTo>
                  <a:cubicBezTo>
                    <a:pt x="3662" y="106696"/>
                    <a:pt x="3389" y="106514"/>
                    <a:pt x="3412" y="105559"/>
                  </a:cubicBezTo>
                  <a:cubicBezTo>
                    <a:pt x="3525" y="105627"/>
                    <a:pt x="3548" y="105468"/>
                    <a:pt x="3662" y="105286"/>
                  </a:cubicBezTo>
                  <a:cubicBezTo>
                    <a:pt x="3480" y="103990"/>
                    <a:pt x="3366" y="102671"/>
                    <a:pt x="3230" y="100898"/>
                  </a:cubicBezTo>
                  <a:cubicBezTo>
                    <a:pt x="3321" y="100420"/>
                    <a:pt x="3503" y="100989"/>
                    <a:pt x="3571" y="100488"/>
                  </a:cubicBezTo>
                  <a:cubicBezTo>
                    <a:pt x="3548" y="100147"/>
                    <a:pt x="3434" y="100284"/>
                    <a:pt x="3343" y="100352"/>
                  </a:cubicBezTo>
                  <a:cubicBezTo>
                    <a:pt x="3275" y="100397"/>
                    <a:pt x="3230" y="100420"/>
                    <a:pt x="3207" y="100375"/>
                  </a:cubicBezTo>
                  <a:cubicBezTo>
                    <a:pt x="3161" y="100329"/>
                    <a:pt x="3139" y="100193"/>
                    <a:pt x="3184" y="99897"/>
                  </a:cubicBezTo>
                  <a:cubicBezTo>
                    <a:pt x="3412" y="99397"/>
                    <a:pt x="3639" y="99874"/>
                    <a:pt x="3753" y="100215"/>
                  </a:cubicBezTo>
                  <a:cubicBezTo>
                    <a:pt x="3912" y="100056"/>
                    <a:pt x="3935" y="99783"/>
                    <a:pt x="3866" y="99601"/>
                  </a:cubicBezTo>
                  <a:cubicBezTo>
                    <a:pt x="3821" y="99420"/>
                    <a:pt x="3662" y="99306"/>
                    <a:pt x="3457" y="99556"/>
                  </a:cubicBezTo>
                  <a:cubicBezTo>
                    <a:pt x="3503" y="99215"/>
                    <a:pt x="3389" y="98965"/>
                    <a:pt x="3366" y="99260"/>
                  </a:cubicBezTo>
                  <a:cubicBezTo>
                    <a:pt x="3343" y="97578"/>
                    <a:pt x="3412" y="95485"/>
                    <a:pt x="3434" y="93416"/>
                  </a:cubicBezTo>
                  <a:cubicBezTo>
                    <a:pt x="3434" y="92961"/>
                    <a:pt x="3457" y="92484"/>
                    <a:pt x="3457" y="92029"/>
                  </a:cubicBezTo>
                  <a:cubicBezTo>
                    <a:pt x="3457" y="91688"/>
                    <a:pt x="3457" y="91392"/>
                    <a:pt x="3457" y="91074"/>
                  </a:cubicBezTo>
                  <a:cubicBezTo>
                    <a:pt x="3457" y="90460"/>
                    <a:pt x="3434" y="89869"/>
                    <a:pt x="3389" y="89346"/>
                  </a:cubicBezTo>
                  <a:cubicBezTo>
                    <a:pt x="3366" y="89232"/>
                    <a:pt x="3298" y="89300"/>
                    <a:pt x="3298" y="89346"/>
                  </a:cubicBezTo>
                  <a:cubicBezTo>
                    <a:pt x="3230" y="89096"/>
                    <a:pt x="3275" y="88641"/>
                    <a:pt x="3230" y="88141"/>
                  </a:cubicBezTo>
                  <a:cubicBezTo>
                    <a:pt x="3525" y="88095"/>
                    <a:pt x="3343" y="88550"/>
                    <a:pt x="3593" y="88277"/>
                  </a:cubicBezTo>
                  <a:cubicBezTo>
                    <a:pt x="3798" y="87981"/>
                    <a:pt x="3662" y="87822"/>
                    <a:pt x="3684" y="87731"/>
                  </a:cubicBezTo>
                  <a:cubicBezTo>
                    <a:pt x="3798" y="87436"/>
                    <a:pt x="3684" y="88118"/>
                    <a:pt x="3866" y="88277"/>
                  </a:cubicBezTo>
                  <a:cubicBezTo>
                    <a:pt x="3980" y="87868"/>
                    <a:pt x="4162" y="87527"/>
                    <a:pt x="4253" y="87072"/>
                  </a:cubicBezTo>
                  <a:cubicBezTo>
                    <a:pt x="3821" y="86958"/>
                    <a:pt x="3639" y="86549"/>
                    <a:pt x="3434" y="86185"/>
                  </a:cubicBezTo>
                  <a:cubicBezTo>
                    <a:pt x="3480" y="85912"/>
                    <a:pt x="3525" y="85616"/>
                    <a:pt x="3798" y="85639"/>
                  </a:cubicBezTo>
                  <a:cubicBezTo>
                    <a:pt x="3503" y="85139"/>
                    <a:pt x="3821" y="84502"/>
                    <a:pt x="3753" y="83456"/>
                  </a:cubicBezTo>
                  <a:cubicBezTo>
                    <a:pt x="3844" y="83388"/>
                    <a:pt x="3957" y="83342"/>
                    <a:pt x="4116" y="83365"/>
                  </a:cubicBezTo>
                  <a:cubicBezTo>
                    <a:pt x="4162" y="83138"/>
                    <a:pt x="3980" y="83138"/>
                    <a:pt x="3844" y="83138"/>
                  </a:cubicBezTo>
                  <a:cubicBezTo>
                    <a:pt x="3935" y="82637"/>
                    <a:pt x="3866" y="82046"/>
                    <a:pt x="3866" y="81387"/>
                  </a:cubicBezTo>
                  <a:cubicBezTo>
                    <a:pt x="3889" y="80409"/>
                    <a:pt x="4116" y="79477"/>
                    <a:pt x="4185" y="78658"/>
                  </a:cubicBezTo>
                  <a:cubicBezTo>
                    <a:pt x="4230" y="78271"/>
                    <a:pt x="4026" y="77885"/>
                    <a:pt x="4298" y="77680"/>
                  </a:cubicBezTo>
                  <a:cubicBezTo>
                    <a:pt x="4276" y="77544"/>
                    <a:pt x="4139" y="77498"/>
                    <a:pt x="4116" y="77339"/>
                  </a:cubicBezTo>
                  <a:cubicBezTo>
                    <a:pt x="4139" y="77066"/>
                    <a:pt x="4298" y="76975"/>
                    <a:pt x="4389" y="76816"/>
                  </a:cubicBezTo>
                  <a:cubicBezTo>
                    <a:pt x="4071" y="75952"/>
                    <a:pt x="4435" y="74815"/>
                    <a:pt x="4367" y="73428"/>
                  </a:cubicBezTo>
                  <a:cubicBezTo>
                    <a:pt x="4571" y="73155"/>
                    <a:pt x="4526" y="73587"/>
                    <a:pt x="4821" y="73541"/>
                  </a:cubicBezTo>
                  <a:cubicBezTo>
                    <a:pt x="4799" y="73018"/>
                    <a:pt x="4253" y="73109"/>
                    <a:pt x="4367" y="72427"/>
                  </a:cubicBezTo>
                  <a:cubicBezTo>
                    <a:pt x="4526" y="72541"/>
                    <a:pt x="4594" y="72746"/>
                    <a:pt x="4912" y="72655"/>
                  </a:cubicBezTo>
                  <a:cubicBezTo>
                    <a:pt x="4981" y="72268"/>
                    <a:pt x="4549" y="72223"/>
                    <a:pt x="4844" y="71904"/>
                  </a:cubicBezTo>
                  <a:cubicBezTo>
                    <a:pt x="5026" y="71972"/>
                    <a:pt x="4890" y="72404"/>
                    <a:pt x="5117" y="72450"/>
                  </a:cubicBezTo>
                  <a:cubicBezTo>
                    <a:pt x="5322" y="72200"/>
                    <a:pt x="4799" y="71881"/>
                    <a:pt x="4935" y="71358"/>
                  </a:cubicBezTo>
                  <a:cubicBezTo>
                    <a:pt x="5185" y="71336"/>
                    <a:pt x="5231" y="71518"/>
                    <a:pt x="5208" y="71791"/>
                  </a:cubicBezTo>
                  <a:cubicBezTo>
                    <a:pt x="5526" y="71586"/>
                    <a:pt x="5049" y="71404"/>
                    <a:pt x="5117" y="71131"/>
                  </a:cubicBezTo>
                  <a:cubicBezTo>
                    <a:pt x="5322" y="71108"/>
                    <a:pt x="5163" y="70654"/>
                    <a:pt x="5322" y="70585"/>
                  </a:cubicBezTo>
                  <a:cubicBezTo>
                    <a:pt x="5163" y="70290"/>
                    <a:pt x="4730" y="69903"/>
                    <a:pt x="4867" y="69607"/>
                  </a:cubicBezTo>
                  <a:cubicBezTo>
                    <a:pt x="5003" y="69721"/>
                    <a:pt x="5208" y="69721"/>
                    <a:pt x="5322" y="69835"/>
                  </a:cubicBezTo>
                  <a:cubicBezTo>
                    <a:pt x="5344" y="70017"/>
                    <a:pt x="5208" y="70062"/>
                    <a:pt x="5231" y="70267"/>
                  </a:cubicBezTo>
                  <a:cubicBezTo>
                    <a:pt x="5663" y="70335"/>
                    <a:pt x="5481" y="69653"/>
                    <a:pt x="5435" y="69403"/>
                  </a:cubicBezTo>
                  <a:cubicBezTo>
                    <a:pt x="5708" y="69380"/>
                    <a:pt x="5708" y="69653"/>
                    <a:pt x="5981" y="69630"/>
                  </a:cubicBezTo>
                  <a:cubicBezTo>
                    <a:pt x="5867" y="69448"/>
                    <a:pt x="5708" y="69357"/>
                    <a:pt x="5617" y="69175"/>
                  </a:cubicBezTo>
                  <a:cubicBezTo>
                    <a:pt x="5572" y="68789"/>
                    <a:pt x="5845" y="68812"/>
                    <a:pt x="5981" y="68652"/>
                  </a:cubicBezTo>
                  <a:cubicBezTo>
                    <a:pt x="6027" y="69153"/>
                    <a:pt x="6345" y="70381"/>
                    <a:pt x="5867" y="70835"/>
                  </a:cubicBezTo>
                  <a:cubicBezTo>
                    <a:pt x="5913" y="71063"/>
                    <a:pt x="6004" y="70699"/>
                    <a:pt x="6140" y="70949"/>
                  </a:cubicBezTo>
                  <a:cubicBezTo>
                    <a:pt x="6095" y="71404"/>
                    <a:pt x="6209" y="72063"/>
                    <a:pt x="6027" y="72359"/>
                  </a:cubicBezTo>
                  <a:cubicBezTo>
                    <a:pt x="6027" y="72473"/>
                    <a:pt x="6140" y="72450"/>
                    <a:pt x="6209" y="72473"/>
                  </a:cubicBezTo>
                  <a:cubicBezTo>
                    <a:pt x="6231" y="73109"/>
                    <a:pt x="5913" y="73541"/>
                    <a:pt x="6277" y="73996"/>
                  </a:cubicBezTo>
                  <a:cubicBezTo>
                    <a:pt x="6004" y="74292"/>
                    <a:pt x="6163" y="75429"/>
                    <a:pt x="6345" y="75861"/>
                  </a:cubicBezTo>
                  <a:cubicBezTo>
                    <a:pt x="6095" y="76020"/>
                    <a:pt x="6118" y="76475"/>
                    <a:pt x="6049" y="76839"/>
                  </a:cubicBezTo>
                  <a:cubicBezTo>
                    <a:pt x="6390" y="76862"/>
                    <a:pt x="6345" y="76407"/>
                    <a:pt x="6527" y="76202"/>
                  </a:cubicBezTo>
                  <a:cubicBezTo>
                    <a:pt x="6891" y="76338"/>
                    <a:pt x="6481" y="76429"/>
                    <a:pt x="6504" y="76748"/>
                  </a:cubicBezTo>
                  <a:cubicBezTo>
                    <a:pt x="6481" y="76975"/>
                    <a:pt x="6823" y="76793"/>
                    <a:pt x="6959" y="76862"/>
                  </a:cubicBezTo>
                  <a:cubicBezTo>
                    <a:pt x="7050" y="76179"/>
                    <a:pt x="6754" y="75952"/>
                    <a:pt x="6527" y="75656"/>
                  </a:cubicBezTo>
                  <a:cubicBezTo>
                    <a:pt x="6618" y="74269"/>
                    <a:pt x="6504" y="73473"/>
                    <a:pt x="6663" y="72473"/>
                  </a:cubicBezTo>
                  <a:cubicBezTo>
                    <a:pt x="6777" y="72746"/>
                    <a:pt x="7164" y="72700"/>
                    <a:pt x="7209" y="73041"/>
                  </a:cubicBezTo>
                  <a:cubicBezTo>
                    <a:pt x="7414" y="72996"/>
                    <a:pt x="7209" y="72473"/>
                    <a:pt x="7391" y="72382"/>
                  </a:cubicBezTo>
                  <a:cubicBezTo>
                    <a:pt x="7209" y="72359"/>
                    <a:pt x="7118" y="72404"/>
                    <a:pt x="7118" y="72609"/>
                  </a:cubicBezTo>
                  <a:cubicBezTo>
                    <a:pt x="6845" y="72564"/>
                    <a:pt x="6982" y="72063"/>
                    <a:pt x="6959" y="71722"/>
                  </a:cubicBezTo>
                  <a:cubicBezTo>
                    <a:pt x="7095" y="71722"/>
                    <a:pt x="7300" y="71791"/>
                    <a:pt x="7323" y="71631"/>
                  </a:cubicBezTo>
                  <a:cubicBezTo>
                    <a:pt x="7414" y="71222"/>
                    <a:pt x="6868" y="71563"/>
                    <a:pt x="7050" y="71063"/>
                  </a:cubicBezTo>
                  <a:cubicBezTo>
                    <a:pt x="7346" y="71267"/>
                    <a:pt x="7277" y="71267"/>
                    <a:pt x="7505" y="70972"/>
                  </a:cubicBezTo>
                  <a:cubicBezTo>
                    <a:pt x="7459" y="70790"/>
                    <a:pt x="7300" y="70904"/>
                    <a:pt x="7323" y="71086"/>
                  </a:cubicBezTo>
                  <a:cubicBezTo>
                    <a:pt x="7186" y="71040"/>
                    <a:pt x="7300" y="70744"/>
                    <a:pt x="7141" y="70744"/>
                  </a:cubicBezTo>
                  <a:cubicBezTo>
                    <a:pt x="7300" y="70494"/>
                    <a:pt x="7391" y="70244"/>
                    <a:pt x="7709" y="70426"/>
                  </a:cubicBezTo>
                  <a:cubicBezTo>
                    <a:pt x="7755" y="69994"/>
                    <a:pt x="7414" y="69971"/>
                    <a:pt x="7527" y="69448"/>
                  </a:cubicBezTo>
                  <a:cubicBezTo>
                    <a:pt x="7527" y="69016"/>
                    <a:pt x="7937" y="69107"/>
                    <a:pt x="7914" y="68675"/>
                  </a:cubicBezTo>
                  <a:cubicBezTo>
                    <a:pt x="7800" y="68380"/>
                    <a:pt x="7687" y="68038"/>
                    <a:pt x="7368" y="68243"/>
                  </a:cubicBezTo>
                  <a:cubicBezTo>
                    <a:pt x="7391" y="67629"/>
                    <a:pt x="7232" y="67333"/>
                    <a:pt x="6936" y="67356"/>
                  </a:cubicBezTo>
                  <a:cubicBezTo>
                    <a:pt x="6845" y="67038"/>
                    <a:pt x="7050" y="67061"/>
                    <a:pt x="7027" y="66810"/>
                  </a:cubicBezTo>
                  <a:cubicBezTo>
                    <a:pt x="7232" y="66765"/>
                    <a:pt x="7186" y="66970"/>
                    <a:pt x="7209" y="67129"/>
                  </a:cubicBezTo>
                  <a:cubicBezTo>
                    <a:pt x="7482" y="67129"/>
                    <a:pt x="7550" y="66901"/>
                    <a:pt x="7664" y="66720"/>
                  </a:cubicBezTo>
                  <a:cubicBezTo>
                    <a:pt x="7527" y="66287"/>
                    <a:pt x="7527" y="66378"/>
                    <a:pt x="7687" y="65946"/>
                  </a:cubicBezTo>
                  <a:cubicBezTo>
                    <a:pt x="7982" y="65810"/>
                    <a:pt x="7755" y="66310"/>
                    <a:pt x="8050" y="66174"/>
                  </a:cubicBezTo>
                  <a:cubicBezTo>
                    <a:pt x="8255" y="66174"/>
                    <a:pt x="8005" y="65878"/>
                    <a:pt x="7869" y="65946"/>
                  </a:cubicBezTo>
                  <a:cubicBezTo>
                    <a:pt x="7869" y="65583"/>
                    <a:pt x="7709" y="65401"/>
                    <a:pt x="7778" y="64969"/>
                  </a:cubicBezTo>
                  <a:cubicBezTo>
                    <a:pt x="7573" y="64923"/>
                    <a:pt x="7437" y="64969"/>
                    <a:pt x="7323" y="65059"/>
                  </a:cubicBezTo>
                  <a:cubicBezTo>
                    <a:pt x="7459" y="65219"/>
                    <a:pt x="7414" y="65537"/>
                    <a:pt x="7414" y="65833"/>
                  </a:cubicBezTo>
                  <a:cubicBezTo>
                    <a:pt x="6959" y="65742"/>
                    <a:pt x="7095" y="66401"/>
                    <a:pt x="6663" y="66356"/>
                  </a:cubicBezTo>
                  <a:cubicBezTo>
                    <a:pt x="6754" y="65105"/>
                    <a:pt x="6595" y="62899"/>
                    <a:pt x="6823" y="61785"/>
                  </a:cubicBezTo>
                  <a:cubicBezTo>
                    <a:pt x="7255" y="61785"/>
                    <a:pt x="6913" y="62035"/>
                    <a:pt x="6913" y="62217"/>
                  </a:cubicBezTo>
                  <a:cubicBezTo>
                    <a:pt x="6891" y="63127"/>
                    <a:pt x="6913" y="64536"/>
                    <a:pt x="6868" y="65492"/>
                  </a:cubicBezTo>
                  <a:cubicBezTo>
                    <a:pt x="7050" y="65196"/>
                    <a:pt x="7004" y="64627"/>
                    <a:pt x="7323" y="64514"/>
                  </a:cubicBezTo>
                  <a:cubicBezTo>
                    <a:pt x="7414" y="64150"/>
                    <a:pt x="6959" y="64377"/>
                    <a:pt x="7073" y="63968"/>
                  </a:cubicBezTo>
                  <a:cubicBezTo>
                    <a:pt x="7027" y="63718"/>
                    <a:pt x="7255" y="63809"/>
                    <a:pt x="7255" y="63650"/>
                  </a:cubicBezTo>
                  <a:cubicBezTo>
                    <a:pt x="7414" y="63399"/>
                    <a:pt x="7095" y="63354"/>
                    <a:pt x="7073" y="63309"/>
                  </a:cubicBezTo>
                  <a:cubicBezTo>
                    <a:pt x="7073" y="63263"/>
                    <a:pt x="7164" y="63172"/>
                    <a:pt x="7164" y="63104"/>
                  </a:cubicBezTo>
                  <a:cubicBezTo>
                    <a:pt x="7186" y="62945"/>
                    <a:pt x="7073" y="62899"/>
                    <a:pt x="7095" y="62876"/>
                  </a:cubicBezTo>
                  <a:cubicBezTo>
                    <a:pt x="7095" y="62376"/>
                    <a:pt x="7300" y="62012"/>
                    <a:pt x="7095" y="61444"/>
                  </a:cubicBezTo>
                  <a:cubicBezTo>
                    <a:pt x="7073" y="61262"/>
                    <a:pt x="7186" y="61239"/>
                    <a:pt x="7300" y="61239"/>
                  </a:cubicBezTo>
                  <a:cubicBezTo>
                    <a:pt x="7232" y="60921"/>
                    <a:pt x="7095" y="61330"/>
                    <a:pt x="6936" y="61239"/>
                  </a:cubicBezTo>
                  <a:cubicBezTo>
                    <a:pt x="6913" y="60966"/>
                    <a:pt x="7141" y="60966"/>
                    <a:pt x="7209" y="60807"/>
                  </a:cubicBezTo>
                  <a:cubicBezTo>
                    <a:pt x="7232" y="60557"/>
                    <a:pt x="6891" y="60739"/>
                    <a:pt x="6754" y="60671"/>
                  </a:cubicBezTo>
                  <a:cubicBezTo>
                    <a:pt x="6709" y="59807"/>
                    <a:pt x="6595" y="59011"/>
                    <a:pt x="6595" y="58283"/>
                  </a:cubicBezTo>
                  <a:cubicBezTo>
                    <a:pt x="6595" y="58147"/>
                    <a:pt x="6777" y="58101"/>
                    <a:pt x="6800" y="58056"/>
                  </a:cubicBezTo>
                  <a:cubicBezTo>
                    <a:pt x="6800" y="57942"/>
                    <a:pt x="6709" y="57578"/>
                    <a:pt x="6709" y="57396"/>
                  </a:cubicBezTo>
                  <a:cubicBezTo>
                    <a:pt x="6709" y="57169"/>
                    <a:pt x="6800" y="56850"/>
                    <a:pt x="6618" y="56737"/>
                  </a:cubicBezTo>
                  <a:cubicBezTo>
                    <a:pt x="6709" y="56646"/>
                    <a:pt x="6686" y="56441"/>
                    <a:pt x="6823" y="56418"/>
                  </a:cubicBezTo>
                  <a:cubicBezTo>
                    <a:pt x="6550" y="55873"/>
                    <a:pt x="6891" y="54622"/>
                    <a:pt x="6663" y="53780"/>
                  </a:cubicBezTo>
                  <a:cubicBezTo>
                    <a:pt x="6959" y="53712"/>
                    <a:pt x="6868" y="54076"/>
                    <a:pt x="7027" y="54122"/>
                  </a:cubicBezTo>
                  <a:cubicBezTo>
                    <a:pt x="6936" y="54554"/>
                    <a:pt x="6936" y="54781"/>
                    <a:pt x="7027" y="55213"/>
                  </a:cubicBezTo>
                  <a:cubicBezTo>
                    <a:pt x="7050" y="55441"/>
                    <a:pt x="7368" y="55304"/>
                    <a:pt x="7277" y="55668"/>
                  </a:cubicBezTo>
                  <a:cubicBezTo>
                    <a:pt x="7596" y="55327"/>
                    <a:pt x="7118" y="55008"/>
                    <a:pt x="7118" y="54667"/>
                  </a:cubicBezTo>
                  <a:cubicBezTo>
                    <a:pt x="7323" y="54576"/>
                    <a:pt x="7118" y="53940"/>
                    <a:pt x="7482" y="54031"/>
                  </a:cubicBezTo>
                  <a:cubicBezTo>
                    <a:pt x="7368" y="53826"/>
                    <a:pt x="7095" y="54122"/>
                    <a:pt x="6936" y="53803"/>
                  </a:cubicBezTo>
                  <a:cubicBezTo>
                    <a:pt x="6868" y="53485"/>
                    <a:pt x="7073" y="53508"/>
                    <a:pt x="7050" y="53257"/>
                  </a:cubicBezTo>
                  <a:cubicBezTo>
                    <a:pt x="6777" y="53144"/>
                    <a:pt x="6891" y="53485"/>
                    <a:pt x="6868" y="53690"/>
                  </a:cubicBezTo>
                  <a:cubicBezTo>
                    <a:pt x="6641" y="53530"/>
                    <a:pt x="6618" y="52939"/>
                    <a:pt x="6595" y="52598"/>
                  </a:cubicBezTo>
                  <a:cubicBezTo>
                    <a:pt x="6572" y="52280"/>
                    <a:pt x="6572" y="51961"/>
                    <a:pt x="6618" y="51711"/>
                  </a:cubicBezTo>
                  <a:cubicBezTo>
                    <a:pt x="6641" y="51575"/>
                    <a:pt x="6800" y="51393"/>
                    <a:pt x="6800" y="51393"/>
                  </a:cubicBezTo>
                  <a:cubicBezTo>
                    <a:pt x="6800" y="51256"/>
                    <a:pt x="6641" y="51234"/>
                    <a:pt x="6618" y="51165"/>
                  </a:cubicBezTo>
                  <a:cubicBezTo>
                    <a:pt x="6572" y="50915"/>
                    <a:pt x="6845" y="50733"/>
                    <a:pt x="6550" y="50506"/>
                  </a:cubicBezTo>
                  <a:cubicBezTo>
                    <a:pt x="6504" y="50324"/>
                    <a:pt x="6618" y="50301"/>
                    <a:pt x="6732" y="50301"/>
                  </a:cubicBezTo>
                  <a:cubicBezTo>
                    <a:pt x="6754" y="49983"/>
                    <a:pt x="6527" y="49960"/>
                    <a:pt x="6550" y="49642"/>
                  </a:cubicBezTo>
                  <a:cubicBezTo>
                    <a:pt x="6709" y="49665"/>
                    <a:pt x="6754" y="49824"/>
                    <a:pt x="6732" y="50074"/>
                  </a:cubicBezTo>
                  <a:cubicBezTo>
                    <a:pt x="6913" y="50006"/>
                    <a:pt x="6936" y="49756"/>
                    <a:pt x="7095" y="49642"/>
                  </a:cubicBezTo>
                  <a:cubicBezTo>
                    <a:pt x="7073" y="49392"/>
                    <a:pt x="7050" y="49142"/>
                    <a:pt x="6732" y="49210"/>
                  </a:cubicBezTo>
                  <a:cubicBezTo>
                    <a:pt x="6823" y="49119"/>
                    <a:pt x="6982" y="48550"/>
                    <a:pt x="6663" y="48664"/>
                  </a:cubicBezTo>
                  <a:cubicBezTo>
                    <a:pt x="6436" y="48755"/>
                    <a:pt x="6777" y="49073"/>
                    <a:pt x="6641" y="49414"/>
                  </a:cubicBezTo>
                  <a:cubicBezTo>
                    <a:pt x="6504" y="49323"/>
                    <a:pt x="6527" y="49073"/>
                    <a:pt x="6481" y="48869"/>
                  </a:cubicBezTo>
                  <a:cubicBezTo>
                    <a:pt x="6186" y="48937"/>
                    <a:pt x="6277" y="49460"/>
                    <a:pt x="6004" y="49505"/>
                  </a:cubicBezTo>
                  <a:cubicBezTo>
                    <a:pt x="6118" y="50006"/>
                    <a:pt x="6027" y="50097"/>
                    <a:pt x="5799" y="50392"/>
                  </a:cubicBezTo>
                  <a:cubicBezTo>
                    <a:pt x="5595" y="50324"/>
                    <a:pt x="6163" y="49915"/>
                    <a:pt x="5731" y="49846"/>
                  </a:cubicBezTo>
                  <a:cubicBezTo>
                    <a:pt x="5617" y="49869"/>
                    <a:pt x="5617" y="50051"/>
                    <a:pt x="5731" y="50051"/>
                  </a:cubicBezTo>
                  <a:cubicBezTo>
                    <a:pt x="5504" y="50415"/>
                    <a:pt x="5140" y="49528"/>
                    <a:pt x="5163" y="50370"/>
                  </a:cubicBezTo>
                  <a:cubicBezTo>
                    <a:pt x="4730" y="50301"/>
                    <a:pt x="5390" y="49505"/>
                    <a:pt x="4912" y="49392"/>
                  </a:cubicBezTo>
                  <a:cubicBezTo>
                    <a:pt x="4821" y="49778"/>
                    <a:pt x="4594" y="50028"/>
                    <a:pt x="4617" y="50574"/>
                  </a:cubicBezTo>
                  <a:cubicBezTo>
                    <a:pt x="4685" y="50893"/>
                    <a:pt x="4844" y="50438"/>
                    <a:pt x="5072" y="50597"/>
                  </a:cubicBezTo>
                  <a:cubicBezTo>
                    <a:pt x="5003" y="50870"/>
                    <a:pt x="4685" y="50847"/>
                    <a:pt x="4526" y="51006"/>
                  </a:cubicBezTo>
                  <a:cubicBezTo>
                    <a:pt x="4549" y="51279"/>
                    <a:pt x="4685" y="51461"/>
                    <a:pt x="4503" y="51666"/>
                  </a:cubicBezTo>
                  <a:cubicBezTo>
                    <a:pt x="4048" y="51256"/>
                    <a:pt x="4435" y="50529"/>
                    <a:pt x="4253" y="49801"/>
                  </a:cubicBezTo>
                  <a:cubicBezTo>
                    <a:pt x="4412" y="49846"/>
                    <a:pt x="4344" y="50142"/>
                    <a:pt x="4617" y="50028"/>
                  </a:cubicBezTo>
                  <a:cubicBezTo>
                    <a:pt x="4708" y="49619"/>
                    <a:pt x="4230" y="49846"/>
                    <a:pt x="4367" y="49369"/>
                  </a:cubicBezTo>
                  <a:cubicBezTo>
                    <a:pt x="4253" y="49346"/>
                    <a:pt x="4185" y="49392"/>
                    <a:pt x="4162" y="49483"/>
                  </a:cubicBezTo>
                  <a:cubicBezTo>
                    <a:pt x="4003" y="49119"/>
                    <a:pt x="3889" y="48664"/>
                    <a:pt x="3457" y="48573"/>
                  </a:cubicBezTo>
                  <a:cubicBezTo>
                    <a:pt x="3389" y="48232"/>
                    <a:pt x="3593" y="48255"/>
                    <a:pt x="3639" y="48050"/>
                  </a:cubicBezTo>
                  <a:cubicBezTo>
                    <a:pt x="3730" y="47550"/>
                    <a:pt x="3525" y="47391"/>
                    <a:pt x="3571" y="46959"/>
                  </a:cubicBezTo>
                  <a:cubicBezTo>
                    <a:pt x="3775" y="46936"/>
                    <a:pt x="3866" y="47049"/>
                    <a:pt x="3844" y="47277"/>
                  </a:cubicBezTo>
                  <a:cubicBezTo>
                    <a:pt x="4298" y="46959"/>
                    <a:pt x="3821" y="46117"/>
                    <a:pt x="4412" y="46094"/>
                  </a:cubicBezTo>
                  <a:cubicBezTo>
                    <a:pt x="4298" y="45640"/>
                    <a:pt x="3889" y="46094"/>
                    <a:pt x="3753" y="46299"/>
                  </a:cubicBezTo>
                  <a:cubicBezTo>
                    <a:pt x="3571" y="46299"/>
                    <a:pt x="3730" y="45912"/>
                    <a:pt x="3684" y="45753"/>
                  </a:cubicBezTo>
                  <a:cubicBezTo>
                    <a:pt x="3957" y="46072"/>
                    <a:pt x="4071" y="45594"/>
                    <a:pt x="4321" y="45549"/>
                  </a:cubicBezTo>
                  <a:cubicBezTo>
                    <a:pt x="4185" y="45003"/>
                    <a:pt x="3753" y="44775"/>
                    <a:pt x="3798" y="44002"/>
                  </a:cubicBezTo>
                  <a:cubicBezTo>
                    <a:pt x="3730" y="43707"/>
                    <a:pt x="3980" y="43798"/>
                    <a:pt x="4071" y="43684"/>
                  </a:cubicBezTo>
                  <a:cubicBezTo>
                    <a:pt x="4071" y="43593"/>
                    <a:pt x="3980" y="43570"/>
                    <a:pt x="3980" y="43457"/>
                  </a:cubicBezTo>
                  <a:cubicBezTo>
                    <a:pt x="3889" y="43229"/>
                    <a:pt x="3753" y="43775"/>
                    <a:pt x="3616" y="43343"/>
                  </a:cubicBezTo>
                  <a:cubicBezTo>
                    <a:pt x="3593" y="43115"/>
                    <a:pt x="3753" y="43138"/>
                    <a:pt x="3912" y="43138"/>
                  </a:cubicBezTo>
                  <a:cubicBezTo>
                    <a:pt x="3798" y="42797"/>
                    <a:pt x="3616" y="42524"/>
                    <a:pt x="3639" y="42024"/>
                  </a:cubicBezTo>
                  <a:cubicBezTo>
                    <a:pt x="3684" y="41751"/>
                    <a:pt x="3935" y="41728"/>
                    <a:pt x="3844" y="41274"/>
                  </a:cubicBezTo>
                  <a:cubicBezTo>
                    <a:pt x="3730" y="41296"/>
                    <a:pt x="3753" y="41478"/>
                    <a:pt x="3753" y="41592"/>
                  </a:cubicBezTo>
                  <a:cubicBezTo>
                    <a:pt x="3480" y="41274"/>
                    <a:pt x="3798" y="40068"/>
                    <a:pt x="3593" y="39409"/>
                  </a:cubicBezTo>
                  <a:cubicBezTo>
                    <a:pt x="3684" y="39181"/>
                    <a:pt x="4071" y="39318"/>
                    <a:pt x="4048" y="38977"/>
                  </a:cubicBezTo>
                  <a:cubicBezTo>
                    <a:pt x="4026" y="38818"/>
                    <a:pt x="3935" y="39022"/>
                    <a:pt x="3775" y="38977"/>
                  </a:cubicBezTo>
                  <a:cubicBezTo>
                    <a:pt x="3798" y="38340"/>
                    <a:pt x="3821" y="37703"/>
                    <a:pt x="3707" y="37226"/>
                  </a:cubicBezTo>
                  <a:cubicBezTo>
                    <a:pt x="3980" y="37203"/>
                    <a:pt x="4162" y="37089"/>
                    <a:pt x="4094" y="36680"/>
                  </a:cubicBezTo>
                  <a:cubicBezTo>
                    <a:pt x="4003" y="36748"/>
                    <a:pt x="4003" y="36930"/>
                    <a:pt x="3821" y="36907"/>
                  </a:cubicBezTo>
                  <a:cubicBezTo>
                    <a:pt x="3707" y="36680"/>
                    <a:pt x="3980" y="36726"/>
                    <a:pt x="4003" y="36680"/>
                  </a:cubicBezTo>
                  <a:cubicBezTo>
                    <a:pt x="4071" y="36453"/>
                    <a:pt x="3753" y="36180"/>
                    <a:pt x="4003" y="35907"/>
                  </a:cubicBezTo>
                  <a:cubicBezTo>
                    <a:pt x="4321" y="36294"/>
                    <a:pt x="4071" y="36657"/>
                    <a:pt x="4185" y="37226"/>
                  </a:cubicBezTo>
                  <a:cubicBezTo>
                    <a:pt x="4207" y="37499"/>
                    <a:pt x="4480" y="37453"/>
                    <a:pt x="4435" y="37794"/>
                  </a:cubicBezTo>
                  <a:cubicBezTo>
                    <a:pt x="4094" y="37431"/>
                    <a:pt x="4344" y="38590"/>
                    <a:pt x="4162" y="38772"/>
                  </a:cubicBezTo>
                  <a:cubicBezTo>
                    <a:pt x="4230" y="38886"/>
                    <a:pt x="4321" y="38977"/>
                    <a:pt x="4412" y="39091"/>
                  </a:cubicBezTo>
                  <a:cubicBezTo>
                    <a:pt x="4344" y="39363"/>
                    <a:pt x="4048" y="39363"/>
                    <a:pt x="3866" y="39523"/>
                  </a:cubicBezTo>
                  <a:cubicBezTo>
                    <a:pt x="4116" y="39864"/>
                    <a:pt x="3639" y="39909"/>
                    <a:pt x="3753" y="40387"/>
                  </a:cubicBezTo>
                  <a:cubicBezTo>
                    <a:pt x="4298" y="40546"/>
                    <a:pt x="4139" y="39727"/>
                    <a:pt x="4594" y="40091"/>
                  </a:cubicBezTo>
                  <a:cubicBezTo>
                    <a:pt x="4435" y="40364"/>
                    <a:pt x="4253" y="40637"/>
                    <a:pt x="3844" y="40614"/>
                  </a:cubicBezTo>
                  <a:cubicBezTo>
                    <a:pt x="3753" y="41092"/>
                    <a:pt x="4094" y="41114"/>
                    <a:pt x="4207" y="40841"/>
                  </a:cubicBezTo>
                  <a:cubicBezTo>
                    <a:pt x="4367" y="40910"/>
                    <a:pt x="4276" y="41092"/>
                    <a:pt x="4116" y="41046"/>
                  </a:cubicBezTo>
                  <a:cubicBezTo>
                    <a:pt x="4162" y="41455"/>
                    <a:pt x="4003" y="41592"/>
                    <a:pt x="3912" y="41819"/>
                  </a:cubicBezTo>
                  <a:cubicBezTo>
                    <a:pt x="3889" y="42024"/>
                    <a:pt x="4344" y="41978"/>
                    <a:pt x="4207" y="41706"/>
                  </a:cubicBezTo>
                  <a:cubicBezTo>
                    <a:pt x="4480" y="41865"/>
                    <a:pt x="4026" y="42206"/>
                    <a:pt x="4276" y="42365"/>
                  </a:cubicBezTo>
                  <a:cubicBezTo>
                    <a:pt x="4435" y="42411"/>
                    <a:pt x="4435" y="42274"/>
                    <a:pt x="4549" y="42274"/>
                  </a:cubicBezTo>
                  <a:cubicBezTo>
                    <a:pt x="4435" y="42092"/>
                    <a:pt x="4594" y="41569"/>
                    <a:pt x="4298" y="41615"/>
                  </a:cubicBezTo>
                  <a:cubicBezTo>
                    <a:pt x="4207" y="41160"/>
                    <a:pt x="4571" y="41274"/>
                    <a:pt x="4480" y="40841"/>
                  </a:cubicBezTo>
                  <a:cubicBezTo>
                    <a:pt x="4685" y="40796"/>
                    <a:pt x="4617" y="41069"/>
                    <a:pt x="4753" y="41069"/>
                  </a:cubicBezTo>
                  <a:cubicBezTo>
                    <a:pt x="4958" y="41046"/>
                    <a:pt x="4662" y="40864"/>
                    <a:pt x="4662" y="40841"/>
                  </a:cubicBezTo>
                  <a:cubicBezTo>
                    <a:pt x="4685" y="40705"/>
                    <a:pt x="4867" y="40682"/>
                    <a:pt x="4867" y="40523"/>
                  </a:cubicBezTo>
                  <a:cubicBezTo>
                    <a:pt x="4844" y="40341"/>
                    <a:pt x="4662" y="40228"/>
                    <a:pt x="4685" y="39977"/>
                  </a:cubicBezTo>
                  <a:cubicBezTo>
                    <a:pt x="4662" y="39818"/>
                    <a:pt x="4458" y="39886"/>
                    <a:pt x="4321" y="39864"/>
                  </a:cubicBezTo>
                  <a:cubicBezTo>
                    <a:pt x="4298" y="39409"/>
                    <a:pt x="4571" y="39363"/>
                    <a:pt x="4685" y="39091"/>
                  </a:cubicBezTo>
                  <a:cubicBezTo>
                    <a:pt x="4753" y="38749"/>
                    <a:pt x="4480" y="38795"/>
                    <a:pt x="4344" y="38658"/>
                  </a:cubicBezTo>
                  <a:cubicBezTo>
                    <a:pt x="4458" y="38408"/>
                    <a:pt x="4730" y="38317"/>
                    <a:pt x="4890" y="38113"/>
                  </a:cubicBezTo>
                  <a:cubicBezTo>
                    <a:pt x="4526" y="37908"/>
                    <a:pt x="4549" y="37249"/>
                    <a:pt x="4458" y="36703"/>
                  </a:cubicBezTo>
                  <a:cubicBezTo>
                    <a:pt x="4776" y="36794"/>
                    <a:pt x="4594" y="36271"/>
                    <a:pt x="4640" y="36043"/>
                  </a:cubicBezTo>
                  <a:cubicBezTo>
                    <a:pt x="4594" y="35702"/>
                    <a:pt x="4162" y="35816"/>
                    <a:pt x="4298" y="35270"/>
                  </a:cubicBezTo>
                  <a:cubicBezTo>
                    <a:pt x="4389" y="35338"/>
                    <a:pt x="4435" y="35475"/>
                    <a:pt x="4480" y="35589"/>
                  </a:cubicBezTo>
                  <a:cubicBezTo>
                    <a:pt x="4685" y="35566"/>
                    <a:pt x="4526" y="35111"/>
                    <a:pt x="4480" y="35043"/>
                  </a:cubicBezTo>
                  <a:cubicBezTo>
                    <a:pt x="4389" y="35134"/>
                    <a:pt x="4298" y="35179"/>
                    <a:pt x="4207" y="35270"/>
                  </a:cubicBezTo>
                  <a:cubicBezTo>
                    <a:pt x="3935" y="35566"/>
                    <a:pt x="4094" y="35770"/>
                    <a:pt x="3844" y="35589"/>
                  </a:cubicBezTo>
                  <a:lnTo>
                    <a:pt x="3821" y="36566"/>
                  </a:lnTo>
                  <a:cubicBezTo>
                    <a:pt x="3503" y="36362"/>
                    <a:pt x="3798" y="35884"/>
                    <a:pt x="3753" y="35361"/>
                  </a:cubicBezTo>
                  <a:cubicBezTo>
                    <a:pt x="3707" y="34975"/>
                    <a:pt x="3684" y="34292"/>
                    <a:pt x="3775" y="33610"/>
                  </a:cubicBezTo>
                  <a:cubicBezTo>
                    <a:pt x="4048" y="33701"/>
                    <a:pt x="4116" y="33519"/>
                    <a:pt x="4321" y="33519"/>
                  </a:cubicBezTo>
                  <a:cubicBezTo>
                    <a:pt x="4458" y="32951"/>
                    <a:pt x="4298" y="32701"/>
                    <a:pt x="4435" y="32200"/>
                  </a:cubicBezTo>
                  <a:cubicBezTo>
                    <a:pt x="4640" y="32269"/>
                    <a:pt x="4753" y="32405"/>
                    <a:pt x="4799" y="32655"/>
                  </a:cubicBezTo>
                  <a:cubicBezTo>
                    <a:pt x="5094" y="32337"/>
                    <a:pt x="4480" y="32178"/>
                    <a:pt x="4435" y="31882"/>
                  </a:cubicBezTo>
                  <a:cubicBezTo>
                    <a:pt x="4389" y="31495"/>
                    <a:pt x="4776" y="31632"/>
                    <a:pt x="4730" y="31223"/>
                  </a:cubicBezTo>
                  <a:cubicBezTo>
                    <a:pt x="4708" y="31018"/>
                    <a:pt x="4321" y="31245"/>
                    <a:pt x="4435" y="31564"/>
                  </a:cubicBezTo>
                  <a:cubicBezTo>
                    <a:pt x="3980" y="31313"/>
                    <a:pt x="4594" y="31177"/>
                    <a:pt x="4640" y="30904"/>
                  </a:cubicBezTo>
                  <a:cubicBezTo>
                    <a:pt x="4526" y="30449"/>
                    <a:pt x="4321" y="30768"/>
                    <a:pt x="4094" y="30563"/>
                  </a:cubicBezTo>
                  <a:cubicBezTo>
                    <a:pt x="4139" y="30131"/>
                    <a:pt x="4480" y="30699"/>
                    <a:pt x="4549" y="30245"/>
                  </a:cubicBezTo>
                  <a:cubicBezTo>
                    <a:pt x="4344" y="30176"/>
                    <a:pt x="4480" y="29676"/>
                    <a:pt x="4094" y="29790"/>
                  </a:cubicBezTo>
                  <a:cubicBezTo>
                    <a:pt x="4276" y="29472"/>
                    <a:pt x="4026" y="28858"/>
                    <a:pt x="4298" y="29153"/>
                  </a:cubicBezTo>
                  <a:cubicBezTo>
                    <a:pt x="4253" y="28858"/>
                    <a:pt x="4435" y="28289"/>
                    <a:pt x="4230" y="28153"/>
                  </a:cubicBezTo>
                  <a:cubicBezTo>
                    <a:pt x="4298" y="27971"/>
                    <a:pt x="4389" y="28153"/>
                    <a:pt x="4503" y="28175"/>
                  </a:cubicBezTo>
                  <a:cubicBezTo>
                    <a:pt x="4571" y="27812"/>
                    <a:pt x="4207" y="28016"/>
                    <a:pt x="4139" y="27834"/>
                  </a:cubicBezTo>
                  <a:cubicBezTo>
                    <a:pt x="4480" y="27652"/>
                    <a:pt x="3980" y="27539"/>
                    <a:pt x="4139" y="26947"/>
                  </a:cubicBezTo>
                  <a:cubicBezTo>
                    <a:pt x="4344" y="27016"/>
                    <a:pt x="4435" y="27198"/>
                    <a:pt x="4594" y="27289"/>
                  </a:cubicBezTo>
                  <a:cubicBezTo>
                    <a:pt x="4458" y="29358"/>
                    <a:pt x="4867" y="30176"/>
                    <a:pt x="4890" y="31996"/>
                  </a:cubicBezTo>
                  <a:cubicBezTo>
                    <a:pt x="4935" y="32155"/>
                    <a:pt x="5049" y="32018"/>
                    <a:pt x="5072" y="31905"/>
                  </a:cubicBezTo>
                  <a:cubicBezTo>
                    <a:pt x="5140" y="32291"/>
                    <a:pt x="5276" y="32701"/>
                    <a:pt x="5253" y="32996"/>
                  </a:cubicBezTo>
                  <a:cubicBezTo>
                    <a:pt x="5231" y="33087"/>
                    <a:pt x="5072" y="33178"/>
                    <a:pt x="5049" y="33315"/>
                  </a:cubicBezTo>
                  <a:cubicBezTo>
                    <a:pt x="5049" y="33383"/>
                    <a:pt x="5140" y="33587"/>
                    <a:pt x="5140" y="33542"/>
                  </a:cubicBezTo>
                  <a:cubicBezTo>
                    <a:pt x="5094" y="33701"/>
                    <a:pt x="4890" y="33383"/>
                    <a:pt x="4958" y="33974"/>
                  </a:cubicBezTo>
                  <a:cubicBezTo>
                    <a:pt x="4389" y="33769"/>
                    <a:pt x="4821" y="33201"/>
                    <a:pt x="4708" y="32860"/>
                  </a:cubicBezTo>
                  <a:cubicBezTo>
                    <a:pt x="4367" y="33337"/>
                    <a:pt x="4185" y="34020"/>
                    <a:pt x="4116" y="34815"/>
                  </a:cubicBezTo>
                  <a:cubicBezTo>
                    <a:pt x="4048" y="34770"/>
                    <a:pt x="3980" y="34702"/>
                    <a:pt x="3844" y="34702"/>
                  </a:cubicBezTo>
                  <a:cubicBezTo>
                    <a:pt x="3935" y="35157"/>
                    <a:pt x="4276" y="34975"/>
                    <a:pt x="4571" y="34838"/>
                  </a:cubicBezTo>
                  <a:cubicBezTo>
                    <a:pt x="4685" y="34361"/>
                    <a:pt x="4276" y="34474"/>
                    <a:pt x="4321" y="34065"/>
                  </a:cubicBezTo>
                  <a:cubicBezTo>
                    <a:pt x="4730" y="34133"/>
                    <a:pt x="5140" y="34565"/>
                    <a:pt x="5231" y="33860"/>
                  </a:cubicBezTo>
                  <a:cubicBezTo>
                    <a:pt x="5253" y="34747"/>
                    <a:pt x="5617" y="35998"/>
                    <a:pt x="5276" y="37044"/>
                  </a:cubicBezTo>
                  <a:cubicBezTo>
                    <a:pt x="5549" y="37385"/>
                    <a:pt x="5435" y="38158"/>
                    <a:pt x="5435" y="38795"/>
                  </a:cubicBezTo>
                  <a:cubicBezTo>
                    <a:pt x="5458" y="39000"/>
                    <a:pt x="5776" y="38886"/>
                    <a:pt x="5708" y="39227"/>
                  </a:cubicBezTo>
                  <a:cubicBezTo>
                    <a:pt x="5458" y="39500"/>
                    <a:pt x="5276" y="39477"/>
                    <a:pt x="5049" y="39545"/>
                  </a:cubicBezTo>
                  <a:cubicBezTo>
                    <a:pt x="5140" y="40068"/>
                    <a:pt x="5072" y="39955"/>
                    <a:pt x="5140" y="40637"/>
                  </a:cubicBezTo>
                  <a:cubicBezTo>
                    <a:pt x="5322" y="40682"/>
                    <a:pt x="5367" y="40569"/>
                    <a:pt x="5504" y="40546"/>
                  </a:cubicBezTo>
                  <a:cubicBezTo>
                    <a:pt x="5299" y="40364"/>
                    <a:pt x="5344" y="39932"/>
                    <a:pt x="5140" y="39773"/>
                  </a:cubicBezTo>
                  <a:cubicBezTo>
                    <a:pt x="5731" y="39113"/>
                    <a:pt x="5936" y="40228"/>
                    <a:pt x="5776" y="40773"/>
                  </a:cubicBezTo>
                  <a:cubicBezTo>
                    <a:pt x="5776" y="40751"/>
                    <a:pt x="5595" y="40637"/>
                    <a:pt x="5595" y="40660"/>
                  </a:cubicBezTo>
                  <a:cubicBezTo>
                    <a:pt x="5572" y="40705"/>
                    <a:pt x="5595" y="41296"/>
                    <a:pt x="5754" y="41205"/>
                  </a:cubicBezTo>
                  <a:cubicBezTo>
                    <a:pt x="5708" y="41842"/>
                    <a:pt x="5776" y="43184"/>
                    <a:pt x="5913" y="44162"/>
                  </a:cubicBezTo>
                  <a:cubicBezTo>
                    <a:pt x="5981" y="44821"/>
                    <a:pt x="5822" y="45549"/>
                    <a:pt x="5867" y="46117"/>
                  </a:cubicBezTo>
                  <a:cubicBezTo>
                    <a:pt x="5890" y="46413"/>
                    <a:pt x="6095" y="46754"/>
                    <a:pt x="6140" y="47118"/>
                  </a:cubicBezTo>
                  <a:cubicBezTo>
                    <a:pt x="6163" y="47550"/>
                    <a:pt x="6118" y="47959"/>
                    <a:pt x="6390" y="48209"/>
                  </a:cubicBezTo>
                  <a:cubicBezTo>
                    <a:pt x="6709" y="48164"/>
                    <a:pt x="6595" y="47595"/>
                    <a:pt x="6959" y="47573"/>
                  </a:cubicBezTo>
                  <a:cubicBezTo>
                    <a:pt x="6777" y="47072"/>
                    <a:pt x="6845" y="46276"/>
                    <a:pt x="7255" y="46163"/>
                  </a:cubicBezTo>
                  <a:cubicBezTo>
                    <a:pt x="6913" y="46026"/>
                    <a:pt x="6777" y="45685"/>
                    <a:pt x="6709" y="45276"/>
                  </a:cubicBezTo>
                  <a:cubicBezTo>
                    <a:pt x="6459" y="45162"/>
                    <a:pt x="6459" y="45412"/>
                    <a:pt x="6254" y="45367"/>
                  </a:cubicBezTo>
                  <a:cubicBezTo>
                    <a:pt x="6163" y="44707"/>
                    <a:pt x="6754" y="45026"/>
                    <a:pt x="6982" y="45162"/>
                  </a:cubicBezTo>
                  <a:cubicBezTo>
                    <a:pt x="7050" y="45071"/>
                    <a:pt x="6982" y="44616"/>
                    <a:pt x="7095" y="44298"/>
                  </a:cubicBezTo>
                  <a:cubicBezTo>
                    <a:pt x="7095" y="44071"/>
                    <a:pt x="6754" y="44457"/>
                    <a:pt x="6641" y="44162"/>
                  </a:cubicBezTo>
                  <a:cubicBezTo>
                    <a:pt x="6459" y="44207"/>
                    <a:pt x="6936" y="44707"/>
                    <a:pt x="6618" y="44935"/>
                  </a:cubicBezTo>
                  <a:cubicBezTo>
                    <a:pt x="6504" y="44821"/>
                    <a:pt x="6436" y="44639"/>
                    <a:pt x="6254" y="44594"/>
                  </a:cubicBezTo>
                  <a:cubicBezTo>
                    <a:pt x="6390" y="43798"/>
                    <a:pt x="6231" y="42865"/>
                    <a:pt x="6300" y="41660"/>
                  </a:cubicBezTo>
                  <a:cubicBezTo>
                    <a:pt x="6504" y="41296"/>
                    <a:pt x="6277" y="42320"/>
                    <a:pt x="6572" y="42206"/>
                  </a:cubicBezTo>
                  <a:cubicBezTo>
                    <a:pt x="6800" y="42206"/>
                    <a:pt x="6754" y="41842"/>
                    <a:pt x="6754" y="41546"/>
                  </a:cubicBezTo>
                  <a:cubicBezTo>
                    <a:pt x="6800" y="41274"/>
                    <a:pt x="6413" y="41455"/>
                    <a:pt x="6504" y="41114"/>
                  </a:cubicBezTo>
                  <a:cubicBezTo>
                    <a:pt x="6777" y="41387"/>
                    <a:pt x="6845" y="40978"/>
                    <a:pt x="6777" y="40796"/>
                  </a:cubicBezTo>
                  <a:cubicBezTo>
                    <a:pt x="6686" y="40546"/>
                    <a:pt x="6368" y="40773"/>
                    <a:pt x="6686" y="40569"/>
                  </a:cubicBezTo>
                  <a:cubicBezTo>
                    <a:pt x="6959" y="40387"/>
                    <a:pt x="7050" y="40068"/>
                    <a:pt x="6891" y="39795"/>
                  </a:cubicBezTo>
                  <a:cubicBezTo>
                    <a:pt x="6709" y="39909"/>
                    <a:pt x="6732" y="40296"/>
                    <a:pt x="6413" y="40228"/>
                  </a:cubicBezTo>
                  <a:cubicBezTo>
                    <a:pt x="6390" y="39886"/>
                    <a:pt x="6663" y="39955"/>
                    <a:pt x="6709" y="39682"/>
                  </a:cubicBezTo>
                  <a:cubicBezTo>
                    <a:pt x="6686" y="39614"/>
                    <a:pt x="6618" y="39591"/>
                    <a:pt x="6618" y="39477"/>
                  </a:cubicBezTo>
                  <a:cubicBezTo>
                    <a:pt x="6368" y="39386"/>
                    <a:pt x="6436" y="39704"/>
                    <a:pt x="6345" y="39795"/>
                  </a:cubicBezTo>
                  <a:cubicBezTo>
                    <a:pt x="6140" y="39886"/>
                    <a:pt x="6254" y="39477"/>
                    <a:pt x="6254" y="39454"/>
                  </a:cubicBezTo>
                  <a:cubicBezTo>
                    <a:pt x="6186" y="39204"/>
                    <a:pt x="6095" y="39204"/>
                    <a:pt x="6072" y="39022"/>
                  </a:cubicBezTo>
                  <a:cubicBezTo>
                    <a:pt x="6027" y="38545"/>
                    <a:pt x="6140" y="37885"/>
                    <a:pt x="6095" y="37271"/>
                  </a:cubicBezTo>
                  <a:cubicBezTo>
                    <a:pt x="6345" y="37544"/>
                    <a:pt x="6163" y="37703"/>
                    <a:pt x="6186" y="38158"/>
                  </a:cubicBezTo>
                  <a:cubicBezTo>
                    <a:pt x="6413" y="38135"/>
                    <a:pt x="6368" y="37794"/>
                    <a:pt x="6368" y="37499"/>
                  </a:cubicBezTo>
                  <a:cubicBezTo>
                    <a:pt x="6641" y="37499"/>
                    <a:pt x="6709" y="37249"/>
                    <a:pt x="6823" y="37067"/>
                  </a:cubicBezTo>
                  <a:cubicBezTo>
                    <a:pt x="6686" y="36703"/>
                    <a:pt x="6595" y="37340"/>
                    <a:pt x="6277" y="37158"/>
                  </a:cubicBezTo>
                  <a:cubicBezTo>
                    <a:pt x="6209" y="36544"/>
                    <a:pt x="6845" y="36748"/>
                    <a:pt x="7027" y="36430"/>
                  </a:cubicBezTo>
                  <a:cubicBezTo>
                    <a:pt x="7027" y="36021"/>
                    <a:pt x="7118" y="35725"/>
                    <a:pt x="7232" y="35429"/>
                  </a:cubicBezTo>
                  <a:cubicBezTo>
                    <a:pt x="7209" y="35247"/>
                    <a:pt x="6913" y="35361"/>
                    <a:pt x="6868" y="35225"/>
                  </a:cubicBezTo>
                  <a:cubicBezTo>
                    <a:pt x="6800" y="34656"/>
                    <a:pt x="7277" y="34770"/>
                    <a:pt x="7164" y="34133"/>
                  </a:cubicBezTo>
                  <a:cubicBezTo>
                    <a:pt x="7573" y="34201"/>
                    <a:pt x="7550" y="33724"/>
                    <a:pt x="7982" y="33815"/>
                  </a:cubicBezTo>
                  <a:cubicBezTo>
                    <a:pt x="7732" y="34179"/>
                    <a:pt x="8073" y="34588"/>
                    <a:pt x="8232" y="34815"/>
                  </a:cubicBezTo>
                  <a:cubicBezTo>
                    <a:pt x="8369" y="34770"/>
                    <a:pt x="8323" y="34543"/>
                    <a:pt x="8346" y="34361"/>
                  </a:cubicBezTo>
                  <a:cubicBezTo>
                    <a:pt x="8414" y="34452"/>
                    <a:pt x="8551" y="34497"/>
                    <a:pt x="8710" y="34497"/>
                  </a:cubicBezTo>
                  <a:cubicBezTo>
                    <a:pt x="8710" y="34724"/>
                    <a:pt x="8619" y="34838"/>
                    <a:pt x="8414" y="34815"/>
                  </a:cubicBezTo>
                  <a:cubicBezTo>
                    <a:pt x="8369" y="34975"/>
                    <a:pt x="8778" y="35088"/>
                    <a:pt x="8505" y="35134"/>
                  </a:cubicBezTo>
                  <a:cubicBezTo>
                    <a:pt x="8346" y="35293"/>
                    <a:pt x="8301" y="35225"/>
                    <a:pt x="8323" y="34906"/>
                  </a:cubicBezTo>
                  <a:cubicBezTo>
                    <a:pt x="8164" y="35111"/>
                    <a:pt x="7846" y="35020"/>
                    <a:pt x="7778" y="34793"/>
                  </a:cubicBezTo>
                  <a:cubicBezTo>
                    <a:pt x="7505" y="34952"/>
                    <a:pt x="7937" y="35179"/>
                    <a:pt x="7869" y="35452"/>
                  </a:cubicBezTo>
                  <a:cubicBezTo>
                    <a:pt x="7641" y="35475"/>
                    <a:pt x="7527" y="35611"/>
                    <a:pt x="7232" y="35543"/>
                  </a:cubicBezTo>
                  <a:cubicBezTo>
                    <a:pt x="7209" y="35884"/>
                    <a:pt x="7687" y="35657"/>
                    <a:pt x="7664" y="35998"/>
                  </a:cubicBezTo>
                  <a:cubicBezTo>
                    <a:pt x="7914" y="36043"/>
                    <a:pt x="7755" y="35566"/>
                    <a:pt x="8050" y="35680"/>
                  </a:cubicBezTo>
                  <a:cubicBezTo>
                    <a:pt x="7982" y="35839"/>
                    <a:pt x="8141" y="36248"/>
                    <a:pt x="7937" y="36225"/>
                  </a:cubicBezTo>
                  <a:cubicBezTo>
                    <a:pt x="8073" y="36407"/>
                    <a:pt x="8255" y="36498"/>
                    <a:pt x="8210" y="36885"/>
                  </a:cubicBezTo>
                  <a:cubicBezTo>
                    <a:pt x="7914" y="36680"/>
                    <a:pt x="7641" y="36726"/>
                    <a:pt x="7755" y="37317"/>
                  </a:cubicBezTo>
                  <a:cubicBezTo>
                    <a:pt x="7527" y="37590"/>
                    <a:pt x="7505" y="37021"/>
                    <a:pt x="7277" y="37294"/>
                  </a:cubicBezTo>
                  <a:cubicBezTo>
                    <a:pt x="7391" y="37431"/>
                    <a:pt x="7550" y="37499"/>
                    <a:pt x="7459" y="37840"/>
                  </a:cubicBezTo>
                  <a:cubicBezTo>
                    <a:pt x="7300" y="37817"/>
                    <a:pt x="7300" y="37931"/>
                    <a:pt x="7277" y="38067"/>
                  </a:cubicBezTo>
                  <a:cubicBezTo>
                    <a:pt x="7073" y="37999"/>
                    <a:pt x="6732" y="37840"/>
                    <a:pt x="6550" y="38044"/>
                  </a:cubicBezTo>
                  <a:cubicBezTo>
                    <a:pt x="6618" y="38249"/>
                    <a:pt x="6913" y="38204"/>
                    <a:pt x="6800" y="38590"/>
                  </a:cubicBezTo>
                  <a:cubicBezTo>
                    <a:pt x="6436" y="38727"/>
                    <a:pt x="6618" y="38226"/>
                    <a:pt x="6254" y="38363"/>
                  </a:cubicBezTo>
                  <a:cubicBezTo>
                    <a:pt x="6140" y="38795"/>
                    <a:pt x="6504" y="38658"/>
                    <a:pt x="6618" y="38818"/>
                  </a:cubicBezTo>
                  <a:cubicBezTo>
                    <a:pt x="6572" y="39022"/>
                    <a:pt x="6209" y="38818"/>
                    <a:pt x="6345" y="39250"/>
                  </a:cubicBezTo>
                  <a:cubicBezTo>
                    <a:pt x="6436" y="39318"/>
                    <a:pt x="6686" y="39295"/>
                    <a:pt x="6800" y="39591"/>
                  </a:cubicBezTo>
                  <a:cubicBezTo>
                    <a:pt x="7004" y="39500"/>
                    <a:pt x="6550" y="39318"/>
                    <a:pt x="6709" y="38931"/>
                  </a:cubicBezTo>
                  <a:cubicBezTo>
                    <a:pt x="6959" y="39091"/>
                    <a:pt x="6891" y="38681"/>
                    <a:pt x="7004" y="38613"/>
                  </a:cubicBezTo>
                  <a:cubicBezTo>
                    <a:pt x="7050" y="38567"/>
                    <a:pt x="7209" y="38636"/>
                    <a:pt x="7277" y="38613"/>
                  </a:cubicBezTo>
                  <a:cubicBezTo>
                    <a:pt x="7368" y="38567"/>
                    <a:pt x="7368" y="38340"/>
                    <a:pt x="7550" y="38408"/>
                  </a:cubicBezTo>
                  <a:cubicBezTo>
                    <a:pt x="7618" y="38522"/>
                    <a:pt x="7664" y="38704"/>
                    <a:pt x="7618" y="38954"/>
                  </a:cubicBezTo>
                  <a:cubicBezTo>
                    <a:pt x="7505" y="38909"/>
                    <a:pt x="7482" y="38749"/>
                    <a:pt x="7368" y="38727"/>
                  </a:cubicBezTo>
                  <a:cubicBezTo>
                    <a:pt x="7346" y="39000"/>
                    <a:pt x="7391" y="39181"/>
                    <a:pt x="7527" y="39272"/>
                  </a:cubicBezTo>
                  <a:cubicBezTo>
                    <a:pt x="7982" y="39227"/>
                    <a:pt x="7891" y="38727"/>
                    <a:pt x="7823" y="38295"/>
                  </a:cubicBezTo>
                  <a:cubicBezTo>
                    <a:pt x="8096" y="38181"/>
                    <a:pt x="7982" y="38545"/>
                    <a:pt x="8005" y="38727"/>
                  </a:cubicBezTo>
                  <a:cubicBezTo>
                    <a:pt x="8232" y="38545"/>
                    <a:pt x="8437" y="38431"/>
                    <a:pt x="8642" y="38749"/>
                  </a:cubicBezTo>
                  <a:cubicBezTo>
                    <a:pt x="8733" y="38727"/>
                    <a:pt x="8710" y="38545"/>
                    <a:pt x="8824" y="38545"/>
                  </a:cubicBezTo>
                  <a:cubicBezTo>
                    <a:pt x="8801" y="38272"/>
                    <a:pt x="8483" y="38158"/>
                    <a:pt x="8755" y="37885"/>
                  </a:cubicBezTo>
                  <a:cubicBezTo>
                    <a:pt x="9142" y="37976"/>
                    <a:pt x="8960" y="38863"/>
                    <a:pt x="9006" y="39523"/>
                  </a:cubicBezTo>
                  <a:cubicBezTo>
                    <a:pt x="9006" y="39886"/>
                    <a:pt x="9142" y="40182"/>
                    <a:pt x="9074" y="40500"/>
                  </a:cubicBezTo>
                  <a:cubicBezTo>
                    <a:pt x="9006" y="40523"/>
                    <a:pt x="8937" y="40182"/>
                    <a:pt x="8983" y="40068"/>
                  </a:cubicBezTo>
                  <a:cubicBezTo>
                    <a:pt x="8778" y="40409"/>
                    <a:pt x="9074" y="40432"/>
                    <a:pt x="9074" y="40728"/>
                  </a:cubicBezTo>
                  <a:cubicBezTo>
                    <a:pt x="9074" y="40887"/>
                    <a:pt x="8869" y="41046"/>
                    <a:pt x="8869" y="41046"/>
                  </a:cubicBezTo>
                  <a:cubicBezTo>
                    <a:pt x="8892" y="41251"/>
                    <a:pt x="9119" y="41387"/>
                    <a:pt x="9142" y="41592"/>
                  </a:cubicBezTo>
                  <a:cubicBezTo>
                    <a:pt x="9165" y="41774"/>
                    <a:pt x="9051" y="41842"/>
                    <a:pt x="9051" y="42047"/>
                  </a:cubicBezTo>
                  <a:cubicBezTo>
                    <a:pt x="9051" y="42411"/>
                    <a:pt x="9278" y="42865"/>
                    <a:pt x="9028" y="43138"/>
                  </a:cubicBezTo>
                  <a:cubicBezTo>
                    <a:pt x="8574" y="43047"/>
                    <a:pt x="8392" y="42592"/>
                    <a:pt x="8596" y="42024"/>
                  </a:cubicBezTo>
                  <a:cubicBezTo>
                    <a:pt x="8278" y="42047"/>
                    <a:pt x="8323" y="42524"/>
                    <a:pt x="8301" y="42888"/>
                  </a:cubicBezTo>
                  <a:cubicBezTo>
                    <a:pt x="8369" y="43206"/>
                    <a:pt x="8437" y="43025"/>
                    <a:pt x="8664" y="43025"/>
                  </a:cubicBezTo>
                  <a:cubicBezTo>
                    <a:pt x="8642" y="43229"/>
                    <a:pt x="8687" y="43366"/>
                    <a:pt x="8846" y="43343"/>
                  </a:cubicBezTo>
                  <a:cubicBezTo>
                    <a:pt x="8869" y="43548"/>
                    <a:pt x="8755" y="43889"/>
                    <a:pt x="9028" y="43775"/>
                  </a:cubicBezTo>
                  <a:cubicBezTo>
                    <a:pt x="9187" y="43775"/>
                    <a:pt x="8892" y="43366"/>
                    <a:pt x="9119" y="43252"/>
                  </a:cubicBezTo>
                  <a:cubicBezTo>
                    <a:pt x="9347" y="43752"/>
                    <a:pt x="9097" y="44366"/>
                    <a:pt x="9187" y="45003"/>
                  </a:cubicBezTo>
                  <a:cubicBezTo>
                    <a:pt x="9210" y="45139"/>
                    <a:pt x="9347" y="45276"/>
                    <a:pt x="9369" y="45435"/>
                  </a:cubicBezTo>
                  <a:cubicBezTo>
                    <a:pt x="9392" y="45912"/>
                    <a:pt x="9415" y="46572"/>
                    <a:pt x="9438" y="47072"/>
                  </a:cubicBezTo>
                  <a:cubicBezTo>
                    <a:pt x="9460" y="47891"/>
                    <a:pt x="9483" y="48823"/>
                    <a:pt x="9392" y="49369"/>
                  </a:cubicBezTo>
                  <a:cubicBezTo>
                    <a:pt x="9392" y="49392"/>
                    <a:pt x="9233" y="49346"/>
                    <a:pt x="9210" y="49369"/>
                  </a:cubicBezTo>
                  <a:cubicBezTo>
                    <a:pt x="9119" y="49460"/>
                    <a:pt x="9369" y="49665"/>
                    <a:pt x="9301" y="49801"/>
                  </a:cubicBezTo>
                  <a:cubicBezTo>
                    <a:pt x="8687" y="49551"/>
                    <a:pt x="9460" y="50028"/>
                    <a:pt x="9278" y="50574"/>
                  </a:cubicBezTo>
                  <a:cubicBezTo>
                    <a:pt x="9301" y="50688"/>
                    <a:pt x="9460" y="50665"/>
                    <a:pt x="9551" y="50688"/>
                  </a:cubicBezTo>
                  <a:cubicBezTo>
                    <a:pt x="9529" y="51120"/>
                    <a:pt x="9642" y="51734"/>
                    <a:pt x="9347" y="51893"/>
                  </a:cubicBezTo>
                  <a:cubicBezTo>
                    <a:pt x="9301" y="52234"/>
                    <a:pt x="9642" y="52143"/>
                    <a:pt x="9529" y="52553"/>
                  </a:cubicBezTo>
                  <a:cubicBezTo>
                    <a:pt x="9210" y="52621"/>
                    <a:pt x="9097" y="52462"/>
                    <a:pt x="9165" y="52098"/>
                  </a:cubicBezTo>
                  <a:cubicBezTo>
                    <a:pt x="8892" y="52075"/>
                    <a:pt x="8892" y="52416"/>
                    <a:pt x="8892" y="52757"/>
                  </a:cubicBezTo>
                  <a:cubicBezTo>
                    <a:pt x="9165" y="52825"/>
                    <a:pt x="9233" y="52644"/>
                    <a:pt x="9438" y="52644"/>
                  </a:cubicBezTo>
                  <a:cubicBezTo>
                    <a:pt x="9756" y="57874"/>
                    <a:pt x="9460" y="63104"/>
                    <a:pt x="9392" y="68175"/>
                  </a:cubicBezTo>
                  <a:cubicBezTo>
                    <a:pt x="9369" y="69016"/>
                    <a:pt x="9415" y="69721"/>
                    <a:pt x="9347" y="70563"/>
                  </a:cubicBezTo>
                  <a:cubicBezTo>
                    <a:pt x="9347" y="70744"/>
                    <a:pt x="9438" y="70767"/>
                    <a:pt x="9438" y="70904"/>
                  </a:cubicBezTo>
                  <a:cubicBezTo>
                    <a:pt x="9415" y="71267"/>
                    <a:pt x="9324" y="71995"/>
                    <a:pt x="9324" y="72655"/>
                  </a:cubicBezTo>
                  <a:cubicBezTo>
                    <a:pt x="9301" y="73018"/>
                    <a:pt x="9438" y="73360"/>
                    <a:pt x="9392" y="73746"/>
                  </a:cubicBezTo>
                  <a:cubicBezTo>
                    <a:pt x="9324" y="74269"/>
                    <a:pt x="9256" y="75815"/>
                    <a:pt x="9347" y="76702"/>
                  </a:cubicBezTo>
                  <a:cubicBezTo>
                    <a:pt x="9392" y="77203"/>
                    <a:pt x="9665" y="77862"/>
                    <a:pt x="9324" y="78544"/>
                  </a:cubicBezTo>
                  <a:cubicBezTo>
                    <a:pt x="9438" y="79113"/>
                    <a:pt x="9506" y="79545"/>
                    <a:pt x="9301" y="79977"/>
                  </a:cubicBezTo>
                  <a:cubicBezTo>
                    <a:pt x="9392" y="79909"/>
                    <a:pt x="9392" y="79727"/>
                    <a:pt x="9574" y="79749"/>
                  </a:cubicBezTo>
                  <a:cubicBezTo>
                    <a:pt x="9438" y="80568"/>
                    <a:pt x="9597" y="81182"/>
                    <a:pt x="9551" y="82160"/>
                  </a:cubicBezTo>
                  <a:cubicBezTo>
                    <a:pt x="9415" y="82114"/>
                    <a:pt x="9392" y="81978"/>
                    <a:pt x="9278" y="81933"/>
                  </a:cubicBezTo>
                  <a:cubicBezTo>
                    <a:pt x="9165" y="82387"/>
                    <a:pt x="9574" y="82228"/>
                    <a:pt x="9620" y="82501"/>
                  </a:cubicBezTo>
                  <a:cubicBezTo>
                    <a:pt x="9597" y="82751"/>
                    <a:pt x="9233" y="82546"/>
                    <a:pt x="9165" y="82478"/>
                  </a:cubicBezTo>
                  <a:cubicBezTo>
                    <a:pt x="9210" y="82797"/>
                    <a:pt x="9392" y="82956"/>
                    <a:pt x="9438" y="83251"/>
                  </a:cubicBezTo>
                  <a:cubicBezTo>
                    <a:pt x="9278" y="83593"/>
                    <a:pt x="9415" y="83820"/>
                    <a:pt x="9415" y="84229"/>
                  </a:cubicBezTo>
                  <a:cubicBezTo>
                    <a:pt x="9415" y="84434"/>
                    <a:pt x="9301" y="84616"/>
                    <a:pt x="9324" y="84775"/>
                  </a:cubicBezTo>
                  <a:cubicBezTo>
                    <a:pt x="9324" y="85048"/>
                    <a:pt x="9597" y="85503"/>
                    <a:pt x="9483" y="86094"/>
                  </a:cubicBezTo>
                  <a:cubicBezTo>
                    <a:pt x="9460" y="86253"/>
                    <a:pt x="9301" y="86390"/>
                    <a:pt x="9301" y="86412"/>
                  </a:cubicBezTo>
                  <a:cubicBezTo>
                    <a:pt x="9278" y="86617"/>
                    <a:pt x="9597" y="86708"/>
                    <a:pt x="9278" y="86958"/>
                  </a:cubicBezTo>
                  <a:cubicBezTo>
                    <a:pt x="9347" y="87345"/>
                    <a:pt x="9597" y="88231"/>
                    <a:pt x="9620" y="88732"/>
                  </a:cubicBezTo>
                  <a:cubicBezTo>
                    <a:pt x="9642" y="88936"/>
                    <a:pt x="9529" y="89118"/>
                    <a:pt x="9529" y="89164"/>
                  </a:cubicBezTo>
                  <a:cubicBezTo>
                    <a:pt x="9529" y="89346"/>
                    <a:pt x="9620" y="89391"/>
                    <a:pt x="9620" y="89596"/>
                  </a:cubicBezTo>
                  <a:cubicBezTo>
                    <a:pt x="9597" y="89823"/>
                    <a:pt x="9438" y="89823"/>
                    <a:pt x="9415" y="89914"/>
                  </a:cubicBezTo>
                  <a:cubicBezTo>
                    <a:pt x="9415" y="89982"/>
                    <a:pt x="9529" y="90119"/>
                    <a:pt x="9506" y="90255"/>
                  </a:cubicBezTo>
                  <a:cubicBezTo>
                    <a:pt x="9483" y="90733"/>
                    <a:pt x="9324" y="91461"/>
                    <a:pt x="9392" y="91893"/>
                  </a:cubicBezTo>
                  <a:cubicBezTo>
                    <a:pt x="9415" y="92075"/>
                    <a:pt x="9551" y="92234"/>
                    <a:pt x="9574" y="92393"/>
                  </a:cubicBezTo>
                  <a:cubicBezTo>
                    <a:pt x="9483" y="92461"/>
                    <a:pt x="9438" y="92552"/>
                    <a:pt x="9369" y="92666"/>
                  </a:cubicBezTo>
                  <a:cubicBezTo>
                    <a:pt x="9551" y="92825"/>
                    <a:pt x="9460" y="93189"/>
                    <a:pt x="9460" y="93439"/>
                  </a:cubicBezTo>
                  <a:cubicBezTo>
                    <a:pt x="9438" y="93644"/>
                    <a:pt x="9620" y="93825"/>
                    <a:pt x="9620" y="94007"/>
                  </a:cubicBezTo>
                  <a:cubicBezTo>
                    <a:pt x="9642" y="94167"/>
                    <a:pt x="9529" y="94235"/>
                    <a:pt x="9529" y="94394"/>
                  </a:cubicBezTo>
                  <a:cubicBezTo>
                    <a:pt x="9551" y="94962"/>
                    <a:pt x="9642" y="95690"/>
                    <a:pt x="9665" y="96281"/>
                  </a:cubicBezTo>
                  <a:cubicBezTo>
                    <a:pt x="9688" y="96418"/>
                    <a:pt x="9574" y="96509"/>
                    <a:pt x="9574" y="96600"/>
                  </a:cubicBezTo>
                  <a:cubicBezTo>
                    <a:pt x="9597" y="97191"/>
                    <a:pt x="9779" y="97532"/>
                    <a:pt x="9733" y="97919"/>
                  </a:cubicBezTo>
                  <a:cubicBezTo>
                    <a:pt x="9711" y="98123"/>
                    <a:pt x="9620" y="98169"/>
                    <a:pt x="9551" y="98373"/>
                  </a:cubicBezTo>
                  <a:cubicBezTo>
                    <a:pt x="9597" y="98783"/>
                    <a:pt x="9711" y="99033"/>
                    <a:pt x="9711" y="99556"/>
                  </a:cubicBezTo>
                  <a:cubicBezTo>
                    <a:pt x="9620" y="99715"/>
                    <a:pt x="9597" y="99874"/>
                    <a:pt x="9415" y="100056"/>
                  </a:cubicBezTo>
                  <a:cubicBezTo>
                    <a:pt x="9438" y="100147"/>
                    <a:pt x="9597" y="99943"/>
                    <a:pt x="9688" y="99806"/>
                  </a:cubicBezTo>
                  <a:cubicBezTo>
                    <a:pt x="9938" y="99829"/>
                    <a:pt x="10279" y="99670"/>
                    <a:pt x="10529" y="99579"/>
                  </a:cubicBezTo>
                  <a:cubicBezTo>
                    <a:pt x="10779" y="99488"/>
                    <a:pt x="10984" y="99442"/>
                    <a:pt x="11007" y="99670"/>
                  </a:cubicBezTo>
                  <a:cubicBezTo>
                    <a:pt x="11348" y="99556"/>
                    <a:pt x="11325" y="99624"/>
                    <a:pt x="11734" y="99465"/>
                  </a:cubicBezTo>
                  <a:cubicBezTo>
                    <a:pt x="11734" y="99601"/>
                    <a:pt x="11848" y="99647"/>
                    <a:pt x="11598" y="100011"/>
                  </a:cubicBezTo>
                  <a:cubicBezTo>
                    <a:pt x="11985" y="99943"/>
                    <a:pt x="11825" y="99738"/>
                    <a:pt x="12075" y="99510"/>
                  </a:cubicBezTo>
                  <a:cubicBezTo>
                    <a:pt x="12508" y="99351"/>
                    <a:pt x="12348" y="99738"/>
                    <a:pt x="12735" y="99601"/>
                  </a:cubicBezTo>
                  <a:cubicBezTo>
                    <a:pt x="12894" y="99556"/>
                    <a:pt x="12940" y="99238"/>
                    <a:pt x="13076" y="99147"/>
                  </a:cubicBezTo>
                  <a:cubicBezTo>
                    <a:pt x="13417" y="99238"/>
                    <a:pt x="14054" y="98874"/>
                    <a:pt x="14600" y="98806"/>
                  </a:cubicBezTo>
                  <a:cubicBezTo>
                    <a:pt x="14759" y="98806"/>
                    <a:pt x="14941" y="98919"/>
                    <a:pt x="15145" y="98874"/>
                  </a:cubicBezTo>
                  <a:cubicBezTo>
                    <a:pt x="15395" y="98828"/>
                    <a:pt x="15759" y="98624"/>
                    <a:pt x="16078" y="98487"/>
                  </a:cubicBezTo>
                  <a:cubicBezTo>
                    <a:pt x="16396" y="98373"/>
                    <a:pt x="16692" y="98305"/>
                    <a:pt x="16874" y="98464"/>
                  </a:cubicBezTo>
                  <a:cubicBezTo>
                    <a:pt x="16942" y="98373"/>
                    <a:pt x="16965" y="98260"/>
                    <a:pt x="16987" y="98146"/>
                  </a:cubicBezTo>
                  <a:cubicBezTo>
                    <a:pt x="17283" y="98169"/>
                    <a:pt x="17488" y="98032"/>
                    <a:pt x="17669" y="97919"/>
                  </a:cubicBezTo>
                  <a:cubicBezTo>
                    <a:pt x="17760" y="97850"/>
                    <a:pt x="17897" y="97759"/>
                    <a:pt x="18033" y="97714"/>
                  </a:cubicBezTo>
                  <a:cubicBezTo>
                    <a:pt x="18193" y="97646"/>
                    <a:pt x="18352" y="97600"/>
                    <a:pt x="18556" y="97578"/>
                  </a:cubicBezTo>
                  <a:cubicBezTo>
                    <a:pt x="18579" y="97168"/>
                    <a:pt x="18875" y="97259"/>
                    <a:pt x="19239" y="97032"/>
                  </a:cubicBezTo>
                  <a:cubicBezTo>
                    <a:pt x="19239" y="96918"/>
                    <a:pt x="18988" y="96827"/>
                    <a:pt x="18943" y="96850"/>
                  </a:cubicBezTo>
                  <a:cubicBezTo>
                    <a:pt x="18829" y="96873"/>
                    <a:pt x="18829" y="97077"/>
                    <a:pt x="18716" y="97123"/>
                  </a:cubicBezTo>
                  <a:cubicBezTo>
                    <a:pt x="18579" y="97214"/>
                    <a:pt x="18488" y="97100"/>
                    <a:pt x="18397" y="97168"/>
                  </a:cubicBezTo>
                  <a:cubicBezTo>
                    <a:pt x="18283" y="97236"/>
                    <a:pt x="18193" y="97418"/>
                    <a:pt x="18079" y="97487"/>
                  </a:cubicBezTo>
                  <a:cubicBezTo>
                    <a:pt x="17874" y="97555"/>
                    <a:pt x="17647" y="97532"/>
                    <a:pt x="17510" y="97578"/>
                  </a:cubicBezTo>
                  <a:cubicBezTo>
                    <a:pt x="17328" y="97623"/>
                    <a:pt x="17124" y="97828"/>
                    <a:pt x="16760" y="97828"/>
                  </a:cubicBezTo>
                  <a:cubicBezTo>
                    <a:pt x="16669" y="97828"/>
                    <a:pt x="16532" y="97714"/>
                    <a:pt x="16510" y="97714"/>
                  </a:cubicBezTo>
                  <a:cubicBezTo>
                    <a:pt x="16442" y="97714"/>
                    <a:pt x="16214" y="97919"/>
                    <a:pt x="16009" y="97964"/>
                  </a:cubicBezTo>
                  <a:cubicBezTo>
                    <a:pt x="15782" y="97987"/>
                    <a:pt x="15737" y="98055"/>
                    <a:pt x="15418" y="98123"/>
                  </a:cubicBezTo>
                  <a:cubicBezTo>
                    <a:pt x="15168" y="98169"/>
                    <a:pt x="14804" y="98237"/>
                    <a:pt x="14395" y="98373"/>
                  </a:cubicBezTo>
                  <a:cubicBezTo>
                    <a:pt x="14418" y="98214"/>
                    <a:pt x="14509" y="98192"/>
                    <a:pt x="14531" y="98055"/>
                  </a:cubicBezTo>
                  <a:cubicBezTo>
                    <a:pt x="14327" y="98101"/>
                    <a:pt x="14054" y="98214"/>
                    <a:pt x="14213" y="97828"/>
                  </a:cubicBezTo>
                  <a:cubicBezTo>
                    <a:pt x="14122" y="97873"/>
                    <a:pt x="14099" y="98032"/>
                    <a:pt x="14054" y="98169"/>
                  </a:cubicBezTo>
                  <a:cubicBezTo>
                    <a:pt x="13963" y="98396"/>
                    <a:pt x="14281" y="98169"/>
                    <a:pt x="14372" y="98192"/>
                  </a:cubicBezTo>
                  <a:cubicBezTo>
                    <a:pt x="14077" y="98624"/>
                    <a:pt x="13554" y="98601"/>
                    <a:pt x="13258" y="98510"/>
                  </a:cubicBezTo>
                  <a:cubicBezTo>
                    <a:pt x="13144" y="98396"/>
                    <a:pt x="12849" y="98987"/>
                    <a:pt x="12917" y="98669"/>
                  </a:cubicBezTo>
                  <a:cubicBezTo>
                    <a:pt x="12871" y="98487"/>
                    <a:pt x="13053" y="98464"/>
                    <a:pt x="13212" y="98328"/>
                  </a:cubicBezTo>
                  <a:cubicBezTo>
                    <a:pt x="13303" y="98237"/>
                    <a:pt x="13281" y="98101"/>
                    <a:pt x="13440" y="98078"/>
                  </a:cubicBezTo>
                  <a:cubicBezTo>
                    <a:pt x="13485" y="98078"/>
                    <a:pt x="13440" y="98192"/>
                    <a:pt x="13531" y="98169"/>
                  </a:cubicBezTo>
                  <a:cubicBezTo>
                    <a:pt x="13463" y="98283"/>
                    <a:pt x="13372" y="98283"/>
                    <a:pt x="13281" y="98305"/>
                  </a:cubicBezTo>
                  <a:cubicBezTo>
                    <a:pt x="13394" y="98555"/>
                    <a:pt x="13758" y="98146"/>
                    <a:pt x="13940" y="98283"/>
                  </a:cubicBezTo>
                  <a:cubicBezTo>
                    <a:pt x="14213" y="97669"/>
                    <a:pt x="13394" y="98373"/>
                    <a:pt x="13758" y="97714"/>
                  </a:cubicBezTo>
                  <a:cubicBezTo>
                    <a:pt x="13349" y="97941"/>
                    <a:pt x="12985" y="98487"/>
                    <a:pt x="12621" y="98328"/>
                  </a:cubicBezTo>
                  <a:cubicBezTo>
                    <a:pt x="12280" y="98806"/>
                    <a:pt x="12894" y="98396"/>
                    <a:pt x="12644" y="98828"/>
                  </a:cubicBezTo>
                  <a:cubicBezTo>
                    <a:pt x="12280" y="98919"/>
                    <a:pt x="11985" y="98919"/>
                    <a:pt x="11962" y="98715"/>
                  </a:cubicBezTo>
                  <a:cubicBezTo>
                    <a:pt x="12166" y="98555"/>
                    <a:pt x="12576" y="98487"/>
                    <a:pt x="12553" y="98123"/>
                  </a:cubicBezTo>
                  <a:cubicBezTo>
                    <a:pt x="12394" y="98192"/>
                    <a:pt x="12257" y="98555"/>
                    <a:pt x="12075" y="98510"/>
                  </a:cubicBezTo>
                  <a:cubicBezTo>
                    <a:pt x="12508" y="97850"/>
                    <a:pt x="11916" y="98146"/>
                    <a:pt x="11598" y="98464"/>
                  </a:cubicBezTo>
                  <a:cubicBezTo>
                    <a:pt x="11530" y="98646"/>
                    <a:pt x="11666" y="98692"/>
                    <a:pt x="11871" y="98646"/>
                  </a:cubicBezTo>
                  <a:cubicBezTo>
                    <a:pt x="11530" y="99101"/>
                    <a:pt x="11439" y="98783"/>
                    <a:pt x="11234" y="98806"/>
                  </a:cubicBezTo>
                  <a:cubicBezTo>
                    <a:pt x="11689" y="98351"/>
                    <a:pt x="11416" y="98373"/>
                    <a:pt x="11439" y="98169"/>
                  </a:cubicBezTo>
                  <a:cubicBezTo>
                    <a:pt x="11029" y="98601"/>
                    <a:pt x="11393" y="98533"/>
                    <a:pt x="11007" y="98828"/>
                  </a:cubicBezTo>
                  <a:cubicBezTo>
                    <a:pt x="10870" y="98783"/>
                    <a:pt x="11189" y="98373"/>
                    <a:pt x="10938" y="98419"/>
                  </a:cubicBezTo>
                  <a:cubicBezTo>
                    <a:pt x="10711" y="98510"/>
                    <a:pt x="10916" y="98578"/>
                    <a:pt x="10893" y="98646"/>
                  </a:cubicBezTo>
                  <a:cubicBezTo>
                    <a:pt x="10779" y="98669"/>
                    <a:pt x="10688" y="98715"/>
                    <a:pt x="10575" y="98737"/>
                  </a:cubicBezTo>
                  <a:cubicBezTo>
                    <a:pt x="10552" y="98760"/>
                    <a:pt x="10552" y="98760"/>
                    <a:pt x="10552" y="98737"/>
                  </a:cubicBezTo>
                  <a:lnTo>
                    <a:pt x="10529" y="98715"/>
                  </a:lnTo>
                  <a:lnTo>
                    <a:pt x="10529" y="98646"/>
                  </a:lnTo>
                  <a:cubicBezTo>
                    <a:pt x="10529" y="98601"/>
                    <a:pt x="10506" y="98555"/>
                    <a:pt x="10506" y="98510"/>
                  </a:cubicBezTo>
                  <a:cubicBezTo>
                    <a:pt x="10484" y="98328"/>
                    <a:pt x="10484" y="98101"/>
                    <a:pt x="10484" y="97873"/>
                  </a:cubicBezTo>
                  <a:cubicBezTo>
                    <a:pt x="10461" y="97418"/>
                    <a:pt x="10484" y="96895"/>
                    <a:pt x="10484" y="96418"/>
                  </a:cubicBezTo>
                  <a:cubicBezTo>
                    <a:pt x="10484" y="96327"/>
                    <a:pt x="10734" y="95849"/>
                    <a:pt x="10415" y="95963"/>
                  </a:cubicBezTo>
                  <a:cubicBezTo>
                    <a:pt x="10552" y="95440"/>
                    <a:pt x="10552" y="94667"/>
                    <a:pt x="10529" y="94349"/>
                  </a:cubicBezTo>
                  <a:cubicBezTo>
                    <a:pt x="10848" y="94326"/>
                    <a:pt x="10688" y="94758"/>
                    <a:pt x="10688" y="95053"/>
                  </a:cubicBezTo>
                  <a:cubicBezTo>
                    <a:pt x="10711" y="95463"/>
                    <a:pt x="10643" y="95918"/>
                    <a:pt x="10757" y="96122"/>
                  </a:cubicBezTo>
                  <a:cubicBezTo>
                    <a:pt x="11075" y="95849"/>
                    <a:pt x="10984" y="95781"/>
                    <a:pt x="11302" y="95645"/>
                  </a:cubicBezTo>
                  <a:cubicBezTo>
                    <a:pt x="11234" y="95463"/>
                    <a:pt x="11484" y="95190"/>
                    <a:pt x="11325" y="95213"/>
                  </a:cubicBezTo>
                  <a:cubicBezTo>
                    <a:pt x="11280" y="95304"/>
                    <a:pt x="11234" y="95395"/>
                    <a:pt x="11143" y="95645"/>
                  </a:cubicBezTo>
                  <a:cubicBezTo>
                    <a:pt x="10666" y="95827"/>
                    <a:pt x="11211" y="95213"/>
                    <a:pt x="11143" y="95008"/>
                  </a:cubicBezTo>
                  <a:cubicBezTo>
                    <a:pt x="10938" y="95099"/>
                    <a:pt x="11189" y="95258"/>
                    <a:pt x="10870" y="95372"/>
                  </a:cubicBezTo>
                  <a:cubicBezTo>
                    <a:pt x="10893" y="94576"/>
                    <a:pt x="10938" y="93644"/>
                    <a:pt x="10961" y="92688"/>
                  </a:cubicBezTo>
                  <a:cubicBezTo>
                    <a:pt x="10961" y="92393"/>
                    <a:pt x="10984" y="92097"/>
                    <a:pt x="10984" y="91824"/>
                  </a:cubicBezTo>
                  <a:cubicBezTo>
                    <a:pt x="10984" y="91438"/>
                    <a:pt x="10984" y="91051"/>
                    <a:pt x="11007" y="90687"/>
                  </a:cubicBezTo>
                  <a:cubicBezTo>
                    <a:pt x="11007" y="89937"/>
                    <a:pt x="11007" y="89209"/>
                    <a:pt x="11007" y="88527"/>
                  </a:cubicBezTo>
                  <a:cubicBezTo>
                    <a:pt x="11007" y="88345"/>
                    <a:pt x="11098" y="88163"/>
                    <a:pt x="11098" y="87981"/>
                  </a:cubicBezTo>
                  <a:cubicBezTo>
                    <a:pt x="11098" y="87754"/>
                    <a:pt x="11007" y="87549"/>
                    <a:pt x="11029" y="87345"/>
                  </a:cubicBezTo>
                  <a:cubicBezTo>
                    <a:pt x="11052" y="86958"/>
                    <a:pt x="11461" y="86526"/>
                    <a:pt x="11120" y="86253"/>
                  </a:cubicBezTo>
                  <a:cubicBezTo>
                    <a:pt x="11348" y="86208"/>
                    <a:pt x="11257" y="85798"/>
                    <a:pt x="11416" y="85707"/>
                  </a:cubicBezTo>
                  <a:cubicBezTo>
                    <a:pt x="11393" y="85571"/>
                    <a:pt x="11234" y="85594"/>
                    <a:pt x="11234" y="85707"/>
                  </a:cubicBezTo>
                  <a:cubicBezTo>
                    <a:pt x="10779" y="83774"/>
                    <a:pt x="11393" y="81660"/>
                    <a:pt x="11029" y="80113"/>
                  </a:cubicBezTo>
                  <a:cubicBezTo>
                    <a:pt x="11075" y="79954"/>
                    <a:pt x="11120" y="80136"/>
                    <a:pt x="11211" y="80113"/>
                  </a:cubicBezTo>
                  <a:cubicBezTo>
                    <a:pt x="11120" y="79749"/>
                    <a:pt x="11029" y="79340"/>
                    <a:pt x="11052" y="78817"/>
                  </a:cubicBezTo>
                  <a:cubicBezTo>
                    <a:pt x="11302" y="78817"/>
                    <a:pt x="11189" y="79249"/>
                    <a:pt x="11416" y="79249"/>
                  </a:cubicBezTo>
                  <a:cubicBezTo>
                    <a:pt x="11439" y="78908"/>
                    <a:pt x="11098" y="78431"/>
                    <a:pt x="11348" y="78158"/>
                  </a:cubicBezTo>
                  <a:cubicBezTo>
                    <a:pt x="11734" y="78180"/>
                    <a:pt x="11234" y="78612"/>
                    <a:pt x="11598" y="78703"/>
                  </a:cubicBezTo>
                  <a:cubicBezTo>
                    <a:pt x="11643" y="79067"/>
                    <a:pt x="11439" y="79090"/>
                    <a:pt x="11507" y="79477"/>
                  </a:cubicBezTo>
                  <a:cubicBezTo>
                    <a:pt x="11530" y="79568"/>
                    <a:pt x="11598" y="79590"/>
                    <a:pt x="11598" y="79704"/>
                  </a:cubicBezTo>
                  <a:cubicBezTo>
                    <a:pt x="11803" y="79727"/>
                    <a:pt x="11939" y="79681"/>
                    <a:pt x="11962" y="79477"/>
                  </a:cubicBezTo>
                  <a:cubicBezTo>
                    <a:pt x="12075" y="79840"/>
                    <a:pt x="12462" y="79909"/>
                    <a:pt x="12598" y="79931"/>
                  </a:cubicBezTo>
                  <a:cubicBezTo>
                    <a:pt x="12962" y="79772"/>
                    <a:pt x="12598" y="79295"/>
                    <a:pt x="12803" y="79067"/>
                  </a:cubicBezTo>
                  <a:cubicBezTo>
                    <a:pt x="13076" y="78999"/>
                    <a:pt x="12871" y="79408"/>
                    <a:pt x="12871" y="79499"/>
                  </a:cubicBezTo>
                  <a:cubicBezTo>
                    <a:pt x="12894" y="79613"/>
                    <a:pt x="13053" y="79568"/>
                    <a:pt x="13053" y="79613"/>
                  </a:cubicBezTo>
                  <a:cubicBezTo>
                    <a:pt x="13121" y="79931"/>
                    <a:pt x="13076" y="80341"/>
                    <a:pt x="13144" y="80818"/>
                  </a:cubicBezTo>
                  <a:cubicBezTo>
                    <a:pt x="12962" y="81000"/>
                    <a:pt x="12462" y="80977"/>
                    <a:pt x="12394" y="80705"/>
                  </a:cubicBezTo>
                  <a:cubicBezTo>
                    <a:pt x="12212" y="80614"/>
                    <a:pt x="12030" y="81091"/>
                    <a:pt x="12212" y="81137"/>
                  </a:cubicBezTo>
                  <a:cubicBezTo>
                    <a:pt x="12053" y="81478"/>
                    <a:pt x="11916" y="80886"/>
                    <a:pt x="11757" y="80909"/>
                  </a:cubicBezTo>
                  <a:cubicBezTo>
                    <a:pt x="11734" y="81137"/>
                    <a:pt x="11825" y="81250"/>
                    <a:pt x="12030" y="81228"/>
                  </a:cubicBezTo>
                  <a:cubicBezTo>
                    <a:pt x="12075" y="81569"/>
                    <a:pt x="11734" y="81478"/>
                    <a:pt x="11825" y="81887"/>
                  </a:cubicBezTo>
                  <a:cubicBezTo>
                    <a:pt x="11461" y="81682"/>
                    <a:pt x="11962" y="81182"/>
                    <a:pt x="11575" y="81000"/>
                  </a:cubicBezTo>
                  <a:cubicBezTo>
                    <a:pt x="11575" y="80636"/>
                    <a:pt x="11985" y="80182"/>
                    <a:pt x="11689" y="79795"/>
                  </a:cubicBezTo>
                  <a:cubicBezTo>
                    <a:pt x="11302" y="79659"/>
                    <a:pt x="11666" y="80682"/>
                    <a:pt x="11302" y="80227"/>
                  </a:cubicBezTo>
                  <a:cubicBezTo>
                    <a:pt x="11530" y="80682"/>
                    <a:pt x="11302" y="81000"/>
                    <a:pt x="11575" y="81341"/>
                  </a:cubicBezTo>
                  <a:cubicBezTo>
                    <a:pt x="11530" y="81546"/>
                    <a:pt x="11530" y="81796"/>
                    <a:pt x="11280" y="81773"/>
                  </a:cubicBezTo>
                  <a:cubicBezTo>
                    <a:pt x="11552" y="82228"/>
                    <a:pt x="11371" y="83138"/>
                    <a:pt x="11257" y="83956"/>
                  </a:cubicBezTo>
                  <a:cubicBezTo>
                    <a:pt x="11461" y="84366"/>
                    <a:pt x="11552" y="84934"/>
                    <a:pt x="11416" y="85275"/>
                  </a:cubicBezTo>
                  <a:cubicBezTo>
                    <a:pt x="11530" y="85571"/>
                    <a:pt x="11666" y="85821"/>
                    <a:pt x="11689" y="86253"/>
                  </a:cubicBezTo>
                  <a:cubicBezTo>
                    <a:pt x="11507" y="86276"/>
                    <a:pt x="11484" y="86117"/>
                    <a:pt x="11302" y="86139"/>
                  </a:cubicBezTo>
                  <a:cubicBezTo>
                    <a:pt x="11302" y="86412"/>
                    <a:pt x="11507" y="86412"/>
                    <a:pt x="11575" y="86571"/>
                  </a:cubicBezTo>
                  <a:cubicBezTo>
                    <a:pt x="11598" y="86958"/>
                    <a:pt x="11507" y="87458"/>
                    <a:pt x="11666" y="87686"/>
                  </a:cubicBezTo>
                  <a:cubicBezTo>
                    <a:pt x="11780" y="87595"/>
                    <a:pt x="11825" y="87436"/>
                    <a:pt x="11848" y="87231"/>
                  </a:cubicBezTo>
                  <a:cubicBezTo>
                    <a:pt x="12007" y="87458"/>
                    <a:pt x="11916" y="87936"/>
                    <a:pt x="12098" y="88118"/>
                  </a:cubicBezTo>
                  <a:cubicBezTo>
                    <a:pt x="12075" y="88618"/>
                    <a:pt x="11780" y="88754"/>
                    <a:pt x="11734" y="89209"/>
                  </a:cubicBezTo>
                  <a:cubicBezTo>
                    <a:pt x="11757" y="89368"/>
                    <a:pt x="11848" y="89164"/>
                    <a:pt x="12007" y="89209"/>
                  </a:cubicBezTo>
                  <a:cubicBezTo>
                    <a:pt x="12007" y="89687"/>
                    <a:pt x="11757" y="89801"/>
                    <a:pt x="11803" y="90301"/>
                  </a:cubicBezTo>
                  <a:cubicBezTo>
                    <a:pt x="11848" y="90414"/>
                    <a:pt x="12007" y="90414"/>
                    <a:pt x="11985" y="90642"/>
                  </a:cubicBezTo>
                  <a:cubicBezTo>
                    <a:pt x="12144" y="90687"/>
                    <a:pt x="12144" y="90551"/>
                    <a:pt x="12166" y="90414"/>
                  </a:cubicBezTo>
                  <a:cubicBezTo>
                    <a:pt x="12326" y="90778"/>
                    <a:pt x="12212" y="91051"/>
                    <a:pt x="12053" y="91301"/>
                  </a:cubicBezTo>
                  <a:cubicBezTo>
                    <a:pt x="12098" y="91529"/>
                    <a:pt x="12212" y="91165"/>
                    <a:pt x="12326" y="91415"/>
                  </a:cubicBezTo>
                  <a:cubicBezTo>
                    <a:pt x="12257" y="91756"/>
                    <a:pt x="11734" y="91551"/>
                    <a:pt x="11871" y="92165"/>
                  </a:cubicBezTo>
                  <a:cubicBezTo>
                    <a:pt x="11962" y="92097"/>
                    <a:pt x="11962" y="91915"/>
                    <a:pt x="12144" y="91938"/>
                  </a:cubicBezTo>
                  <a:cubicBezTo>
                    <a:pt x="11962" y="92347"/>
                    <a:pt x="12348" y="92256"/>
                    <a:pt x="12212" y="92393"/>
                  </a:cubicBezTo>
                  <a:cubicBezTo>
                    <a:pt x="12235" y="92393"/>
                    <a:pt x="11985" y="92347"/>
                    <a:pt x="11939" y="92416"/>
                  </a:cubicBezTo>
                  <a:cubicBezTo>
                    <a:pt x="11916" y="92461"/>
                    <a:pt x="12144" y="92529"/>
                    <a:pt x="12121" y="92461"/>
                  </a:cubicBezTo>
                  <a:cubicBezTo>
                    <a:pt x="12394" y="92416"/>
                    <a:pt x="12053" y="92734"/>
                    <a:pt x="12303" y="92688"/>
                  </a:cubicBezTo>
                  <a:cubicBezTo>
                    <a:pt x="12553" y="92598"/>
                    <a:pt x="12212" y="92256"/>
                    <a:pt x="12689" y="92302"/>
                  </a:cubicBezTo>
                  <a:cubicBezTo>
                    <a:pt x="12667" y="92234"/>
                    <a:pt x="12462" y="92256"/>
                    <a:pt x="12326" y="92256"/>
                  </a:cubicBezTo>
                  <a:close/>
                  <a:moveTo>
                    <a:pt x="10961" y="61307"/>
                  </a:moveTo>
                  <a:cubicBezTo>
                    <a:pt x="10802" y="60989"/>
                    <a:pt x="10848" y="59988"/>
                    <a:pt x="10984" y="59670"/>
                  </a:cubicBezTo>
                  <a:cubicBezTo>
                    <a:pt x="11211" y="60193"/>
                    <a:pt x="10961" y="60966"/>
                    <a:pt x="10961" y="61307"/>
                  </a:cubicBezTo>
                  <a:close/>
                  <a:moveTo>
                    <a:pt x="32837" y="93575"/>
                  </a:moveTo>
                  <a:cubicBezTo>
                    <a:pt x="33064" y="93416"/>
                    <a:pt x="33042" y="93803"/>
                    <a:pt x="33064" y="93871"/>
                  </a:cubicBezTo>
                  <a:cubicBezTo>
                    <a:pt x="32837" y="94053"/>
                    <a:pt x="32701" y="93985"/>
                    <a:pt x="32496" y="94076"/>
                  </a:cubicBezTo>
                  <a:cubicBezTo>
                    <a:pt x="32428" y="93825"/>
                    <a:pt x="33042" y="93916"/>
                    <a:pt x="32837" y="93575"/>
                  </a:cubicBezTo>
                  <a:close/>
                  <a:moveTo>
                    <a:pt x="31768" y="93484"/>
                  </a:moveTo>
                  <a:cubicBezTo>
                    <a:pt x="31404" y="93689"/>
                    <a:pt x="31041" y="93894"/>
                    <a:pt x="30631" y="94212"/>
                  </a:cubicBezTo>
                  <a:cubicBezTo>
                    <a:pt x="30677" y="94053"/>
                    <a:pt x="30904" y="93803"/>
                    <a:pt x="31132" y="93621"/>
                  </a:cubicBezTo>
                  <a:cubicBezTo>
                    <a:pt x="31382" y="93462"/>
                    <a:pt x="31632" y="93348"/>
                    <a:pt x="31768" y="93484"/>
                  </a:cubicBezTo>
                  <a:close/>
                  <a:moveTo>
                    <a:pt x="30245" y="94280"/>
                  </a:moveTo>
                  <a:cubicBezTo>
                    <a:pt x="30722" y="94417"/>
                    <a:pt x="29562" y="94781"/>
                    <a:pt x="29358" y="95122"/>
                  </a:cubicBezTo>
                  <a:cubicBezTo>
                    <a:pt x="29426" y="94826"/>
                    <a:pt x="29676" y="94462"/>
                    <a:pt x="30040" y="94530"/>
                  </a:cubicBezTo>
                  <a:cubicBezTo>
                    <a:pt x="30176" y="94462"/>
                    <a:pt x="30290" y="94371"/>
                    <a:pt x="30245" y="94280"/>
                  </a:cubicBezTo>
                  <a:close/>
                  <a:moveTo>
                    <a:pt x="10529" y="89846"/>
                  </a:moveTo>
                  <a:cubicBezTo>
                    <a:pt x="10688" y="90233"/>
                    <a:pt x="10597" y="90778"/>
                    <a:pt x="10597" y="91370"/>
                  </a:cubicBezTo>
                  <a:cubicBezTo>
                    <a:pt x="10597" y="91483"/>
                    <a:pt x="10575" y="91688"/>
                    <a:pt x="10575" y="91915"/>
                  </a:cubicBezTo>
                  <a:cubicBezTo>
                    <a:pt x="10575" y="92029"/>
                    <a:pt x="10575" y="92143"/>
                    <a:pt x="10575" y="92256"/>
                  </a:cubicBezTo>
                  <a:cubicBezTo>
                    <a:pt x="10552" y="92325"/>
                    <a:pt x="10552" y="92393"/>
                    <a:pt x="10552" y="92461"/>
                  </a:cubicBezTo>
                  <a:cubicBezTo>
                    <a:pt x="10529" y="92711"/>
                    <a:pt x="10506" y="92848"/>
                    <a:pt x="10484" y="92529"/>
                  </a:cubicBezTo>
                  <a:cubicBezTo>
                    <a:pt x="10484" y="92461"/>
                    <a:pt x="10484" y="92416"/>
                    <a:pt x="10484" y="92325"/>
                  </a:cubicBezTo>
                  <a:cubicBezTo>
                    <a:pt x="10484" y="92234"/>
                    <a:pt x="10484" y="92143"/>
                    <a:pt x="10484" y="92052"/>
                  </a:cubicBezTo>
                  <a:cubicBezTo>
                    <a:pt x="10484" y="91802"/>
                    <a:pt x="10484" y="91551"/>
                    <a:pt x="10506" y="91279"/>
                  </a:cubicBezTo>
                  <a:cubicBezTo>
                    <a:pt x="10506" y="90756"/>
                    <a:pt x="10529" y="90233"/>
                    <a:pt x="10529" y="89846"/>
                  </a:cubicBezTo>
                  <a:close/>
                  <a:moveTo>
                    <a:pt x="10461" y="93121"/>
                  </a:moveTo>
                  <a:cubicBezTo>
                    <a:pt x="10779" y="93212"/>
                    <a:pt x="10529" y="93393"/>
                    <a:pt x="10552" y="93689"/>
                  </a:cubicBezTo>
                  <a:cubicBezTo>
                    <a:pt x="10370" y="93939"/>
                    <a:pt x="10484" y="93280"/>
                    <a:pt x="10461" y="93121"/>
                  </a:cubicBezTo>
                  <a:close/>
                  <a:moveTo>
                    <a:pt x="11143" y="78703"/>
                  </a:moveTo>
                  <a:cubicBezTo>
                    <a:pt x="10938" y="78476"/>
                    <a:pt x="11120" y="77794"/>
                    <a:pt x="11075" y="77385"/>
                  </a:cubicBezTo>
                  <a:cubicBezTo>
                    <a:pt x="11280" y="77612"/>
                    <a:pt x="11098" y="78294"/>
                    <a:pt x="11143" y="78703"/>
                  </a:cubicBezTo>
                  <a:close/>
                  <a:moveTo>
                    <a:pt x="10688" y="78476"/>
                  </a:moveTo>
                  <a:cubicBezTo>
                    <a:pt x="10393" y="78408"/>
                    <a:pt x="10575" y="77953"/>
                    <a:pt x="10620" y="77703"/>
                  </a:cubicBezTo>
                  <a:cubicBezTo>
                    <a:pt x="10825" y="77748"/>
                    <a:pt x="10643" y="78249"/>
                    <a:pt x="10688" y="78476"/>
                  </a:cubicBezTo>
                  <a:close/>
                  <a:moveTo>
                    <a:pt x="12849" y="87595"/>
                  </a:moveTo>
                  <a:cubicBezTo>
                    <a:pt x="12917" y="88095"/>
                    <a:pt x="12348" y="88459"/>
                    <a:pt x="13008" y="88459"/>
                  </a:cubicBezTo>
                  <a:cubicBezTo>
                    <a:pt x="12985" y="88141"/>
                    <a:pt x="13121" y="87617"/>
                    <a:pt x="12849" y="87595"/>
                  </a:cubicBezTo>
                  <a:close/>
                  <a:moveTo>
                    <a:pt x="13121" y="87163"/>
                  </a:moveTo>
                  <a:cubicBezTo>
                    <a:pt x="13281" y="87799"/>
                    <a:pt x="13190" y="88618"/>
                    <a:pt x="13008" y="89346"/>
                  </a:cubicBezTo>
                  <a:cubicBezTo>
                    <a:pt x="12962" y="89687"/>
                    <a:pt x="13281" y="89596"/>
                    <a:pt x="13167" y="90005"/>
                  </a:cubicBezTo>
                  <a:cubicBezTo>
                    <a:pt x="13099" y="89982"/>
                    <a:pt x="13099" y="89891"/>
                    <a:pt x="13008" y="89891"/>
                  </a:cubicBezTo>
                  <a:cubicBezTo>
                    <a:pt x="12894" y="90483"/>
                    <a:pt x="13099" y="90710"/>
                    <a:pt x="13167" y="91097"/>
                  </a:cubicBezTo>
                  <a:cubicBezTo>
                    <a:pt x="12712" y="90938"/>
                    <a:pt x="12712" y="91370"/>
                    <a:pt x="12598" y="91642"/>
                  </a:cubicBezTo>
                  <a:cubicBezTo>
                    <a:pt x="12166" y="91347"/>
                    <a:pt x="12621" y="90642"/>
                    <a:pt x="12803" y="90437"/>
                  </a:cubicBezTo>
                  <a:cubicBezTo>
                    <a:pt x="12462" y="90346"/>
                    <a:pt x="12121" y="89846"/>
                    <a:pt x="12280" y="89550"/>
                  </a:cubicBezTo>
                  <a:cubicBezTo>
                    <a:pt x="12530" y="89505"/>
                    <a:pt x="12348" y="89960"/>
                    <a:pt x="12530" y="89982"/>
                  </a:cubicBezTo>
                  <a:cubicBezTo>
                    <a:pt x="12826" y="89891"/>
                    <a:pt x="12508" y="89619"/>
                    <a:pt x="12462" y="89550"/>
                  </a:cubicBezTo>
                  <a:cubicBezTo>
                    <a:pt x="12553" y="89437"/>
                    <a:pt x="12348" y="89027"/>
                    <a:pt x="12462" y="88891"/>
                  </a:cubicBezTo>
                  <a:cubicBezTo>
                    <a:pt x="12462" y="88891"/>
                    <a:pt x="12644" y="88914"/>
                    <a:pt x="12644" y="88891"/>
                  </a:cubicBezTo>
                  <a:cubicBezTo>
                    <a:pt x="12644" y="88754"/>
                    <a:pt x="12508" y="88641"/>
                    <a:pt x="12462" y="88459"/>
                  </a:cubicBezTo>
                  <a:cubicBezTo>
                    <a:pt x="12439" y="88300"/>
                    <a:pt x="12553" y="88300"/>
                    <a:pt x="12553" y="88231"/>
                  </a:cubicBezTo>
                  <a:cubicBezTo>
                    <a:pt x="12576" y="88095"/>
                    <a:pt x="12348" y="87959"/>
                    <a:pt x="12576" y="87686"/>
                  </a:cubicBezTo>
                  <a:cubicBezTo>
                    <a:pt x="12598" y="87640"/>
                    <a:pt x="12621" y="87527"/>
                    <a:pt x="12667" y="87481"/>
                  </a:cubicBezTo>
                  <a:cubicBezTo>
                    <a:pt x="12780" y="87345"/>
                    <a:pt x="13144" y="87731"/>
                    <a:pt x="13121" y="87163"/>
                  </a:cubicBezTo>
                  <a:close/>
                  <a:moveTo>
                    <a:pt x="13167" y="91415"/>
                  </a:moveTo>
                  <a:cubicBezTo>
                    <a:pt x="13167" y="91711"/>
                    <a:pt x="13121" y="91893"/>
                    <a:pt x="12871" y="91847"/>
                  </a:cubicBezTo>
                  <a:cubicBezTo>
                    <a:pt x="12849" y="91574"/>
                    <a:pt x="12917" y="91392"/>
                    <a:pt x="13167" y="91415"/>
                  </a:cubicBezTo>
                  <a:close/>
                  <a:moveTo>
                    <a:pt x="12121" y="86480"/>
                  </a:moveTo>
                  <a:cubicBezTo>
                    <a:pt x="12166" y="86958"/>
                    <a:pt x="11894" y="86890"/>
                    <a:pt x="11666" y="86799"/>
                  </a:cubicBezTo>
                  <a:cubicBezTo>
                    <a:pt x="11643" y="86458"/>
                    <a:pt x="11962" y="86571"/>
                    <a:pt x="12121" y="86480"/>
                  </a:cubicBezTo>
                  <a:close/>
                  <a:moveTo>
                    <a:pt x="10711" y="65583"/>
                  </a:moveTo>
                  <a:cubicBezTo>
                    <a:pt x="10779" y="64082"/>
                    <a:pt x="10734" y="63672"/>
                    <a:pt x="10848" y="62194"/>
                  </a:cubicBezTo>
                  <a:cubicBezTo>
                    <a:pt x="10984" y="61853"/>
                    <a:pt x="10938" y="62581"/>
                    <a:pt x="10938" y="62854"/>
                  </a:cubicBezTo>
                  <a:cubicBezTo>
                    <a:pt x="10938" y="63650"/>
                    <a:pt x="10893" y="64923"/>
                    <a:pt x="10893" y="65787"/>
                  </a:cubicBezTo>
                  <a:cubicBezTo>
                    <a:pt x="10734" y="65833"/>
                    <a:pt x="10711" y="65719"/>
                    <a:pt x="10711" y="65583"/>
                  </a:cubicBezTo>
                  <a:close/>
                  <a:moveTo>
                    <a:pt x="11916" y="82001"/>
                  </a:moveTo>
                  <a:cubicBezTo>
                    <a:pt x="11985" y="81910"/>
                    <a:pt x="12030" y="81819"/>
                    <a:pt x="12030" y="81682"/>
                  </a:cubicBezTo>
                  <a:cubicBezTo>
                    <a:pt x="12144" y="81864"/>
                    <a:pt x="12326" y="81955"/>
                    <a:pt x="12280" y="82342"/>
                  </a:cubicBezTo>
                  <a:cubicBezTo>
                    <a:pt x="12098" y="82296"/>
                    <a:pt x="12121" y="82023"/>
                    <a:pt x="11916" y="82001"/>
                  </a:cubicBezTo>
                  <a:close/>
                  <a:moveTo>
                    <a:pt x="12053" y="78931"/>
                  </a:moveTo>
                  <a:cubicBezTo>
                    <a:pt x="12166" y="79136"/>
                    <a:pt x="12371" y="79226"/>
                    <a:pt x="12326" y="79590"/>
                  </a:cubicBezTo>
                  <a:cubicBezTo>
                    <a:pt x="12053" y="79590"/>
                    <a:pt x="12098" y="79204"/>
                    <a:pt x="12053" y="78931"/>
                  </a:cubicBezTo>
                  <a:close/>
                  <a:moveTo>
                    <a:pt x="13326" y="67493"/>
                  </a:moveTo>
                  <a:cubicBezTo>
                    <a:pt x="13531" y="67470"/>
                    <a:pt x="13372" y="67879"/>
                    <a:pt x="13417" y="68038"/>
                  </a:cubicBezTo>
                  <a:cubicBezTo>
                    <a:pt x="13053" y="67993"/>
                    <a:pt x="13190" y="67652"/>
                    <a:pt x="13326" y="67493"/>
                  </a:cubicBezTo>
                  <a:close/>
                  <a:moveTo>
                    <a:pt x="12075" y="66378"/>
                  </a:moveTo>
                  <a:cubicBezTo>
                    <a:pt x="11894" y="66242"/>
                    <a:pt x="12189" y="65787"/>
                    <a:pt x="12075" y="65378"/>
                  </a:cubicBezTo>
                  <a:cubicBezTo>
                    <a:pt x="12371" y="65423"/>
                    <a:pt x="12121" y="66106"/>
                    <a:pt x="12075" y="66378"/>
                  </a:cubicBezTo>
                  <a:close/>
                  <a:moveTo>
                    <a:pt x="11916" y="76862"/>
                  </a:moveTo>
                  <a:cubicBezTo>
                    <a:pt x="11689" y="76839"/>
                    <a:pt x="11621" y="77021"/>
                    <a:pt x="11530" y="77180"/>
                  </a:cubicBezTo>
                  <a:cubicBezTo>
                    <a:pt x="11598" y="77294"/>
                    <a:pt x="11712" y="77339"/>
                    <a:pt x="11803" y="77407"/>
                  </a:cubicBezTo>
                  <a:cubicBezTo>
                    <a:pt x="11780" y="77657"/>
                    <a:pt x="11666" y="77817"/>
                    <a:pt x="11712" y="78158"/>
                  </a:cubicBezTo>
                  <a:cubicBezTo>
                    <a:pt x="11484" y="77908"/>
                    <a:pt x="11416" y="78112"/>
                    <a:pt x="11257" y="77839"/>
                  </a:cubicBezTo>
                  <a:cubicBezTo>
                    <a:pt x="11393" y="77407"/>
                    <a:pt x="11371" y="77862"/>
                    <a:pt x="11621" y="77839"/>
                  </a:cubicBezTo>
                  <a:cubicBezTo>
                    <a:pt x="11575" y="77453"/>
                    <a:pt x="11211" y="77453"/>
                    <a:pt x="11371" y="76839"/>
                  </a:cubicBezTo>
                  <a:cubicBezTo>
                    <a:pt x="11871" y="76884"/>
                    <a:pt x="11621" y="76634"/>
                    <a:pt x="11643" y="76202"/>
                  </a:cubicBezTo>
                  <a:cubicBezTo>
                    <a:pt x="12030" y="76202"/>
                    <a:pt x="12098" y="76611"/>
                    <a:pt x="12098" y="77089"/>
                  </a:cubicBezTo>
                  <a:cubicBezTo>
                    <a:pt x="11939" y="77112"/>
                    <a:pt x="11916" y="76998"/>
                    <a:pt x="11916" y="76862"/>
                  </a:cubicBezTo>
                  <a:close/>
                  <a:moveTo>
                    <a:pt x="10711" y="66015"/>
                  </a:moveTo>
                  <a:cubicBezTo>
                    <a:pt x="11029" y="66106"/>
                    <a:pt x="10825" y="66810"/>
                    <a:pt x="10870" y="67220"/>
                  </a:cubicBezTo>
                  <a:cubicBezTo>
                    <a:pt x="10484" y="66992"/>
                    <a:pt x="10916" y="66447"/>
                    <a:pt x="10711" y="66015"/>
                  </a:cubicBezTo>
                  <a:close/>
                  <a:moveTo>
                    <a:pt x="12598" y="68243"/>
                  </a:moveTo>
                  <a:cubicBezTo>
                    <a:pt x="12462" y="67470"/>
                    <a:pt x="12667" y="67083"/>
                    <a:pt x="12621" y="66492"/>
                  </a:cubicBezTo>
                  <a:cubicBezTo>
                    <a:pt x="12962" y="66651"/>
                    <a:pt x="12644" y="65992"/>
                    <a:pt x="12985" y="66174"/>
                  </a:cubicBezTo>
                  <a:cubicBezTo>
                    <a:pt x="12871" y="66538"/>
                    <a:pt x="12962" y="66856"/>
                    <a:pt x="12871" y="67152"/>
                  </a:cubicBezTo>
                  <a:cubicBezTo>
                    <a:pt x="12871" y="67174"/>
                    <a:pt x="12712" y="67129"/>
                    <a:pt x="12689" y="67152"/>
                  </a:cubicBezTo>
                  <a:cubicBezTo>
                    <a:pt x="12621" y="67243"/>
                    <a:pt x="12758" y="67584"/>
                    <a:pt x="12689" y="67697"/>
                  </a:cubicBezTo>
                  <a:cubicBezTo>
                    <a:pt x="12758" y="67857"/>
                    <a:pt x="12826" y="67675"/>
                    <a:pt x="13053" y="67811"/>
                  </a:cubicBezTo>
                  <a:cubicBezTo>
                    <a:pt x="12758" y="68061"/>
                    <a:pt x="13053" y="68380"/>
                    <a:pt x="12849" y="68789"/>
                  </a:cubicBezTo>
                  <a:cubicBezTo>
                    <a:pt x="12871" y="68925"/>
                    <a:pt x="12940" y="68857"/>
                    <a:pt x="12940" y="68789"/>
                  </a:cubicBezTo>
                  <a:cubicBezTo>
                    <a:pt x="13235" y="68903"/>
                    <a:pt x="12849" y="69084"/>
                    <a:pt x="12849" y="69221"/>
                  </a:cubicBezTo>
                  <a:cubicBezTo>
                    <a:pt x="12644" y="69266"/>
                    <a:pt x="12621" y="68561"/>
                    <a:pt x="12485" y="68903"/>
                  </a:cubicBezTo>
                  <a:cubicBezTo>
                    <a:pt x="12280" y="68675"/>
                    <a:pt x="12644" y="68334"/>
                    <a:pt x="12871" y="68561"/>
                  </a:cubicBezTo>
                  <a:cubicBezTo>
                    <a:pt x="12758" y="68470"/>
                    <a:pt x="12849" y="68175"/>
                    <a:pt x="12598" y="68243"/>
                  </a:cubicBezTo>
                  <a:close/>
                  <a:moveTo>
                    <a:pt x="10666" y="75088"/>
                  </a:moveTo>
                  <a:cubicBezTo>
                    <a:pt x="10870" y="75133"/>
                    <a:pt x="10688" y="75634"/>
                    <a:pt x="10734" y="75861"/>
                  </a:cubicBezTo>
                  <a:cubicBezTo>
                    <a:pt x="10393" y="75747"/>
                    <a:pt x="10666" y="75406"/>
                    <a:pt x="10666" y="75088"/>
                  </a:cubicBezTo>
                  <a:close/>
                  <a:moveTo>
                    <a:pt x="11757" y="68448"/>
                  </a:moveTo>
                  <a:cubicBezTo>
                    <a:pt x="12053" y="68516"/>
                    <a:pt x="11871" y="68743"/>
                    <a:pt x="11848" y="68993"/>
                  </a:cubicBezTo>
                  <a:cubicBezTo>
                    <a:pt x="11621" y="68971"/>
                    <a:pt x="11643" y="68584"/>
                    <a:pt x="11757" y="68448"/>
                  </a:cubicBezTo>
                  <a:close/>
                  <a:moveTo>
                    <a:pt x="10848" y="68311"/>
                  </a:moveTo>
                  <a:lnTo>
                    <a:pt x="10825" y="69289"/>
                  </a:lnTo>
                  <a:cubicBezTo>
                    <a:pt x="10597" y="69312"/>
                    <a:pt x="10529" y="68243"/>
                    <a:pt x="10848" y="68311"/>
                  </a:cubicBezTo>
                  <a:close/>
                  <a:moveTo>
                    <a:pt x="11302" y="69084"/>
                  </a:moveTo>
                  <a:cubicBezTo>
                    <a:pt x="10984" y="69016"/>
                    <a:pt x="11166" y="68675"/>
                    <a:pt x="11211" y="68425"/>
                  </a:cubicBezTo>
                  <a:cubicBezTo>
                    <a:pt x="11507" y="68493"/>
                    <a:pt x="11348" y="68834"/>
                    <a:pt x="11302" y="69084"/>
                  </a:cubicBezTo>
                  <a:close/>
                  <a:moveTo>
                    <a:pt x="46117" y="24605"/>
                  </a:moveTo>
                  <a:cubicBezTo>
                    <a:pt x="46322" y="24810"/>
                    <a:pt x="46526" y="25105"/>
                    <a:pt x="46708" y="25447"/>
                  </a:cubicBezTo>
                  <a:cubicBezTo>
                    <a:pt x="46868" y="25788"/>
                    <a:pt x="47049" y="26129"/>
                    <a:pt x="47231" y="26379"/>
                  </a:cubicBezTo>
                  <a:cubicBezTo>
                    <a:pt x="46777" y="25970"/>
                    <a:pt x="46390" y="25196"/>
                    <a:pt x="46117" y="24605"/>
                  </a:cubicBezTo>
                  <a:close/>
                  <a:moveTo>
                    <a:pt x="4412" y="26970"/>
                  </a:moveTo>
                  <a:cubicBezTo>
                    <a:pt x="4026" y="26856"/>
                    <a:pt x="4048" y="26424"/>
                    <a:pt x="4162" y="25970"/>
                  </a:cubicBezTo>
                  <a:cubicBezTo>
                    <a:pt x="3980" y="25856"/>
                    <a:pt x="3821" y="25037"/>
                    <a:pt x="4276" y="25105"/>
                  </a:cubicBezTo>
                  <a:cubicBezTo>
                    <a:pt x="4276" y="25719"/>
                    <a:pt x="4503" y="26584"/>
                    <a:pt x="4412" y="26970"/>
                  </a:cubicBezTo>
                  <a:close/>
                  <a:moveTo>
                    <a:pt x="6459" y="25037"/>
                  </a:moveTo>
                  <a:cubicBezTo>
                    <a:pt x="6595" y="24878"/>
                    <a:pt x="6663" y="24628"/>
                    <a:pt x="6754" y="24401"/>
                  </a:cubicBezTo>
                  <a:cubicBezTo>
                    <a:pt x="7437" y="24742"/>
                    <a:pt x="7073" y="25742"/>
                    <a:pt x="7095" y="26470"/>
                  </a:cubicBezTo>
                  <a:cubicBezTo>
                    <a:pt x="7095" y="26606"/>
                    <a:pt x="7255" y="26561"/>
                    <a:pt x="7368" y="26584"/>
                  </a:cubicBezTo>
                  <a:cubicBezTo>
                    <a:pt x="7004" y="26879"/>
                    <a:pt x="7368" y="27175"/>
                    <a:pt x="7437" y="27584"/>
                  </a:cubicBezTo>
                  <a:cubicBezTo>
                    <a:pt x="7482" y="27925"/>
                    <a:pt x="7186" y="27857"/>
                    <a:pt x="7164" y="28107"/>
                  </a:cubicBezTo>
                  <a:cubicBezTo>
                    <a:pt x="6913" y="27743"/>
                    <a:pt x="7277" y="27357"/>
                    <a:pt x="7073" y="26902"/>
                  </a:cubicBezTo>
                  <a:cubicBezTo>
                    <a:pt x="6936" y="26720"/>
                    <a:pt x="6641" y="26720"/>
                    <a:pt x="6641" y="26356"/>
                  </a:cubicBezTo>
                  <a:cubicBezTo>
                    <a:pt x="6777" y="26333"/>
                    <a:pt x="6777" y="26470"/>
                    <a:pt x="6891" y="26470"/>
                  </a:cubicBezTo>
                  <a:cubicBezTo>
                    <a:pt x="6754" y="25833"/>
                    <a:pt x="7209" y="25060"/>
                    <a:pt x="6459" y="25037"/>
                  </a:cubicBezTo>
                  <a:close/>
                  <a:moveTo>
                    <a:pt x="7732" y="26152"/>
                  </a:moveTo>
                  <a:cubicBezTo>
                    <a:pt x="7869" y="26265"/>
                    <a:pt x="7869" y="26515"/>
                    <a:pt x="7914" y="26720"/>
                  </a:cubicBezTo>
                  <a:cubicBezTo>
                    <a:pt x="7596" y="26788"/>
                    <a:pt x="7573" y="26311"/>
                    <a:pt x="7732" y="26152"/>
                  </a:cubicBezTo>
                  <a:close/>
                  <a:moveTo>
                    <a:pt x="3684" y="33496"/>
                  </a:moveTo>
                  <a:cubicBezTo>
                    <a:pt x="3389" y="32928"/>
                    <a:pt x="3730" y="32155"/>
                    <a:pt x="3707" y="31541"/>
                  </a:cubicBezTo>
                  <a:cubicBezTo>
                    <a:pt x="3684" y="31063"/>
                    <a:pt x="3389" y="30768"/>
                    <a:pt x="3548" y="30449"/>
                  </a:cubicBezTo>
                  <a:cubicBezTo>
                    <a:pt x="3798" y="30427"/>
                    <a:pt x="3684" y="30859"/>
                    <a:pt x="3707" y="31109"/>
                  </a:cubicBezTo>
                  <a:cubicBezTo>
                    <a:pt x="3753" y="31313"/>
                    <a:pt x="3866" y="31495"/>
                    <a:pt x="3889" y="31655"/>
                  </a:cubicBezTo>
                  <a:cubicBezTo>
                    <a:pt x="3912" y="31814"/>
                    <a:pt x="3798" y="31814"/>
                    <a:pt x="3798" y="31859"/>
                  </a:cubicBezTo>
                  <a:cubicBezTo>
                    <a:pt x="3798" y="31996"/>
                    <a:pt x="4003" y="32314"/>
                    <a:pt x="3707" y="32405"/>
                  </a:cubicBezTo>
                  <a:cubicBezTo>
                    <a:pt x="3844" y="32973"/>
                    <a:pt x="3844" y="32951"/>
                    <a:pt x="3684" y="33496"/>
                  </a:cubicBezTo>
                  <a:close/>
                  <a:moveTo>
                    <a:pt x="3684" y="45526"/>
                  </a:moveTo>
                  <a:cubicBezTo>
                    <a:pt x="3662" y="45071"/>
                    <a:pt x="3821" y="45117"/>
                    <a:pt x="3684" y="44775"/>
                  </a:cubicBezTo>
                  <a:cubicBezTo>
                    <a:pt x="4207" y="44753"/>
                    <a:pt x="3571" y="45412"/>
                    <a:pt x="4139" y="45321"/>
                  </a:cubicBezTo>
                  <a:cubicBezTo>
                    <a:pt x="4230" y="45685"/>
                    <a:pt x="3866" y="45480"/>
                    <a:pt x="3684" y="45526"/>
                  </a:cubicBezTo>
                  <a:close/>
                  <a:moveTo>
                    <a:pt x="8255" y="27812"/>
                  </a:moveTo>
                  <a:cubicBezTo>
                    <a:pt x="8232" y="27470"/>
                    <a:pt x="8551" y="27402"/>
                    <a:pt x="8346" y="27152"/>
                  </a:cubicBezTo>
                  <a:cubicBezTo>
                    <a:pt x="8460" y="26811"/>
                    <a:pt x="8778" y="28062"/>
                    <a:pt x="8255" y="27812"/>
                  </a:cubicBezTo>
                  <a:close/>
                  <a:moveTo>
                    <a:pt x="6777" y="28221"/>
                  </a:moveTo>
                  <a:cubicBezTo>
                    <a:pt x="6754" y="28516"/>
                    <a:pt x="7391" y="28107"/>
                    <a:pt x="7232" y="28562"/>
                  </a:cubicBezTo>
                  <a:cubicBezTo>
                    <a:pt x="7004" y="28698"/>
                    <a:pt x="6868" y="28221"/>
                    <a:pt x="6777" y="28539"/>
                  </a:cubicBezTo>
                  <a:cubicBezTo>
                    <a:pt x="6572" y="28516"/>
                    <a:pt x="6572" y="28244"/>
                    <a:pt x="6777" y="28221"/>
                  </a:cubicBezTo>
                  <a:close/>
                  <a:moveTo>
                    <a:pt x="6527" y="27652"/>
                  </a:moveTo>
                  <a:cubicBezTo>
                    <a:pt x="6800" y="27584"/>
                    <a:pt x="6618" y="28039"/>
                    <a:pt x="6982" y="27902"/>
                  </a:cubicBezTo>
                  <a:cubicBezTo>
                    <a:pt x="6982" y="28084"/>
                    <a:pt x="6891" y="28175"/>
                    <a:pt x="6777" y="28221"/>
                  </a:cubicBezTo>
                  <a:cubicBezTo>
                    <a:pt x="6709" y="28016"/>
                    <a:pt x="6413" y="28062"/>
                    <a:pt x="6527" y="27652"/>
                  </a:cubicBezTo>
                  <a:close/>
                  <a:moveTo>
                    <a:pt x="8278" y="26720"/>
                  </a:moveTo>
                  <a:cubicBezTo>
                    <a:pt x="8232" y="26925"/>
                    <a:pt x="8028" y="27152"/>
                    <a:pt x="8073" y="27379"/>
                  </a:cubicBezTo>
                  <a:cubicBezTo>
                    <a:pt x="7709" y="27425"/>
                    <a:pt x="8187" y="26629"/>
                    <a:pt x="8187" y="26720"/>
                  </a:cubicBezTo>
                  <a:cubicBezTo>
                    <a:pt x="8187" y="26629"/>
                    <a:pt x="8096" y="26174"/>
                    <a:pt x="8096" y="25833"/>
                  </a:cubicBezTo>
                  <a:cubicBezTo>
                    <a:pt x="8096" y="25515"/>
                    <a:pt x="8210" y="25242"/>
                    <a:pt x="8119" y="24969"/>
                  </a:cubicBezTo>
                  <a:cubicBezTo>
                    <a:pt x="8278" y="24946"/>
                    <a:pt x="8323" y="24787"/>
                    <a:pt x="8301" y="24537"/>
                  </a:cubicBezTo>
                  <a:cubicBezTo>
                    <a:pt x="8574" y="24878"/>
                    <a:pt x="8210" y="25310"/>
                    <a:pt x="8187" y="25833"/>
                  </a:cubicBezTo>
                  <a:cubicBezTo>
                    <a:pt x="8187" y="26174"/>
                    <a:pt x="8323" y="26424"/>
                    <a:pt x="8278" y="26720"/>
                  </a:cubicBezTo>
                  <a:close/>
                  <a:moveTo>
                    <a:pt x="5958" y="27971"/>
                  </a:moveTo>
                  <a:cubicBezTo>
                    <a:pt x="5731" y="28266"/>
                    <a:pt x="5640" y="27334"/>
                    <a:pt x="5799" y="27107"/>
                  </a:cubicBezTo>
                  <a:cubicBezTo>
                    <a:pt x="6049" y="27152"/>
                    <a:pt x="5708" y="27925"/>
                    <a:pt x="5958" y="27971"/>
                  </a:cubicBezTo>
                  <a:close/>
                  <a:moveTo>
                    <a:pt x="4253" y="56919"/>
                  </a:moveTo>
                  <a:cubicBezTo>
                    <a:pt x="4435" y="56668"/>
                    <a:pt x="4276" y="56236"/>
                    <a:pt x="4253" y="55827"/>
                  </a:cubicBezTo>
                  <a:cubicBezTo>
                    <a:pt x="4253" y="55622"/>
                    <a:pt x="4367" y="55577"/>
                    <a:pt x="4367" y="55372"/>
                  </a:cubicBezTo>
                  <a:cubicBezTo>
                    <a:pt x="4367" y="55190"/>
                    <a:pt x="4253" y="55145"/>
                    <a:pt x="4276" y="54940"/>
                  </a:cubicBezTo>
                  <a:cubicBezTo>
                    <a:pt x="4321" y="54099"/>
                    <a:pt x="4344" y="52962"/>
                    <a:pt x="4321" y="51893"/>
                  </a:cubicBezTo>
                  <a:cubicBezTo>
                    <a:pt x="4821" y="51916"/>
                    <a:pt x="4480" y="52621"/>
                    <a:pt x="4480" y="52871"/>
                  </a:cubicBezTo>
                  <a:cubicBezTo>
                    <a:pt x="4503" y="53189"/>
                    <a:pt x="4730" y="53371"/>
                    <a:pt x="4571" y="53644"/>
                  </a:cubicBezTo>
                  <a:cubicBezTo>
                    <a:pt x="4594" y="53780"/>
                    <a:pt x="4753" y="53758"/>
                    <a:pt x="4753" y="53644"/>
                  </a:cubicBezTo>
                  <a:cubicBezTo>
                    <a:pt x="4981" y="53758"/>
                    <a:pt x="4662" y="54122"/>
                    <a:pt x="4480" y="54076"/>
                  </a:cubicBezTo>
                  <a:cubicBezTo>
                    <a:pt x="4571" y="55008"/>
                    <a:pt x="4412" y="55691"/>
                    <a:pt x="4617" y="56373"/>
                  </a:cubicBezTo>
                  <a:cubicBezTo>
                    <a:pt x="4503" y="56578"/>
                    <a:pt x="4480" y="56873"/>
                    <a:pt x="4253" y="56919"/>
                  </a:cubicBezTo>
                  <a:close/>
                  <a:moveTo>
                    <a:pt x="5549" y="61080"/>
                  </a:moveTo>
                  <a:cubicBezTo>
                    <a:pt x="5322" y="61057"/>
                    <a:pt x="5253" y="61239"/>
                    <a:pt x="5276" y="61512"/>
                  </a:cubicBezTo>
                  <a:cubicBezTo>
                    <a:pt x="4867" y="61262"/>
                    <a:pt x="5344" y="60648"/>
                    <a:pt x="5117" y="60216"/>
                  </a:cubicBezTo>
                  <a:cubicBezTo>
                    <a:pt x="5231" y="60102"/>
                    <a:pt x="5458" y="60102"/>
                    <a:pt x="5481" y="59898"/>
                  </a:cubicBezTo>
                  <a:cubicBezTo>
                    <a:pt x="5435" y="59556"/>
                    <a:pt x="5276" y="59988"/>
                    <a:pt x="5117" y="59875"/>
                  </a:cubicBezTo>
                  <a:cubicBezTo>
                    <a:pt x="5185" y="59784"/>
                    <a:pt x="5208" y="59625"/>
                    <a:pt x="5208" y="59443"/>
                  </a:cubicBezTo>
                  <a:cubicBezTo>
                    <a:pt x="5390" y="59352"/>
                    <a:pt x="5504" y="59784"/>
                    <a:pt x="5572" y="59443"/>
                  </a:cubicBezTo>
                  <a:cubicBezTo>
                    <a:pt x="5708" y="59488"/>
                    <a:pt x="5890" y="60011"/>
                    <a:pt x="5663" y="60102"/>
                  </a:cubicBezTo>
                  <a:cubicBezTo>
                    <a:pt x="5663" y="60330"/>
                    <a:pt x="5913" y="60261"/>
                    <a:pt x="5845" y="60557"/>
                  </a:cubicBezTo>
                  <a:cubicBezTo>
                    <a:pt x="5640" y="60602"/>
                    <a:pt x="5663" y="60398"/>
                    <a:pt x="5663" y="60216"/>
                  </a:cubicBezTo>
                  <a:cubicBezTo>
                    <a:pt x="5504" y="60193"/>
                    <a:pt x="5504" y="60330"/>
                    <a:pt x="5390" y="60330"/>
                  </a:cubicBezTo>
                  <a:cubicBezTo>
                    <a:pt x="5526" y="60739"/>
                    <a:pt x="5913" y="60853"/>
                    <a:pt x="5913" y="61421"/>
                  </a:cubicBezTo>
                  <a:cubicBezTo>
                    <a:pt x="5504" y="61148"/>
                    <a:pt x="5754" y="61580"/>
                    <a:pt x="5822" y="61853"/>
                  </a:cubicBezTo>
                  <a:cubicBezTo>
                    <a:pt x="5663" y="61876"/>
                    <a:pt x="5617" y="61717"/>
                    <a:pt x="5458" y="61739"/>
                  </a:cubicBezTo>
                  <a:cubicBezTo>
                    <a:pt x="5390" y="61398"/>
                    <a:pt x="5617" y="61421"/>
                    <a:pt x="5549" y="61080"/>
                  </a:cubicBezTo>
                  <a:close/>
                  <a:moveTo>
                    <a:pt x="5322" y="58238"/>
                  </a:moveTo>
                  <a:cubicBezTo>
                    <a:pt x="5504" y="57965"/>
                    <a:pt x="5299" y="57919"/>
                    <a:pt x="5435" y="57601"/>
                  </a:cubicBezTo>
                  <a:cubicBezTo>
                    <a:pt x="5617" y="57624"/>
                    <a:pt x="5504" y="58010"/>
                    <a:pt x="5686" y="58033"/>
                  </a:cubicBezTo>
                  <a:cubicBezTo>
                    <a:pt x="5640" y="58169"/>
                    <a:pt x="5504" y="58238"/>
                    <a:pt x="5322" y="58238"/>
                  </a:cubicBezTo>
                  <a:close/>
                  <a:moveTo>
                    <a:pt x="4480" y="59420"/>
                  </a:moveTo>
                  <a:cubicBezTo>
                    <a:pt x="4276" y="59170"/>
                    <a:pt x="4458" y="58442"/>
                    <a:pt x="4412" y="58010"/>
                  </a:cubicBezTo>
                  <a:cubicBezTo>
                    <a:pt x="4594" y="58510"/>
                    <a:pt x="4617" y="59011"/>
                    <a:pt x="4480" y="59420"/>
                  </a:cubicBezTo>
                  <a:close/>
                  <a:moveTo>
                    <a:pt x="5890" y="51143"/>
                  </a:moveTo>
                  <a:cubicBezTo>
                    <a:pt x="5867" y="50460"/>
                    <a:pt x="5299" y="51074"/>
                    <a:pt x="5344" y="50370"/>
                  </a:cubicBezTo>
                  <a:cubicBezTo>
                    <a:pt x="5595" y="50438"/>
                    <a:pt x="5663" y="50733"/>
                    <a:pt x="5981" y="50711"/>
                  </a:cubicBezTo>
                  <a:cubicBezTo>
                    <a:pt x="5981" y="51165"/>
                    <a:pt x="6209" y="51688"/>
                    <a:pt x="5776" y="51802"/>
                  </a:cubicBezTo>
                  <a:cubicBezTo>
                    <a:pt x="5867" y="51484"/>
                    <a:pt x="5526" y="50870"/>
                    <a:pt x="5890" y="51143"/>
                  </a:cubicBezTo>
                  <a:close/>
                  <a:moveTo>
                    <a:pt x="4640" y="61398"/>
                  </a:moveTo>
                  <a:cubicBezTo>
                    <a:pt x="4435" y="61307"/>
                    <a:pt x="4344" y="60261"/>
                    <a:pt x="4662" y="59988"/>
                  </a:cubicBezTo>
                  <a:cubicBezTo>
                    <a:pt x="5003" y="59898"/>
                    <a:pt x="4662" y="60170"/>
                    <a:pt x="4640" y="60307"/>
                  </a:cubicBezTo>
                  <a:cubicBezTo>
                    <a:pt x="4617" y="60625"/>
                    <a:pt x="4753" y="61125"/>
                    <a:pt x="4640" y="61398"/>
                  </a:cubicBezTo>
                  <a:close/>
                  <a:moveTo>
                    <a:pt x="5708" y="57169"/>
                  </a:moveTo>
                  <a:cubicBezTo>
                    <a:pt x="5640" y="56873"/>
                    <a:pt x="5867" y="56623"/>
                    <a:pt x="5731" y="56077"/>
                  </a:cubicBezTo>
                  <a:cubicBezTo>
                    <a:pt x="5936" y="56100"/>
                    <a:pt x="5776" y="56578"/>
                    <a:pt x="6072" y="56509"/>
                  </a:cubicBezTo>
                  <a:cubicBezTo>
                    <a:pt x="5981" y="56759"/>
                    <a:pt x="6049" y="57214"/>
                    <a:pt x="5708" y="57169"/>
                  </a:cubicBezTo>
                  <a:close/>
                  <a:moveTo>
                    <a:pt x="6140" y="28971"/>
                  </a:moveTo>
                  <a:cubicBezTo>
                    <a:pt x="5981" y="28994"/>
                    <a:pt x="5890" y="28767"/>
                    <a:pt x="5867" y="28971"/>
                  </a:cubicBezTo>
                  <a:cubicBezTo>
                    <a:pt x="5595" y="28789"/>
                    <a:pt x="5936" y="28471"/>
                    <a:pt x="6140" y="28539"/>
                  </a:cubicBezTo>
                  <a:close/>
                  <a:moveTo>
                    <a:pt x="5958" y="52348"/>
                  </a:moveTo>
                  <a:cubicBezTo>
                    <a:pt x="5867" y="53053"/>
                    <a:pt x="5958" y="53348"/>
                    <a:pt x="5845" y="54099"/>
                  </a:cubicBezTo>
                  <a:cubicBezTo>
                    <a:pt x="5435" y="54008"/>
                    <a:pt x="5322" y="53576"/>
                    <a:pt x="5299" y="53007"/>
                  </a:cubicBezTo>
                  <a:cubicBezTo>
                    <a:pt x="5663" y="52825"/>
                    <a:pt x="5344" y="53462"/>
                    <a:pt x="5572" y="53439"/>
                  </a:cubicBezTo>
                  <a:cubicBezTo>
                    <a:pt x="5890" y="53098"/>
                    <a:pt x="5481" y="52530"/>
                    <a:pt x="5958" y="52348"/>
                  </a:cubicBezTo>
                  <a:close/>
                  <a:moveTo>
                    <a:pt x="5367" y="55304"/>
                  </a:moveTo>
                  <a:cubicBezTo>
                    <a:pt x="5276" y="55827"/>
                    <a:pt x="5617" y="55850"/>
                    <a:pt x="5526" y="56396"/>
                  </a:cubicBezTo>
                  <a:cubicBezTo>
                    <a:pt x="5140" y="56373"/>
                    <a:pt x="5322" y="55691"/>
                    <a:pt x="5094" y="55509"/>
                  </a:cubicBezTo>
                  <a:cubicBezTo>
                    <a:pt x="5163" y="55327"/>
                    <a:pt x="5458" y="54872"/>
                    <a:pt x="5640" y="55190"/>
                  </a:cubicBezTo>
                  <a:cubicBezTo>
                    <a:pt x="5936" y="55190"/>
                    <a:pt x="5367" y="54758"/>
                    <a:pt x="5640" y="54758"/>
                  </a:cubicBezTo>
                  <a:cubicBezTo>
                    <a:pt x="6004" y="54781"/>
                    <a:pt x="5913" y="55259"/>
                    <a:pt x="5822" y="55531"/>
                  </a:cubicBezTo>
                  <a:cubicBezTo>
                    <a:pt x="5526" y="55600"/>
                    <a:pt x="5549" y="55350"/>
                    <a:pt x="5367" y="55304"/>
                  </a:cubicBezTo>
                  <a:close/>
                  <a:moveTo>
                    <a:pt x="5072" y="50802"/>
                  </a:moveTo>
                  <a:cubicBezTo>
                    <a:pt x="5253" y="50870"/>
                    <a:pt x="5708" y="51757"/>
                    <a:pt x="5231" y="52120"/>
                  </a:cubicBezTo>
                  <a:cubicBezTo>
                    <a:pt x="5299" y="52325"/>
                    <a:pt x="5390" y="52530"/>
                    <a:pt x="5413" y="52780"/>
                  </a:cubicBezTo>
                  <a:cubicBezTo>
                    <a:pt x="5322" y="52803"/>
                    <a:pt x="5322" y="52734"/>
                    <a:pt x="5322" y="52666"/>
                  </a:cubicBezTo>
                  <a:cubicBezTo>
                    <a:pt x="5231" y="52644"/>
                    <a:pt x="5231" y="52712"/>
                    <a:pt x="5231" y="52780"/>
                  </a:cubicBezTo>
                  <a:cubicBezTo>
                    <a:pt x="4821" y="52439"/>
                    <a:pt x="5640" y="51347"/>
                    <a:pt x="4958" y="51347"/>
                  </a:cubicBezTo>
                  <a:cubicBezTo>
                    <a:pt x="4890" y="51029"/>
                    <a:pt x="5094" y="51074"/>
                    <a:pt x="5072" y="50802"/>
                  </a:cubicBezTo>
                  <a:close/>
                  <a:moveTo>
                    <a:pt x="5208" y="54417"/>
                  </a:moveTo>
                  <a:cubicBezTo>
                    <a:pt x="5003" y="54781"/>
                    <a:pt x="4799" y="53917"/>
                    <a:pt x="5026" y="53758"/>
                  </a:cubicBezTo>
                  <a:cubicBezTo>
                    <a:pt x="5231" y="53871"/>
                    <a:pt x="4867" y="54281"/>
                    <a:pt x="5208" y="54417"/>
                  </a:cubicBezTo>
                  <a:close/>
                  <a:moveTo>
                    <a:pt x="5572" y="54099"/>
                  </a:moveTo>
                  <a:cubicBezTo>
                    <a:pt x="5458" y="54372"/>
                    <a:pt x="5595" y="54940"/>
                    <a:pt x="5276" y="54963"/>
                  </a:cubicBezTo>
                  <a:cubicBezTo>
                    <a:pt x="5231" y="54485"/>
                    <a:pt x="5435" y="54349"/>
                    <a:pt x="5390" y="53871"/>
                  </a:cubicBezTo>
                  <a:cubicBezTo>
                    <a:pt x="5481" y="53894"/>
                    <a:pt x="5458" y="54099"/>
                    <a:pt x="5572" y="54099"/>
                  </a:cubicBezTo>
                  <a:close/>
                  <a:moveTo>
                    <a:pt x="683" y="2297"/>
                  </a:moveTo>
                  <a:cubicBezTo>
                    <a:pt x="660" y="2184"/>
                    <a:pt x="546" y="2206"/>
                    <a:pt x="569" y="2388"/>
                  </a:cubicBezTo>
                  <a:cubicBezTo>
                    <a:pt x="887" y="2434"/>
                    <a:pt x="1024" y="2275"/>
                    <a:pt x="1047" y="1956"/>
                  </a:cubicBezTo>
                  <a:cubicBezTo>
                    <a:pt x="751" y="1865"/>
                    <a:pt x="910" y="2320"/>
                    <a:pt x="683" y="2297"/>
                  </a:cubicBezTo>
                  <a:close/>
                  <a:moveTo>
                    <a:pt x="1024" y="3821"/>
                  </a:moveTo>
                  <a:cubicBezTo>
                    <a:pt x="1092" y="3912"/>
                    <a:pt x="1638" y="4139"/>
                    <a:pt x="1570" y="3730"/>
                  </a:cubicBezTo>
                  <a:cubicBezTo>
                    <a:pt x="1570" y="3571"/>
                    <a:pt x="887" y="3480"/>
                    <a:pt x="1024" y="3821"/>
                  </a:cubicBezTo>
                  <a:close/>
                  <a:moveTo>
                    <a:pt x="1274" y="4162"/>
                  </a:moveTo>
                  <a:cubicBezTo>
                    <a:pt x="1274" y="4435"/>
                    <a:pt x="1410" y="4503"/>
                    <a:pt x="1547" y="4594"/>
                  </a:cubicBezTo>
                  <a:cubicBezTo>
                    <a:pt x="1592" y="4458"/>
                    <a:pt x="1683" y="4389"/>
                    <a:pt x="1661" y="4162"/>
                  </a:cubicBezTo>
                  <a:close/>
                  <a:moveTo>
                    <a:pt x="2002" y="4935"/>
                  </a:moveTo>
                  <a:cubicBezTo>
                    <a:pt x="2252" y="4981"/>
                    <a:pt x="2252" y="4708"/>
                    <a:pt x="2297" y="4503"/>
                  </a:cubicBezTo>
                  <a:cubicBezTo>
                    <a:pt x="1979" y="4389"/>
                    <a:pt x="1979" y="4662"/>
                    <a:pt x="2002" y="4935"/>
                  </a:cubicBezTo>
                  <a:close/>
                  <a:moveTo>
                    <a:pt x="1456" y="4708"/>
                  </a:moveTo>
                  <a:cubicBezTo>
                    <a:pt x="1297" y="5140"/>
                    <a:pt x="1479" y="5254"/>
                    <a:pt x="1547" y="5481"/>
                  </a:cubicBezTo>
                  <a:cubicBezTo>
                    <a:pt x="1570" y="5640"/>
                    <a:pt x="1433" y="6186"/>
                    <a:pt x="1706" y="6027"/>
                  </a:cubicBezTo>
                  <a:cubicBezTo>
                    <a:pt x="1911" y="6004"/>
                    <a:pt x="1752" y="5549"/>
                    <a:pt x="1911" y="5481"/>
                  </a:cubicBezTo>
                  <a:cubicBezTo>
                    <a:pt x="1456" y="5322"/>
                    <a:pt x="1706" y="4981"/>
                    <a:pt x="1456" y="4708"/>
                  </a:cubicBezTo>
                  <a:close/>
                  <a:moveTo>
                    <a:pt x="1979" y="7027"/>
                  </a:moveTo>
                  <a:cubicBezTo>
                    <a:pt x="1729" y="7346"/>
                    <a:pt x="1729" y="7459"/>
                    <a:pt x="1229" y="7323"/>
                  </a:cubicBezTo>
                  <a:cubicBezTo>
                    <a:pt x="1138" y="7891"/>
                    <a:pt x="1774" y="7505"/>
                    <a:pt x="1774" y="7664"/>
                  </a:cubicBezTo>
                  <a:cubicBezTo>
                    <a:pt x="1547" y="7823"/>
                    <a:pt x="1501" y="8687"/>
                    <a:pt x="1956" y="8665"/>
                  </a:cubicBezTo>
                  <a:cubicBezTo>
                    <a:pt x="2070" y="8323"/>
                    <a:pt x="1820" y="8392"/>
                    <a:pt x="1774" y="8210"/>
                  </a:cubicBezTo>
                  <a:cubicBezTo>
                    <a:pt x="1888" y="7778"/>
                    <a:pt x="2320" y="7391"/>
                    <a:pt x="1979" y="7027"/>
                  </a:cubicBezTo>
                  <a:close/>
                  <a:moveTo>
                    <a:pt x="2047" y="8983"/>
                  </a:moveTo>
                  <a:cubicBezTo>
                    <a:pt x="1752" y="8960"/>
                    <a:pt x="1615" y="9802"/>
                    <a:pt x="1933" y="9847"/>
                  </a:cubicBezTo>
                  <a:cubicBezTo>
                    <a:pt x="2070" y="9551"/>
                    <a:pt x="1911" y="9415"/>
                    <a:pt x="2047" y="8983"/>
                  </a:cubicBezTo>
                  <a:close/>
                  <a:moveTo>
                    <a:pt x="1138" y="1206"/>
                  </a:moveTo>
                  <a:cubicBezTo>
                    <a:pt x="1524" y="1501"/>
                    <a:pt x="2070" y="1615"/>
                    <a:pt x="2320" y="2115"/>
                  </a:cubicBezTo>
                  <a:cubicBezTo>
                    <a:pt x="2366" y="2184"/>
                    <a:pt x="2343" y="2479"/>
                    <a:pt x="2411" y="2661"/>
                  </a:cubicBezTo>
                  <a:cubicBezTo>
                    <a:pt x="2479" y="2820"/>
                    <a:pt x="2752" y="3252"/>
                    <a:pt x="2570" y="3639"/>
                  </a:cubicBezTo>
                  <a:cubicBezTo>
                    <a:pt x="2616" y="3866"/>
                    <a:pt x="2752" y="4003"/>
                    <a:pt x="2843" y="4185"/>
                  </a:cubicBezTo>
                  <a:cubicBezTo>
                    <a:pt x="2729" y="5754"/>
                    <a:pt x="3002" y="6754"/>
                    <a:pt x="2798" y="7800"/>
                  </a:cubicBezTo>
                  <a:cubicBezTo>
                    <a:pt x="2707" y="7709"/>
                    <a:pt x="2661" y="7596"/>
                    <a:pt x="2616" y="7459"/>
                  </a:cubicBezTo>
                  <a:cubicBezTo>
                    <a:pt x="2320" y="7528"/>
                    <a:pt x="2479" y="7755"/>
                    <a:pt x="2502" y="8005"/>
                  </a:cubicBezTo>
                  <a:cubicBezTo>
                    <a:pt x="2229" y="8096"/>
                    <a:pt x="2024" y="8642"/>
                    <a:pt x="2138" y="8869"/>
                  </a:cubicBezTo>
                  <a:cubicBezTo>
                    <a:pt x="2411" y="8574"/>
                    <a:pt x="2684" y="8255"/>
                    <a:pt x="2684" y="7914"/>
                  </a:cubicBezTo>
                  <a:cubicBezTo>
                    <a:pt x="2911" y="8346"/>
                    <a:pt x="2616" y="8710"/>
                    <a:pt x="2775" y="9210"/>
                  </a:cubicBezTo>
                  <a:cubicBezTo>
                    <a:pt x="2456" y="9028"/>
                    <a:pt x="2456" y="9529"/>
                    <a:pt x="2411" y="8983"/>
                  </a:cubicBezTo>
                  <a:cubicBezTo>
                    <a:pt x="2275" y="9142"/>
                    <a:pt x="2206" y="9529"/>
                    <a:pt x="2297" y="9642"/>
                  </a:cubicBezTo>
                  <a:cubicBezTo>
                    <a:pt x="2593" y="9642"/>
                    <a:pt x="2547" y="9210"/>
                    <a:pt x="2957" y="9324"/>
                  </a:cubicBezTo>
                  <a:lnTo>
                    <a:pt x="2934" y="9870"/>
                  </a:lnTo>
                  <a:cubicBezTo>
                    <a:pt x="2820" y="9165"/>
                    <a:pt x="2343" y="10006"/>
                    <a:pt x="2570" y="10302"/>
                  </a:cubicBezTo>
                  <a:cubicBezTo>
                    <a:pt x="2707" y="10325"/>
                    <a:pt x="2616" y="10074"/>
                    <a:pt x="2661" y="9983"/>
                  </a:cubicBezTo>
                  <a:cubicBezTo>
                    <a:pt x="2843" y="9733"/>
                    <a:pt x="2684" y="10597"/>
                    <a:pt x="2843" y="10870"/>
                  </a:cubicBezTo>
                  <a:cubicBezTo>
                    <a:pt x="2729" y="10939"/>
                    <a:pt x="2729" y="11120"/>
                    <a:pt x="2547" y="11075"/>
                  </a:cubicBezTo>
                  <a:cubicBezTo>
                    <a:pt x="2775" y="11416"/>
                    <a:pt x="2388" y="11894"/>
                    <a:pt x="2252" y="12257"/>
                  </a:cubicBezTo>
                  <a:cubicBezTo>
                    <a:pt x="2138" y="11712"/>
                    <a:pt x="2093" y="11029"/>
                    <a:pt x="1547" y="10939"/>
                  </a:cubicBezTo>
                  <a:cubicBezTo>
                    <a:pt x="1570" y="10825"/>
                    <a:pt x="1729" y="10870"/>
                    <a:pt x="1729" y="10734"/>
                  </a:cubicBezTo>
                  <a:cubicBezTo>
                    <a:pt x="1683" y="10393"/>
                    <a:pt x="1547" y="10825"/>
                    <a:pt x="1365" y="10711"/>
                  </a:cubicBezTo>
                  <a:cubicBezTo>
                    <a:pt x="1456" y="10302"/>
                    <a:pt x="1274" y="10188"/>
                    <a:pt x="1297" y="9847"/>
                  </a:cubicBezTo>
                  <a:cubicBezTo>
                    <a:pt x="1570" y="9733"/>
                    <a:pt x="1456" y="10097"/>
                    <a:pt x="1479" y="10279"/>
                  </a:cubicBezTo>
                  <a:cubicBezTo>
                    <a:pt x="1888" y="10393"/>
                    <a:pt x="1683" y="9506"/>
                    <a:pt x="1479" y="9415"/>
                  </a:cubicBezTo>
                  <a:cubicBezTo>
                    <a:pt x="1433" y="9074"/>
                    <a:pt x="1774" y="9165"/>
                    <a:pt x="1683" y="8755"/>
                  </a:cubicBezTo>
                  <a:cubicBezTo>
                    <a:pt x="1592" y="8642"/>
                    <a:pt x="1501" y="8528"/>
                    <a:pt x="1410" y="8414"/>
                  </a:cubicBezTo>
                  <a:cubicBezTo>
                    <a:pt x="1206" y="8414"/>
                    <a:pt x="1388" y="8778"/>
                    <a:pt x="1410" y="8755"/>
                  </a:cubicBezTo>
                  <a:cubicBezTo>
                    <a:pt x="1365" y="8892"/>
                    <a:pt x="1229" y="8915"/>
                    <a:pt x="1206" y="9074"/>
                  </a:cubicBezTo>
                  <a:cubicBezTo>
                    <a:pt x="1206" y="9256"/>
                    <a:pt x="1365" y="9574"/>
                    <a:pt x="1206" y="9961"/>
                  </a:cubicBezTo>
                  <a:cubicBezTo>
                    <a:pt x="1092" y="8983"/>
                    <a:pt x="1047" y="7982"/>
                    <a:pt x="978" y="7005"/>
                  </a:cubicBezTo>
                  <a:cubicBezTo>
                    <a:pt x="1342" y="7141"/>
                    <a:pt x="1615" y="7118"/>
                    <a:pt x="1888" y="7005"/>
                  </a:cubicBezTo>
                  <a:cubicBezTo>
                    <a:pt x="1956" y="6686"/>
                    <a:pt x="1729" y="6686"/>
                    <a:pt x="1797" y="6368"/>
                  </a:cubicBezTo>
                  <a:cubicBezTo>
                    <a:pt x="1729" y="6049"/>
                    <a:pt x="1638" y="6641"/>
                    <a:pt x="1342" y="6459"/>
                  </a:cubicBezTo>
                  <a:lnTo>
                    <a:pt x="1342" y="5913"/>
                  </a:lnTo>
                  <a:cubicBezTo>
                    <a:pt x="933" y="5936"/>
                    <a:pt x="1001" y="6254"/>
                    <a:pt x="1069" y="6663"/>
                  </a:cubicBezTo>
                  <a:cubicBezTo>
                    <a:pt x="705" y="6391"/>
                    <a:pt x="865" y="5549"/>
                    <a:pt x="728" y="5026"/>
                  </a:cubicBezTo>
                  <a:cubicBezTo>
                    <a:pt x="796" y="5072"/>
                    <a:pt x="865" y="5140"/>
                    <a:pt x="1001" y="5140"/>
                  </a:cubicBezTo>
                  <a:cubicBezTo>
                    <a:pt x="1024" y="4867"/>
                    <a:pt x="865" y="4799"/>
                    <a:pt x="819" y="4594"/>
                  </a:cubicBezTo>
                  <a:cubicBezTo>
                    <a:pt x="728" y="4640"/>
                    <a:pt x="660" y="4685"/>
                    <a:pt x="637" y="4799"/>
                  </a:cubicBezTo>
                  <a:cubicBezTo>
                    <a:pt x="364" y="4344"/>
                    <a:pt x="387" y="3503"/>
                    <a:pt x="296" y="2820"/>
                  </a:cubicBezTo>
                  <a:cubicBezTo>
                    <a:pt x="433" y="2957"/>
                    <a:pt x="524" y="2957"/>
                    <a:pt x="569" y="2729"/>
                  </a:cubicBezTo>
                  <a:cubicBezTo>
                    <a:pt x="637" y="2479"/>
                    <a:pt x="251" y="2275"/>
                    <a:pt x="205" y="2502"/>
                  </a:cubicBezTo>
                  <a:cubicBezTo>
                    <a:pt x="1" y="2479"/>
                    <a:pt x="182" y="2024"/>
                    <a:pt x="137" y="1843"/>
                  </a:cubicBezTo>
                  <a:cubicBezTo>
                    <a:pt x="410" y="1547"/>
                    <a:pt x="887" y="1524"/>
                    <a:pt x="1138" y="1206"/>
                  </a:cubicBezTo>
                  <a:close/>
                  <a:moveTo>
                    <a:pt x="8414" y="17760"/>
                  </a:moveTo>
                  <a:cubicBezTo>
                    <a:pt x="8414" y="17556"/>
                    <a:pt x="8301" y="17533"/>
                    <a:pt x="8323" y="17328"/>
                  </a:cubicBezTo>
                  <a:cubicBezTo>
                    <a:pt x="8687" y="17147"/>
                    <a:pt x="8346" y="17783"/>
                    <a:pt x="8596" y="17760"/>
                  </a:cubicBezTo>
                  <a:cubicBezTo>
                    <a:pt x="8505" y="18284"/>
                    <a:pt x="8369" y="18738"/>
                    <a:pt x="8392" y="19398"/>
                  </a:cubicBezTo>
                  <a:cubicBezTo>
                    <a:pt x="8119" y="19580"/>
                    <a:pt x="8392" y="18056"/>
                    <a:pt x="8414" y="17760"/>
                  </a:cubicBezTo>
                  <a:close/>
                  <a:moveTo>
                    <a:pt x="7573" y="18625"/>
                  </a:moveTo>
                  <a:cubicBezTo>
                    <a:pt x="8301" y="18716"/>
                    <a:pt x="7618" y="19557"/>
                    <a:pt x="7914" y="20034"/>
                  </a:cubicBezTo>
                  <a:cubicBezTo>
                    <a:pt x="7505" y="19898"/>
                    <a:pt x="7800" y="19966"/>
                    <a:pt x="7641" y="20262"/>
                  </a:cubicBezTo>
                  <a:cubicBezTo>
                    <a:pt x="7186" y="19875"/>
                    <a:pt x="7891" y="19193"/>
                    <a:pt x="7573" y="18625"/>
                  </a:cubicBezTo>
                  <a:close/>
                  <a:moveTo>
                    <a:pt x="7482" y="18397"/>
                  </a:moveTo>
                  <a:cubicBezTo>
                    <a:pt x="7482" y="17942"/>
                    <a:pt x="7869" y="17601"/>
                    <a:pt x="7414" y="17397"/>
                  </a:cubicBezTo>
                  <a:cubicBezTo>
                    <a:pt x="7323" y="16987"/>
                    <a:pt x="7641" y="17101"/>
                    <a:pt x="7596" y="16760"/>
                  </a:cubicBezTo>
                  <a:cubicBezTo>
                    <a:pt x="7687" y="16328"/>
                    <a:pt x="7277" y="16191"/>
                    <a:pt x="7527" y="15873"/>
                  </a:cubicBezTo>
                  <a:cubicBezTo>
                    <a:pt x="7687" y="15987"/>
                    <a:pt x="7755" y="16328"/>
                    <a:pt x="7778" y="16760"/>
                  </a:cubicBezTo>
                  <a:cubicBezTo>
                    <a:pt x="7823" y="17306"/>
                    <a:pt x="7914" y="18306"/>
                    <a:pt x="7482" y="18397"/>
                  </a:cubicBezTo>
                  <a:close/>
                  <a:moveTo>
                    <a:pt x="47300" y="78590"/>
                  </a:moveTo>
                  <a:cubicBezTo>
                    <a:pt x="47550" y="78703"/>
                    <a:pt x="47368" y="79113"/>
                    <a:pt x="47163" y="79204"/>
                  </a:cubicBezTo>
                  <a:cubicBezTo>
                    <a:pt x="47004" y="79090"/>
                    <a:pt x="47140" y="78840"/>
                    <a:pt x="47300" y="78590"/>
                  </a:cubicBezTo>
                  <a:close/>
                  <a:moveTo>
                    <a:pt x="6663" y="17601"/>
                  </a:moveTo>
                  <a:lnTo>
                    <a:pt x="6686" y="17169"/>
                  </a:lnTo>
                  <a:cubicBezTo>
                    <a:pt x="6754" y="17237"/>
                    <a:pt x="6823" y="17283"/>
                    <a:pt x="6959" y="17283"/>
                  </a:cubicBezTo>
                  <a:lnTo>
                    <a:pt x="6959" y="17078"/>
                  </a:lnTo>
                  <a:cubicBezTo>
                    <a:pt x="6936" y="16942"/>
                    <a:pt x="6777" y="16965"/>
                    <a:pt x="6777" y="17056"/>
                  </a:cubicBezTo>
                  <a:cubicBezTo>
                    <a:pt x="6504" y="16919"/>
                    <a:pt x="6845" y="16646"/>
                    <a:pt x="6868" y="16533"/>
                  </a:cubicBezTo>
                  <a:cubicBezTo>
                    <a:pt x="6709" y="16510"/>
                    <a:pt x="6686" y="16646"/>
                    <a:pt x="6504" y="16623"/>
                  </a:cubicBezTo>
                  <a:cubicBezTo>
                    <a:pt x="6823" y="16373"/>
                    <a:pt x="6754" y="16055"/>
                    <a:pt x="6709" y="15532"/>
                  </a:cubicBezTo>
                  <a:cubicBezTo>
                    <a:pt x="6913" y="15577"/>
                    <a:pt x="6754" y="16055"/>
                    <a:pt x="7050" y="15987"/>
                  </a:cubicBezTo>
                  <a:cubicBezTo>
                    <a:pt x="7073" y="16055"/>
                    <a:pt x="6868" y="16305"/>
                    <a:pt x="6868" y="16305"/>
                  </a:cubicBezTo>
                  <a:cubicBezTo>
                    <a:pt x="6891" y="16373"/>
                    <a:pt x="7050" y="16419"/>
                    <a:pt x="7050" y="16419"/>
                  </a:cubicBezTo>
                  <a:cubicBezTo>
                    <a:pt x="7050" y="16646"/>
                    <a:pt x="6959" y="16896"/>
                    <a:pt x="7050" y="17397"/>
                  </a:cubicBezTo>
                  <a:cubicBezTo>
                    <a:pt x="6868" y="17397"/>
                    <a:pt x="6913" y="17692"/>
                    <a:pt x="6663" y="17601"/>
                  </a:cubicBezTo>
                  <a:close/>
                  <a:moveTo>
                    <a:pt x="8551" y="20057"/>
                  </a:moveTo>
                  <a:cubicBezTo>
                    <a:pt x="8755" y="19989"/>
                    <a:pt x="8687" y="20262"/>
                    <a:pt x="8824" y="20285"/>
                  </a:cubicBezTo>
                  <a:cubicBezTo>
                    <a:pt x="8733" y="20580"/>
                    <a:pt x="8733" y="20739"/>
                    <a:pt x="8824" y="21035"/>
                  </a:cubicBezTo>
                  <a:cubicBezTo>
                    <a:pt x="8392" y="20876"/>
                    <a:pt x="8664" y="20557"/>
                    <a:pt x="8551" y="20057"/>
                  </a:cubicBezTo>
                  <a:close/>
                  <a:moveTo>
                    <a:pt x="7732" y="20808"/>
                  </a:moveTo>
                  <a:cubicBezTo>
                    <a:pt x="7596" y="20398"/>
                    <a:pt x="7982" y="20603"/>
                    <a:pt x="7914" y="20262"/>
                  </a:cubicBezTo>
                  <a:cubicBezTo>
                    <a:pt x="8187" y="20421"/>
                    <a:pt x="7778" y="20808"/>
                    <a:pt x="7982" y="20921"/>
                  </a:cubicBezTo>
                  <a:cubicBezTo>
                    <a:pt x="7891" y="21285"/>
                    <a:pt x="7960" y="20603"/>
                    <a:pt x="7732" y="20808"/>
                  </a:cubicBezTo>
                  <a:close/>
                  <a:moveTo>
                    <a:pt x="7937" y="706"/>
                  </a:moveTo>
                  <a:cubicBezTo>
                    <a:pt x="8323" y="842"/>
                    <a:pt x="7914" y="1229"/>
                    <a:pt x="8005" y="1683"/>
                  </a:cubicBezTo>
                  <a:cubicBezTo>
                    <a:pt x="7846" y="1934"/>
                    <a:pt x="7960" y="956"/>
                    <a:pt x="7937" y="706"/>
                  </a:cubicBezTo>
                  <a:close/>
                  <a:moveTo>
                    <a:pt x="5435" y="62285"/>
                  </a:moveTo>
                  <a:cubicBezTo>
                    <a:pt x="5526" y="61921"/>
                    <a:pt x="5072" y="62149"/>
                    <a:pt x="5185" y="61739"/>
                  </a:cubicBezTo>
                  <a:cubicBezTo>
                    <a:pt x="5458" y="61785"/>
                    <a:pt x="5413" y="62194"/>
                    <a:pt x="5822" y="62081"/>
                  </a:cubicBezTo>
                  <a:cubicBezTo>
                    <a:pt x="5799" y="62262"/>
                    <a:pt x="5663" y="62331"/>
                    <a:pt x="5435" y="62285"/>
                  </a:cubicBezTo>
                  <a:close/>
                  <a:moveTo>
                    <a:pt x="8892" y="16123"/>
                  </a:moveTo>
                  <a:cubicBezTo>
                    <a:pt x="8346" y="16191"/>
                    <a:pt x="8846" y="17237"/>
                    <a:pt x="9142" y="17328"/>
                  </a:cubicBezTo>
                  <a:cubicBezTo>
                    <a:pt x="9256" y="16714"/>
                    <a:pt x="8733" y="16805"/>
                    <a:pt x="8892" y="16123"/>
                  </a:cubicBezTo>
                  <a:close/>
                  <a:moveTo>
                    <a:pt x="9529" y="16464"/>
                  </a:moveTo>
                  <a:cubicBezTo>
                    <a:pt x="9620" y="16828"/>
                    <a:pt x="9278" y="17533"/>
                    <a:pt x="9506" y="17351"/>
                  </a:cubicBezTo>
                  <a:cubicBezTo>
                    <a:pt x="9597" y="17215"/>
                    <a:pt x="9711" y="16214"/>
                    <a:pt x="9529" y="16464"/>
                  </a:cubicBezTo>
                  <a:close/>
                  <a:moveTo>
                    <a:pt x="9847" y="13190"/>
                  </a:moveTo>
                  <a:cubicBezTo>
                    <a:pt x="9870" y="13122"/>
                    <a:pt x="9938" y="13076"/>
                    <a:pt x="10029" y="13099"/>
                  </a:cubicBezTo>
                  <a:cubicBezTo>
                    <a:pt x="9983" y="12826"/>
                    <a:pt x="9961" y="12530"/>
                    <a:pt x="9688" y="12530"/>
                  </a:cubicBezTo>
                  <a:cubicBezTo>
                    <a:pt x="9642" y="12849"/>
                    <a:pt x="9688" y="13099"/>
                    <a:pt x="9847" y="13190"/>
                  </a:cubicBezTo>
                  <a:close/>
                  <a:moveTo>
                    <a:pt x="9233" y="17874"/>
                  </a:moveTo>
                  <a:cubicBezTo>
                    <a:pt x="8960" y="17942"/>
                    <a:pt x="8960" y="18284"/>
                    <a:pt x="8846" y="18534"/>
                  </a:cubicBezTo>
                  <a:cubicBezTo>
                    <a:pt x="9119" y="18625"/>
                    <a:pt x="9097" y="18374"/>
                    <a:pt x="9324" y="18443"/>
                  </a:cubicBezTo>
                  <a:cubicBezTo>
                    <a:pt x="9347" y="18170"/>
                    <a:pt x="9142" y="18193"/>
                    <a:pt x="9233" y="17874"/>
                  </a:cubicBezTo>
                  <a:close/>
                  <a:moveTo>
                    <a:pt x="9028" y="18647"/>
                  </a:moveTo>
                  <a:cubicBezTo>
                    <a:pt x="8983" y="18988"/>
                    <a:pt x="9278" y="18943"/>
                    <a:pt x="9301" y="19193"/>
                  </a:cubicBezTo>
                  <a:cubicBezTo>
                    <a:pt x="9210" y="19193"/>
                    <a:pt x="9187" y="19398"/>
                    <a:pt x="9301" y="19420"/>
                  </a:cubicBezTo>
                  <a:cubicBezTo>
                    <a:pt x="9210" y="19011"/>
                    <a:pt x="9642" y="19261"/>
                    <a:pt x="9574" y="18875"/>
                  </a:cubicBezTo>
                  <a:cubicBezTo>
                    <a:pt x="9233" y="18988"/>
                    <a:pt x="9324" y="18602"/>
                    <a:pt x="9028" y="18647"/>
                  </a:cubicBezTo>
                  <a:close/>
                  <a:moveTo>
                    <a:pt x="8846" y="19398"/>
                  </a:moveTo>
                  <a:cubicBezTo>
                    <a:pt x="8937" y="19375"/>
                    <a:pt x="8983" y="19284"/>
                    <a:pt x="9028" y="19193"/>
                  </a:cubicBezTo>
                  <a:cubicBezTo>
                    <a:pt x="8596" y="19193"/>
                    <a:pt x="8846" y="19489"/>
                    <a:pt x="8824" y="19853"/>
                  </a:cubicBezTo>
                  <a:cubicBezTo>
                    <a:pt x="9006" y="19739"/>
                    <a:pt x="9301" y="19807"/>
                    <a:pt x="9392" y="19648"/>
                  </a:cubicBezTo>
                  <a:cubicBezTo>
                    <a:pt x="9187" y="19398"/>
                    <a:pt x="8983" y="19762"/>
                    <a:pt x="8846" y="19398"/>
                  </a:cubicBezTo>
                  <a:close/>
                  <a:moveTo>
                    <a:pt x="8619" y="15464"/>
                  </a:moveTo>
                  <a:cubicBezTo>
                    <a:pt x="8778" y="15305"/>
                    <a:pt x="8869" y="15009"/>
                    <a:pt x="8824" y="14600"/>
                  </a:cubicBezTo>
                  <a:cubicBezTo>
                    <a:pt x="9119" y="14645"/>
                    <a:pt x="9097" y="15350"/>
                    <a:pt x="8892" y="15373"/>
                  </a:cubicBezTo>
                  <a:cubicBezTo>
                    <a:pt x="9119" y="15418"/>
                    <a:pt x="9028" y="15805"/>
                    <a:pt x="9165" y="15919"/>
                  </a:cubicBezTo>
                  <a:cubicBezTo>
                    <a:pt x="9460" y="15577"/>
                    <a:pt x="9119" y="14850"/>
                    <a:pt x="9097" y="14713"/>
                  </a:cubicBezTo>
                  <a:cubicBezTo>
                    <a:pt x="9097" y="14736"/>
                    <a:pt x="9278" y="14691"/>
                    <a:pt x="9278" y="14713"/>
                  </a:cubicBezTo>
                  <a:cubicBezTo>
                    <a:pt x="9210" y="14486"/>
                    <a:pt x="9051" y="14372"/>
                    <a:pt x="8915" y="14281"/>
                  </a:cubicBezTo>
                  <a:cubicBezTo>
                    <a:pt x="8915" y="14077"/>
                    <a:pt x="8983" y="13986"/>
                    <a:pt x="9097" y="13940"/>
                  </a:cubicBezTo>
                  <a:cubicBezTo>
                    <a:pt x="9074" y="13667"/>
                    <a:pt x="8960" y="13349"/>
                    <a:pt x="9028" y="13190"/>
                  </a:cubicBezTo>
                  <a:cubicBezTo>
                    <a:pt x="8892" y="12758"/>
                    <a:pt x="9438" y="13167"/>
                    <a:pt x="9301" y="12758"/>
                  </a:cubicBezTo>
                  <a:cubicBezTo>
                    <a:pt x="9278" y="12599"/>
                    <a:pt x="9142" y="12735"/>
                    <a:pt x="9119" y="12849"/>
                  </a:cubicBezTo>
                  <a:cubicBezTo>
                    <a:pt x="8915" y="12758"/>
                    <a:pt x="9097" y="12235"/>
                    <a:pt x="9051" y="11985"/>
                  </a:cubicBezTo>
                  <a:cubicBezTo>
                    <a:pt x="9165" y="12121"/>
                    <a:pt x="9187" y="12394"/>
                    <a:pt x="9301" y="12530"/>
                  </a:cubicBezTo>
                  <a:cubicBezTo>
                    <a:pt x="9392" y="12508"/>
                    <a:pt x="9415" y="12417"/>
                    <a:pt x="9506" y="12417"/>
                  </a:cubicBezTo>
                  <a:cubicBezTo>
                    <a:pt x="9460" y="12189"/>
                    <a:pt x="9301" y="12076"/>
                    <a:pt x="9233" y="11871"/>
                  </a:cubicBezTo>
                  <a:cubicBezTo>
                    <a:pt x="9529" y="11985"/>
                    <a:pt x="9483" y="11029"/>
                    <a:pt x="9529" y="10779"/>
                  </a:cubicBezTo>
                  <a:cubicBezTo>
                    <a:pt x="9620" y="10984"/>
                    <a:pt x="9733" y="11166"/>
                    <a:pt x="9779" y="11439"/>
                  </a:cubicBezTo>
                  <a:cubicBezTo>
                    <a:pt x="9915" y="11416"/>
                    <a:pt x="9870" y="11166"/>
                    <a:pt x="9892" y="11007"/>
                  </a:cubicBezTo>
                  <a:cubicBezTo>
                    <a:pt x="10143" y="11371"/>
                    <a:pt x="10234" y="12621"/>
                    <a:pt x="10211" y="13303"/>
                  </a:cubicBezTo>
                  <a:cubicBezTo>
                    <a:pt x="10211" y="13508"/>
                    <a:pt x="10165" y="13531"/>
                    <a:pt x="10029" y="13531"/>
                  </a:cubicBezTo>
                  <a:cubicBezTo>
                    <a:pt x="10074" y="13645"/>
                    <a:pt x="10188" y="13622"/>
                    <a:pt x="10211" y="13758"/>
                  </a:cubicBezTo>
                  <a:cubicBezTo>
                    <a:pt x="10256" y="13986"/>
                    <a:pt x="10029" y="13917"/>
                    <a:pt x="10029" y="13963"/>
                  </a:cubicBezTo>
                  <a:cubicBezTo>
                    <a:pt x="10029" y="14099"/>
                    <a:pt x="10188" y="14145"/>
                    <a:pt x="10211" y="14304"/>
                  </a:cubicBezTo>
                  <a:cubicBezTo>
                    <a:pt x="10234" y="14531"/>
                    <a:pt x="10006" y="14850"/>
                    <a:pt x="10006" y="15168"/>
                  </a:cubicBezTo>
                  <a:cubicBezTo>
                    <a:pt x="9983" y="15646"/>
                    <a:pt x="10120" y="16100"/>
                    <a:pt x="10074" y="16601"/>
                  </a:cubicBezTo>
                  <a:cubicBezTo>
                    <a:pt x="10029" y="17033"/>
                    <a:pt x="9824" y="17419"/>
                    <a:pt x="9779" y="17897"/>
                  </a:cubicBezTo>
                  <a:cubicBezTo>
                    <a:pt x="9756" y="18079"/>
                    <a:pt x="9870" y="18193"/>
                    <a:pt x="9870" y="18215"/>
                  </a:cubicBezTo>
                  <a:cubicBezTo>
                    <a:pt x="9870" y="18966"/>
                    <a:pt x="9529" y="19671"/>
                    <a:pt x="9824" y="20307"/>
                  </a:cubicBezTo>
                  <a:cubicBezTo>
                    <a:pt x="9756" y="20376"/>
                    <a:pt x="9688" y="20489"/>
                    <a:pt x="9642" y="20626"/>
                  </a:cubicBezTo>
                  <a:cubicBezTo>
                    <a:pt x="9438" y="20535"/>
                    <a:pt x="9665" y="19944"/>
                    <a:pt x="9278" y="20080"/>
                  </a:cubicBezTo>
                  <a:cubicBezTo>
                    <a:pt x="9415" y="20398"/>
                    <a:pt x="9529" y="20717"/>
                    <a:pt x="9733" y="20967"/>
                  </a:cubicBezTo>
                  <a:cubicBezTo>
                    <a:pt x="9415" y="21467"/>
                    <a:pt x="9665" y="22422"/>
                    <a:pt x="9529" y="23127"/>
                  </a:cubicBezTo>
                  <a:cubicBezTo>
                    <a:pt x="9460" y="23400"/>
                    <a:pt x="9324" y="23377"/>
                    <a:pt x="9233" y="23559"/>
                  </a:cubicBezTo>
                  <a:cubicBezTo>
                    <a:pt x="9097" y="23832"/>
                    <a:pt x="9187" y="24241"/>
                    <a:pt x="8960" y="24332"/>
                  </a:cubicBezTo>
                  <a:cubicBezTo>
                    <a:pt x="8528" y="24241"/>
                    <a:pt x="8869" y="23696"/>
                    <a:pt x="8869" y="23445"/>
                  </a:cubicBezTo>
                  <a:cubicBezTo>
                    <a:pt x="8892" y="23104"/>
                    <a:pt x="8846" y="22718"/>
                    <a:pt x="8892" y="22468"/>
                  </a:cubicBezTo>
                  <a:cubicBezTo>
                    <a:pt x="8915" y="22354"/>
                    <a:pt x="8801" y="22240"/>
                    <a:pt x="8801" y="22240"/>
                  </a:cubicBezTo>
                  <a:cubicBezTo>
                    <a:pt x="8824" y="22172"/>
                    <a:pt x="8983" y="21945"/>
                    <a:pt x="8983" y="21922"/>
                  </a:cubicBezTo>
                  <a:cubicBezTo>
                    <a:pt x="9006" y="21785"/>
                    <a:pt x="8892" y="21535"/>
                    <a:pt x="8892" y="21376"/>
                  </a:cubicBezTo>
                  <a:cubicBezTo>
                    <a:pt x="8915" y="20990"/>
                    <a:pt x="9006" y="20876"/>
                    <a:pt x="8824" y="20489"/>
                  </a:cubicBezTo>
                  <a:cubicBezTo>
                    <a:pt x="9097" y="20467"/>
                    <a:pt x="9165" y="20944"/>
                    <a:pt x="9278" y="20512"/>
                  </a:cubicBezTo>
                  <a:cubicBezTo>
                    <a:pt x="9256" y="20353"/>
                    <a:pt x="9165" y="20557"/>
                    <a:pt x="9006" y="20512"/>
                  </a:cubicBezTo>
                  <a:cubicBezTo>
                    <a:pt x="8915" y="20262"/>
                    <a:pt x="8915" y="19898"/>
                    <a:pt x="8642" y="19830"/>
                  </a:cubicBezTo>
                  <a:cubicBezTo>
                    <a:pt x="8824" y="18988"/>
                    <a:pt x="8710" y="18420"/>
                    <a:pt x="8960" y="17760"/>
                  </a:cubicBezTo>
                  <a:cubicBezTo>
                    <a:pt x="8892" y="17351"/>
                    <a:pt x="8710" y="17033"/>
                    <a:pt x="8414" y="16874"/>
                  </a:cubicBezTo>
                  <a:cubicBezTo>
                    <a:pt x="8505" y="16623"/>
                    <a:pt x="8551" y="16305"/>
                    <a:pt x="8528" y="15896"/>
                  </a:cubicBezTo>
                  <a:lnTo>
                    <a:pt x="8892" y="15919"/>
                  </a:lnTo>
                  <a:cubicBezTo>
                    <a:pt x="8915" y="15623"/>
                    <a:pt x="8869" y="15441"/>
                    <a:pt x="8619" y="15464"/>
                  </a:cubicBezTo>
                  <a:close/>
                  <a:moveTo>
                    <a:pt x="6868" y="11166"/>
                  </a:moveTo>
                  <a:cubicBezTo>
                    <a:pt x="6686" y="11371"/>
                    <a:pt x="6823" y="10279"/>
                    <a:pt x="6777" y="9961"/>
                  </a:cubicBezTo>
                  <a:cubicBezTo>
                    <a:pt x="7186" y="10165"/>
                    <a:pt x="6777" y="10711"/>
                    <a:pt x="6868" y="11166"/>
                  </a:cubicBezTo>
                  <a:close/>
                  <a:moveTo>
                    <a:pt x="7573" y="24196"/>
                  </a:moveTo>
                  <a:cubicBezTo>
                    <a:pt x="7641" y="23968"/>
                    <a:pt x="7414" y="23946"/>
                    <a:pt x="7391" y="23855"/>
                  </a:cubicBezTo>
                  <a:cubicBezTo>
                    <a:pt x="7391" y="23582"/>
                    <a:pt x="7641" y="23718"/>
                    <a:pt x="7687" y="23423"/>
                  </a:cubicBezTo>
                  <a:cubicBezTo>
                    <a:pt x="7982" y="23696"/>
                    <a:pt x="8164" y="23400"/>
                    <a:pt x="8232" y="23878"/>
                  </a:cubicBezTo>
                  <a:cubicBezTo>
                    <a:pt x="7937" y="23946"/>
                    <a:pt x="7960" y="23673"/>
                    <a:pt x="7687" y="23764"/>
                  </a:cubicBezTo>
                  <a:cubicBezTo>
                    <a:pt x="7618" y="24037"/>
                    <a:pt x="7982" y="24378"/>
                    <a:pt x="8119" y="24082"/>
                  </a:cubicBezTo>
                  <a:cubicBezTo>
                    <a:pt x="8232" y="24105"/>
                    <a:pt x="8187" y="24196"/>
                    <a:pt x="8119" y="24196"/>
                  </a:cubicBezTo>
                  <a:lnTo>
                    <a:pt x="8119" y="24423"/>
                  </a:lnTo>
                  <a:cubicBezTo>
                    <a:pt x="7846" y="24491"/>
                    <a:pt x="7960" y="24105"/>
                    <a:pt x="7664" y="24196"/>
                  </a:cubicBezTo>
                  <a:cubicBezTo>
                    <a:pt x="7755" y="24673"/>
                    <a:pt x="7914" y="24764"/>
                    <a:pt x="7755" y="25174"/>
                  </a:cubicBezTo>
                  <a:cubicBezTo>
                    <a:pt x="7482" y="25174"/>
                    <a:pt x="7414" y="24924"/>
                    <a:pt x="7300" y="24719"/>
                  </a:cubicBezTo>
                  <a:cubicBezTo>
                    <a:pt x="7300" y="24378"/>
                    <a:pt x="7527" y="24446"/>
                    <a:pt x="7573" y="24196"/>
                  </a:cubicBezTo>
                  <a:close/>
                  <a:moveTo>
                    <a:pt x="6004" y="31814"/>
                  </a:moveTo>
                  <a:cubicBezTo>
                    <a:pt x="5776" y="32155"/>
                    <a:pt x="6049" y="31018"/>
                    <a:pt x="5822" y="31041"/>
                  </a:cubicBezTo>
                  <a:cubicBezTo>
                    <a:pt x="5981" y="30722"/>
                    <a:pt x="5731" y="30563"/>
                    <a:pt x="5936" y="30267"/>
                  </a:cubicBezTo>
                  <a:cubicBezTo>
                    <a:pt x="5981" y="30677"/>
                    <a:pt x="6277" y="31245"/>
                    <a:pt x="6186" y="31473"/>
                  </a:cubicBezTo>
                  <a:cubicBezTo>
                    <a:pt x="6004" y="31109"/>
                    <a:pt x="5981" y="31382"/>
                    <a:pt x="6004" y="31814"/>
                  </a:cubicBezTo>
                  <a:close/>
                  <a:moveTo>
                    <a:pt x="6913" y="32041"/>
                  </a:moveTo>
                  <a:cubicBezTo>
                    <a:pt x="6777" y="31836"/>
                    <a:pt x="6413" y="31905"/>
                    <a:pt x="6459" y="31495"/>
                  </a:cubicBezTo>
                  <a:cubicBezTo>
                    <a:pt x="6595" y="31814"/>
                    <a:pt x="6936" y="31223"/>
                    <a:pt x="6913" y="31723"/>
                  </a:cubicBezTo>
                  <a:cubicBezTo>
                    <a:pt x="7095" y="31655"/>
                    <a:pt x="6959" y="31154"/>
                    <a:pt x="7277" y="31291"/>
                  </a:cubicBezTo>
                  <a:cubicBezTo>
                    <a:pt x="7004" y="31700"/>
                    <a:pt x="7277" y="32223"/>
                    <a:pt x="7073" y="32814"/>
                  </a:cubicBezTo>
                  <a:cubicBezTo>
                    <a:pt x="6845" y="32519"/>
                    <a:pt x="7004" y="32996"/>
                    <a:pt x="6709" y="32905"/>
                  </a:cubicBezTo>
                  <a:cubicBezTo>
                    <a:pt x="6618" y="32405"/>
                    <a:pt x="6982" y="32496"/>
                    <a:pt x="6913" y="32041"/>
                  </a:cubicBezTo>
                  <a:close/>
                  <a:moveTo>
                    <a:pt x="6800" y="21012"/>
                  </a:moveTo>
                  <a:cubicBezTo>
                    <a:pt x="6709" y="21058"/>
                    <a:pt x="6641" y="21126"/>
                    <a:pt x="6618" y="20990"/>
                  </a:cubicBezTo>
                  <a:cubicBezTo>
                    <a:pt x="6550" y="20535"/>
                    <a:pt x="6686" y="19489"/>
                    <a:pt x="6663" y="18693"/>
                  </a:cubicBezTo>
                  <a:cubicBezTo>
                    <a:pt x="6595" y="18306"/>
                    <a:pt x="6823" y="18306"/>
                    <a:pt x="6754" y="18716"/>
                  </a:cubicBezTo>
                  <a:cubicBezTo>
                    <a:pt x="6823" y="19489"/>
                    <a:pt x="6936" y="20285"/>
                    <a:pt x="6800" y="21012"/>
                  </a:cubicBezTo>
                  <a:close/>
                  <a:moveTo>
                    <a:pt x="8096" y="32723"/>
                  </a:moveTo>
                  <a:cubicBezTo>
                    <a:pt x="8005" y="32723"/>
                    <a:pt x="8028" y="32587"/>
                    <a:pt x="8005" y="32496"/>
                  </a:cubicBezTo>
                  <a:cubicBezTo>
                    <a:pt x="7846" y="32496"/>
                    <a:pt x="7755" y="32587"/>
                    <a:pt x="7732" y="32723"/>
                  </a:cubicBezTo>
                  <a:cubicBezTo>
                    <a:pt x="7596" y="32723"/>
                    <a:pt x="7618" y="32087"/>
                    <a:pt x="7459" y="32496"/>
                  </a:cubicBezTo>
                  <a:cubicBezTo>
                    <a:pt x="7118" y="32428"/>
                    <a:pt x="7527" y="32109"/>
                    <a:pt x="7550" y="32064"/>
                  </a:cubicBezTo>
                  <a:cubicBezTo>
                    <a:pt x="7596" y="31927"/>
                    <a:pt x="7505" y="31746"/>
                    <a:pt x="7550" y="31632"/>
                  </a:cubicBezTo>
                  <a:cubicBezTo>
                    <a:pt x="7573" y="31564"/>
                    <a:pt x="7732" y="31564"/>
                    <a:pt x="7732" y="31518"/>
                  </a:cubicBezTo>
                  <a:cubicBezTo>
                    <a:pt x="7800" y="31359"/>
                    <a:pt x="7687" y="31132"/>
                    <a:pt x="7937" y="31200"/>
                  </a:cubicBezTo>
                  <a:cubicBezTo>
                    <a:pt x="7960" y="30995"/>
                    <a:pt x="7846" y="30654"/>
                    <a:pt x="8119" y="30768"/>
                  </a:cubicBezTo>
                  <a:cubicBezTo>
                    <a:pt x="7982" y="31041"/>
                    <a:pt x="8028" y="31427"/>
                    <a:pt x="7914" y="31746"/>
                  </a:cubicBezTo>
                  <a:cubicBezTo>
                    <a:pt x="7869" y="31927"/>
                    <a:pt x="7346" y="32109"/>
                    <a:pt x="7732" y="32382"/>
                  </a:cubicBezTo>
                  <a:cubicBezTo>
                    <a:pt x="7914" y="32200"/>
                    <a:pt x="7800" y="31677"/>
                    <a:pt x="8187" y="31746"/>
                  </a:cubicBezTo>
                  <a:cubicBezTo>
                    <a:pt x="8255" y="32291"/>
                    <a:pt x="7869" y="32269"/>
                    <a:pt x="8096" y="32723"/>
                  </a:cubicBezTo>
                  <a:close/>
                  <a:moveTo>
                    <a:pt x="8551" y="32519"/>
                  </a:moveTo>
                  <a:cubicBezTo>
                    <a:pt x="8187" y="32382"/>
                    <a:pt x="8596" y="31996"/>
                    <a:pt x="8483" y="31541"/>
                  </a:cubicBezTo>
                  <a:cubicBezTo>
                    <a:pt x="8073" y="31746"/>
                    <a:pt x="8551" y="30790"/>
                    <a:pt x="8301" y="30427"/>
                  </a:cubicBezTo>
                  <a:cubicBezTo>
                    <a:pt x="8710" y="30358"/>
                    <a:pt x="8528" y="31018"/>
                    <a:pt x="8574" y="31313"/>
                  </a:cubicBezTo>
                  <a:cubicBezTo>
                    <a:pt x="8619" y="31768"/>
                    <a:pt x="8755" y="32246"/>
                    <a:pt x="8551" y="32519"/>
                  </a:cubicBezTo>
                  <a:close/>
                  <a:moveTo>
                    <a:pt x="8346" y="33610"/>
                  </a:moveTo>
                  <a:cubicBezTo>
                    <a:pt x="8392" y="33406"/>
                    <a:pt x="8619" y="33406"/>
                    <a:pt x="8551" y="33064"/>
                  </a:cubicBezTo>
                  <a:cubicBezTo>
                    <a:pt x="8483" y="32951"/>
                    <a:pt x="8323" y="32951"/>
                    <a:pt x="8369" y="32723"/>
                  </a:cubicBezTo>
                  <a:cubicBezTo>
                    <a:pt x="8505" y="32746"/>
                    <a:pt x="8619" y="32746"/>
                    <a:pt x="8642" y="32632"/>
                  </a:cubicBezTo>
                  <a:cubicBezTo>
                    <a:pt x="8733" y="32905"/>
                    <a:pt x="8824" y="33587"/>
                    <a:pt x="8346" y="33610"/>
                  </a:cubicBezTo>
                  <a:close/>
                  <a:moveTo>
                    <a:pt x="7164" y="33678"/>
                  </a:moveTo>
                  <a:lnTo>
                    <a:pt x="7164" y="33360"/>
                  </a:lnTo>
                  <a:cubicBezTo>
                    <a:pt x="7391" y="33428"/>
                    <a:pt x="7641" y="33474"/>
                    <a:pt x="7618" y="33815"/>
                  </a:cubicBezTo>
                  <a:cubicBezTo>
                    <a:pt x="7346" y="33883"/>
                    <a:pt x="7391" y="33656"/>
                    <a:pt x="7164" y="33678"/>
                  </a:cubicBezTo>
                  <a:close/>
                  <a:moveTo>
                    <a:pt x="6845" y="23946"/>
                  </a:moveTo>
                  <a:cubicBezTo>
                    <a:pt x="6663" y="24014"/>
                    <a:pt x="6572" y="23445"/>
                    <a:pt x="6754" y="23400"/>
                  </a:cubicBezTo>
                  <a:cubicBezTo>
                    <a:pt x="6663" y="23150"/>
                    <a:pt x="6436" y="22991"/>
                    <a:pt x="6504" y="22536"/>
                  </a:cubicBezTo>
                  <a:cubicBezTo>
                    <a:pt x="6641" y="23082"/>
                    <a:pt x="6891" y="22718"/>
                    <a:pt x="6959" y="22308"/>
                  </a:cubicBezTo>
                  <a:cubicBezTo>
                    <a:pt x="7437" y="22809"/>
                    <a:pt x="6800" y="23241"/>
                    <a:pt x="7027" y="23855"/>
                  </a:cubicBezTo>
                  <a:cubicBezTo>
                    <a:pt x="6936" y="23832"/>
                    <a:pt x="6868" y="23878"/>
                    <a:pt x="6845" y="23946"/>
                  </a:cubicBezTo>
                  <a:close/>
                  <a:moveTo>
                    <a:pt x="6595" y="22422"/>
                  </a:moveTo>
                  <a:cubicBezTo>
                    <a:pt x="6459" y="22263"/>
                    <a:pt x="6686" y="22218"/>
                    <a:pt x="6686" y="21990"/>
                  </a:cubicBezTo>
                  <a:cubicBezTo>
                    <a:pt x="6709" y="21785"/>
                    <a:pt x="6595" y="21649"/>
                    <a:pt x="6618" y="21535"/>
                  </a:cubicBezTo>
                  <a:cubicBezTo>
                    <a:pt x="6663" y="21240"/>
                    <a:pt x="6891" y="21081"/>
                    <a:pt x="6891" y="20785"/>
                  </a:cubicBezTo>
                  <a:cubicBezTo>
                    <a:pt x="7391" y="21081"/>
                    <a:pt x="6663" y="21558"/>
                    <a:pt x="6959" y="21990"/>
                  </a:cubicBezTo>
                  <a:cubicBezTo>
                    <a:pt x="6800" y="22081"/>
                    <a:pt x="6686" y="22218"/>
                    <a:pt x="6595" y="22422"/>
                  </a:cubicBezTo>
                  <a:close/>
                  <a:moveTo>
                    <a:pt x="8437" y="28471"/>
                  </a:moveTo>
                  <a:cubicBezTo>
                    <a:pt x="8642" y="28812"/>
                    <a:pt x="8437" y="29608"/>
                    <a:pt x="8505" y="30108"/>
                  </a:cubicBezTo>
                  <a:cubicBezTo>
                    <a:pt x="8346" y="29972"/>
                    <a:pt x="8187" y="29813"/>
                    <a:pt x="7869" y="29881"/>
                  </a:cubicBezTo>
                  <a:cubicBezTo>
                    <a:pt x="7778" y="29517"/>
                    <a:pt x="8141" y="29722"/>
                    <a:pt x="8323" y="29676"/>
                  </a:cubicBezTo>
                  <a:cubicBezTo>
                    <a:pt x="8414" y="29381"/>
                    <a:pt x="8141" y="29540"/>
                    <a:pt x="8050" y="29449"/>
                  </a:cubicBezTo>
                  <a:cubicBezTo>
                    <a:pt x="7982" y="29381"/>
                    <a:pt x="7960" y="29199"/>
                    <a:pt x="8050" y="29221"/>
                  </a:cubicBezTo>
                  <a:cubicBezTo>
                    <a:pt x="7914" y="29176"/>
                    <a:pt x="7800" y="29199"/>
                    <a:pt x="7687" y="29335"/>
                  </a:cubicBezTo>
                  <a:cubicBezTo>
                    <a:pt x="7618" y="29403"/>
                    <a:pt x="7755" y="29472"/>
                    <a:pt x="7778" y="29449"/>
                  </a:cubicBezTo>
                  <a:cubicBezTo>
                    <a:pt x="7732" y="29540"/>
                    <a:pt x="7346" y="29881"/>
                    <a:pt x="7482" y="30086"/>
                  </a:cubicBezTo>
                  <a:cubicBezTo>
                    <a:pt x="7277" y="29972"/>
                    <a:pt x="7255" y="29517"/>
                    <a:pt x="7505" y="29426"/>
                  </a:cubicBezTo>
                  <a:cubicBezTo>
                    <a:pt x="7527" y="28858"/>
                    <a:pt x="7232" y="28880"/>
                    <a:pt x="7414" y="28335"/>
                  </a:cubicBezTo>
                  <a:cubicBezTo>
                    <a:pt x="7664" y="28357"/>
                    <a:pt x="7596" y="28698"/>
                    <a:pt x="7596" y="28994"/>
                  </a:cubicBezTo>
                  <a:lnTo>
                    <a:pt x="7869" y="28994"/>
                  </a:lnTo>
                  <a:cubicBezTo>
                    <a:pt x="7869" y="28585"/>
                    <a:pt x="7573" y="28562"/>
                    <a:pt x="7800" y="28130"/>
                  </a:cubicBezTo>
                  <a:cubicBezTo>
                    <a:pt x="7778" y="27993"/>
                    <a:pt x="7618" y="28039"/>
                    <a:pt x="7527" y="28016"/>
                  </a:cubicBezTo>
                  <a:cubicBezTo>
                    <a:pt x="7459" y="27721"/>
                    <a:pt x="7709" y="27789"/>
                    <a:pt x="7709" y="27584"/>
                  </a:cubicBezTo>
                  <a:cubicBezTo>
                    <a:pt x="7732" y="27266"/>
                    <a:pt x="7414" y="27357"/>
                    <a:pt x="7527" y="26925"/>
                  </a:cubicBezTo>
                  <a:cubicBezTo>
                    <a:pt x="7846" y="26925"/>
                    <a:pt x="7891" y="27243"/>
                    <a:pt x="7891" y="27584"/>
                  </a:cubicBezTo>
                  <a:cubicBezTo>
                    <a:pt x="8073" y="27971"/>
                    <a:pt x="8232" y="27925"/>
                    <a:pt x="8528" y="28039"/>
                  </a:cubicBezTo>
                  <a:cubicBezTo>
                    <a:pt x="8664" y="28448"/>
                    <a:pt x="8119" y="28039"/>
                    <a:pt x="8255" y="28471"/>
                  </a:cubicBezTo>
                  <a:cubicBezTo>
                    <a:pt x="8255" y="28607"/>
                    <a:pt x="8437" y="28585"/>
                    <a:pt x="8437" y="28471"/>
                  </a:cubicBezTo>
                  <a:close/>
                  <a:moveTo>
                    <a:pt x="7209" y="30086"/>
                  </a:moveTo>
                  <a:cubicBezTo>
                    <a:pt x="7255" y="30358"/>
                    <a:pt x="7437" y="30768"/>
                    <a:pt x="7027" y="30745"/>
                  </a:cubicBezTo>
                  <a:cubicBezTo>
                    <a:pt x="7073" y="30518"/>
                    <a:pt x="7277" y="30540"/>
                    <a:pt x="7209" y="30199"/>
                  </a:cubicBezTo>
                  <a:cubicBezTo>
                    <a:pt x="6891" y="30108"/>
                    <a:pt x="7095" y="30631"/>
                    <a:pt x="6754" y="30518"/>
                  </a:cubicBezTo>
                  <a:cubicBezTo>
                    <a:pt x="6800" y="30222"/>
                    <a:pt x="7118" y="29472"/>
                    <a:pt x="6754" y="29631"/>
                  </a:cubicBezTo>
                  <a:cubicBezTo>
                    <a:pt x="6527" y="29472"/>
                    <a:pt x="6800" y="29039"/>
                    <a:pt x="7050" y="29085"/>
                  </a:cubicBezTo>
                  <a:cubicBezTo>
                    <a:pt x="7073" y="29221"/>
                    <a:pt x="7004" y="29403"/>
                    <a:pt x="7050" y="29540"/>
                  </a:cubicBezTo>
                  <a:cubicBezTo>
                    <a:pt x="7073" y="29608"/>
                    <a:pt x="7209" y="29631"/>
                    <a:pt x="7209" y="29653"/>
                  </a:cubicBezTo>
                  <a:cubicBezTo>
                    <a:pt x="7255" y="29767"/>
                    <a:pt x="7186" y="29949"/>
                    <a:pt x="7209" y="30086"/>
                  </a:cubicBezTo>
                  <a:close/>
                  <a:moveTo>
                    <a:pt x="7618" y="21012"/>
                  </a:moveTo>
                  <a:cubicBezTo>
                    <a:pt x="8005" y="20876"/>
                    <a:pt x="8232" y="22013"/>
                    <a:pt x="7709" y="21899"/>
                  </a:cubicBezTo>
                  <a:cubicBezTo>
                    <a:pt x="7709" y="21672"/>
                    <a:pt x="7960" y="21763"/>
                    <a:pt x="7891" y="21467"/>
                  </a:cubicBezTo>
                  <a:cubicBezTo>
                    <a:pt x="7869" y="21194"/>
                    <a:pt x="7641" y="21581"/>
                    <a:pt x="7618" y="21672"/>
                  </a:cubicBezTo>
                  <a:cubicBezTo>
                    <a:pt x="7573" y="22149"/>
                    <a:pt x="8119" y="21945"/>
                    <a:pt x="8073" y="22445"/>
                  </a:cubicBezTo>
                  <a:cubicBezTo>
                    <a:pt x="7755" y="22377"/>
                    <a:pt x="7414" y="21967"/>
                    <a:pt x="7437" y="21558"/>
                  </a:cubicBezTo>
                  <a:cubicBezTo>
                    <a:pt x="7437" y="21285"/>
                    <a:pt x="7618" y="21308"/>
                    <a:pt x="7618" y="21012"/>
                  </a:cubicBezTo>
                  <a:close/>
                  <a:moveTo>
                    <a:pt x="4753" y="71677"/>
                  </a:moveTo>
                  <a:cubicBezTo>
                    <a:pt x="4503" y="71518"/>
                    <a:pt x="4594" y="71199"/>
                    <a:pt x="4753" y="71017"/>
                  </a:cubicBezTo>
                  <a:cubicBezTo>
                    <a:pt x="4753" y="70904"/>
                    <a:pt x="4662" y="70926"/>
                    <a:pt x="4571" y="70904"/>
                  </a:cubicBezTo>
                  <a:cubicBezTo>
                    <a:pt x="4776" y="70654"/>
                    <a:pt x="4503" y="70381"/>
                    <a:pt x="4503" y="70130"/>
                  </a:cubicBezTo>
                  <a:cubicBezTo>
                    <a:pt x="4503" y="70017"/>
                    <a:pt x="4412" y="69653"/>
                    <a:pt x="4685" y="69698"/>
                  </a:cubicBezTo>
                  <a:cubicBezTo>
                    <a:pt x="4571" y="70176"/>
                    <a:pt x="4935" y="70426"/>
                    <a:pt x="4958" y="70699"/>
                  </a:cubicBezTo>
                  <a:cubicBezTo>
                    <a:pt x="4958" y="71040"/>
                    <a:pt x="4708" y="71222"/>
                    <a:pt x="4753" y="71677"/>
                  </a:cubicBezTo>
                  <a:close/>
                  <a:moveTo>
                    <a:pt x="46003" y="80272"/>
                  </a:moveTo>
                  <a:cubicBezTo>
                    <a:pt x="45753" y="80705"/>
                    <a:pt x="46436" y="80318"/>
                    <a:pt x="46117" y="80773"/>
                  </a:cubicBezTo>
                  <a:cubicBezTo>
                    <a:pt x="46254" y="80750"/>
                    <a:pt x="46345" y="80591"/>
                    <a:pt x="46481" y="80705"/>
                  </a:cubicBezTo>
                  <a:cubicBezTo>
                    <a:pt x="46436" y="80932"/>
                    <a:pt x="46231" y="81000"/>
                    <a:pt x="46094" y="81159"/>
                  </a:cubicBezTo>
                  <a:cubicBezTo>
                    <a:pt x="45958" y="81319"/>
                    <a:pt x="45822" y="81819"/>
                    <a:pt x="45617" y="81569"/>
                  </a:cubicBezTo>
                  <a:cubicBezTo>
                    <a:pt x="45753" y="81319"/>
                    <a:pt x="45867" y="81182"/>
                    <a:pt x="46003" y="81114"/>
                  </a:cubicBezTo>
                  <a:cubicBezTo>
                    <a:pt x="46163" y="80909"/>
                    <a:pt x="45753" y="80932"/>
                    <a:pt x="45776" y="80977"/>
                  </a:cubicBezTo>
                  <a:cubicBezTo>
                    <a:pt x="45662" y="80796"/>
                    <a:pt x="46049" y="80523"/>
                    <a:pt x="45662" y="80477"/>
                  </a:cubicBezTo>
                  <a:cubicBezTo>
                    <a:pt x="46140" y="80136"/>
                    <a:pt x="45844" y="79818"/>
                    <a:pt x="46208" y="79590"/>
                  </a:cubicBezTo>
                  <a:cubicBezTo>
                    <a:pt x="46231" y="79681"/>
                    <a:pt x="46276" y="79772"/>
                    <a:pt x="46367" y="79818"/>
                  </a:cubicBezTo>
                  <a:cubicBezTo>
                    <a:pt x="46254" y="79954"/>
                    <a:pt x="46163" y="80386"/>
                    <a:pt x="46003" y="80272"/>
                  </a:cubicBezTo>
                  <a:close/>
                  <a:moveTo>
                    <a:pt x="7527" y="107288"/>
                  </a:moveTo>
                  <a:cubicBezTo>
                    <a:pt x="6709" y="107879"/>
                    <a:pt x="5845" y="107811"/>
                    <a:pt x="4594" y="107924"/>
                  </a:cubicBezTo>
                  <a:cubicBezTo>
                    <a:pt x="4981" y="107583"/>
                    <a:pt x="5481" y="107765"/>
                    <a:pt x="6049" y="107651"/>
                  </a:cubicBezTo>
                  <a:cubicBezTo>
                    <a:pt x="6618" y="107560"/>
                    <a:pt x="7073" y="107310"/>
                    <a:pt x="7527" y="107288"/>
                  </a:cubicBezTo>
                  <a:close/>
                  <a:moveTo>
                    <a:pt x="5140" y="69607"/>
                  </a:moveTo>
                  <a:cubicBezTo>
                    <a:pt x="4912" y="69517"/>
                    <a:pt x="4958" y="69107"/>
                    <a:pt x="4708" y="69062"/>
                  </a:cubicBezTo>
                  <a:cubicBezTo>
                    <a:pt x="4753" y="68289"/>
                    <a:pt x="4640" y="67356"/>
                    <a:pt x="4821" y="66765"/>
                  </a:cubicBezTo>
                  <a:cubicBezTo>
                    <a:pt x="5049" y="67424"/>
                    <a:pt x="4776" y="68198"/>
                    <a:pt x="4890" y="68834"/>
                  </a:cubicBezTo>
                  <a:cubicBezTo>
                    <a:pt x="4958" y="69175"/>
                    <a:pt x="5140" y="69266"/>
                    <a:pt x="5140" y="69607"/>
                  </a:cubicBezTo>
                  <a:close/>
                  <a:moveTo>
                    <a:pt x="41433" y="87981"/>
                  </a:moveTo>
                  <a:lnTo>
                    <a:pt x="41660" y="87708"/>
                  </a:lnTo>
                  <a:lnTo>
                    <a:pt x="41933" y="87959"/>
                  </a:lnTo>
                  <a:lnTo>
                    <a:pt x="41706" y="88231"/>
                  </a:lnTo>
                  <a:cubicBezTo>
                    <a:pt x="41683" y="87959"/>
                    <a:pt x="41615" y="88163"/>
                    <a:pt x="41433" y="87981"/>
                  </a:cubicBezTo>
                  <a:close/>
                  <a:moveTo>
                    <a:pt x="5867" y="63945"/>
                  </a:moveTo>
                  <a:lnTo>
                    <a:pt x="5890" y="63399"/>
                  </a:lnTo>
                  <a:cubicBezTo>
                    <a:pt x="6163" y="63240"/>
                    <a:pt x="6163" y="64104"/>
                    <a:pt x="5867" y="63945"/>
                  </a:cubicBezTo>
                  <a:close/>
                  <a:moveTo>
                    <a:pt x="5253" y="63058"/>
                  </a:moveTo>
                  <a:cubicBezTo>
                    <a:pt x="5185" y="62626"/>
                    <a:pt x="5686" y="62081"/>
                    <a:pt x="5708" y="62740"/>
                  </a:cubicBezTo>
                  <a:cubicBezTo>
                    <a:pt x="5413" y="62353"/>
                    <a:pt x="5572" y="63127"/>
                    <a:pt x="5253" y="63058"/>
                  </a:cubicBezTo>
                  <a:close/>
                  <a:moveTo>
                    <a:pt x="41774" y="85844"/>
                  </a:moveTo>
                  <a:cubicBezTo>
                    <a:pt x="41501" y="86208"/>
                    <a:pt x="41205" y="85957"/>
                    <a:pt x="40910" y="86480"/>
                  </a:cubicBezTo>
                  <a:cubicBezTo>
                    <a:pt x="40887" y="86026"/>
                    <a:pt x="41092" y="85798"/>
                    <a:pt x="41501" y="85753"/>
                  </a:cubicBezTo>
                  <a:cubicBezTo>
                    <a:pt x="41455" y="85434"/>
                    <a:pt x="41637" y="84911"/>
                    <a:pt x="42069" y="84889"/>
                  </a:cubicBezTo>
                  <a:cubicBezTo>
                    <a:pt x="42411" y="84798"/>
                    <a:pt x="41819" y="85071"/>
                    <a:pt x="41706" y="85321"/>
                  </a:cubicBezTo>
                  <a:cubicBezTo>
                    <a:pt x="41592" y="85525"/>
                    <a:pt x="41751" y="85662"/>
                    <a:pt x="41774" y="85844"/>
                  </a:cubicBezTo>
                  <a:close/>
                  <a:moveTo>
                    <a:pt x="5754" y="66447"/>
                  </a:moveTo>
                  <a:cubicBezTo>
                    <a:pt x="5708" y="66651"/>
                    <a:pt x="5481" y="66651"/>
                    <a:pt x="5549" y="66992"/>
                  </a:cubicBezTo>
                  <a:cubicBezTo>
                    <a:pt x="5822" y="67129"/>
                    <a:pt x="5958" y="66538"/>
                    <a:pt x="5754" y="66447"/>
                  </a:cubicBezTo>
                  <a:close/>
                  <a:moveTo>
                    <a:pt x="5481" y="66219"/>
                  </a:moveTo>
                  <a:cubicBezTo>
                    <a:pt x="5549" y="66310"/>
                    <a:pt x="5731" y="66401"/>
                    <a:pt x="5754" y="66242"/>
                  </a:cubicBezTo>
                  <a:cubicBezTo>
                    <a:pt x="5799" y="66015"/>
                    <a:pt x="5572" y="65969"/>
                    <a:pt x="5572" y="66128"/>
                  </a:cubicBezTo>
                  <a:cubicBezTo>
                    <a:pt x="5299" y="65901"/>
                    <a:pt x="5686" y="65605"/>
                    <a:pt x="5572" y="65241"/>
                  </a:cubicBezTo>
                  <a:lnTo>
                    <a:pt x="5776" y="65241"/>
                  </a:lnTo>
                  <a:cubicBezTo>
                    <a:pt x="5822" y="66083"/>
                    <a:pt x="6118" y="66879"/>
                    <a:pt x="6095" y="67561"/>
                  </a:cubicBezTo>
                  <a:cubicBezTo>
                    <a:pt x="6095" y="67925"/>
                    <a:pt x="5822" y="67970"/>
                    <a:pt x="6004" y="68425"/>
                  </a:cubicBezTo>
                  <a:cubicBezTo>
                    <a:pt x="5867" y="68561"/>
                    <a:pt x="5845" y="68470"/>
                    <a:pt x="5708" y="68425"/>
                  </a:cubicBezTo>
                  <a:cubicBezTo>
                    <a:pt x="5458" y="68516"/>
                    <a:pt x="5504" y="68971"/>
                    <a:pt x="5435" y="69289"/>
                  </a:cubicBezTo>
                  <a:cubicBezTo>
                    <a:pt x="5072" y="69380"/>
                    <a:pt x="5549" y="68380"/>
                    <a:pt x="5253" y="68630"/>
                  </a:cubicBezTo>
                  <a:cubicBezTo>
                    <a:pt x="4981" y="68402"/>
                    <a:pt x="5526" y="68311"/>
                    <a:pt x="5640" y="68198"/>
                  </a:cubicBezTo>
                  <a:cubicBezTo>
                    <a:pt x="5481" y="67925"/>
                    <a:pt x="5799" y="67925"/>
                    <a:pt x="5822" y="67879"/>
                  </a:cubicBezTo>
                  <a:cubicBezTo>
                    <a:pt x="5867" y="67766"/>
                    <a:pt x="5776" y="67538"/>
                    <a:pt x="5822" y="67447"/>
                  </a:cubicBezTo>
                  <a:cubicBezTo>
                    <a:pt x="5845" y="67379"/>
                    <a:pt x="6095" y="67424"/>
                    <a:pt x="6004" y="67220"/>
                  </a:cubicBezTo>
                  <a:cubicBezTo>
                    <a:pt x="5981" y="67106"/>
                    <a:pt x="5913" y="67174"/>
                    <a:pt x="5822" y="67220"/>
                  </a:cubicBezTo>
                  <a:cubicBezTo>
                    <a:pt x="5595" y="67356"/>
                    <a:pt x="5822" y="67447"/>
                    <a:pt x="5640" y="67766"/>
                  </a:cubicBezTo>
                  <a:cubicBezTo>
                    <a:pt x="5617" y="67788"/>
                    <a:pt x="5481" y="67606"/>
                    <a:pt x="5458" y="67652"/>
                  </a:cubicBezTo>
                  <a:cubicBezTo>
                    <a:pt x="5367" y="67834"/>
                    <a:pt x="5595" y="68289"/>
                    <a:pt x="5253" y="68198"/>
                  </a:cubicBezTo>
                  <a:cubicBezTo>
                    <a:pt x="5299" y="67311"/>
                    <a:pt x="5413" y="66856"/>
                    <a:pt x="5481" y="66219"/>
                  </a:cubicBezTo>
                  <a:close/>
                  <a:moveTo>
                    <a:pt x="5776" y="65241"/>
                  </a:moveTo>
                  <a:cubicBezTo>
                    <a:pt x="5367" y="65105"/>
                    <a:pt x="5663" y="64650"/>
                    <a:pt x="5504" y="64377"/>
                  </a:cubicBezTo>
                  <a:cubicBezTo>
                    <a:pt x="5413" y="64195"/>
                    <a:pt x="5435" y="64264"/>
                    <a:pt x="5504" y="63922"/>
                  </a:cubicBezTo>
                  <a:cubicBezTo>
                    <a:pt x="6186" y="63741"/>
                    <a:pt x="5754" y="65150"/>
                    <a:pt x="5776" y="65241"/>
                  </a:cubicBezTo>
                  <a:close/>
                  <a:moveTo>
                    <a:pt x="6913" y="68766"/>
                  </a:moveTo>
                  <a:cubicBezTo>
                    <a:pt x="7209" y="68880"/>
                    <a:pt x="7050" y="68425"/>
                    <a:pt x="7095" y="68220"/>
                  </a:cubicBezTo>
                  <a:cubicBezTo>
                    <a:pt x="7255" y="68311"/>
                    <a:pt x="7368" y="68743"/>
                    <a:pt x="7095" y="68766"/>
                  </a:cubicBezTo>
                  <a:cubicBezTo>
                    <a:pt x="7095" y="68971"/>
                    <a:pt x="7391" y="68857"/>
                    <a:pt x="7459" y="68993"/>
                  </a:cubicBezTo>
                  <a:cubicBezTo>
                    <a:pt x="7277" y="69266"/>
                    <a:pt x="7459" y="69630"/>
                    <a:pt x="7346" y="69880"/>
                  </a:cubicBezTo>
                  <a:cubicBezTo>
                    <a:pt x="7323" y="69926"/>
                    <a:pt x="7095" y="69835"/>
                    <a:pt x="7073" y="69858"/>
                  </a:cubicBezTo>
                  <a:cubicBezTo>
                    <a:pt x="7004" y="69949"/>
                    <a:pt x="7118" y="70631"/>
                    <a:pt x="6891" y="70312"/>
                  </a:cubicBezTo>
                  <a:cubicBezTo>
                    <a:pt x="6800" y="69858"/>
                    <a:pt x="7027" y="69812"/>
                    <a:pt x="7164" y="69653"/>
                  </a:cubicBezTo>
                  <a:cubicBezTo>
                    <a:pt x="7164" y="69380"/>
                    <a:pt x="7118" y="69130"/>
                    <a:pt x="6982" y="68993"/>
                  </a:cubicBezTo>
                  <a:cubicBezTo>
                    <a:pt x="6595" y="69130"/>
                    <a:pt x="6982" y="69357"/>
                    <a:pt x="6982" y="69653"/>
                  </a:cubicBezTo>
                  <a:cubicBezTo>
                    <a:pt x="6527" y="69994"/>
                    <a:pt x="6936" y="71631"/>
                    <a:pt x="6663" y="72382"/>
                  </a:cubicBezTo>
                  <a:cubicBezTo>
                    <a:pt x="6572" y="70790"/>
                    <a:pt x="6641" y="68743"/>
                    <a:pt x="6754" y="67243"/>
                  </a:cubicBezTo>
                  <a:cubicBezTo>
                    <a:pt x="7004" y="67493"/>
                    <a:pt x="6641" y="68516"/>
                    <a:pt x="6913" y="68766"/>
                  </a:cubicBezTo>
                  <a:close/>
                  <a:moveTo>
                    <a:pt x="41251" y="87367"/>
                  </a:moveTo>
                  <a:cubicBezTo>
                    <a:pt x="40864" y="87208"/>
                    <a:pt x="41569" y="86390"/>
                    <a:pt x="41774" y="86731"/>
                  </a:cubicBezTo>
                  <a:cubicBezTo>
                    <a:pt x="41501" y="86935"/>
                    <a:pt x="41387" y="87049"/>
                    <a:pt x="41251" y="87367"/>
                  </a:cubicBezTo>
                  <a:close/>
                  <a:moveTo>
                    <a:pt x="42638" y="85343"/>
                  </a:moveTo>
                  <a:cubicBezTo>
                    <a:pt x="42411" y="85571"/>
                    <a:pt x="42411" y="85162"/>
                    <a:pt x="42638" y="85048"/>
                  </a:cubicBezTo>
                  <a:cubicBezTo>
                    <a:pt x="42411" y="84980"/>
                    <a:pt x="42160" y="85685"/>
                    <a:pt x="41933" y="85662"/>
                  </a:cubicBezTo>
                  <a:cubicBezTo>
                    <a:pt x="41933" y="85321"/>
                    <a:pt x="42206" y="85366"/>
                    <a:pt x="42365" y="84957"/>
                  </a:cubicBezTo>
                  <a:cubicBezTo>
                    <a:pt x="42547" y="85071"/>
                    <a:pt x="42729" y="84752"/>
                    <a:pt x="42934" y="84957"/>
                  </a:cubicBezTo>
                  <a:cubicBezTo>
                    <a:pt x="42865" y="85184"/>
                    <a:pt x="42479" y="85116"/>
                    <a:pt x="42638" y="85343"/>
                  </a:cubicBezTo>
                  <a:close/>
                  <a:moveTo>
                    <a:pt x="44207" y="84752"/>
                  </a:moveTo>
                  <a:cubicBezTo>
                    <a:pt x="44093" y="84980"/>
                    <a:pt x="43980" y="84980"/>
                    <a:pt x="43866" y="85093"/>
                  </a:cubicBezTo>
                  <a:cubicBezTo>
                    <a:pt x="43820" y="84866"/>
                    <a:pt x="44184" y="84548"/>
                    <a:pt x="43775" y="84434"/>
                  </a:cubicBezTo>
                  <a:cubicBezTo>
                    <a:pt x="43957" y="84229"/>
                    <a:pt x="44230" y="84639"/>
                    <a:pt x="44207" y="84752"/>
                  </a:cubicBezTo>
                  <a:close/>
                  <a:moveTo>
                    <a:pt x="45094" y="83206"/>
                  </a:moveTo>
                  <a:lnTo>
                    <a:pt x="44957" y="83388"/>
                  </a:lnTo>
                  <a:cubicBezTo>
                    <a:pt x="44821" y="83752"/>
                    <a:pt x="44639" y="83615"/>
                    <a:pt x="44480" y="83774"/>
                  </a:cubicBezTo>
                  <a:cubicBezTo>
                    <a:pt x="43820" y="84570"/>
                    <a:pt x="44571" y="83615"/>
                    <a:pt x="44525" y="83365"/>
                  </a:cubicBezTo>
                  <a:cubicBezTo>
                    <a:pt x="44730" y="83342"/>
                    <a:pt x="44889" y="83024"/>
                    <a:pt x="45094" y="83206"/>
                  </a:cubicBezTo>
                  <a:close/>
                  <a:moveTo>
                    <a:pt x="43570" y="85321"/>
                  </a:moveTo>
                  <a:cubicBezTo>
                    <a:pt x="43889" y="85434"/>
                    <a:pt x="43593" y="85844"/>
                    <a:pt x="43366" y="85889"/>
                  </a:cubicBezTo>
                  <a:cubicBezTo>
                    <a:pt x="43229" y="85753"/>
                    <a:pt x="43388" y="85548"/>
                    <a:pt x="43570" y="85321"/>
                  </a:cubicBezTo>
                  <a:close/>
                  <a:moveTo>
                    <a:pt x="44935" y="81114"/>
                  </a:moveTo>
                  <a:cubicBezTo>
                    <a:pt x="44912" y="81409"/>
                    <a:pt x="44980" y="81409"/>
                    <a:pt x="44707" y="81660"/>
                  </a:cubicBezTo>
                  <a:cubicBezTo>
                    <a:pt x="44594" y="81842"/>
                    <a:pt x="44912" y="81887"/>
                    <a:pt x="44866" y="82046"/>
                  </a:cubicBezTo>
                  <a:lnTo>
                    <a:pt x="44230" y="83024"/>
                  </a:lnTo>
                  <a:cubicBezTo>
                    <a:pt x="43957" y="83274"/>
                    <a:pt x="44230" y="82774"/>
                    <a:pt x="44343" y="82683"/>
                  </a:cubicBezTo>
                  <a:cubicBezTo>
                    <a:pt x="44139" y="82569"/>
                    <a:pt x="43980" y="82910"/>
                    <a:pt x="43775" y="82706"/>
                  </a:cubicBezTo>
                  <a:cubicBezTo>
                    <a:pt x="43661" y="82888"/>
                    <a:pt x="43980" y="82933"/>
                    <a:pt x="43934" y="83092"/>
                  </a:cubicBezTo>
                  <a:cubicBezTo>
                    <a:pt x="43616" y="83706"/>
                    <a:pt x="43229" y="83547"/>
                    <a:pt x="42888" y="83615"/>
                  </a:cubicBezTo>
                  <a:cubicBezTo>
                    <a:pt x="42797" y="83979"/>
                    <a:pt x="42570" y="84275"/>
                    <a:pt x="42274" y="84320"/>
                  </a:cubicBezTo>
                  <a:cubicBezTo>
                    <a:pt x="42411" y="83774"/>
                    <a:pt x="43184" y="83365"/>
                    <a:pt x="43570" y="82979"/>
                  </a:cubicBezTo>
                  <a:cubicBezTo>
                    <a:pt x="43457" y="83001"/>
                    <a:pt x="43343" y="83138"/>
                    <a:pt x="43229" y="83024"/>
                  </a:cubicBezTo>
                  <a:cubicBezTo>
                    <a:pt x="43479" y="82683"/>
                    <a:pt x="43752" y="82274"/>
                    <a:pt x="44048" y="82456"/>
                  </a:cubicBezTo>
                  <a:cubicBezTo>
                    <a:pt x="44571" y="82046"/>
                    <a:pt x="44412" y="81409"/>
                    <a:pt x="44707" y="80955"/>
                  </a:cubicBezTo>
                  <a:cubicBezTo>
                    <a:pt x="44685" y="80977"/>
                    <a:pt x="45003" y="81046"/>
                    <a:pt x="44980" y="80864"/>
                  </a:cubicBezTo>
                  <a:cubicBezTo>
                    <a:pt x="44775" y="80705"/>
                    <a:pt x="44616" y="81091"/>
                    <a:pt x="44389" y="80773"/>
                  </a:cubicBezTo>
                  <a:cubicBezTo>
                    <a:pt x="44753" y="80545"/>
                    <a:pt x="44594" y="80295"/>
                    <a:pt x="44753" y="80045"/>
                  </a:cubicBezTo>
                  <a:cubicBezTo>
                    <a:pt x="44844" y="79863"/>
                    <a:pt x="45094" y="79840"/>
                    <a:pt x="45185" y="79499"/>
                  </a:cubicBezTo>
                  <a:cubicBezTo>
                    <a:pt x="45253" y="79545"/>
                    <a:pt x="45162" y="79659"/>
                    <a:pt x="45139" y="79749"/>
                  </a:cubicBezTo>
                  <a:cubicBezTo>
                    <a:pt x="45139" y="80204"/>
                    <a:pt x="45731" y="80454"/>
                    <a:pt x="45435" y="81023"/>
                  </a:cubicBezTo>
                  <a:cubicBezTo>
                    <a:pt x="45480" y="80705"/>
                    <a:pt x="45117" y="80568"/>
                    <a:pt x="45139" y="80272"/>
                  </a:cubicBezTo>
                  <a:cubicBezTo>
                    <a:pt x="45026" y="80250"/>
                    <a:pt x="44957" y="80409"/>
                    <a:pt x="44866" y="80523"/>
                  </a:cubicBezTo>
                  <a:cubicBezTo>
                    <a:pt x="45003" y="80705"/>
                    <a:pt x="45026" y="80796"/>
                    <a:pt x="45299" y="81068"/>
                  </a:cubicBezTo>
                  <a:cubicBezTo>
                    <a:pt x="45185" y="81296"/>
                    <a:pt x="45071" y="81182"/>
                    <a:pt x="44935" y="81114"/>
                  </a:cubicBezTo>
                  <a:close/>
                  <a:moveTo>
                    <a:pt x="42183" y="87231"/>
                  </a:moveTo>
                  <a:lnTo>
                    <a:pt x="42547" y="86776"/>
                  </a:lnTo>
                  <a:cubicBezTo>
                    <a:pt x="42774" y="86958"/>
                    <a:pt x="42411" y="87549"/>
                    <a:pt x="42183" y="87231"/>
                  </a:cubicBezTo>
                  <a:close/>
                  <a:moveTo>
                    <a:pt x="42501" y="85525"/>
                  </a:moveTo>
                  <a:cubicBezTo>
                    <a:pt x="42570" y="85594"/>
                    <a:pt x="42411" y="85730"/>
                    <a:pt x="42501" y="85821"/>
                  </a:cubicBezTo>
                  <a:cubicBezTo>
                    <a:pt x="42433" y="86071"/>
                    <a:pt x="42274" y="85844"/>
                    <a:pt x="42206" y="85889"/>
                  </a:cubicBezTo>
                  <a:cubicBezTo>
                    <a:pt x="42047" y="85980"/>
                    <a:pt x="41910" y="86526"/>
                    <a:pt x="41706" y="86230"/>
                  </a:cubicBezTo>
                  <a:cubicBezTo>
                    <a:pt x="41978" y="85821"/>
                    <a:pt x="42229" y="85639"/>
                    <a:pt x="42501" y="85525"/>
                  </a:cubicBezTo>
                  <a:close/>
                  <a:moveTo>
                    <a:pt x="42047" y="87117"/>
                  </a:moveTo>
                  <a:cubicBezTo>
                    <a:pt x="42183" y="87231"/>
                    <a:pt x="41933" y="87436"/>
                    <a:pt x="42183" y="87527"/>
                  </a:cubicBezTo>
                  <a:lnTo>
                    <a:pt x="41933" y="87799"/>
                  </a:lnTo>
                  <a:cubicBezTo>
                    <a:pt x="41797" y="87777"/>
                    <a:pt x="42069" y="87322"/>
                    <a:pt x="41819" y="87549"/>
                  </a:cubicBezTo>
                  <a:cubicBezTo>
                    <a:pt x="41728" y="87436"/>
                    <a:pt x="41956" y="87276"/>
                    <a:pt x="42047" y="87117"/>
                  </a:cubicBezTo>
                  <a:close/>
                </a:path>
              </a:pathLst>
            </a:custGeom>
            <a:grpFill/>
            <a:ln>
              <a:solidFill>
                <a:srgbClr val="E66D5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" name="مخطط انسيابي: رابط 39">
              <a:extLst>
                <a:ext uri="{FF2B5EF4-FFF2-40B4-BE49-F238E27FC236}">
                  <a16:creationId xmlns:a16="http://schemas.microsoft.com/office/drawing/2014/main" id="{CC143E7F-A1DD-4257-B560-071F740C8990}"/>
                </a:ext>
              </a:extLst>
            </p:cNvPr>
            <p:cNvSpPr/>
            <p:nvPr/>
          </p:nvSpPr>
          <p:spPr>
            <a:xfrm>
              <a:off x="1859019" y="667548"/>
              <a:ext cx="340103" cy="1416475"/>
            </a:xfrm>
            <a:prstGeom prst="flowChartConnector">
              <a:avLst/>
            </a:prstGeom>
            <a:grpFill/>
            <a:ln w="396875">
              <a:solidFill>
                <a:srgbClr val="E66D50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SA"/>
            </a:p>
          </p:txBody>
        </p:sp>
        <p:sp>
          <p:nvSpPr>
            <p:cNvPr id="41" name="مخطط انسيابي: رابط 40">
              <a:extLst>
                <a:ext uri="{FF2B5EF4-FFF2-40B4-BE49-F238E27FC236}">
                  <a16:creationId xmlns:a16="http://schemas.microsoft.com/office/drawing/2014/main" id="{C01CA290-562E-462D-A157-91B255DAB707}"/>
                </a:ext>
              </a:extLst>
            </p:cNvPr>
            <p:cNvSpPr/>
            <p:nvPr/>
          </p:nvSpPr>
          <p:spPr>
            <a:xfrm>
              <a:off x="1720526" y="594700"/>
              <a:ext cx="340103" cy="1067781"/>
            </a:xfrm>
            <a:prstGeom prst="flowChartConnector">
              <a:avLst/>
            </a:prstGeom>
            <a:grpFill/>
            <a:ln w="396875">
              <a:solidFill>
                <a:srgbClr val="E66D50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SA"/>
            </a:p>
          </p:txBody>
        </p:sp>
        <p:sp>
          <p:nvSpPr>
            <p:cNvPr id="44" name="مخطط انسيابي: رابط 43">
              <a:extLst>
                <a:ext uri="{FF2B5EF4-FFF2-40B4-BE49-F238E27FC236}">
                  <a16:creationId xmlns:a16="http://schemas.microsoft.com/office/drawing/2014/main" id="{067F2B07-B400-4B0B-AA11-EFB817020F9E}"/>
                </a:ext>
              </a:extLst>
            </p:cNvPr>
            <p:cNvSpPr/>
            <p:nvPr/>
          </p:nvSpPr>
          <p:spPr>
            <a:xfrm>
              <a:off x="2112209" y="379245"/>
              <a:ext cx="45719" cy="215455"/>
            </a:xfrm>
            <a:prstGeom prst="flowChartConnector">
              <a:avLst/>
            </a:prstGeom>
            <a:grpFill/>
            <a:ln w="396875">
              <a:solidFill>
                <a:srgbClr val="E66D50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SA"/>
            </a:p>
          </p:txBody>
        </p:sp>
        <p:sp>
          <p:nvSpPr>
            <p:cNvPr id="45" name="مخطط انسيابي: رابط 44">
              <a:extLst>
                <a:ext uri="{FF2B5EF4-FFF2-40B4-BE49-F238E27FC236}">
                  <a16:creationId xmlns:a16="http://schemas.microsoft.com/office/drawing/2014/main" id="{D6120726-9C5C-4C4F-938E-19F8E1B04670}"/>
                </a:ext>
              </a:extLst>
            </p:cNvPr>
            <p:cNvSpPr/>
            <p:nvPr/>
          </p:nvSpPr>
          <p:spPr>
            <a:xfrm>
              <a:off x="2220660" y="1868568"/>
              <a:ext cx="45719" cy="215455"/>
            </a:xfrm>
            <a:prstGeom prst="flowChartConnector">
              <a:avLst/>
            </a:prstGeom>
            <a:grpFill/>
            <a:ln w="396875">
              <a:solidFill>
                <a:srgbClr val="E66D50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SA"/>
            </a:p>
          </p:txBody>
        </p:sp>
      </p:grpSp>
      <p:grpSp>
        <p:nvGrpSpPr>
          <p:cNvPr id="5" name="مجموعة 4">
            <a:extLst>
              <a:ext uri="{FF2B5EF4-FFF2-40B4-BE49-F238E27FC236}">
                <a16:creationId xmlns:a16="http://schemas.microsoft.com/office/drawing/2014/main" id="{BC4152D0-05FE-467A-8963-0BC1A418E9B0}"/>
              </a:ext>
            </a:extLst>
          </p:cNvPr>
          <p:cNvGrpSpPr/>
          <p:nvPr/>
        </p:nvGrpSpPr>
        <p:grpSpPr>
          <a:xfrm>
            <a:off x="907687" y="100150"/>
            <a:ext cx="524893" cy="510185"/>
            <a:chOff x="1111649" y="52151"/>
            <a:chExt cx="736056" cy="674676"/>
          </a:xfrm>
        </p:grpSpPr>
        <p:sp>
          <p:nvSpPr>
            <p:cNvPr id="37" name="Google Shape;372;p32">
              <a:extLst>
                <a:ext uri="{FF2B5EF4-FFF2-40B4-BE49-F238E27FC236}">
                  <a16:creationId xmlns:a16="http://schemas.microsoft.com/office/drawing/2014/main" id="{93E29EF3-EB58-46D0-B7BD-22CC5FE85313}"/>
                </a:ext>
              </a:extLst>
            </p:cNvPr>
            <p:cNvSpPr/>
            <p:nvPr/>
          </p:nvSpPr>
          <p:spPr>
            <a:xfrm rot="-3680173">
              <a:off x="1435193" y="169572"/>
              <a:ext cx="455529" cy="369495"/>
            </a:xfrm>
            <a:custGeom>
              <a:avLst/>
              <a:gdLst/>
              <a:ahLst/>
              <a:cxnLst/>
              <a:rect l="l" t="t" r="r" b="b"/>
              <a:pathLst>
                <a:path w="12072" h="9792" extrusionOk="0">
                  <a:moveTo>
                    <a:pt x="5700" y="0"/>
                  </a:moveTo>
                  <a:cubicBezTo>
                    <a:pt x="5260" y="0"/>
                    <a:pt x="4816" y="53"/>
                    <a:pt x="4385" y="147"/>
                  </a:cubicBezTo>
                  <a:cubicBezTo>
                    <a:pt x="3885" y="261"/>
                    <a:pt x="3385" y="443"/>
                    <a:pt x="2953" y="671"/>
                  </a:cubicBezTo>
                  <a:cubicBezTo>
                    <a:pt x="1656" y="1330"/>
                    <a:pt x="428" y="2922"/>
                    <a:pt x="269" y="4400"/>
                  </a:cubicBezTo>
                  <a:cubicBezTo>
                    <a:pt x="1" y="6864"/>
                    <a:pt x="1916" y="9791"/>
                    <a:pt x="4560" y="9791"/>
                  </a:cubicBezTo>
                  <a:cubicBezTo>
                    <a:pt x="4600" y="9791"/>
                    <a:pt x="4640" y="9791"/>
                    <a:pt x="4681" y="9789"/>
                  </a:cubicBezTo>
                  <a:cubicBezTo>
                    <a:pt x="7660" y="9698"/>
                    <a:pt x="12071" y="6583"/>
                    <a:pt x="10366" y="3308"/>
                  </a:cubicBezTo>
                  <a:cubicBezTo>
                    <a:pt x="9775" y="2149"/>
                    <a:pt x="8910" y="1057"/>
                    <a:pt x="7751" y="466"/>
                  </a:cubicBezTo>
                  <a:cubicBezTo>
                    <a:pt x="7129" y="141"/>
                    <a:pt x="6420" y="0"/>
                    <a:pt x="5700" y="0"/>
                  </a:cubicBezTo>
                  <a:close/>
                </a:path>
              </a:pathLst>
            </a:custGeom>
            <a:solidFill>
              <a:srgbClr val="D671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73;p32">
              <a:extLst>
                <a:ext uri="{FF2B5EF4-FFF2-40B4-BE49-F238E27FC236}">
                  <a16:creationId xmlns:a16="http://schemas.microsoft.com/office/drawing/2014/main" id="{8EA7EF90-19F4-401A-8DEC-08310AD6322C}"/>
                </a:ext>
              </a:extLst>
            </p:cNvPr>
            <p:cNvSpPr/>
            <p:nvPr/>
          </p:nvSpPr>
          <p:spPr>
            <a:xfrm rot="-3680173">
              <a:off x="1081216" y="82584"/>
              <a:ext cx="324289" cy="263424"/>
            </a:xfrm>
            <a:custGeom>
              <a:avLst/>
              <a:gdLst/>
              <a:ahLst/>
              <a:cxnLst/>
              <a:rect l="l" t="t" r="r" b="b"/>
              <a:pathLst>
                <a:path w="8594" h="6981" extrusionOk="0">
                  <a:moveTo>
                    <a:pt x="4072" y="1"/>
                  </a:moveTo>
                  <a:cubicBezTo>
                    <a:pt x="3753" y="1"/>
                    <a:pt x="3430" y="41"/>
                    <a:pt x="3114" y="111"/>
                  </a:cubicBezTo>
                  <a:cubicBezTo>
                    <a:pt x="2750" y="179"/>
                    <a:pt x="2409" y="316"/>
                    <a:pt x="2090" y="475"/>
                  </a:cubicBezTo>
                  <a:cubicBezTo>
                    <a:pt x="1158" y="952"/>
                    <a:pt x="294" y="2089"/>
                    <a:pt x="180" y="3135"/>
                  </a:cubicBezTo>
                  <a:cubicBezTo>
                    <a:pt x="1" y="4881"/>
                    <a:pt x="1364" y="6980"/>
                    <a:pt x="3229" y="6980"/>
                  </a:cubicBezTo>
                  <a:cubicBezTo>
                    <a:pt x="3259" y="6980"/>
                    <a:pt x="3288" y="6980"/>
                    <a:pt x="3318" y="6978"/>
                  </a:cubicBezTo>
                  <a:cubicBezTo>
                    <a:pt x="5433" y="6910"/>
                    <a:pt x="8594" y="4682"/>
                    <a:pt x="7389" y="2340"/>
                  </a:cubicBezTo>
                  <a:cubicBezTo>
                    <a:pt x="6957" y="1544"/>
                    <a:pt x="6343" y="748"/>
                    <a:pt x="5524" y="338"/>
                  </a:cubicBezTo>
                  <a:cubicBezTo>
                    <a:pt x="5077" y="101"/>
                    <a:pt x="4580" y="1"/>
                    <a:pt x="4072" y="1"/>
                  </a:cubicBezTo>
                  <a:close/>
                </a:path>
              </a:pathLst>
            </a:custGeom>
            <a:solidFill>
              <a:srgbClr val="E7AB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73;p32">
              <a:extLst>
                <a:ext uri="{FF2B5EF4-FFF2-40B4-BE49-F238E27FC236}">
                  <a16:creationId xmlns:a16="http://schemas.microsoft.com/office/drawing/2014/main" id="{2A8C5D3B-258A-41C2-889E-E274CCDA5399}"/>
                </a:ext>
              </a:extLst>
            </p:cNvPr>
            <p:cNvSpPr/>
            <p:nvPr/>
          </p:nvSpPr>
          <p:spPr>
            <a:xfrm rot="-3680173">
              <a:off x="1153818" y="432971"/>
              <a:ext cx="324289" cy="263424"/>
            </a:xfrm>
            <a:custGeom>
              <a:avLst/>
              <a:gdLst/>
              <a:ahLst/>
              <a:cxnLst/>
              <a:rect l="l" t="t" r="r" b="b"/>
              <a:pathLst>
                <a:path w="8594" h="6981" extrusionOk="0">
                  <a:moveTo>
                    <a:pt x="4072" y="1"/>
                  </a:moveTo>
                  <a:cubicBezTo>
                    <a:pt x="3753" y="1"/>
                    <a:pt x="3430" y="41"/>
                    <a:pt x="3114" y="111"/>
                  </a:cubicBezTo>
                  <a:cubicBezTo>
                    <a:pt x="2750" y="179"/>
                    <a:pt x="2409" y="316"/>
                    <a:pt x="2090" y="475"/>
                  </a:cubicBezTo>
                  <a:cubicBezTo>
                    <a:pt x="1158" y="952"/>
                    <a:pt x="294" y="2089"/>
                    <a:pt x="180" y="3135"/>
                  </a:cubicBezTo>
                  <a:cubicBezTo>
                    <a:pt x="1" y="4881"/>
                    <a:pt x="1364" y="6980"/>
                    <a:pt x="3229" y="6980"/>
                  </a:cubicBezTo>
                  <a:cubicBezTo>
                    <a:pt x="3259" y="6980"/>
                    <a:pt x="3288" y="6980"/>
                    <a:pt x="3318" y="6978"/>
                  </a:cubicBezTo>
                  <a:cubicBezTo>
                    <a:pt x="5433" y="6910"/>
                    <a:pt x="8594" y="4682"/>
                    <a:pt x="7389" y="2340"/>
                  </a:cubicBezTo>
                  <a:cubicBezTo>
                    <a:pt x="6957" y="1544"/>
                    <a:pt x="6343" y="748"/>
                    <a:pt x="5524" y="338"/>
                  </a:cubicBezTo>
                  <a:cubicBezTo>
                    <a:pt x="5077" y="101"/>
                    <a:pt x="4580" y="1"/>
                    <a:pt x="4072" y="1"/>
                  </a:cubicBezTo>
                  <a:close/>
                </a:path>
              </a:pathLst>
            </a:custGeom>
            <a:solidFill>
              <a:srgbClr val="E7AB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مجموعة 64">
            <a:extLst>
              <a:ext uri="{FF2B5EF4-FFF2-40B4-BE49-F238E27FC236}">
                <a16:creationId xmlns:a16="http://schemas.microsoft.com/office/drawing/2014/main" id="{00CF7EFA-907D-491E-89E3-824A1952DB13}"/>
              </a:ext>
            </a:extLst>
          </p:cNvPr>
          <p:cNvGrpSpPr/>
          <p:nvPr/>
        </p:nvGrpSpPr>
        <p:grpSpPr>
          <a:xfrm rot="13338925">
            <a:off x="7583453" y="4406801"/>
            <a:ext cx="524396" cy="505939"/>
            <a:chOff x="1111649" y="52151"/>
            <a:chExt cx="736056" cy="674676"/>
          </a:xfrm>
        </p:grpSpPr>
        <p:sp>
          <p:nvSpPr>
            <p:cNvPr id="66" name="Google Shape;372;p32">
              <a:extLst>
                <a:ext uri="{FF2B5EF4-FFF2-40B4-BE49-F238E27FC236}">
                  <a16:creationId xmlns:a16="http://schemas.microsoft.com/office/drawing/2014/main" id="{F40EA842-E3F2-4B67-8F3B-CCD4B50B9AAB}"/>
                </a:ext>
              </a:extLst>
            </p:cNvPr>
            <p:cNvSpPr/>
            <p:nvPr/>
          </p:nvSpPr>
          <p:spPr>
            <a:xfrm rot="-3680173">
              <a:off x="1435193" y="169572"/>
              <a:ext cx="455529" cy="369495"/>
            </a:xfrm>
            <a:custGeom>
              <a:avLst/>
              <a:gdLst/>
              <a:ahLst/>
              <a:cxnLst/>
              <a:rect l="l" t="t" r="r" b="b"/>
              <a:pathLst>
                <a:path w="12072" h="9792" extrusionOk="0">
                  <a:moveTo>
                    <a:pt x="5700" y="0"/>
                  </a:moveTo>
                  <a:cubicBezTo>
                    <a:pt x="5260" y="0"/>
                    <a:pt x="4816" y="53"/>
                    <a:pt x="4385" y="147"/>
                  </a:cubicBezTo>
                  <a:cubicBezTo>
                    <a:pt x="3885" y="261"/>
                    <a:pt x="3385" y="443"/>
                    <a:pt x="2953" y="671"/>
                  </a:cubicBezTo>
                  <a:cubicBezTo>
                    <a:pt x="1656" y="1330"/>
                    <a:pt x="428" y="2922"/>
                    <a:pt x="269" y="4400"/>
                  </a:cubicBezTo>
                  <a:cubicBezTo>
                    <a:pt x="1" y="6864"/>
                    <a:pt x="1916" y="9791"/>
                    <a:pt x="4560" y="9791"/>
                  </a:cubicBezTo>
                  <a:cubicBezTo>
                    <a:pt x="4600" y="9791"/>
                    <a:pt x="4640" y="9791"/>
                    <a:pt x="4681" y="9789"/>
                  </a:cubicBezTo>
                  <a:cubicBezTo>
                    <a:pt x="7660" y="9698"/>
                    <a:pt x="12071" y="6583"/>
                    <a:pt x="10366" y="3308"/>
                  </a:cubicBezTo>
                  <a:cubicBezTo>
                    <a:pt x="9775" y="2149"/>
                    <a:pt x="8910" y="1057"/>
                    <a:pt x="7751" y="466"/>
                  </a:cubicBezTo>
                  <a:cubicBezTo>
                    <a:pt x="7129" y="141"/>
                    <a:pt x="6420" y="0"/>
                    <a:pt x="5700" y="0"/>
                  </a:cubicBezTo>
                  <a:close/>
                </a:path>
              </a:pathLst>
            </a:custGeom>
            <a:solidFill>
              <a:srgbClr val="D671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73;p32">
              <a:extLst>
                <a:ext uri="{FF2B5EF4-FFF2-40B4-BE49-F238E27FC236}">
                  <a16:creationId xmlns:a16="http://schemas.microsoft.com/office/drawing/2014/main" id="{5B6D6AB8-8E89-43CB-A38C-FB8A1D9592BD}"/>
                </a:ext>
              </a:extLst>
            </p:cNvPr>
            <p:cNvSpPr/>
            <p:nvPr/>
          </p:nvSpPr>
          <p:spPr>
            <a:xfrm rot="-3680173">
              <a:off x="1081216" y="82584"/>
              <a:ext cx="324289" cy="263424"/>
            </a:xfrm>
            <a:custGeom>
              <a:avLst/>
              <a:gdLst/>
              <a:ahLst/>
              <a:cxnLst/>
              <a:rect l="l" t="t" r="r" b="b"/>
              <a:pathLst>
                <a:path w="8594" h="6981" extrusionOk="0">
                  <a:moveTo>
                    <a:pt x="4072" y="1"/>
                  </a:moveTo>
                  <a:cubicBezTo>
                    <a:pt x="3753" y="1"/>
                    <a:pt x="3430" y="41"/>
                    <a:pt x="3114" y="111"/>
                  </a:cubicBezTo>
                  <a:cubicBezTo>
                    <a:pt x="2750" y="179"/>
                    <a:pt x="2409" y="316"/>
                    <a:pt x="2090" y="475"/>
                  </a:cubicBezTo>
                  <a:cubicBezTo>
                    <a:pt x="1158" y="952"/>
                    <a:pt x="294" y="2089"/>
                    <a:pt x="180" y="3135"/>
                  </a:cubicBezTo>
                  <a:cubicBezTo>
                    <a:pt x="1" y="4881"/>
                    <a:pt x="1364" y="6980"/>
                    <a:pt x="3229" y="6980"/>
                  </a:cubicBezTo>
                  <a:cubicBezTo>
                    <a:pt x="3259" y="6980"/>
                    <a:pt x="3288" y="6980"/>
                    <a:pt x="3318" y="6978"/>
                  </a:cubicBezTo>
                  <a:cubicBezTo>
                    <a:pt x="5433" y="6910"/>
                    <a:pt x="8594" y="4682"/>
                    <a:pt x="7389" y="2340"/>
                  </a:cubicBezTo>
                  <a:cubicBezTo>
                    <a:pt x="6957" y="1544"/>
                    <a:pt x="6343" y="748"/>
                    <a:pt x="5524" y="338"/>
                  </a:cubicBezTo>
                  <a:cubicBezTo>
                    <a:pt x="5077" y="101"/>
                    <a:pt x="4580" y="1"/>
                    <a:pt x="4072" y="1"/>
                  </a:cubicBezTo>
                  <a:close/>
                </a:path>
              </a:pathLst>
            </a:custGeom>
            <a:solidFill>
              <a:srgbClr val="E7AB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73;p32">
              <a:extLst>
                <a:ext uri="{FF2B5EF4-FFF2-40B4-BE49-F238E27FC236}">
                  <a16:creationId xmlns:a16="http://schemas.microsoft.com/office/drawing/2014/main" id="{2E25AD6F-2058-4F80-959E-26A638FB0801}"/>
                </a:ext>
              </a:extLst>
            </p:cNvPr>
            <p:cNvSpPr/>
            <p:nvPr/>
          </p:nvSpPr>
          <p:spPr>
            <a:xfrm rot="-3680173">
              <a:off x="1153818" y="432971"/>
              <a:ext cx="324289" cy="263424"/>
            </a:xfrm>
            <a:custGeom>
              <a:avLst/>
              <a:gdLst/>
              <a:ahLst/>
              <a:cxnLst/>
              <a:rect l="l" t="t" r="r" b="b"/>
              <a:pathLst>
                <a:path w="8594" h="6981" extrusionOk="0">
                  <a:moveTo>
                    <a:pt x="4072" y="1"/>
                  </a:moveTo>
                  <a:cubicBezTo>
                    <a:pt x="3753" y="1"/>
                    <a:pt x="3430" y="41"/>
                    <a:pt x="3114" y="111"/>
                  </a:cubicBezTo>
                  <a:cubicBezTo>
                    <a:pt x="2750" y="179"/>
                    <a:pt x="2409" y="316"/>
                    <a:pt x="2090" y="475"/>
                  </a:cubicBezTo>
                  <a:cubicBezTo>
                    <a:pt x="1158" y="952"/>
                    <a:pt x="294" y="2089"/>
                    <a:pt x="180" y="3135"/>
                  </a:cubicBezTo>
                  <a:cubicBezTo>
                    <a:pt x="1" y="4881"/>
                    <a:pt x="1364" y="6980"/>
                    <a:pt x="3229" y="6980"/>
                  </a:cubicBezTo>
                  <a:cubicBezTo>
                    <a:pt x="3259" y="6980"/>
                    <a:pt x="3288" y="6980"/>
                    <a:pt x="3318" y="6978"/>
                  </a:cubicBezTo>
                  <a:cubicBezTo>
                    <a:pt x="5433" y="6910"/>
                    <a:pt x="8594" y="4682"/>
                    <a:pt x="7389" y="2340"/>
                  </a:cubicBezTo>
                  <a:cubicBezTo>
                    <a:pt x="6957" y="1544"/>
                    <a:pt x="6343" y="748"/>
                    <a:pt x="5524" y="338"/>
                  </a:cubicBezTo>
                  <a:cubicBezTo>
                    <a:pt x="5077" y="101"/>
                    <a:pt x="4580" y="1"/>
                    <a:pt x="4072" y="1"/>
                  </a:cubicBezTo>
                  <a:close/>
                </a:path>
              </a:pathLst>
            </a:custGeom>
            <a:solidFill>
              <a:srgbClr val="E7AB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" name="Google Shape;1181;p58">
            <a:extLst>
              <a:ext uri="{FF2B5EF4-FFF2-40B4-BE49-F238E27FC236}">
                <a16:creationId xmlns:a16="http://schemas.microsoft.com/office/drawing/2014/main" id="{C123BFC5-DF06-4383-8F03-975FCDB6530D}"/>
              </a:ext>
            </a:extLst>
          </p:cNvPr>
          <p:cNvSpPr/>
          <p:nvPr/>
        </p:nvSpPr>
        <p:spPr>
          <a:xfrm>
            <a:off x="3875324" y="539498"/>
            <a:ext cx="4886685" cy="3963728"/>
          </a:xfrm>
          <a:custGeom>
            <a:avLst/>
            <a:gdLst/>
            <a:ahLst/>
            <a:cxnLst/>
            <a:rect l="l" t="t" r="r" b="b"/>
            <a:pathLst>
              <a:path w="12072" h="9792" extrusionOk="0">
                <a:moveTo>
                  <a:pt x="5700" y="0"/>
                </a:moveTo>
                <a:cubicBezTo>
                  <a:pt x="5260" y="0"/>
                  <a:pt x="4816" y="53"/>
                  <a:pt x="4385" y="147"/>
                </a:cubicBezTo>
                <a:cubicBezTo>
                  <a:pt x="3885" y="261"/>
                  <a:pt x="3385" y="443"/>
                  <a:pt x="2953" y="671"/>
                </a:cubicBezTo>
                <a:cubicBezTo>
                  <a:pt x="1656" y="1330"/>
                  <a:pt x="428" y="2922"/>
                  <a:pt x="269" y="4400"/>
                </a:cubicBezTo>
                <a:cubicBezTo>
                  <a:pt x="1" y="6864"/>
                  <a:pt x="1916" y="9791"/>
                  <a:pt x="4560" y="9791"/>
                </a:cubicBezTo>
                <a:cubicBezTo>
                  <a:pt x="4600" y="9791"/>
                  <a:pt x="4640" y="9791"/>
                  <a:pt x="4681" y="9789"/>
                </a:cubicBezTo>
                <a:cubicBezTo>
                  <a:pt x="7660" y="9698"/>
                  <a:pt x="12071" y="6583"/>
                  <a:pt x="10366" y="3308"/>
                </a:cubicBezTo>
                <a:cubicBezTo>
                  <a:pt x="9775" y="2149"/>
                  <a:pt x="8910" y="1057"/>
                  <a:pt x="7751" y="466"/>
                </a:cubicBezTo>
                <a:cubicBezTo>
                  <a:pt x="7129" y="141"/>
                  <a:pt x="6420" y="0"/>
                  <a:pt x="5700" y="0"/>
                </a:cubicBezTo>
                <a:close/>
              </a:path>
            </a:pathLst>
          </a:custGeom>
          <a:solidFill>
            <a:srgbClr val="D140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1190;p58">
            <a:extLst>
              <a:ext uri="{FF2B5EF4-FFF2-40B4-BE49-F238E27FC236}">
                <a16:creationId xmlns:a16="http://schemas.microsoft.com/office/drawing/2014/main" id="{EBA2586A-E4D1-4A20-A15C-87DA6CC8F3B3}"/>
              </a:ext>
            </a:extLst>
          </p:cNvPr>
          <p:cNvSpPr/>
          <p:nvPr/>
        </p:nvSpPr>
        <p:spPr>
          <a:xfrm rot="-1800204">
            <a:off x="6258633" y="383569"/>
            <a:ext cx="1281494" cy="1026275"/>
          </a:xfrm>
          <a:custGeom>
            <a:avLst/>
            <a:gdLst/>
            <a:ahLst/>
            <a:cxnLst/>
            <a:rect l="l" t="t" r="r" b="b"/>
            <a:pathLst>
              <a:path w="46732" h="37425" extrusionOk="0">
                <a:moveTo>
                  <a:pt x="22977" y="1"/>
                </a:moveTo>
                <a:cubicBezTo>
                  <a:pt x="22754" y="1"/>
                  <a:pt x="22531" y="4"/>
                  <a:pt x="22308" y="10"/>
                </a:cubicBezTo>
                <a:cubicBezTo>
                  <a:pt x="14668" y="215"/>
                  <a:pt x="9801" y="4012"/>
                  <a:pt x="4685" y="9220"/>
                </a:cubicBezTo>
                <a:cubicBezTo>
                  <a:pt x="728" y="13245"/>
                  <a:pt x="0" y="20726"/>
                  <a:pt x="4844" y="24387"/>
                </a:cubicBezTo>
                <a:cubicBezTo>
                  <a:pt x="7141" y="26138"/>
                  <a:pt x="10097" y="26775"/>
                  <a:pt x="12939" y="27275"/>
                </a:cubicBezTo>
                <a:cubicBezTo>
                  <a:pt x="15805" y="27775"/>
                  <a:pt x="18738" y="28207"/>
                  <a:pt x="21262" y="29640"/>
                </a:cubicBezTo>
                <a:cubicBezTo>
                  <a:pt x="25355" y="31937"/>
                  <a:pt x="28152" y="36689"/>
                  <a:pt x="32769" y="37349"/>
                </a:cubicBezTo>
                <a:cubicBezTo>
                  <a:pt x="33121" y="37400"/>
                  <a:pt x="33471" y="37425"/>
                  <a:pt x="33818" y="37425"/>
                </a:cubicBezTo>
                <a:cubicBezTo>
                  <a:pt x="37484" y="37425"/>
                  <a:pt x="40824" y="34683"/>
                  <a:pt x="42797" y="31505"/>
                </a:cubicBezTo>
                <a:cubicBezTo>
                  <a:pt x="46640" y="25319"/>
                  <a:pt x="46731" y="17019"/>
                  <a:pt x="43024" y="10766"/>
                </a:cubicBezTo>
                <a:cubicBezTo>
                  <a:pt x="38999" y="3931"/>
                  <a:pt x="30928" y="1"/>
                  <a:pt x="22977" y="1"/>
                </a:cubicBezTo>
                <a:close/>
              </a:path>
            </a:pathLst>
          </a:custGeom>
          <a:solidFill>
            <a:srgbClr val="E66D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1191;p58">
            <a:extLst>
              <a:ext uri="{FF2B5EF4-FFF2-40B4-BE49-F238E27FC236}">
                <a16:creationId xmlns:a16="http://schemas.microsoft.com/office/drawing/2014/main" id="{84B04CA5-8D66-4267-A471-DF77491D575B}"/>
              </a:ext>
            </a:extLst>
          </p:cNvPr>
          <p:cNvSpPr/>
          <p:nvPr/>
        </p:nvSpPr>
        <p:spPr>
          <a:xfrm rot="2123821">
            <a:off x="3956687" y="3273314"/>
            <a:ext cx="863826" cy="556620"/>
          </a:xfrm>
          <a:custGeom>
            <a:avLst/>
            <a:gdLst/>
            <a:ahLst/>
            <a:cxnLst/>
            <a:rect l="l" t="t" r="r" b="b"/>
            <a:pathLst>
              <a:path w="52121" h="33585" extrusionOk="0">
                <a:moveTo>
                  <a:pt x="9549" y="1"/>
                </a:moveTo>
                <a:cubicBezTo>
                  <a:pt x="6778" y="1"/>
                  <a:pt x="5169" y="1483"/>
                  <a:pt x="3775" y="3848"/>
                </a:cubicBezTo>
                <a:cubicBezTo>
                  <a:pt x="1" y="10260"/>
                  <a:pt x="705" y="16991"/>
                  <a:pt x="2388" y="23677"/>
                </a:cubicBezTo>
                <a:cubicBezTo>
                  <a:pt x="3230" y="27065"/>
                  <a:pt x="5344" y="29953"/>
                  <a:pt x="9097" y="30749"/>
                </a:cubicBezTo>
                <a:cubicBezTo>
                  <a:pt x="14440" y="31863"/>
                  <a:pt x="19716" y="33387"/>
                  <a:pt x="25219" y="33569"/>
                </a:cubicBezTo>
                <a:cubicBezTo>
                  <a:pt x="25574" y="33580"/>
                  <a:pt x="25927" y="33585"/>
                  <a:pt x="26279" y="33585"/>
                </a:cubicBezTo>
                <a:cubicBezTo>
                  <a:pt x="33443" y="33585"/>
                  <a:pt x="40057" y="31406"/>
                  <a:pt x="46299" y="28111"/>
                </a:cubicBezTo>
                <a:cubicBezTo>
                  <a:pt x="51802" y="25201"/>
                  <a:pt x="52120" y="22108"/>
                  <a:pt x="47663" y="17742"/>
                </a:cubicBezTo>
                <a:cubicBezTo>
                  <a:pt x="46845" y="16969"/>
                  <a:pt x="45981" y="16218"/>
                  <a:pt x="45048" y="15582"/>
                </a:cubicBezTo>
                <a:cubicBezTo>
                  <a:pt x="36748" y="9828"/>
                  <a:pt x="27288" y="6304"/>
                  <a:pt x="18329" y="1847"/>
                </a:cubicBezTo>
                <a:cubicBezTo>
                  <a:pt x="15805" y="596"/>
                  <a:pt x="13031" y="278"/>
                  <a:pt x="10211" y="28"/>
                </a:cubicBezTo>
                <a:cubicBezTo>
                  <a:pt x="9983" y="10"/>
                  <a:pt x="9762" y="1"/>
                  <a:pt x="9549" y="1"/>
                </a:cubicBezTo>
                <a:close/>
              </a:path>
            </a:pathLst>
          </a:custGeom>
          <a:solidFill>
            <a:srgbClr val="E66D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1182;p58">
            <a:extLst>
              <a:ext uri="{FF2B5EF4-FFF2-40B4-BE49-F238E27FC236}">
                <a16:creationId xmlns:a16="http://schemas.microsoft.com/office/drawing/2014/main" id="{26258555-ED2C-4949-9E36-7F486672EAB3}"/>
              </a:ext>
            </a:extLst>
          </p:cNvPr>
          <p:cNvSpPr txBox="1">
            <a:spLocks/>
          </p:cNvSpPr>
          <p:nvPr/>
        </p:nvSpPr>
        <p:spPr>
          <a:xfrm>
            <a:off x="713200" y="1904027"/>
            <a:ext cx="3120900" cy="53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R="285750" algn="ctr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tabLst>
                <a:tab pos="5943600" algn="l"/>
              </a:tabLst>
            </a:pPr>
            <a:r>
              <a:rPr lang="en-US"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Development method </a:t>
            </a:r>
            <a:endParaRPr lang="en-US" sz="2000" dirty="0">
              <a:solidFill>
                <a:schemeClr val="tx1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3" name="Google Shape;1189;p58">
            <a:extLst>
              <a:ext uri="{FF2B5EF4-FFF2-40B4-BE49-F238E27FC236}">
                <a16:creationId xmlns:a16="http://schemas.microsoft.com/office/drawing/2014/main" id="{857AABA8-4903-4C54-B9A0-B91BD5D32895}"/>
              </a:ext>
            </a:extLst>
          </p:cNvPr>
          <p:cNvSpPr txBox="1">
            <a:spLocks/>
          </p:cNvSpPr>
          <p:nvPr/>
        </p:nvSpPr>
        <p:spPr>
          <a:xfrm>
            <a:off x="713200" y="2571750"/>
            <a:ext cx="2942100" cy="184703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3210" indent="-283210">
              <a:lnSpc>
                <a:spcPct val="107000"/>
              </a:lnSpc>
              <a:spcAft>
                <a:spcPts val="800"/>
              </a:spcAft>
            </a:pP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•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The application will be developed using waterfall method.</a:t>
            </a:r>
            <a:endParaRPr lang="en-US" sz="16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3210" indent="-283210">
              <a:lnSpc>
                <a:spcPct val="107000"/>
              </a:lnSpc>
              <a:spcAft>
                <a:spcPts val="800"/>
              </a:spcAft>
            </a:pP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•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it has five phases, each phase must be completed before starting the next phase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.</a:t>
            </a:r>
            <a:endParaRPr lang="en-US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grpSp>
        <p:nvGrpSpPr>
          <p:cNvPr id="74" name="Google Shape;1183;p58">
            <a:extLst>
              <a:ext uri="{FF2B5EF4-FFF2-40B4-BE49-F238E27FC236}">
                <a16:creationId xmlns:a16="http://schemas.microsoft.com/office/drawing/2014/main" id="{4202965A-7FA3-4A31-AB32-E803A89E7B62}"/>
              </a:ext>
            </a:extLst>
          </p:cNvPr>
          <p:cNvGrpSpPr/>
          <p:nvPr/>
        </p:nvGrpSpPr>
        <p:grpSpPr>
          <a:xfrm>
            <a:off x="4481043" y="1327131"/>
            <a:ext cx="3229817" cy="2353910"/>
            <a:chOff x="3771421" y="1220287"/>
            <a:chExt cx="4311631" cy="3012984"/>
          </a:xfrm>
        </p:grpSpPr>
        <p:grpSp>
          <p:nvGrpSpPr>
            <p:cNvPr id="75" name="Google Shape;1184;p58">
              <a:extLst>
                <a:ext uri="{FF2B5EF4-FFF2-40B4-BE49-F238E27FC236}">
                  <a16:creationId xmlns:a16="http://schemas.microsoft.com/office/drawing/2014/main" id="{AD129402-99F9-4382-9E01-0945A0988A65}"/>
                </a:ext>
              </a:extLst>
            </p:cNvPr>
            <p:cNvGrpSpPr/>
            <p:nvPr/>
          </p:nvGrpSpPr>
          <p:grpSpPr>
            <a:xfrm>
              <a:off x="3771421" y="1220287"/>
              <a:ext cx="4311631" cy="3012984"/>
              <a:chOff x="3383069" y="1053067"/>
              <a:chExt cx="4831500" cy="3376271"/>
            </a:xfrm>
          </p:grpSpPr>
          <p:sp>
            <p:nvSpPr>
              <p:cNvPr id="77" name="Google Shape;1185;p58">
                <a:extLst>
                  <a:ext uri="{FF2B5EF4-FFF2-40B4-BE49-F238E27FC236}">
                    <a16:creationId xmlns:a16="http://schemas.microsoft.com/office/drawing/2014/main" id="{71CB2D55-3F3D-410E-8E31-A2275A986400}"/>
                  </a:ext>
                </a:extLst>
              </p:cNvPr>
              <p:cNvSpPr/>
              <p:nvPr/>
            </p:nvSpPr>
            <p:spPr>
              <a:xfrm>
                <a:off x="5053868" y="3806188"/>
                <a:ext cx="1649975" cy="623150"/>
              </a:xfrm>
              <a:custGeom>
                <a:avLst/>
                <a:gdLst/>
                <a:ahLst/>
                <a:cxnLst/>
                <a:rect l="l" t="t" r="r" b="b"/>
                <a:pathLst>
                  <a:path w="65999" h="24926" extrusionOk="0">
                    <a:moveTo>
                      <a:pt x="13372" y="0"/>
                    </a:moveTo>
                    <a:cubicBezTo>
                      <a:pt x="13051" y="1881"/>
                      <a:pt x="12653" y="8225"/>
                      <a:pt x="11445" y="11283"/>
                    </a:cubicBezTo>
                    <a:cubicBezTo>
                      <a:pt x="10237" y="14341"/>
                      <a:pt x="7883" y="16511"/>
                      <a:pt x="6125" y="18346"/>
                    </a:cubicBezTo>
                    <a:cubicBezTo>
                      <a:pt x="4367" y="20181"/>
                      <a:pt x="1875" y="21297"/>
                      <a:pt x="896" y="22291"/>
                    </a:cubicBezTo>
                    <a:cubicBezTo>
                      <a:pt x="-82" y="23285"/>
                      <a:pt x="-174" y="23896"/>
                      <a:pt x="254" y="24309"/>
                    </a:cubicBezTo>
                    <a:cubicBezTo>
                      <a:pt x="682" y="24722"/>
                      <a:pt x="805" y="24692"/>
                      <a:pt x="3465" y="24768"/>
                    </a:cubicBezTo>
                    <a:cubicBezTo>
                      <a:pt x="6125" y="24845"/>
                      <a:pt x="10925" y="24768"/>
                      <a:pt x="16215" y="24768"/>
                    </a:cubicBezTo>
                    <a:cubicBezTo>
                      <a:pt x="21505" y="24768"/>
                      <a:pt x="28630" y="24768"/>
                      <a:pt x="35204" y="24768"/>
                    </a:cubicBezTo>
                    <a:cubicBezTo>
                      <a:pt x="41778" y="24768"/>
                      <a:pt x="50783" y="24768"/>
                      <a:pt x="55660" y="24768"/>
                    </a:cubicBezTo>
                    <a:cubicBezTo>
                      <a:pt x="60537" y="24768"/>
                      <a:pt x="62754" y="25104"/>
                      <a:pt x="64466" y="24768"/>
                    </a:cubicBezTo>
                    <a:cubicBezTo>
                      <a:pt x="66178" y="24432"/>
                      <a:pt x="66056" y="23346"/>
                      <a:pt x="65934" y="22750"/>
                    </a:cubicBezTo>
                    <a:cubicBezTo>
                      <a:pt x="65812" y="22154"/>
                      <a:pt x="65353" y="22765"/>
                      <a:pt x="63732" y="21190"/>
                    </a:cubicBezTo>
                    <a:cubicBezTo>
                      <a:pt x="62111" y="19615"/>
                      <a:pt x="57999" y="16512"/>
                      <a:pt x="56210" y="13301"/>
                    </a:cubicBezTo>
                    <a:cubicBezTo>
                      <a:pt x="54421" y="10091"/>
                      <a:pt x="53505" y="4083"/>
                      <a:pt x="53000" y="1927"/>
                    </a:cubicBezTo>
                    <a:cubicBezTo>
                      <a:pt x="52496" y="-229"/>
                      <a:pt x="53153" y="627"/>
                      <a:pt x="53183" y="367"/>
                    </a:cubicBez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78" name="Google Shape;1186;p58">
                <a:extLst>
                  <a:ext uri="{FF2B5EF4-FFF2-40B4-BE49-F238E27FC236}">
                    <a16:creationId xmlns:a16="http://schemas.microsoft.com/office/drawing/2014/main" id="{03CCD544-53F9-4752-A808-DDE405988045}"/>
                  </a:ext>
                </a:extLst>
              </p:cNvPr>
              <p:cNvSpPr/>
              <p:nvPr/>
            </p:nvSpPr>
            <p:spPr>
              <a:xfrm>
                <a:off x="3383069" y="1053067"/>
                <a:ext cx="4831500" cy="3056700"/>
              </a:xfrm>
              <a:prstGeom prst="roundRect">
                <a:avLst>
                  <a:gd name="adj" fmla="val 3857"/>
                </a:avLst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cxnSp>
          <p:nvCxnSpPr>
            <p:cNvPr id="76" name="Google Shape;1187;p58">
              <a:extLst>
                <a:ext uri="{FF2B5EF4-FFF2-40B4-BE49-F238E27FC236}">
                  <a16:creationId xmlns:a16="http://schemas.microsoft.com/office/drawing/2014/main" id="{55D33B4D-7091-498C-9FB3-F55A13D7C3E7}"/>
                </a:ext>
              </a:extLst>
            </p:cNvPr>
            <p:cNvCxnSpPr/>
            <p:nvPr/>
          </p:nvCxnSpPr>
          <p:spPr>
            <a:xfrm>
              <a:off x="5273111" y="4180620"/>
              <a:ext cx="14511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79" name="متوازي أضلاع 78">
            <a:extLst>
              <a:ext uri="{FF2B5EF4-FFF2-40B4-BE49-F238E27FC236}">
                <a16:creationId xmlns:a16="http://schemas.microsoft.com/office/drawing/2014/main" id="{3D138ACE-DA87-479B-82B2-0083CDD1245C}"/>
              </a:ext>
            </a:extLst>
          </p:cNvPr>
          <p:cNvSpPr/>
          <p:nvPr/>
        </p:nvSpPr>
        <p:spPr>
          <a:xfrm rot="5400000">
            <a:off x="5109884" y="806368"/>
            <a:ext cx="1944000" cy="3132000"/>
          </a:xfrm>
          <a:prstGeom prst="parallelogram">
            <a:avLst>
              <a:gd name="adj" fmla="val 0"/>
            </a:avLst>
          </a:prstGeom>
          <a:solidFill>
            <a:schemeClr val="bg1"/>
          </a:solidFill>
          <a:ln>
            <a:solidFill>
              <a:srgbClr val="CD54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grpSp>
        <p:nvGrpSpPr>
          <p:cNvPr id="58" name="مجموعة 57">
            <a:extLst>
              <a:ext uri="{FF2B5EF4-FFF2-40B4-BE49-F238E27FC236}">
                <a16:creationId xmlns:a16="http://schemas.microsoft.com/office/drawing/2014/main" id="{456BE73C-A968-4B3F-936C-D0D832B2DB3E}"/>
              </a:ext>
            </a:extLst>
          </p:cNvPr>
          <p:cNvGrpSpPr/>
          <p:nvPr/>
        </p:nvGrpSpPr>
        <p:grpSpPr>
          <a:xfrm>
            <a:off x="4571999" y="1641127"/>
            <a:ext cx="3062869" cy="1430506"/>
            <a:chOff x="1962593" y="2441979"/>
            <a:chExt cx="3700576" cy="1372958"/>
          </a:xfrm>
          <a:effectLst/>
        </p:grpSpPr>
        <p:pic>
          <p:nvPicPr>
            <p:cNvPr id="59" name="Picture 524053391">
              <a:extLst>
                <a:ext uri="{FF2B5EF4-FFF2-40B4-BE49-F238E27FC236}">
                  <a16:creationId xmlns:a16="http://schemas.microsoft.com/office/drawing/2014/main" id="{3DA45991-D851-495A-BA61-AC189813913E}"/>
                </a:ext>
              </a:extLst>
            </p:cNvPr>
            <p:cNvPicPr/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4539"/>
            <a:stretch/>
          </p:blipFill>
          <p:spPr>
            <a:xfrm>
              <a:off x="1962593" y="2441979"/>
              <a:ext cx="3700576" cy="821174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60" name="Picture 524053391">
              <a:extLst>
                <a:ext uri="{FF2B5EF4-FFF2-40B4-BE49-F238E27FC236}">
                  <a16:creationId xmlns:a16="http://schemas.microsoft.com/office/drawing/2014/main" id="{2A6909E0-E2F3-4A00-B184-2087E84F0A1C}"/>
                </a:ext>
              </a:extLst>
            </p:cNvPr>
            <p:cNvPicPr/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813" t="50000" r="34634" b="4539"/>
            <a:stretch/>
          </p:blipFill>
          <p:spPr>
            <a:xfrm>
              <a:off x="2672169" y="3211554"/>
              <a:ext cx="2281424" cy="603383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37219622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060;p54">
            <a:extLst>
              <a:ext uri="{FF2B5EF4-FFF2-40B4-BE49-F238E27FC236}">
                <a16:creationId xmlns:a16="http://schemas.microsoft.com/office/drawing/2014/main" id="{ED240C6E-16C7-4831-A6BD-A3F7995A3EAA}"/>
              </a:ext>
            </a:extLst>
          </p:cNvPr>
          <p:cNvSpPr txBox="1">
            <a:spLocks/>
          </p:cNvSpPr>
          <p:nvPr/>
        </p:nvSpPr>
        <p:spPr>
          <a:xfrm>
            <a:off x="713224" y="434602"/>
            <a:ext cx="7759200" cy="38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 rtl="0">
              <a:lnSpc>
                <a:spcPct val="107000"/>
              </a:lnSpc>
              <a:spcAft>
                <a:spcPts val="800"/>
              </a:spcAft>
            </a:pPr>
            <a:r>
              <a:rPr lang="en-US" sz="32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Conclusion </a:t>
            </a:r>
            <a:endParaRPr lang="en-US" sz="32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cxnSp>
        <p:nvCxnSpPr>
          <p:cNvPr id="5" name="Google Shape;1061;p54">
            <a:extLst>
              <a:ext uri="{FF2B5EF4-FFF2-40B4-BE49-F238E27FC236}">
                <a16:creationId xmlns:a16="http://schemas.microsoft.com/office/drawing/2014/main" id="{A5F3B5DE-0C64-48B8-A6C0-2F3990B6435F}"/>
              </a:ext>
            </a:extLst>
          </p:cNvPr>
          <p:cNvCxnSpPr>
            <a:cxnSpLocks/>
            <a:stCxn id="9" idx="6"/>
            <a:endCxn id="11" idx="2"/>
          </p:cNvCxnSpPr>
          <p:nvPr/>
        </p:nvCxnSpPr>
        <p:spPr>
          <a:xfrm flipV="1">
            <a:off x="2354578" y="2779555"/>
            <a:ext cx="1133906" cy="581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Google Shape;1064;p54">
            <a:extLst>
              <a:ext uri="{FF2B5EF4-FFF2-40B4-BE49-F238E27FC236}">
                <a16:creationId xmlns:a16="http://schemas.microsoft.com/office/drawing/2014/main" id="{1ED4C31A-93C6-4F8B-8D8C-CA6576F366FE}"/>
              </a:ext>
            </a:extLst>
          </p:cNvPr>
          <p:cNvCxnSpPr>
            <a:cxnSpLocks/>
            <a:stCxn id="11" idx="6"/>
            <a:endCxn id="13" idx="2"/>
          </p:cNvCxnSpPr>
          <p:nvPr/>
        </p:nvCxnSpPr>
        <p:spPr>
          <a:xfrm>
            <a:off x="4028114" y="2779555"/>
            <a:ext cx="113508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Google Shape;1066;p54">
            <a:extLst>
              <a:ext uri="{FF2B5EF4-FFF2-40B4-BE49-F238E27FC236}">
                <a16:creationId xmlns:a16="http://schemas.microsoft.com/office/drawing/2014/main" id="{671ECF9F-2090-482A-AC5C-0F49E2480EDB}"/>
              </a:ext>
            </a:extLst>
          </p:cNvPr>
          <p:cNvCxnSpPr>
            <a:cxnSpLocks/>
            <a:stCxn id="15" idx="6"/>
            <a:endCxn id="9" idx="2"/>
          </p:cNvCxnSpPr>
          <p:nvPr/>
        </p:nvCxnSpPr>
        <p:spPr>
          <a:xfrm>
            <a:off x="678952" y="2779935"/>
            <a:ext cx="1134943" cy="201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Google Shape;1068;p54">
            <a:extLst>
              <a:ext uri="{FF2B5EF4-FFF2-40B4-BE49-F238E27FC236}">
                <a16:creationId xmlns:a16="http://schemas.microsoft.com/office/drawing/2014/main" id="{663D7F2D-7C41-4A4E-A09F-7342F9682D9E}"/>
              </a:ext>
            </a:extLst>
          </p:cNvPr>
          <p:cNvCxnSpPr>
            <a:cxnSpLocks/>
            <a:stCxn id="9" idx="4"/>
          </p:cNvCxnSpPr>
          <p:nvPr/>
        </p:nvCxnSpPr>
        <p:spPr>
          <a:xfrm>
            <a:off x="2084237" y="2987231"/>
            <a:ext cx="0" cy="114386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Google Shape;1062;p54">
            <a:extLst>
              <a:ext uri="{FF2B5EF4-FFF2-40B4-BE49-F238E27FC236}">
                <a16:creationId xmlns:a16="http://schemas.microsoft.com/office/drawing/2014/main" id="{5432BD37-D972-46E3-81D3-A17C439D43E8}"/>
              </a:ext>
            </a:extLst>
          </p:cNvPr>
          <p:cNvSpPr/>
          <p:nvPr/>
        </p:nvSpPr>
        <p:spPr>
          <a:xfrm>
            <a:off x="1813895" y="2573041"/>
            <a:ext cx="540683" cy="414190"/>
          </a:xfrm>
          <a:prstGeom prst="ellipse">
            <a:avLst/>
          </a:prstGeom>
          <a:noFill/>
          <a:ln w="19050" cap="flat" cmpd="sng">
            <a:solidFill>
              <a:srgbClr val="435D7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0" name="Google Shape;1069;p54">
            <a:extLst>
              <a:ext uri="{FF2B5EF4-FFF2-40B4-BE49-F238E27FC236}">
                <a16:creationId xmlns:a16="http://schemas.microsoft.com/office/drawing/2014/main" id="{B61C1A65-4CAF-43B4-8C20-3E7708AE9DBA}"/>
              </a:ext>
            </a:extLst>
          </p:cNvPr>
          <p:cNvCxnSpPr>
            <a:cxnSpLocks/>
            <a:stCxn id="11" idx="0"/>
          </p:cNvCxnSpPr>
          <p:nvPr/>
        </p:nvCxnSpPr>
        <p:spPr>
          <a:xfrm flipV="1">
            <a:off x="3758299" y="1443536"/>
            <a:ext cx="0" cy="1129327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" name="Google Shape;1063;p54">
            <a:extLst>
              <a:ext uri="{FF2B5EF4-FFF2-40B4-BE49-F238E27FC236}">
                <a16:creationId xmlns:a16="http://schemas.microsoft.com/office/drawing/2014/main" id="{2DF4917F-4E64-4E99-9AD6-E717077AD42B}"/>
              </a:ext>
            </a:extLst>
          </p:cNvPr>
          <p:cNvSpPr/>
          <p:nvPr/>
        </p:nvSpPr>
        <p:spPr>
          <a:xfrm>
            <a:off x="3488484" y="2572863"/>
            <a:ext cx="539630" cy="413383"/>
          </a:xfrm>
          <a:prstGeom prst="ellipse">
            <a:avLst/>
          </a:prstGeom>
          <a:noFill/>
          <a:ln w="19050" cap="flat" cmpd="sng">
            <a:solidFill>
              <a:srgbClr val="435D7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2" name="Google Shape;1070;p54">
            <a:extLst>
              <a:ext uri="{FF2B5EF4-FFF2-40B4-BE49-F238E27FC236}">
                <a16:creationId xmlns:a16="http://schemas.microsoft.com/office/drawing/2014/main" id="{1AF5005F-5FB8-440B-B1E5-ABAF0F3D46B0}"/>
              </a:ext>
            </a:extLst>
          </p:cNvPr>
          <p:cNvCxnSpPr>
            <a:cxnSpLocks/>
            <a:stCxn id="13" idx="4"/>
          </p:cNvCxnSpPr>
          <p:nvPr/>
        </p:nvCxnSpPr>
        <p:spPr>
          <a:xfrm>
            <a:off x="5433009" y="2986246"/>
            <a:ext cx="0" cy="1160241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" name="Google Shape;1065;p54">
            <a:extLst>
              <a:ext uri="{FF2B5EF4-FFF2-40B4-BE49-F238E27FC236}">
                <a16:creationId xmlns:a16="http://schemas.microsoft.com/office/drawing/2014/main" id="{7F65DB6A-27F7-4B11-9EA0-D492FFA711C1}"/>
              </a:ext>
            </a:extLst>
          </p:cNvPr>
          <p:cNvSpPr/>
          <p:nvPr/>
        </p:nvSpPr>
        <p:spPr>
          <a:xfrm>
            <a:off x="5163194" y="2572863"/>
            <a:ext cx="539630" cy="413383"/>
          </a:xfrm>
          <a:prstGeom prst="ellipse">
            <a:avLst/>
          </a:prstGeom>
          <a:noFill/>
          <a:ln w="19050" cap="flat" cmpd="sng">
            <a:solidFill>
              <a:srgbClr val="435D7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4" name="Google Shape;1071;p54">
            <a:extLst>
              <a:ext uri="{FF2B5EF4-FFF2-40B4-BE49-F238E27FC236}">
                <a16:creationId xmlns:a16="http://schemas.microsoft.com/office/drawing/2014/main" id="{40E22AEA-3D73-4B97-A078-A020710B711E}"/>
              </a:ext>
            </a:extLst>
          </p:cNvPr>
          <p:cNvCxnSpPr>
            <a:cxnSpLocks/>
            <a:stCxn id="15" idx="0"/>
          </p:cNvCxnSpPr>
          <p:nvPr/>
        </p:nvCxnSpPr>
        <p:spPr>
          <a:xfrm flipV="1">
            <a:off x="409137" y="1443916"/>
            <a:ext cx="0" cy="1129327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Google Shape;1067;p54">
            <a:extLst>
              <a:ext uri="{FF2B5EF4-FFF2-40B4-BE49-F238E27FC236}">
                <a16:creationId xmlns:a16="http://schemas.microsoft.com/office/drawing/2014/main" id="{3F9CBB0D-FF3C-4A2F-A80B-FBA1A19CBED7}"/>
              </a:ext>
            </a:extLst>
          </p:cNvPr>
          <p:cNvSpPr/>
          <p:nvPr/>
        </p:nvSpPr>
        <p:spPr>
          <a:xfrm>
            <a:off x="139322" y="2573243"/>
            <a:ext cx="539630" cy="413383"/>
          </a:xfrm>
          <a:prstGeom prst="ellipse">
            <a:avLst/>
          </a:prstGeom>
          <a:noFill/>
          <a:ln w="19050" cap="flat" cmpd="sng">
            <a:solidFill>
              <a:srgbClr val="435D7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075;p54">
            <a:extLst>
              <a:ext uri="{FF2B5EF4-FFF2-40B4-BE49-F238E27FC236}">
                <a16:creationId xmlns:a16="http://schemas.microsoft.com/office/drawing/2014/main" id="{811AACEA-781A-4CEE-8ACF-324DED5E8A54}"/>
              </a:ext>
            </a:extLst>
          </p:cNvPr>
          <p:cNvSpPr txBox="1"/>
          <p:nvPr/>
        </p:nvSpPr>
        <p:spPr>
          <a:xfrm>
            <a:off x="540613" y="1784316"/>
            <a:ext cx="2254625" cy="5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the idea of the project</a:t>
            </a:r>
            <a:endParaRPr lang="en-US" sz="1600" dirty="0">
              <a:solidFill>
                <a:srgbClr val="434343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1" name="Google Shape;1077;p54">
            <a:extLst>
              <a:ext uri="{FF2B5EF4-FFF2-40B4-BE49-F238E27FC236}">
                <a16:creationId xmlns:a16="http://schemas.microsoft.com/office/drawing/2014/main" id="{9DE787D6-AA06-4493-ACFD-14B0086526CE}"/>
              </a:ext>
            </a:extLst>
          </p:cNvPr>
          <p:cNvSpPr txBox="1"/>
          <p:nvPr/>
        </p:nvSpPr>
        <p:spPr>
          <a:xfrm>
            <a:off x="3838126" y="1700932"/>
            <a:ext cx="2892358" cy="5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a background about previous projects with similar idea including: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HungerStation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Talabat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and Maestro pizza . </a:t>
            </a:r>
            <a:b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</a:b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how the idea was developed and the objectives of our project</a:t>
            </a:r>
            <a:endParaRPr lang="en-US" sz="1200" dirty="0">
              <a:solidFill>
                <a:srgbClr val="434343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3" name="Google Shape;1079;p54">
            <a:extLst>
              <a:ext uri="{FF2B5EF4-FFF2-40B4-BE49-F238E27FC236}">
                <a16:creationId xmlns:a16="http://schemas.microsoft.com/office/drawing/2014/main" id="{C265B766-9CFD-4285-BEE8-F59E3122282C}"/>
              </a:ext>
            </a:extLst>
          </p:cNvPr>
          <p:cNvSpPr txBox="1"/>
          <p:nvPr/>
        </p:nvSpPr>
        <p:spPr>
          <a:xfrm>
            <a:off x="2309789" y="3599300"/>
            <a:ext cx="1610400" cy="5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  <a:latin typeface="Yanone Kaffeesatz"/>
              <a:ea typeface="Yanone Kaffeesatz"/>
              <a:cs typeface="Yanone Kaffeesatz"/>
              <a:sym typeface="Yanone Kaffeesatz"/>
            </a:endParaRPr>
          </a:p>
        </p:txBody>
      </p:sp>
      <p:sp>
        <p:nvSpPr>
          <p:cNvPr id="25" name="Google Shape;1081;p54">
            <a:extLst>
              <a:ext uri="{FF2B5EF4-FFF2-40B4-BE49-F238E27FC236}">
                <a16:creationId xmlns:a16="http://schemas.microsoft.com/office/drawing/2014/main" id="{3551F3BC-F2C1-4D25-B28C-53F2687E80B4}"/>
              </a:ext>
            </a:extLst>
          </p:cNvPr>
          <p:cNvSpPr txBox="1"/>
          <p:nvPr/>
        </p:nvSpPr>
        <p:spPr>
          <a:xfrm>
            <a:off x="5440385" y="3655624"/>
            <a:ext cx="2011666" cy="5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lnSpc>
                <a:spcPct val="115000"/>
              </a:lnSpc>
            </a:pP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the application will work on IOS and Android systems.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lvl="0">
              <a:lnSpc>
                <a:spcPct val="115000"/>
              </a:lnSpc>
              <a:spcAft>
                <a:spcPts val="1000"/>
              </a:spcAft>
            </a:pPr>
            <a:b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</a:br>
            <a:endParaRPr dirty="0">
              <a:solidFill>
                <a:schemeClr val="dk1"/>
              </a:solidFill>
              <a:latin typeface="Yanone Kaffeesatz"/>
              <a:ea typeface="Yanone Kaffeesatz"/>
              <a:cs typeface="Yanone Kaffeesatz"/>
              <a:sym typeface="Yanone Kaffeesatz"/>
            </a:endParaRPr>
          </a:p>
        </p:txBody>
      </p:sp>
      <p:cxnSp>
        <p:nvCxnSpPr>
          <p:cNvPr id="27" name="Google Shape;1083;p54">
            <a:extLst>
              <a:ext uri="{FF2B5EF4-FFF2-40B4-BE49-F238E27FC236}">
                <a16:creationId xmlns:a16="http://schemas.microsoft.com/office/drawing/2014/main" id="{EB4FB4CC-A6A8-42E8-A1A2-421D76051E81}"/>
              </a:ext>
            </a:extLst>
          </p:cNvPr>
          <p:cNvCxnSpPr>
            <a:cxnSpLocks/>
            <a:stCxn id="13" idx="6"/>
          </p:cNvCxnSpPr>
          <p:nvPr/>
        </p:nvCxnSpPr>
        <p:spPr>
          <a:xfrm>
            <a:off x="5702824" y="2779555"/>
            <a:ext cx="1210500" cy="9458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3" name="Google Shape;1099;p54">
            <a:extLst>
              <a:ext uri="{FF2B5EF4-FFF2-40B4-BE49-F238E27FC236}">
                <a16:creationId xmlns:a16="http://schemas.microsoft.com/office/drawing/2014/main" id="{1C46D2D3-1A6C-4997-A4AF-0CE4255DA69A}"/>
              </a:ext>
            </a:extLst>
          </p:cNvPr>
          <p:cNvSpPr/>
          <p:nvPr/>
        </p:nvSpPr>
        <p:spPr>
          <a:xfrm rot="890473">
            <a:off x="8233332" y="853705"/>
            <a:ext cx="536836" cy="394904"/>
          </a:xfrm>
          <a:custGeom>
            <a:avLst/>
            <a:gdLst/>
            <a:ahLst/>
            <a:cxnLst/>
            <a:rect l="l" t="t" r="r" b="b"/>
            <a:pathLst>
              <a:path w="52121" h="33585" extrusionOk="0">
                <a:moveTo>
                  <a:pt x="9549" y="1"/>
                </a:moveTo>
                <a:cubicBezTo>
                  <a:pt x="6778" y="1"/>
                  <a:pt x="5169" y="1483"/>
                  <a:pt x="3775" y="3848"/>
                </a:cubicBezTo>
                <a:cubicBezTo>
                  <a:pt x="1" y="10260"/>
                  <a:pt x="705" y="16991"/>
                  <a:pt x="2388" y="23677"/>
                </a:cubicBezTo>
                <a:cubicBezTo>
                  <a:pt x="3230" y="27065"/>
                  <a:pt x="5344" y="29953"/>
                  <a:pt x="9097" y="30749"/>
                </a:cubicBezTo>
                <a:cubicBezTo>
                  <a:pt x="14440" y="31863"/>
                  <a:pt x="19716" y="33387"/>
                  <a:pt x="25219" y="33569"/>
                </a:cubicBezTo>
                <a:cubicBezTo>
                  <a:pt x="25574" y="33580"/>
                  <a:pt x="25927" y="33585"/>
                  <a:pt x="26279" y="33585"/>
                </a:cubicBezTo>
                <a:cubicBezTo>
                  <a:pt x="33443" y="33585"/>
                  <a:pt x="40057" y="31406"/>
                  <a:pt x="46299" y="28111"/>
                </a:cubicBezTo>
                <a:cubicBezTo>
                  <a:pt x="51802" y="25201"/>
                  <a:pt x="52120" y="22108"/>
                  <a:pt x="47663" y="17742"/>
                </a:cubicBezTo>
                <a:cubicBezTo>
                  <a:pt x="46845" y="16969"/>
                  <a:pt x="45981" y="16218"/>
                  <a:pt x="45048" y="15582"/>
                </a:cubicBezTo>
                <a:cubicBezTo>
                  <a:pt x="36748" y="9828"/>
                  <a:pt x="27288" y="6304"/>
                  <a:pt x="18329" y="1847"/>
                </a:cubicBezTo>
                <a:cubicBezTo>
                  <a:pt x="15805" y="596"/>
                  <a:pt x="13031" y="278"/>
                  <a:pt x="10211" y="28"/>
                </a:cubicBezTo>
                <a:cubicBezTo>
                  <a:pt x="9983" y="10"/>
                  <a:pt x="9762" y="1"/>
                  <a:pt x="9549" y="1"/>
                </a:cubicBezTo>
                <a:close/>
              </a:path>
            </a:pathLst>
          </a:custGeom>
          <a:solidFill>
            <a:srgbClr val="D23D1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1100;p54">
            <a:extLst>
              <a:ext uri="{FF2B5EF4-FFF2-40B4-BE49-F238E27FC236}">
                <a16:creationId xmlns:a16="http://schemas.microsoft.com/office/drawing/2014/main" id="{3F58F711-5F5C-4D62-9D25-3D7F69414CA9}"/>
              </a:ext>
            </a:extLst>
          </p:cNvPr>
          <p:cNvSpPr/>
          <p:nvPr/>
        </p:nvSpPr>
        <p:spPr>
          <a:xfrm rot="1176125">
            <a:off x="8581852" y="807515"/>
            <a:ext cx="323339" cy="264190"/>
          </a:xfrm>
          <a:custGeom>
            <a:avLst/>
            <a:gdLst/>
            <a:ahLst/>
            <a:cxnLst/>
            <a:rect l="l" t="t" r="r" b="b"/>
            <a:pathLst>
              <a:path w="46732" h="37425" extrusionOk="0">
                <a:moveTo>
                  <a:pt x="22977" y="1"/>
                </a:moveTo>
                <a:cubicBezTo>
                  <a:pt x="22754" y="1"/>
                  <a:pt x="22531" y="4"/>
                  <a:pt x="22308" y="10"/>
                </a:cubicBezTo>
                <a:cubicBezTo>
                  <a:pt x="14668" y="215"/>
                  <a:pt x="9801" y="4012"/>
                  <a:pt x="4685" y="9220"/>
                </a:cubicBezTo>
                <a:cubicBezTo>
                  <a:pt x="728" y="13245"/>
                  <a:pt x="0" y="20726"/>
                  <a:pt x="4844" y="24387"/>
                </a:cubicBezTo>
                <a:cubicBezTo>
                  <a:pt x="7141" y="26138"/>
                  <a:pt x="10097" y="26775"/>
                  <a:pt x="12939" y="27275"/>
                </a:cubicBezTo>
                <a:cubicBezTo>
                  <a:pt x="15805" y="27775"/>
                  <a:pt x="18738" y="28207"/>
                  <a:pt x="21262" y="29640"/>
                </a:cubicBezTo>
                <a:cubicBezTo>
                  <a:pt x="25355" y="31937"/>
                  <a:pt x="28152" y="36689"/>
                  <a:pt x="32769" y="37349"/>
                </a:cubicBezTo>
                <a:cubicBezTo>
                  <a:pt x="33121" y="37400"/>
                  <a:pt x="33471" y="37425"/>
                  <a:pt x="33818" y="37425"/>
                </a:cubicBezTo>
                <a:cubicBezTo>
                  <a:pt x="37484" y="37425"/>
                  <a:pt x="40824" y="34683"/>
                  <a:pt x="42797" y="31505"/>
                </a:cubicBezTo>
                <a:cubicBezTo>
                  <a:pt x="46640" y="25319"/>
                  <a:pt x="46731" y="17019"/>
                  <a:pt x="43024" y="10766"/>
                </a:cubicBezTo>
                <a:cubicBezTo>
                  <a:pt x="38999" y="3931"/>
                  <a:pt x="30928" y="1"/>
                  <a:pt x="22977" y="1"/>
                </a:cubicBezTo>
                <a:close/>
              </a:path>
            </a:pathLst>
          </a:custGeom>
          <a:solidFill>
            <a:srgbClr val="D23D1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7" name="مجموعة 96">
            <a:extLst>
              <a:ext uri="{FF2B5EF4-FFF2-40B4-BE49-F238E27FC236}">
                <a16:creationId xmlns:a16="http://schemas.microsoft.com/office/drawing/2014/main" id="{7545B49E-4DD3-4F78-80A9-286343C094F1}"/>
              </a:ext>
            </a:extLst>
          </p:cNvPr>
          <p:cNvGrpSpPr/>
          <p:nvPr/>
        </p:nvGrpSpPr>
        <p:grpSpPr>
          <a:xfrm>
            <a:off x="493932" y="3653055"/>
            <a:ext cx="551844" cy="572364"/>
            <a:chOff x="493600" y="4147934"/>
            <a:chExt cx="551844" cy="572364"/>
          </a:xfrm>
        </p:grpSpPr>
        <p:sp>
          <p:nvSpPr>
            <p:cNvPr id="45" name="Google Shape;1101;p54">
              <a:extLst>
                <a:ext uri="{FF2B5EF4-FFF2-40B4-BE49-F238E27FC236}">
                  <a16:creationId xmlns:a16="http://schemas.microsoft.com/office/drawing/2014/main" id="{C8D42091-7428-4E26-9906-D22CF7AFE610}"/>
                </a:ext>
              </a:extLst>
            </p:cNvPr>
            <p:cNvSpPr/>
            <p:nvPr/>
          </p:nvSpPr>
          <p:spPr>
            <a:xfrm rot="1991715">
              <a:off x="708140" y="4507677"/>
              <a:ext cx="256375" cy="212621"/>
            </a:xfrm>
            <a:custGeom>
              <a:avLst/>
              <a:gdLst/>
              <a:ahLst/>
              <a:cxnLst/>
              <a:rect l="l" t="t" r="r" b="b"/>
              <a:pathLst>
                <a:path w="12072" h="9792" extrusionOk="0">
                  <a:moveTo>
                    <a:pt x="5700" y="0"/>
                  </a:moveTo>
                  <a:cubicBezTo>
                    <a:pt x="5260" y="0"/>
                    <a:pt x="4816" y="53"/>
                    <a:pt x="4385" y="147"/>
                  </a:cubicBezTo>
                  <a:cubicBezTo>
                    <a:pt x="3885" y="261"/>
                    <a:pt x="3385" y="443"/>
                    <a:pt x="2953" y="671"/>
                  </a:cubicBezTo>
                  <a:cubicBezTo>
                    <a:pt x="1656" y="1330"/>
                    <a:pt x="428" y="2922"/>
                    <a:pt x="269" y="4400"/>
                  </a:cubicBezTo>
                  <a:cubicBezTo>
                    <a:pt x="1" y="6864"/>
                    <a:pt x="1916" y="9791"/>
                    <a:pt x="4560" y="9791"/>
                  </a:cubicBezTo>
                  <a:cubicBezTo>
                    <a:pt x="4600" y="9791"/>
                    <a:pt x="4640" y="9791"/>
                    <a:pt x="4681" y="9789"/>
                  </a:cubicBezTo>
                  <a:cubicBezTo>
                    <a:pt x="7660" y="9698"/>
                    <a:pt x="12071" y="6583"/>
                    <a:pt x="10366" y="3308"/>
                  </a:cubicBezTo>
                  <a:cubicBezTo>
                    <a:pt x="9775" y="2149"/>
                    <a:pt x="8910" y="1057"/>
                    <a:pt x="7751" y="466"/>
                  </a:cubicBezTo>
                  <a:cubicBezTo>
                    <a:pt x="7129" y="141"/>
                    <a:pt x="6420" y="0"/>
                    <a:pt x="5700" y="0"/>
                  </a:cubicBezTo>
                  <a:close/>
                </a:path>
              </a:pathLst>
            </a:custGeom>
            <a:solidFill>
              <a:srgbClr val="D23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6" name="مجموعة 95">
              <a:extLst>
                <a:ext uri="{FF2B5EF4-FFF2-40B4-BE49-F238E27FC236}">
                  <a16:creationId xmlns:a16="http://schemas.microsoft.com/office/drawing/2014/main" id="{6F20B4B8-7B48-4B5A-A27D-EE37B28454EC}"/>
                </a:ext>
              </a:extLst>
            </p:cNvPr>
            <p:cNvGrpSpPr/>
            <p:nvPr/>
          </p:nvGrpSpPr>
          <p:grpSpPr>
            <a:xfrm>
              <a:off x="493600" y="4147934"/>
              <a:ext cx="551844" cy="293700"/>
              <a:chOff x="493600" y="4147934"/>
              <a:chExt cx="551844" cy="293700"/>
            </a:xfrm>
          </p:grpSpPr>
          <p:sp>
            <p:nvSpPr>
              <p:cNvPr id="46" name="Google Shape;1102;p54">
                <a:extLst>
                  <a:ext uri="{FF2B5EF4-FFF2-40B4-BE49-F238E27FC236}">
                    <a16:creationId xmlns:a16="http://schemas.microsoft.com/office/drawing/2014/main" id="{10187B92-4B41-4075-B3F3-550A8C973BF0}"/>
                  </a:ext>
                </a:extLst>
              </p:cNvPr>
              <p:cNvSpPr/>
              <p:nvPr/>
            </p:nvSpPr>
            <p:spPr>
              <a:xfrm rot="1991715">
                <a:off x="493600" y="4147934"/>
                <a:ext cx="345189" cy="293700"/>
              </a:xfrm>
              <a:custGeom>
                <a:avLst/>
                <a:gdLst/>
                <a:ahLst/>
                <a:cxnLst/>
                <a:rect l="l" t="t" r="r" b="b"/>
                <a:pathLst>
                  <a:path w="16254" h="13526" extrusionOk="0">
                    <a:moveTo>
                      <a:pt x="8024" y="0"/>
                    </a:moveTo>
                    <a:cubicBezTo>
                      <a:pt x="7636" y="0"/>
                      <a:pt x="7252" y="29"/>
                      <a:pt x="6868" y="89"/>
                    </a:cubicBezTo>
                    <a:cubicBezTo>
                      <a:pt x="4822" y="362"/>
                      <a:pt x="2434" y="1931"/>
                      <a:pt x="1524" y="3841"/>
                    </a:cubicBezTo>
                    <a:cubicBezTo>
                      <a:pt x="1" y="7093"/>
                      <a:pt x="1251" y="12027"/>
                      <a:pt x="4935" y="13164"/>
                    </a:cubicBezTo>
                    <a:cubicBezTo>
                      <a:pt x="5702" y="13405"/>
                      <a:pt x="6590" y="13525"/>
                      <a:pt x="7520" y="13525"/>
                    </a:cubicBezTo>
                    <a:cubicBezTo>
                      <a:pt x="11499" y="13525"/>
                      <a:pt x="16254" y="11336"/>
                      <a:pt x="15646" y="7115"/>
                    </a:cubicBezTo>
                    <a:cubicBezTo>
                      <a:pt x="15373" y="5296"/>
                      <a:pt x="14736" y="3409"/>
                      <a:pt x="13440" y="2067"/>
                    </a:cubicBezTo>
                    <a:cubicBezTo>
                      <a:pt x="12348" y="907"/>
                      <a:pt x="10711" y="248"/>
                      <a:pt x="9074" y="66"/>
                    </a:cubicBezTo>
                    <a:cubicBezTo>
                      <a:pt x="8720" y="23"/>
                      <a:pt x="8370" y="0"/>
                      <a:pt x="8024" y="0"/>
                    </a:cubicBezTo>
                    <a:close/>
                  </a:path>
                </a:pathLst>
              </a:custGeom>
              <a:solidFill>
                <a:srgbClr val="D23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1103;p54">
                <a:extLst>
                  <a:ext uri="{FF2B5EF4-FFF2-40B4-BE49-F238E27FC236}">
                    <a16:creationId xmlns:a16="http://schemas.microsoft.com/office/drawing/2014/main" id="{74D6AEA7-26A3-4131-BE65-18971540E529}"/>
                  </a:ext>
                </a:extLst>
              </p:cNvPr>
              <p:cNvSpPr/>
              <p:nvPr/>
            </p:nvSpPr>
            <p:spPr>
              <a:xfrm rot="1991715">
                <a:off x="862931" y="4254916"/>
                <a:ext cx="182513" cy="151584"/>
              </a:xfrm>
              <a:custGeom>
                <a:avLst/>
                <a:gdLst/>
                <a:ahLst/>
                <a:cxnLst/>
                <a:rect l="l" t="t" r="r" b="b"/>
                <a:pathLst>
                  <a:path w="8594" h="6981" extrusionOk="0">
                    <a:moveTo>
                      <a:pt x="4072" y="1"/>
                    </a:moveTo>
                    <a:cubicBezTo>
                      <a:pt x="3753" y="1"/>
                      <a:pt x="3430" y="41"/>
                      <a:pt x="3114" y="111"/>
                    </a:cubicBezTo>
                    <a:cubicBezTo>
                      <a:pt x="2750" y="179"/>
                      <a:pt x="2409" y="316"/>
                      <a:pt x="2090" y="475"/>
                    </a:cubicBezTo>
                    <a:cubicBezTo>
                      <a:pt x="1158" y="952"/>
                      <a:pt x="294" y="2089"/>
                      <a:pt x="180" y="3135"/>
                    </a:cubicBezTo>
                    <a:cubicBezTo>
                      <a:pt x="1" y="4881"/>
                      <a:pt x="1364" y="6980"/>
                      <a:pt x="3229" y="6980"/>
                    </a:cubicBezTo>
                    <a:cubicBezTo>
                      <a:pt x="3259" y="6980"/>
                      <a:pt x="3288" y="6980"/>
                      <a:pt x="3318" y="6978"/>
                    </a:cubicBezTo>
                    <a:cubicBezTo>
                      <a:pt x="5433" y="6910"/>
                      <a:pt x="8594" y="4682"/>
                      <a:pt x="7389" y="2340"/>
                    </a:cubicBezTo>
                    <a:cubicBezTo>
                      <a:pt x="6957" y="1544"/>
                      <a:pt x="6343" y="748"/>
                      <a:pt x="5524" y="338"/>
                    </a:cubicBezTo>
                    <a:cubicBezTo>
                      <a:pt x="5077" y="101"/>
                      <a:pt x="4580" y="1"/>
                      <a:pt x="4072" y="1"/>
                    </a:cubicBezTo>
                    <a:close/>
                  </a:path>
                </a:pathLst>
              </a:custGeom>
              <a:solidFill>
                <a:srgbClr val="D23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52" name="Google Shape;1069;p54">
            <a:extLst>
              <a:ext uri="{FF2B5EF4-FFF2-40B4-BE49-F238E27FC236}">
                <a16:creationId xmlns:a16="http://schemas.microsoft.com/office/drawing/2014/main" id="{DC9800B3-836D-46D3-BECC-8A590CD55DEA}"/>
              </a:ext>
            </a:extLst>
          </p:cNvPr>
          <p:cNvCxnSpPr>
            <a:cxnSpLocks/>
            <a:stCxn id="58" idx="0"/>
          </p:cNvCxnSpPr>
          <p:nvPr/>
        </p:nvCxnSpPr>
        <p:spPr>
          <a:xfrm flipV="1">
            <a:off x="7000299" y="1443536"/>
            <a:ext cx="0" cy="1122354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4" name="Google Shape;1077;p54">
            <a:extLst>
              <a:ext uri="{FF2B5EF4-FFF2-40B4-BE49-F238E27FC236}">
                <a16:creationId xmlns:a16="http://schemas.microsoft.com/office/drawing/2014/main" id="{BBC278F2-441A-47E4-B611-838173894EF1}"/>
              </a:ext>
            </a:extLst>
          </p:cNvPr>
          <p:cNvSpPr txBox="1"/>
          <p:nvPr/>
        </p:nvSpPr>
        <p:spPr>
          <a:xfrm>
            <a:off x="7000299" y="1733071"/>
            <a:ext cx="2088574" cy="5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system architecture and design including UML diagrams, Data Flow Diagram, Use-case diagram, and sequence diagrams</a:t>
            </a:r>
            <a:endParaRPr sz="1200" dirty="0">
              <a:solidFill>
                <a:schemeClr val="dk1"/>
              </a:solidFill>
              <a:latin typeface="Yanone Kaffeesatz"/>
              <a:ea typeface="Yanone Kaffeesatz"/>
              <a:cs typeface="Yanone Kaffeesatz"/>
              <a:sym typeface="Yanone Kaffeesatz"/>
            </a:endParaRPr>
          </a:p>
        </p:txBody>
      </p:sp>
      <p:sp>
        <p:nvSpPr>
          <p:cNvPr id="56" name="Google Shape;694;p50">
            <a:extLst>
              <a:ext uri="{FF2B5EF4-FFF2-40B4-BE49-F238E27FC236}">
                <a16:creationId xmlns:a16="http://schemas.microsoft.com/office/drawing/2014/main" id="{0C3C8507-076D-4EF9-837B-EE83132636FB}"/>
              </a:ext>
            </a:extLst>
          </p:cNvPr>
          <p:cNvSpPr txBox="1"/>
          <p:nvPr/>
        </p:nvSpPr>
        <p:spPr>
          <a:xfrm>
            <a:off x="2135452" y="3003773"/>
            <a:ext cx="3302794" cy="13037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</a:pP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the programming language that will be used in developing the application is Dart language </a:t>
            </a:r>
            <a:b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</a:b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and it will be developed in android studio IDE using flutter framework.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lvl="0">
              <a:lnSpc>
                <a:spcPct val="115000"/>
              </a:lnSpc>
              <a:spcAft>
                <a:spcPts val="1000"/>
              </a:spcAft>
            </a:pPr>
            <a:b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</a:br>
            <a:b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</a:b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58" name="Google Shape;1065;p54">
            <a:extLst>
              <a:ext uri="{FF2B5EF4-FFF2-40B4-BE49-F238E27FC236}">
                <a16:creationId xmlns:a16="http://schemas.microsoft.com/office/drawing/2014/main" id="{DA157A3D-3C7D-4A5D-B836-A820E75DC54F}"/>
              </a:ext>
            </a:extLst>
          </p:cNvPr>
          <p:cNvSpPr/>
          <p:nvPr/>
        </p:nvSpPr>
        <p:spPr>
          <a:xfrm>
            <a:off x="6730484" y="2565890"/>
            <a:ext cx="539630" cy="413383"/>
          </a:xfrm>
          <a:prstGeom prst="ellipse">
            <a:avLst/>
          </a:prstGeom>
          <a:noFill/>
          <a:ln w="19050" cap="flat" cmpd="sng">
            <a:solidFill>
              <a:srgbClr val="435D7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1102;p54">
            <a:extLst>
              <a:ext uri="{FF2B5EF4-FFF2-40B4-BE49-F238E27FC236}">
                <a16:creationId xmlns:a16="http://schemas.microsoft.com/office/drawing/2014/main" id="{1E9DCA66-FCCF-433D-87BC-CFD4A7FF0F39}"/>
              </a:ext>
            </a:extLst>
          </p:cNvPr>
          <p:cNvSpPr/>
          <p:nvPr/>
        </p:nvSpPr>
        <p:spPr>
          <a:xfrm rot="1991715">
            <a:off x="92396" y="2510495"/>
            <a:ext cx="665307" cy="518768"/>
          </a:xfrm>
          <a:custGeom>
            <a:avLst/>
            <a:gdLst/>
            <a:ahLst/>
            <a:cxnLst/>
            <a:rect l="l" t="t" r="r" b="b"/>
            <a:pathLst>
              <a:path w="16254" h="13526" extrusionOk="0">
                <a:moveTo>
                  <a:pt x="8024" y="0"/>
                </a:moveTo>
                <a:cubicBezTo>
                  <a:pt x="7636" y="0"/>
                  <a:pt x="7252" y="29"/>
                  <a:pt x="6868" y="89"/>
                </a:cubicBezTo>
                <a:cubicBezTo>
                  <a:pt x="4822" y="362"/>
                  <a:pt x="2434" y="1931"/>
                  <a:pt x="1524" y="3841"/>
                </a:cubicBezTo>
                <a:cubicBezTo>
                  <a:pt x="1" y="7093"/>
                  <a:pt x="1251" y="12027"/>
                  <a:pt x="4935" y="13164"/>
                </a:cubicBezTo>
                <a:cubicBezTo>
                  <a:pt x="5702" y="13405"/>
                  <a:pt x="6590" y="13525"/>
                  <a:pt x="7520" y="13525"/>
                </a:cubicBezTo>
                <a:cubicBezTo>
                  <a:pt x="11499" y="13525"/>
                  <a:pt x="16254" y="11336"/>
                  <a:pt x="15646" y="7115"/>
                </a:cubicBezTo>
                <a:cubicBezTo>
                  <a:pt x="15373" y="5296"/>
                  <a:pt x="14736" y="3409"/>
                  <a:pt x="13440" y="2067"/>
                </a:cubicBezTo>
                <a:cubicBezTo>
                  <a:pt x="12348" y="907"/>
                  <a:pt x="10711" y="248"/>
                  <a:pt x="9074" y="66"/>
                </a:cubicBezTo>
                <a:cubicBezTo>
                  <a:pt x="8720" y="23"/>
                  <a:pt x="8370" y="0"/>
                  <a:pt x="8024" y="0"/>
                </a:cubicBezTo>
                <a:close/>
              </a:path>
            </a:pathLst>
          </a:custGeom>
          <a:solidFill>
            <a:srgbClr val="FED5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1102;p54">
            <a:extLst>
              <a:ext uri="{FF2B5EF4-FFF2-40B4-BE49-F238E27FC236}">
                <a16:creationId xmlns:a16="http://schemas.microsoft.com/office/drawing/2014/main" id="{23C0BF7E-649F-4D3E-9AA2-613BD7649E8E}"/>
              </a:ext>
            </a:extLst>
          </p:cNvPr>
          <p:cNvSpPr/>
          <p:nvPr/>
        </p:nvSpPr>
        <p:spPr>
          <a:xfrm rot="1991715">
            <a:off x="1726122" y="2514811"/>
            <a:ext cx="691959" cy="555305"/>
          </a:xfrm>
          <a:custGeom>
            <a:avLst/>
            <a:gdLst/>
            <a:ahLst/>
            <a:cxnLst/>
            <a:rect l="l" t="t" r="r" b="b"/>
            <a:pathLst>
              <a:path w="16254" h="13526" extrusionOk="0">
                <a:moveTo>
                  <a:pt x="8024" y="0"/>
                </a:moveTo>
                <a:cubicBezTo>
                  <a:pt x="7636" y="0"/>
                  <a:pt x="7252" y="29"/>
                  <a:pt x="6868" y="89"/>
                </a:cubicBezTo>
                <a:cubicBezTo>
                  <a:pt x="4822" y="362"/>
                  <a:pt x="2434" y="1931"/>
                  <a:pt x="1524" y="3841"/>
                </a:cubicBezTo>
                <a:cubicBezTo>
                  <a:pt x="1" y="7093"/>
                  <a:pt x="1251" y="12027"/>
                  <a:pt x="4935" y="13164"/>
                </a:cubicBezTo>
                <a:cubicBezTo>
                  <a:pt x="5702" y="13405"/>
                  <a:pt x="6590" y="13525"/>
                  <a:pt x="7520" y="13525"/>
                </a:cubicBezTo>
                <a:cubicBezTo>
                  <a:pt x="11499" y="13525"/>
                  <a:pt x="16254" y="11336"/>
                  <a:pt x="15646" y="7115"/>
                </a:cubicBezTo>
                <a:cubicBezTo>
                  <a:pt x="15373" y="5296"/>
                  <a:pt x="14736" y="3409"/>
                  <a:pt x="13440" y="2067"/>
                </a:cubicBezTo>
                <a:cubicBezTo>
                  <a:pt x="12348" y="907"/>
                  <a:pt x="10711" y="248"/>
                  <a:pt x="9074" y="66"/>
                </a:cubicBezTo>
                <a:cubicBezTo>
                  <a:pt x="8720" y="23"/>
                  <a:pt x="8370" y="0"/>
                  <a:pt x="8024" y="0"/>
                </a:cubicBezTo>
                <a:close/>
              </a:path>
            </a:pathLst>
          </a:custGeom>
          <a:solidFill>
            <a:srgbClr val="FED5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1102;p54">
            <a:extLst>
              <a:ext uri="{FF2B5EF4-FFF2-40B4-BE49-F238E27FC236}">
                <a16:creationId xmlns:a16="http://schemas.microsoft.com/office/drawing/2014/main" id="{C9B9DEF6-DD97-4A70-9342-8E0F533E772A}"/>
              </a:ext>
            </a:extLst>
          </p:cNvPr>
          <p:cNvSpPr/>
          <p:nvPr/>
        </p:nvSpPr>
        <p:spPr>
          <a:xfrm rot="1991715">
            <a:off x="3413436" y="2513320"/>
            <a:ext cx="717684" cy="530712"/>
          </a:xfrm>
          <a:custGeom>
            <a:avLst/>
            <a:gdLst/>
            <a:ahLst/>
            <a:cxnLst/>
            <a:rect l="l" t="t" r="r" b="b"/>
            <a:pathLst>
              <a:path w="16254" h="13526" extrusionOk="0">
                <a:moveTo>
                  <a:pt x="8024" y="0"/>
                </a:moveTo>
                <a:cubicBezTo>
                  <a:pt x="7636" y="0"/>
                  <a:pt x="7252" y="29"/>
                  <a:pt x="6868" y="89"/>
                </a:cubicBezTo>
                <a:cubicBezTo>
                  <a:pt x="4822" y="362"/>
                  <a:pt x="2434" y="1931"/>
                  <a:pt x="1524" y="3841"/>
                </a:cubicBezTo>
                <a:cubicBezTo>
                  <a:pt x="1" y="7093"/>
                  <a:pt x="1251" y="12027"/>
                  <a:pt x="4935" y="13164"/>
                </a:cubicBezTo>
                <a:cubicBezTo>
                  <a:pt x="5702" y="13405"/>
                  <a:pt x="6590" y="13525"/>
                  <a:pt x="7520" y="13525"/>
                </a:cubicBezTo>
                <a:cubicBezTo>
                  <a:pt x="11499" y="13525"/>
                  <a:pt x="16254" y="11336"/>
                  <a:pt x="15646" y="7115"/>
                </a:cubicBezTo>
                <a:cubicBezTo>
                  <a:pt x="15373" y="5296"/>
                  <a:pt x="14736" y="3409"/>
                  <a:pt x="13440" y="2067"/>
                </a:cubicBezTo>
                <a:cubicBezTo>
                  <a:pt x="12348" y="907"/>
                  <a:pt x="10711" y="248"/>
                  <a:pt x="9074" y="66"/>
                </a:cubicBezTo>
                <a:cubicBezTo>
                  <a:pt x="8720" y="23"/>
                  <a:pt x="8370" y="0"/>
                  <a:pt x="8024" y="0"/>
                </a:cubicBezTo>
                <a:close/>
              </a:path>
            </a:pathLst>
          </a:custGeom>
          <a:solidFill>
            <a:srgbClr val="FED5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1102;p54">
            <a:extLst>
              <a:ext uri="{FF2B5EF4-FFF2-40B4-BE49-F238E27FC236}">
                <a16:creationId xmlns:a16="http://schemas.microsoft.com/office/drawing/2014/main" id="{EF542ACE-A5C5-4409-9FD8-8AF3FDB264A6}"/>
              </a:ext>
            </a:extLst>
          </p:cNvPr>
          <p:cNvSpPr/>
          <p:nvPr/>
        </p:nvSpPr>
        <p:spPr>
          <a:xfrm rot="1991715">
            <a:off x="5096065" y="2474813"/>
            <a:ext cx="658463" cy="621230"/>
          </a:xfrm>
          <a:custGeom>
            <a:avLst/>
            <a:gdLst/>
            <a:ahLst/>
            <a:cxnLst/>
            <a:rect l="l" t="t" r="r" b="b"/>
            <a:pathLst>
              <a:path w="16254" h="13526" extrusionOk="0">
                <a:moveTo>
                  <a:pt x="8024" y="0"/>
                </a:moveTo>
                <a:cubicBezTo>
                  <a:pt x="7636" y="0"/>
                  <a:pt x="7252" y="29"/>
                  <a:pt x="6868" y="89"/>
                </a:cubicBezTo>
                <a:cubicBezTo>
                  <a:pt x="4822" y="362"/>
                  <a:pt x="2434" y="1931"/>
                  <a:pt x="1524" y="3841"/>
                </a:cubicBezTo>
                <a:cubicBezTo>
                  <a:pt x="1" y="7093"/>
                  <a:pt x="1251" y="12027"/>
                  <a:pt x="4935" y="13164"/>
                </a:cubicBezTo>
                <a:cubicBezTo>
                  <a:pt x="5702" y="13405"/>
                  <a:pt x="6590" y="13525"/>
                  <a:pt x="7520" y="13525"/>
                </a:cubicBezTo>
                <a:cubicBezTo>
                  <a:pt x="11499" y="13525"/>
                  <a:pt x="16254" y="11336"/>
                  <a:pt x="15646" y="7115"/>
                </a:cubicBezTo>
                <a:cubicBezTo>
                  <a:pt x="15373" y="5296"/>
                  <a:pt x="14736" y="3409"/>
                  <a:pt x="13440" y="2067"/>
                </a:cubicBezTo>
                <a:cubicBezTo>
                  <a:pt x="12348" y="907"/>
                  <a:pt x="10711" y="248"/>
                  <a:pt x="9074" y="66"/>
                </a:cubicBezTo>
                <a:cubicBezTo>
                  <a:pt x="8720" y="23"/>
                  <a:pt x="8370" y="0"/>
                  <a:pt x="8024" y="0"/>
                </a:cubicBezTo>
                <a:close/>
              </a:path>
            </a:pathLst>
          </a:custGeom>
          <a:solidFill>
            <a:srgbClr val="FED5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1102;p54">
            <a:extLst>
              <a:ext uri="{FF2B5EF4-FFF2-40B4-BE49-F238E27FC236}">
                <a16:creationId xmlns:a16="http://schemas.microsoft.com/office/drawing/2014/main" id="{722DD07F-2951-404A-87AA-89D3D1D2813A}"/>
              </a:ext>
            </a:extLst>
          </p:cNvPr>
          <p:cNvSpPr/>
          <p:nvPr/>
        </p:nvSpPr>
        <p:spPr>
          <a:xfrm rot="1991715">
            <a:off x="6650817" y="2487936"/>
            <a:ext cx="711339" cy="540414"/>
          </a:xfrm>
          <a:custGeom>
            <a:avLst/>
            <a:gdLst/>
            <a:ahLst/>
            <a:cxnLst/>
            <a:rect l="l" t="t" r="r" b="b"/>
            <a:pathLst>
              <a:path w="16254" h="13526" extrusionOk="0">
                <a:moveTo>
                  <a:pt x="8024" y="0"/>
                </a:moveTo>
                <a:cubicBezTo>
                  <a:pt x="7636" y="0"/>
                  <a:pt x="7252" y="29"/>
                  <a:pt x="6868" y="89"/>
                </a:cubicBezTo>
                <a:cubicBezTo>
                  <a:pt x="4822" y="362"/>
                  <a:pt x="2434" y="1931"/>
                  <a:pt x="1524" y="3841"/>
                </a:cubicBezTo>
                <a:cubicBezTo>
                  <a:pt x="1" y="7093"/>
                  <a:pt x="1251" y="12027"/>
                  <a:pt x="4935" y="13164"/>
                </a:cubicBezTo>
                <a:cubicBezTo>
                  <a:pt x="5702" y="13405"/>
                  <a:pt x="6590" y="13525"/>
                  <a:pt x="7520" y="13525"/>
                </a:cubicBezTo>
                <a:cubicBezTo>
                  <a:pt x="11499" y="13525"/>
                  <a:pt x="16254" y="11336"/>
                  <a:pt x="15646" y="7115"/>
                </a:cubicBezTo>
                <a:cubicBezTo>
                  <a:pt x="15373" y="5296"/>
                  <a:pt x="14736" y="3409"/>
                  <a:pt x="13440" y="2067"/>
                </a:cubicBezTo>
                <a:cubicBezTo>
                  <a:pt x="12348" y="907"/>
                  <a:pt x="10711" y="248"/>
                  <a:pt x="9074" y="66"/>
                </a:cubicBezTo>
                <a:cubicBezTo>
                  <a:pt x="8720" y="23"/>
                  <a:pt x="8370" y="0"/>
                  <a:pt x="8024" y="0"/>
                </a:cubicBezTo>
                <a:close/>
              </a:path>
            </a:pathLst>
          </a:custGeom>
          <a:solidFill>
            <a:srgbClr val="FED5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1190;p58">
            <a:extLst>
              <a:ext uri="{FF2B5EF4-FFF2-40B4-BE49-F238E27FC236}">
                <a16:creationId xmlns:a16="http://schemas.microsoft.com/office/drawing/2014/main" id="{D7240D5E-BD7B-4480-B90F-9C13FA69295C}"/>
              </a:ext>
            </a:extLst>
          </p:cNvPr>
          <p:cNvSpPr/>
          <p:nvPr/>
        </p:nvSpPr>
        <p:spPr>
          <a:xfrm>
            <a:off x="-478879" y="4458713"/>
            <a:ext cx="2657316" cy="1026275"/>
          </a:xfrm>
          <a:custGeom>
            <a:avLst/>
            <a:gdLst/>
            <a:ahLst/>
            <a:cxnLst/>
            <a:rect l="l" t="t" r="r" b="b"/>
            <a:pathLst>
              <a:path w="46732" h="37425" extrusionOk="0">
                <a:moveTo>
                  <a:pt x="22977" y="1"/>
                </a:moveTo>
                <a:cubicBezTo>
                  <a:pt x="22754" y="1"/>
                  <a:pt x="22531" y="4"/>
                  <a:pt x="22308" y="10"/>
                </a:cubicBezTo>
                <a:cubicBezTo>
                  <a:pt x="14668" y="215"/>
                  <a:pt x="9801" y="4012"/>
                  <a:pt x="4685" y="9220"/>
                </a:cubicBezTo>
                <a:cubicBezTo>
                  <a:pt x="728" y="13245"/>
                  <a:pt x="0" y="20726"/>
                  <a:pt x="4844" y="24387"/>
                </a:cubicBezTo>
                <a:cubicBezTo>
                  <a:pt x="7141" y="26138"/>
                  <a:pt x="10097" y="26775"/>
                  <a:pt x="12939" y="27275"/>
                </a:cubicBezTo>
                <a:cubicBezTo>
                  <a:pt x="15805" y="27775"/>
                  <a:pt x="18738" y="28207"/>
                  <a:pt x="21262" y="29640"/>
                </a:cubicBezTo>
                <a:cubicBezTo>
                  <a:pt x="25355" y="31937"/>
                  <a:pt x="28152" y="36689"/>
                  <a:pt x="32769" y="37349"/>
                </a:cubicBezTo>
                <a:cubicBezTo>
                  <a:pt x="33121" y="37400"/>
                  <a:pt x="33471" y="37425"/>
                  <a:pt x="33818" y="37425"/>
                </a:cubicBezTo>
                <a:cubicBezTo>
                  <a:pt x="37484" y="37425"/>
                  <a:pt x="40824" y="34683"/>
                  <a:pt x="42797" y="31505"/>
                </a:cubicBezTo>
                <a:cubicBezTo>
                  <a:pt x="46640" y="25319"/>
                  <a:pt x="46731" y="17019"/>
                  <a:pt x="43024" y="10766"/>
                </a:cubicBezTo>
                <a:cubicBezTo>
                  <a:pt x="38999" y="3931"/>
                  <a:pt x="30928" y="1"/>
                  <a:pt x="22977" y="1"/>
                </a:cubicBezTo>
                <a:close/>
              </a:path>
            </a:pathLst>
          </a:custGeom>
          <a:solidFill>
            <a:srgbClr val="CB4D3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1190;p58">
            <a:extLst>
              <a:ext uri="{FF2B5EF4-FFF2-40B4-BE49-F238E27FC236}">
                <a16:creationId xmlns:a16="http://schemas.microsoft.com/office/drawing/2014/main" id="{51F84B54-9EE0-4F5A-9B7F-B39BC7149C6E}"/>
              </a:ext>
            </a:extLst>
          </p:cNvPr>
          <p:cNvSpPr/>
          <p:nvPr/>
        </p:nvSpPr>
        <p:spPr>
          <a:xfrm>
            <a:off x="7143766" y="-256910"/>
            <a:ext cx="2657316" cy="1026275"/>
          </a:xfrm>
          <a:custGeom>
            <a:avLst/>
            <a:gdLst/>
            <a:ahLst/>
            <a:cxnLst/>
            <a:rect l="l" t="t" r="r" b="b"/>
            <a:pathLst>
              <a:path w="46732" h="37425" extrusionOk="0">
                <a:moveTo>
                  <a:pt x="22977" y="1"/>
                </a:moveTo>
                <a:cubicBezTo>
                  <a:pt x="22754" y="1"/>
                  <a:pt x="22531" y="4"/>
                  <a:pt x="22308" y="10"/>
                </a:cubicBezTo>
                <a:cubicBezTo>
                  <a:pt x="14668" y="215"/>
                  <a:pt x="9801" y="4012"/>
                  <a:pt x="4685" y="9220"/>
                </a:cubicBezTo>
                <a:cubicBezTo>
                  <a:pt x="728" y="13245"/>
                  <a:pt x="0" y="20726"/>
                  <a:pt x="4844" y="24387"/>
                </a:cubicBezTo>
                <a:cubicBezTo>
                  <a:pt x="7141" y="26138"/>
                  <a:pt x="10097" y="26775"/>
                  <a:pt x="12939" y="27275"/>
                </a:cubicBezTo>
                <a:cubicBezTo>
                  <a:pt x="15805" y="27775"/>
                  <a:pt x="18738" y="28207"/>
                  <a:pt x="21262" y="29640"/>
                </a:cubicBezTo>
                <a:cubicBezTo>
                  <a:pt x="25355" y="31937"/>
                  <a:pt x="28152" y="36689"/>
                  <a:pt x="32769" y="37349"/>
                </a:cubicBezTo>
                <a:cubicBezTo>
                  <a:pt x="33121" y="37400"/>
                  <a:pt x="33471" y="37425"/>
                  <a:pt x="33818" y="37425"/>
                </a:cubicBezTo>
                <a:cubicBezTo>
                  <a:pt x="37484" y="37425"/>
                  <a:pt x="40824" y="34683"/>
                  <a:pt x="42797" y="31505"/>
                </a:cubicBezTo>
                <a:cubicBezTo>
                  <a:pt x="46640" y="25319"/>
                  <a:pt x="46731" y="17019"/>
                  <a:pt x="43024" y="10766"/>
                </a:cubicBezTo>
                <a:cubicBezTo>
                  <a:pt x="38999" y="3931"/>
                  <a:pt x="30928" y="1"/>
                  <a:pt x="22977" y="1"/>
                </a:cubicBezTo>
                <a:close/>
              </a:path>
            </a:pathLst>
          </a:custGeom>
          <a:solidFill>
            <a:srgbClr val="CB4D3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1" name="رسم 100" descr="ذرة خطوط عريضة">
            <a:extLst>
              <a:ext uri="{FF2B5EF4-FFF2-40B4-BE49-F238E27FC236}">
                <a16:creationId xmlns:a16="http://schemas.microsoft.com/office/drawing/2014/main" id="{3DA1A2D1-2067-4DBD-A87A-52C6EC93F4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89003" y="2481068"/>
            <a:ext cx="576000" cy="576000"/>
          </a:xfrm>
          <a:prstGeom prst="rect">
            <a:avLst/>
          </a:prstGeom>
        </p:spPr>
      </p:pic>
      <p:pic>
        <p:nvPicPr>
          <p:cNvPr id="102" name="رسم 101" descr="ذرة خطوط عريضة">
            <a:extLst>
              <a:ext uri="{FF2B5EF4-FFF2-40B4-BE49-F238E27FC236}">
                <a16:creationId xmlns:a16="http://schemas.microsoft.com/office/drawing/2014/main" id="{D85EA4E8-B4A9-40FF-A494-F881526D62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84101" y="2504463"/>
            <a:ext cx="576000" cy="576000"/>
          </a:xfrm>
          <a:prstGeom prst="rect">
            <a:avLst/>
          </a:prstGeom>
        </p:spPr>
      </p:pic>
      <p:pic>
        <p:nvPicPr>
          <p:cNvPr id="103" name="رسم 102" descr="ذرة خطوط عريضة">
            <a:extLst>
              <a:ext uri="{FF2B5EF4-FFF2-40B4-BE49-F238E27FC236}">
                <a16:creationId xmlns:a16="http://schemas.microsoft.com/office/drawing/2014/main" id="{05D0018F-F3A8-4A28-9689-D9053CB51C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8803" y="2511318"/>
            <a:ext cx="576000" cy="576000"/>
          </a:xfrm>
          <a:prstGeom prst="rect">
            <a:avLst/>
          </a:prstGeom>
        </p:spPr>
      </p:pic>
      <p:pic>
        <p:nvPicPr>
          <p:cNvPr id="104" name="رسم 103" descr="ذرة خطوط عريضة">
            <a:extLst>
              <a:ext uri="{FF2B5EF4-FFF2-40B4-BE49-F238E27FC236}">
                <a16:creationId xmlns:a16="http://schemas.microsoft.com/office/drawing/2014/main" id="{3EBA16E9-53AB-4288-9178-75791833D2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51274" y="2490676"/>
            <a:ext cx="576000" cy="576000"/>
          </a:xfrm>
          <a:prstGeom prst="rect">
            <a:avLst/>
          </a:prstGeom>
        </p:spPr>
      </p:pic>
      <p:pic>
        <p:nvPicPr>
          <p:cNvPr id="105" name="رسم 104" descr="ذرة خطوط عريضة">
            <a:extLst>
              <a:ext uri="{FF2B5EF4-FFF2-40B4-BE49-F238E27FC236}">
                <a16:creationId xmlns:a16="http://schemas.microsoft.com/office/drawing/2014/main" id="{5E0716FA-2741-4547-B396-5F57E1289F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18583" y="2479013"/>
            <a:ext cx="576000" cy="576000"/>
          </a:xfrm>
          <a:prstGeom prst="rect">
            <a:avLst/>
          </a:prstGeom>
        </p:spPr>
      </p:pic>
      <p:cxnSp>
        <p:nvCxnSpPr>
          <p:cNvPr id="106" name="Google Shape;1083;p54">
            <a:extLst>
              <a:ext uri="{FF2B5EF4-FFF2-40B4-BE49-F238E27FC236}">
                <a16:creationId xmlns:a16="http://schemas.microsoft.com/office/drawing/2014/main" id="{91CAF974-582D-4D9D-AA77-633864C9574D}"/>
              </a:ext>
            </a:extLst>
          </p:cNvPr>
          <p:cNvCxnSpPr>
            <a:cxnSpLocks/>
          </p:cNvCxnSpPr>
          <p:nvPr/>
        </p:nvCxnSpPr>
        <p:spPr>
          <a:xfrm>
            <a:off x="7304247" y="2799318"/>
            <a:ext cx="1210500" cy="9458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21921569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مستطيل 1">
            <a:extLst>
              <a:ext uri="{FF2B5EF4-FFF2-40B4-BE49-F238E27FC236}">
                <a16:creationId xmlns:a16="http://schemas.microsoft.com/office/drawing/2014/main" id="{DA6A9E08-47BD-4C47-B133-6BCEC2C18693}"/>
              </a:ext>
            </a:extLst>
          </p:cNvPr>
          <p:cNvSpPr/>
          <p:nvPr/>
        </p:nvSpPr>
        <p:spPr>
          <a:xfrm>
            <a:off x="164123" y="177763"/>
            <a:ext cx="8815754" cy="4772734"/>
          </a:xfrm>
          <a:prstGeom prst="rect">
            <a:avLst/>
          </a:prstGeom>
          <a:noFill/>
          <a:ln w="76200">
            <a:solidFill>
              <a:srgbClr val="CB4D37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3" name="Google Shape;743;p54">
            <a:extLst>
              <a:ext uri="{FF2B5EF4-FFF2-40B4-BE49-F238E27FC236}">
                <a16:creationId xmlns:a16="http://schemas.microsoft.com/office/drawing/2014/main" id="{65923B2F-7CC1-457B-B3F2-D3FF1D05CC51}"/>
              </a:ext>
            </a:extLst>
          </p:cNvPr>
          <p:cNvSpPr/>
          <p:nvPr/>
        </p:nvSpPr>
        <p:spPr>
          <a:xfrm>
            <a:off x="3635075" y="727050"/>
            <a:ext cx="2352600" cy="1844700"/>
          </a:xfrm>
          <a:prstGeom prst="rect">
            <a:avLst/>
          </a:prstGeom>
          <a:noFill/>
          <a:ln w="28575" cap="flat" cmpd="sng">
            <a:solidFill>
              <a:srgbClr val="FED50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744;p54">
            <a:extLst>
              <a:ext uri="{FF2B5EF4-FFF2-40B4-BE49-F238E27FC236}">
                <a16:creationId xmlns:a16="http://schemas.microsoft.com/office/drawing/2014/main" id="{7F615373-D01A-4743-A723-B0EF48918159}"/>
              </a:ext>
            </a:extLst>
          </p:cNvPr>
          <p:cNvSpPr/>
          <p:nvPr/>
        </p:nvSpPr>
        <p:spPr>
          <a:xfrm>
            <a:off x="6111750" y="727050"/>
            <a:ext cx="2352600" cy="1844700"/>
          </a:xfrm>
          <a:prstGeom prst="rect">
            <a:avLst/>
          </a:prstGeom>
          <a:noFill/>
          <a:ln w="28575" cap="flat" cmpd="sng">
            <a:solidFill>
              <a:srgbClr val="D23D1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999999"/>
              </a:solidFill>
            </a:endParaRPr>
          </a:p>
        </p:txBody>
      </p:sp>
      <p:sp>
        <p:nvSpPr>
          <p:cNvPr id="5" name="Google Shape;745;p54">
            <a:extLst>
              <a:ext uri="{FF2B5EF4-FFF2-40B4-BE49-F238E27FC236}">
                <a16:creationId xmlns:a16="http://schemas.microsoft.com/office/drawing/2014/main" id="{ADA97BBC-F443-434D-B38F-DD4DE058EBF5}"/>
              </a:ext>
            </a:extLst>
          </p:cNvPr>
          <p:cNvSpPr/>
          <p:nvPr/>
        </p:nvSpPr>
        <p:spPr>
          <a:xfrm>
            <a:off x="3635075" y="2701075"/>
            <a:ext cx="2352600" cy="1844700"/>
          </a:xfrm>
          <a:prstGeom prst="rect">
            <a:avLst/>
          </a:prstGeom>
          <a:noFill/>
          <a:ln w="28575" cap="flat" cmpd="sng">
            <a:solidFill>
              <a:srgbClr val="D23D1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746;p54">
            <a:extLst>
              <a:ext uri="{FF2B5EF4-FFF2-40B4-BE49-F238E27FC236}">
                <a16:creationId xmlns:a16="http://schemas.microsoft.com/office/drawing/2014/main" id="{0742B4CC-52EE-47E1-A3ED-7BDFF4F81D4C}"/>
              </a:ext>
            </a:extLst>
          </p:cNvPr>
          <p:cNvSpPr/>
          <p:nvPr/>
        </p:nvSpPr>
        <p:spPr>
          <a:xfrm>
            <a:off x="6111750" y="2701075"/>
            <a:ext cx="2352600" cy="1844700"/>
          </a:xfrm>
          <a:prstGeom prst="rect">
            <a:avLst/>
          </a:prstGeom>
          <a:noFill/>
          <a:ln w="28575" cap="flat" cmpd="sng">
            <a:solidFill>
              <a:srgbClr val="FED50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747;p54">
            <a:extLst>
              <a:ext uri="{FF2B5EF4-FFF2-40B4-BE49-F238E27FC236}">
                <a16:creationId xmlns:a16="http://schemas.microsoft.com/office/drawing/2014/main" id="{112E5B16-69C4-4265-B738-97D0ED3D7158}"/>
              </a:ext>
            </a:extLst>
          </p:cNvPr>
          <p:cNvSpPr txBox="1"/>
          <p:nvPr/>
        </p:nvSpPr>
        <p:spPr>
          <a:xfrm>
            <a:off x="3711275" y="1081350"/>
            <a:ext cx="2166600" cy="113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s" sz="1600" dirty="0">
                <a:solidFill>
                  <a:srgbClr val="666666"/>
                </a:solidFill>
                <a:latin typeface="Ubuntu"/>
                <a:ea typeface="Ubuntu"/>
                <a:cs typeface="Ubuntu"/>
                <a:sym typeface="Ubuntu"/>
              </a:rPr>
              <a:t>01</a:t>
            </a:r>
            <a:br>
              <a:rPr lang="es" dirty="0">
                <a:solidFill>
                  <a:srgbClr val="999999"/>
                </a:solidFill>
                <a:latin typeface="Ubuntu"/>
                <a:ea typeface="Ubuntu"/>
                <a:cs typeface="Ubuntu"/>
                <a:sym typeface="Ubuntu"/>
              </a:rPr>
            </a:b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Delivery service so that there will be delegates to deliver orders inside the university.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999999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8" name="Google Shape;748;p54">
            <a:extLst>
              <a:ext uri="{FF2B5EF4-FFF2-40B4-BE49-F238E27FC236}">
                <a16:creationId xmlns:a16="http://schemas.microsoft.com/office/drawing/2014/main" id="{4B176D82-0DED-4F75-9374-78643F6F1206}"/>
              </a:ext>
            </a:extLst>
          </p:cNvPr>
          <p:cNvSpPr txBox="1"/>
          <p:nvPr/>
        </p:nvSpPr>
        <p:spPr>
          <a:xfrm>
            <a:off x="6285450" y="1046125"/>
            <a:ext cx="1992900" cy="113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s" sz="1600" dirty="0">
                <a:solidFill>
                  <a:srgbClr val="666666"/>
                </a:solidFill>
                <a:latin typeface="Ubuntu"/>
                <a:ea typeface="Ubuntu"/>
                <a:cs typeface="Ubuntu"/>
                <a:sym typeface="Ubuntu"/>
              </a:rPr>
              <a:t>02</a:t>
            </a:r>
            <a:br>
              <a:rPr lang="es" dirty="0">
                <a:solidFill>
                  <a:srgbClr val="999999"/>
                </a:solidFill>
                <a:latin typeface="Ubuntu"/>
                <a:ea typeface="Ubuntu"/>
                <a:cs typeface="Ubuntu"/>
                <a:sym typeface="Ubuntu"/>
              </a:rPr>
            </a:b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Providing more payment methods such as pre-paying by credit card in order to provide more flexibility in the payment process.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999999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9" name="Google Shape;749;p54">
            <a:extLst>
              <a:ext uri="{FF2B5EF4-FFF2-40B4-BE49-F238E27FC236}">
                <a16:creationId xmlns:a16="http://schemas.microsoft.com/office/drawing/2014/main" id="{EBCB87C9-DEFB-47F1-BFBE-CCE5A9E8AEAD}"/>
              </a:ext>
            </a:extLst>
          </p:cNvPr>
          <p:cNvSpPr txBox="1"/>
          <p:nvPr/>
        </p:nvSpPr>
        <p:spPr>
          <a:xfrm>
            <a:off x="3711275" y="3003300"/>
            <a:ext cx="2103600" cy="113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s" sz="1600" dirty="0">
                <a:solidFill>
                  <a:srgbClr val="666666"/>
                </a:solidFill>
                <a:latin typeface="Ubuntu"/>
                <a:ea typeface="Ubuntu"/>
                <a:cs typeface="Ubuntu"/>
                <a:sym typeface="Ubuntu"/>
              </a:rPr>
              <a:t>03</a:t>
            </a:r>
            <a:br>
              <a:rPr lang="es" dirty="0">
                <a:solidFill>
                  <a:srgbClr val="B7B7B7"/>
                </a:solidFill>
                <a:latin typeface="Ubuntu"/>
                <a:ea typeface="Ubuntu"/>
                <a:cs typeface="Ubuntu"/>
                <a:sym typeface="Ubuntu"/>
              </a:rPr>
            </a:b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Verifying user's identity by sending a verification code to user's mobile phone number.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999999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0" name="Google Shape;750;p54">
            <a:extLst>
              <a:ext uri="{FF2B5EF4-FFF2-40B4-BE49-F238E27FC236}">
                <a16:creationId xmlns:a16="http://schemas.microsoft.com/office/drawing/2014/main" id="{A2C48FE0-B9FA-4E1D-8C48-9A05267607DC}"/>
              </a:ext>
            </a:extLst>
          </p:cNvPr>
          <p:cNvSpPr txBox="1"/>
          <p:nvPr/>
        </p:nvSpPr>
        <p:spPr>
          <a:xfrm>
            <a:off x="6285450" y="3003300"/>
            <a:ext cx="1992900" cy="113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s" sz="1600" dirty="0">
                <a:solidFill>
                  <a:srgbClr val="666666"/>
                </a:solidFill>
                <a:latin typeface="Ubuntu"/>
                <a:ea typeface="Ubuntu"/>
                <a:cs typeface="Ubuntu"/>
                <a:sym typeface="Ubuntu"/>
              </a:rPr>
              <a:t>04</a:t>
            </a:r>
            <a:br>
              <a:rPr lang="es" dirty="0">
                <a:solidFill>
                  <a:srgbClr val="999999"/>
                </a:solidFill>
                <a:latin typeface="Ubuntu"/>
                <a:ea typeface="Ubuntu"/>
                <a:cs typeface="Ubuntu"/>
                <a:sym typeface="Ubuntu"/>
              </a:rPr>
            </a:b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Serve all the types of stores and stationaries of the university.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999999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1" name="Google Shape;752;p54">
            <a:extLst>
              <a:ext uri="{FF2B5EF4-FFF2-40B4-BE49-F238E27FC236}">
                <a16:creationId xmlns:a16="http://schemas.microsoft.com/office/drawing/2014/main" id="{26210624-2F8C-41F4-BA61-94268598F005}"/>
              </a:ext>
            </a:extLst>
          </p:cNvPr>
          <p:cNvSpPr txBox="1">
            <a:spLocks/>
          </p:cNvSpPr>
          <p:nvPr/>
        </p:nvSpPr>
        <p:spPr>
          <a:xfrm>
            <a:off x="779025" y="2050284"/>
            <a:ext cx="2817950" cy="166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  <a:spcAft>
                <a:spcPts val="600"/>
              </a:spcAft>
              <a:tabLst>
                <a:tab pos="5943600" algn="l"/>
              </a:tabLst>
            </a:pPr>
            <a:r>
              <a:rPr lang="en-US" sz="1800" b="1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Future enhancements/plans</a:t>
            </a:r>
            <a:br>
              <a:rPr lang="en-US" sz="1800" b="1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</a:br>
            <a:r>
              <a:rPr lang="en-US" sz="1800" b="1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Among the future improvements to the project that we aspire to accomplish:</a:t>
            </a:r>
            <a:br>
              <a:rPr lang="en-US" sz="2000"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endParaRPr lang="en-US" sz="2400" dirty="0">
              <a:latin typeface="TTE1D890B8t0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cxnSp>
        <p:nvCxnSpPr>
          <p:cNvPr id="12" name="رابط مستقيم 11">
            <a:extLst>
              <a:ext uri="{FF2B5EF4-FFF2-40B4-BE49-F238E27FC236}">
                <a16:creationId xmlns:a16="http://schemas.microsoft.com/office/drawing/2014/main" id="{A1E76808-A659-4486-A33F-AF4960E3A10A}"/>
              </a:ext>
            </a:extLst>
          </p:cNvPr>
          <p:cNvCxnSpPr/>
          <p:nvPr/>
        </p:nvCxnSpPr>
        <p:spPr>
          <a:xfrm flipH="1">
            <a:off x="890982" y="3530104"/>
            <a:ext cx="914400" cy="0"/>
          </a:xfrm>
          <a:prstGeom prst="line">
            <a:avLst/>
          </a:prstGeom>
          <a:ln w="57150">
            <a:solidFill>
              <a:srgbClr val="CB4D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82003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1181;p58">
            <a:extLst>
              <a:ext uri="{FF2B5EF4-FFF2-40B4-BE49-F238E27FC236}">
                <a16:creationId xmlns:a16="http://schemas.microsoft.com/office/drawing/2014/main" id="{B3ECCE32-70A6-4CFF-B346-6BBEE15D5D3E}"/>
              </a:ext>
            </a:extLst>
          </p:cNvPr>
          <p:cNvSpPr/>
          <p:nvPr/>
        </p:nvSpPr>
        <p:spPr>
          <a:xfrm>
            <a:off x="2223817" y="361982"/>
            <a:ext cx="5135988" cy="4103686"/>
          </a:xfrm>
          <a:custGeom>
            <a:avLst/>
            <a:gdLst/>
            <a:ahLst/>
            <a:cxnLst/>
            <a:rect l="l" t="t" r="r" b="b"/>
            <a:pathLst>
              <a:path w="12072" h="9792" extrusionOk="0">
                <a:moveTo>
                  <a:pt x="5700" y="0"/>
                </a:moveTo>
                <a:cubicBezTo>
                  <a:pt x="5260" y="0"/>
                  <a:pt x="4816" y="53"/>
                  <a:pt x="4385" y="147"/>
                </a:cubicBezTo>
                <a:cubicBezTo>
                  <a:pt x="3885" y="261"/>
                  <a:pt x="3385" y="443"/>
                  <a:pt x="2953" y="671"/>
                </a:cubicBezTo>
                <a:cubicBezTo>
                  <a:pt x="1656" y="1330"/>
                  <a:pt x="428" y="2922"/>
                  <a:pt x="269" y="4400"/>
                </a:cubicBezTo>
                <a:cubicBezTo>
                  <a:pt x="1" y="6864"/>
                  <a:pt x="1916" y="9791"/>
                  <a:pt x="4560" y="9791"/>
                </a:cubicBezTo>
                <a:cubicBezTo>
                  <a:pt x="4600" y="9791"/>
                  <a:pt x="4640" y="9791"/>
                  <a:pt x="4681" y="9789"/>
                </a:cubicBezTo>
                <a:cubicBezTo>
                  <a:pt x="7660" y="9698"/>
                  <a:pt x="12071" y="6583"/>
                  <a:pt x="10366" y="3308"/>
                </a:cubicBezTo>
                <a:cubicBezTo>
                  <a:pt x="9775" y="2149"/>
                  <a:pt x="8910" y="1057"/>
                  <a:pt x="7751" y="466"/>
                </a:cubicBezTo>
                <a:cubicBezTo>
                  <a:pt x="7129" y="141"/>
                  <a:pt x="6420" y="0"/>
                  <a:pt x="5700" y="0"/>
                </a:cubicBezTo>
                <a:close/>
              </a:path>
            </a:pathLst>
          </a:custGeom>
          <a:solidFill>
            <a:srgbClr val="EAAB9E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" name="Google Shape;357;p32">
            <a:extLst>
              <a:ext uri="{FF2B5EF4-FFF2-40B4-BE49-F238E27FC236}">
                <a16:creationId xmlns:a16="http://schemas.microsoft.com/office/drawing/2014/main" id="{B9A5C83D-703F-4C4B-A229-13B2F239F085}"/>
              </a:ext>
            </a:extLst>
          </p:cNvPr>
          <p:cNvSpPr/>
          <p:nvPr/>
        </p:nvSpPr>
        <p:spPr>
          <a:xfrm rot="8999711" flipH="1">
            <a:off x="300588" y="2539279"/>
            <a:ext cx="1573209" cy="2830374"/>
          </a:xfrm>
          <a:custGeom>
            <a:avLst/>
            <a:gdLst/>
            <a:ahLst/>
            <a:cxnLst/>
            <a:rect l="l" t="t" r="r" b="b"/>
            <a:pathLst>
              <a:path w="97942" h="116361" extrusionOk="0">
                <a:moveTo>
                  <a:pt x="49051" y="1"/>
                </a:moveTo>
                <a:lnTo>
                  <a:pt x="48755" y="592"/>
                </a:lnTo>
                <a:cubicBezTo>
                  <a:pt x="61717" y="7323"/>
                  <a:pt x="73109" y="18511"/>
                  <a:pt x="77271" y="25651"/>
                </a:cubicBezTo>
                <a:cubicBezTo>
                  <a:pt x="81546" y="32974"/>
                  <a:pt x="86912" y="44025"/>
                  <a:pt x="88163" y="54963"/>
                </a:cubicBezTo>
                <a:cubicBezTo>
                  <a:pt x="89505" y="66583"/>
                  <a:pt x="86026" y="75793"/>
                  <a:pt x="77794" y="82296"/>
                </a:cubicBezTo>
                <a:cubicBezTo>
                  <a:pt x="71055" y="87625"/>
                  <a:pt x="63549" y="88781"/>
                  <a:pt x="55955" y="88781"/>
                </a:cubicBezTo>
                <a:cubicBezTo>
                  <a:pt x="53017" y="88781"/>
                  <a:pt x="50065" y="88608"/>
                  <a:pt x="47140" y="88436"/>
                </a:cubicBezTo>
                <a:cubicBezTo>
                  <a:pt x="44204" y="88257"/>
                  <a:pt x="41230" y="88078"/>
                  <a:pt x="38270" y="88078"/>
                </a:cubicBezTo>
                <a:cubicBezTo>
                  <a:pt x="32591" y="88078"/>
                  <a:pt x="26965" y="88738"/>
                  <a:pt x="21763" y="91324"/>
                </a:cubicBezTo>
                <a:cubicBezTo>
                  <a:pt x="14509" y="94940"/>
                  <a:pt x="4116" y="105446"/>
                  <a:pt x="0" y="116111"/>
                </a:cubicBezTo>
                <a:lnTo>
                  <a:pt x="637" y="116361"/>
                </a:lnTo>
                <a:cubicBezTo>
                  <a:pt x="4685" y="105832"/>
                  <a:pt x="14918" y="95486"/>
                  <a:pt x="22058" y="91915"/>
                </a:cubicBezTo>
                <a:cubicBezTo>
                  <a:pt x="27169" y="89390"/>
                  <a:pt x="32712" y="88750"/>
                  <a:pt x="38319" y="88750"/>
                </a:cubicBezTo>
                <a:cubicBezTo>
                  <a:pt x="41244" y="88750"/>
                  <a:pt x="44187" y="88924"/>
                  <a:pt x="47095" y="89096"/>
                </a:cubicBezTo>
                <a:cubicBezTo>
                  <a:pt x="50057" y="89273"/>
                  <a:pt x="53045" y="89451"/>
                  <a:pt x="56021" y="89451"/>
                </a:cubicBezTo>
                <a:cubicBezTo>
                  <a:pt x="63717" y="89451"/>
                  <a:pt x="71332" y="88264"/>
                  <a:pt x="78203" y="82819"/>
                </a:cubicBezTo>
                <a:cubicBezTo>
                  <a:pt x="97941" y="67197"/>
                  <a:pt x="86458" y="40091"/>
                  <a:pt x="77862" y="25310"/>
                </a:cubicBezTo>
                <a:cubicBezTo>
                  <a:pt x="73655" y="18102"/>
                  <a:pt x="62126" y="6777"/>
                  <a:pt x="49051" y="1"/>
                </a:cubicBezTo>
                <a:close/>
              </a:path>
            </a:pathLst>
          </a:custGeom>
          <a:solidFill>
            <a:schemeClr val="accent3"/>
          </a:solidFill>
          <a:ln>
            <a:solidFill>
              <a:srgbClr val="CB4D37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371;p32">
            <a:extLst>
              <a:ext uri="{FF2B5EF4-FFF2-40B4-BE49-F238E27FC236}">
                <a16:creationId xmlns:a16="http://schemas.microsoft.com/office/drawing/2014/main" id="{F43A9530-B33C-4159-93D9-75A740ECB1C4}"/>
              </a:ext>
            </a:extLst>
          </p:cNvPr>
          <p:cNvSpPr/>
          <p:nvPr/>
        </p:nvSpPr>
        <p:spPr>
          <a:xfrm rot="-9899693">
            <a:off x="84625" y="643291"/>
            <a:ext cx="958491" cy="780135"/>
          </a:xfrm>
          <a:custGeom>
            <a:avLst/>
            <a:gdLst/>
            <a:ahLst/>
            <a:cxnLst/>
            <a:rect l="l" t="t" r="r" b="b"/>
            <a:pathLst>
              <a:path w="64878" h="47966" extrusionOk="0">
                <a:moveTo>
                  <a:pt x="48335" y="0"/>
                </a:moveTo>
                <a:cubicBezTo>
                  <a:pt x="45103" y="0"/>
                  <a:pt x="41875" y="1238"/>
                  <a:pt x="38817" y="2476"/>
                </a:cubicBezTo>
                <a:cubicBezTo>
                  <a:pt x="30677" y="5728"/>
                  <a:pt x="22558" y="9002"/>
                  <a:pt x="14417" y="12254"/>
                </a:cubicBezTo>
                <a:cubicBezTo>
                  <a:pt x="11552" y="13414"/>
                  <a:pt x="8619" y="14596"/>
                  <a:pt x="6299" y="16666"/>
                </a:cubicBezTo>
                <a:cubicBezTo>
                  <a:pt x="0" y="22305"/>
                  <a:pt x="2274" y="31424"/>
                  <a:pt x="6845" y="37359"/>
                </a:cubicBezTo>
                <a:cubicBezTo>
                  <a:pt x="12189" y="44249"/>
                  <a:pt x="20444" y="47797"/>
                  <a:pt x="29016" y="47956"/>
                </a:cubicBezTo>
                <a:cubicBezTo>
                  <a:pt x="29299" y="47962"/>
                  <a:pt x="29582" y="47965"/>
                  <a:pt x="29865" y="47965"/>
                </a:cubicBezTo>
                <a:cubicBezTo>
                  <a:pt x="39760" y="47965"/>
                  <a:pt x="49825" y="44103"/>
                  <a:pt x="56236" y="36609"/>
                </a:cubicBezTo>
                <a:cubicBezTo>
                  <a:pt x="62831" y="28877"/>
                  <a:pt x="64877" y="17143"/>
                  <a:pt x="60102" y="8161"/>
                </a:cubicBezTo>
                <a:cubicBezTo>
                  <a:pt x="58078" y="4341"/>
                  <a:pt x="54667" y="975"/>
                  <a:pt x="50392" y="179"/>
                </a:cubicBezTo>
                <a:cubicBezTo>
                  <a:pt x="49707" y="56"/>
                  <a:pt x="49021" y="0"/>
                  <a:pt x="48335" y="0"/>
                </a:cubicBezTo>
                <a:close/>
              </a:path>
            </a:pathLst>
          </a:custGeom>
          <a:solidFill>
            <a:srgbClr val="D23D1B"/>
          </a:solidFill>
          <a:ln>
            <a:solidFill>
              <a:srgbClr val="D23D1B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372;p32">
            <a:extLst>
              <a:ext uri="{FF2B5EF4-FFF2-40B4-BE49-F238E27FC236}">
                <a16:creationId xmlns:a16="http://schemas.microsoft.com/office/drawing/2014/main" id="{7D604600-312E-4EA1-BF62-2CBE3199364F}"/>
              </a:ext>
            </a:extLst>
          </p:cNvPr>
          <p:cNvSpPr/>
          <p:nvPr/>
        </p:nvSpPr>
        <p:spPr>
          <a:xfrm rot="-3680173">
            <a:off x="840416" y="368658"/>
            <a:ext cx="455529" cy="369495"/>
          </a:xfrm>
          <a:custGeom>
            <a:avLst/>
            <a:gdLst/>
            <a:ahLst/>
            <a:cxnLst/>
            <a:rect l="l" t="t" r="r" b="b"/>
            <a:pathLst>
              <a:path w="12072" h="9792" extrusionOk="0">
                <a:moveTo>
                  <a:pt x="5700" y="0"/>
                </a:moveTo>
                <a:cubicBezTo>
                  <a:pt x="5260" y="0"/>
                  <a:pt x="4816" y="53"/>
                  <a:pt x="4385" y="147"/>
                </a:cubicBezTo>
                <a:cubicBezTo>
                  <a:pt x="3885" y="261"/>
                  <a:pt x="3385" y="443"/>
                  <a:pt x="2953" y="671"/>
                </a:cubicBezTo>
                <a:cubicBezTo>
                  <a:pt x="1656" y="1330"/>
                  <a:pt x="428" y="2922"/>
                  <a:pt x="269" y="4400"/>
                </a:cubicBezTo>
                <a:cubicBezTo>
                  <a:pt x="1" y="6864"/>
                  <a:pt x="1916" y="9791"/>
                  <a:pt x="4560" y="9791"/>
                </a:cubicBezTo>
                <a:cubicBezTo>
                  <a:pt x="4600" y="9791"/>
                  <a:pt x="4640" y="9791"/>
                  <a:pt x="4681" y="9789"/>
                </a:cubicBezTo>
                <a:cubicBezTo>
                  <a:pt x="7660" y="9698"/>
                  <a:pt x="12071" y="6583"/>
                  <a:pt x="10366" y="3308"/>
                </a:cubicBezTo>
                <a:cubicBezTo>
                  <a:pt x="9775" y="2149"/>
                  <a:pt x="8910" y="1057"/>
                  <a:pt x="7751" y="466"/>
                </a:cubicBezTo>
                <a:cubicBezTo>
                  <a:pt x="7129" y="141"/>
                  <a:pt x="6420" y="0"/>
                  <a:pt x="5700" y="0"/>
                </a:cubicBezTo>
                <a:close/>
              </a:path>
            </a:pathLst>
          </a:custGeom>
          <a:solidFill>
            <a:srgbClr val="D671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373;p32">
            <a:extLst>
              <a:ext uri="{FF2B5EF4-FFF2-40B4-BE49-F238E27FC236}">
                <a16:creationId xmlns:a16="http://schemas.microsoft.com/office/drawing/2014/main" id="{CC2D3CC1-E34A-4B71-8318-9DFA31A24E08}"/>
              </a:ext>
            </a:extLst>
          </p:cNvPr>
          <p:cNvSpPr/>
          <p:nvPr/>
        </p:nvSpPr>
        <p:spPr>
          <a:xfrm rot="-3680173">
            <a:off x="486439" y="281670"/>
            <a:ext cx="324289" cy="263424"/>
          </a:xfrm>
          <a:custGeom>
            <a:avLst/>
            <a:gdLst/>
            <a:ahLst/>
            <a:cxnLst/>
            <a:rect l="l" t="t" r="r" b="b"/>
            <a:pathLst>
              <a:path w="8594" h="6981" extrusionOk="0">
                <a:moveTo>
                  <a:pt x="4072" y="1"/>
                </a:moveTo>
                <a:cubicBezTo>
                  <a:pt x="3753" y="1"/>
                  <a:pt x="3430" y="41"/>
                  <a:pt x="3114" y="111"/>
                </a:cubicBezTo>
                <a:cubicBezTo>
                  <a:pt x="2750" y="179"/>
                  <a:pt x="2409" y="316"/>
                  <a:pt x="2090" y="475"/>
                </a:cubicBezTo>
                <a:cubicBezTo>
                  <a:pt x="1158" y="952"/>
                  <a:pt x="294" y="2089"/>
                  <a:pt x="180" y="3135"/>
                </a:cubicBezTo>
                <a:cubicBezTo>
                  <a:pt x="1" y="4881"/>
                  <a:pt x="1364" y="6980"/>
                  <a:pt x="3229" y="6980"/>
                </a:cubicBezTo>
                <a:cubicBezTo>
                  <a:pt x="3259" y="6980"/>
                  <a:pt x="3288" y="6980"/>
                  <a:pt x="3318" y="6978"/>
                </a:cubicBezTo>
                <a:cubicBezTo>
                  <a:pt x="5433" y="6910"/>
                  <a:pt x="8594" y="4682"/>
                  <a:pt x="7389" y="2340"/>
                </a:cubicBezTo>
                <a:cubicBezTo>
                  <a:pt x="6957" y="1544"/>
                  <a:pt x="6343" y="748"/>
                  <a:pt x="5524" y="338"/>
                </a:cubicBezTo>
                <a:cubicBezTo>
                  <a:pt x="5077" y="101"/>
                  <a:pt x="4580" y="1"/>
                  <a:pt x="4072" y="1"/>
                </a:cubicBezTo>
                <a:close/>
              </a:path>
            </a:pathLst>
          </a:custGeom>
          <a:solidFill>
            <a:srgbClr val="E7ABA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352;p31">
            <a:extLst>
              <a:ext uri="{FF2B5EF4-FFF2-40B4-BE49-F238E27FC236}">
                <a16:creationId xmlns:a16="http://schemas.microsoft.com/office/drawing/2014/main" id="{8DCAE44E-9DF1-491D-86C2-A29E25E9BD37}"/>
              </a:ext>
            </a:extLst>
          </p:cNvPr>
          <p:cNvSpPr/>
          <p:nvPr/>
        </p:nvSpPr>
        <p:spPr>
          <a:xfrm rot="10800000">
            <a:off x="6615442" y="-305205"/>
            <a:ext cx="2528558" cy="1372256"/>
          </a:xfrm>
          <a:custGeom>
            <a:avLst/>
            <a:gdLst/>
            <a:ahLst/>
            <a:cxnLst/>
            <a:rect l="l" t="t" r="r" b="b"/>
            <a:pathLst>
              <a:path w="125752" h="68246" extrusionOk="0">
                <a:moveTo>
                  <a:pt x="47513" y="0"/>
                </a:moveTo>
                <a:cubicBezTo>
                  <a:pt x="29504" y="0"/>
                  <a:pt x="15679" y="18374"/>
                  <a:pt x="8437" y="30724"/>
                </a:cubicBezTo>
                <a:cubicBezTo>
                  <a:pt x="4207" y="37910"/>
                  <a:pt x="0" y="53510"/>
                  <a:pt x="478" y="68245"/>
                </a:cubicBezTo>
                <a:lnTo>
                  <a:pt x="1160" y="68222"/>
                </a:lnTo>
                <a:cubicBezTo>
                  <a:pt x="659" y="53623"/>
                  <a:pt x="4844" y="38183"/>
                  <a:pt x="9005" y="31065"/>
                </a:cubicBezTo>
                <a:cubicBezTo>
                  <a:pt x="13303" y="23743"/>
                  <a:pt x="20307" y="13647"/>
                  <a:pt x="29221" y="7188"/>
                </a:cubicBezTo>
                <a:cubicBezTo>
                  <a:pt x="35215" y="2837"/>
                  <a:pt x="41318" y="659"/>
                  <a:pt x="47462" y="659"/>
                </a:cubicBezTo>
                <a:cubicBezTo>
                  <a:pt x="51014" y="659"/>
                  <a:pt x="54580" y="1387"/>
                  <a:pt x="58146" y="2845"/>
                </a:cubicBezTo>
                <a:cubicBezTo>
                  <a:pt x="69152" y="7348"/>
                  <a:pt x="73905" y="17103"/>
                  <a:pt x="78498" y="26540"/>
                </a:cubicBezTo>
                <a:cubicBezTo>
                  <a:pt x="82273" y="34272"/>
                  <a:pt x="86162" y="42276"/>
                  <a:pt x="93461" y="47256"/>
                </a:cubicBezTo>
                <a:cubicBezTo>
                  <a:pt x="99094" y="51075"/>
                  <a:pt x="110048" y="54445"/>
                  <a:pt x="120120" y="54445"/>
                </a:cubicBezTo>
                <a:cubicBezTo>
                  <a:pt x="122044" y="54445"/>
                  <a:pt x="123936" y="54322"/>
                  <a:pt x="125752" y="54055"/>
                </a:cubicBezTo>
                <a:lnTo>
                  <a:pt x="125638" y="53396"/>
                </a:lnTo>
                <a:cubicBezTo>
                  <a:pt x="123855" y="53654"/>
                  <a:pt x="121999" y="53773"/>
                  <a:pt x="120112" y="53773"/>
                </a:cubicBezTo>
                <a:cubicBezTo>
                  <a:pt x="110182" y="53773"/>
                  <a:pt x="99389" y="50471"/>
                  <a:pt x="93848" y="46688"/>
                </a:cubicBezTo>
                <a:cubicBezTo>
                  <a:pt x="86685" y="41821"/>
                  <a:pt x="82819" y="33908"/>
                  <a:pt x="79112" y="26244"/>
                </a:cubicBezTo>
                <a:cubicBezTo>
                  <a:pt x="74451" y="16716"/>
                  <a:pt x="69652" y="6825"/>
                  <a:pt x="58396" y="2231"/>
                </a:cubicBezTo>
                <a:cubicBezTo>
                  <a:pt x="54624" y="685"/>
                  <a:pt x="50990" y="0"/>
                  <a:pt x="47513" y="0"/>
                </a:cubicBezTo>
                <a:close/>
              </a:path>
            </a:pathLst>
          </a:custGeom>
          <a:solidFill>
            <a:schemeClr val="accent1"/>
          </a:solidFill>
          <a:ln>
            <a:solidFill>
              <a:srgbClr val="CB4D37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58;p32">
            <a:extLst>
              <a:ext uri="{FF2B5EF4-FFF2-40B4-BE49-F238E27FC236}">
                <a16:creationId xmlns:a16="http://schemas.microsoft.com/office/drawing/2014/main" id="{1263B47B-65AF-428D-B49F-29EA61D6A006}"/>
              </a:ext>
            </a:extLst>
          </p:cNvPr>
          <p:cNvSpPr/>
          <p:nvPr/>
        </p:nvSpPr>
        <p:spPr>
          <a:xfrm flipH="1">
            <a:off x="7924148" y="2771705"/>
            <a:ext cx="1310438" cy="2365521"/>
          </a:xfrm>
          <a:custGeom>
            <a:avLst/>
            <a:gdLst/>
            <a:ahLst/>
            <a:cxnLst/>
            <a:rect l="l" t="t" r="r" b="b"/>
            <a:pathLst>
              <a:path w="53713" h="107947" extrusionOk="0">
                <a:moveTo>
                  <a:pt x="12462" y="69994"/>
                </a:moveTo>
                <a:cubicBezTo>
                  <a:pt x="12530" y="69562"/>
                  <a:pt x="12485" y="69607"/>
                  <a:pt x="12576" y="69335"/>
                </a:cubicBezTo>
                <a:cubicBezTo>
                  <a:pt x="12712" y="69335"/>
                  <a:pt x="12758" y="70153"/>
                  <a:pt x="12462" y="69994"/>
                </a:cubicBezTo>
                <a:close/>
                <a:moveTo>
                  <a:pt x="12985" y="71859"/>
                </a:moveTo>
                <a:lnTo>
                  <a:pt x="12985" y="72177"/>
                </a:lnTo>
                <a:cubicBezTo>
                  <a:pt x="12780" y="71904"/>
                  <a:pt x="12826" y="72336"/>
                  <a:pt x="12530" y="72291"/>
                </a:cubicBezTo>
                <a:cubicBezTo>
                  <a:pt x="12530" y="71927"/>
                  <a:pt x="12780" y="71904"/>
                  <a:pt x="12985" y="71859"/>
                </a:cubicBezTo>
                <a:close/>
                <a:moveTo>
                  <a:pt x="11803" y="71950"/>
                </a:moveTo>
                <a:cubicBezTo>
                  <a:pt x="11803" y="72473"/>
                  <a:pt x="12007" y="72564"/>
                  <a:pt x="12144" y="73041"/>
                </a:cubicBezTo>
                <a:cubicBezTo>
                  <a:pt x="12007" y="73337"/>
                  <a:pt x="11803" y="73564"/>
                  <a:pt x="11598" y="73792"/>
                </a:cubicBezTo>
                <a:cubicBezTo>
                  <a:pt x="11257" y="73564"/>
                  <a:pt x="11189" y="73041"/>
                  <a:pt x="11052" y="72586"/>
                </a:cubicBezTo>
                <a:cubicBezTo>
                  <a:pt x="11234" y="72768"/>
                  <a:pt x="11416" y="72950"/>
                  <a:pt x="11416" y="73360"/>
                </a:cubicBezTo>
                <a:cubicBezTo>
                  <a:pt x="11666" y="73382"/>
                  <a:pt x="11712" y="73200"/>
                  <a:pt x="11689" y="72928"/>
                </a:cubicBezTo>
                <a:cubicBezTo>
                  <a:pt x="11234" y="72837"/>
                  <a:pt x="10711" y="71540"/>
                  <a:pt x="11439" y="71381"/>
                </a:cubicBezTo>
                <a:cubicBezTo>
                  <a:pt x="11439" y="71654"/>
                  <a:pt x="11257" y="71722"/>
                  <a:pt x="11439" y="71927"/>
                </a:cubicBezTo>
                <a:cubicBezTo>
                  <a:pt x="11871" y="71472"/>
                  <a:pt x="11280" y="70608"/>
                  <a:pt x="11643" y="70290"/>
                </a:cubicBezTo>
                <a:lnTo>
                  <a:pt x="11280" y="70290"/>
                </a:lnTo>
                <a:cubicBezTo>
                  <a:pt x="11211" y="70699"/>
                  <a:pt x="11371" y="70813"/>
                  <a:pt x="11348" y="71154"/>
                </a:cubicBezTo>
                <a:cubicBezTo>
                  <a:pt x="10825" y="71381"/>
                  <a:pt x="10916" y="70130"/>
                  <a:pt x="11189" y="70062"/>
                </a:cubicBezTo>
                <a:cubicBezTo>
                  <a:pt x="11098" y="69767"/>
                  <a:pt x="11098" y="69494"/>
                  <a:pt x="11211" y="69198"/>
                </a:cubicBezTo>
                <a:cubicBezTo>
                  <a:pt x="11371" y="69289"/>
                  <a:pt x="11348" y="69607"/>
                  <a:pt x="11552" y="69630"/>
                </a:cubicBezTo>
                <a:cubicBezTo>
                  <a:pt x="11552" y="69835"/>
                  <a:pt x="11257" y="69698"/>
                  <a:pt x="11280" y="69949"/>
                </a:cubicBezTo>
                <a:cubicBezTo>
                  <a:pt x="11302" y="70108"/>
                  <a:pt x="11552" y="69994"/>
                  <a:pt x="11552" y="70176"/>
                </a:cubicBezTo>
                <a:cubicBezTo>
                  <a:pt x="11689" y="70153"/>
                  <a:pt x="11643" y="69903"/>
                  <a:pt x="11643" y="69744"/>
                </a:cubicBezTo>
                <a:cubicBezTo>
                  <a:pt x="12030" y="69880"/>
                  <a:pt x="12075" y="70358"/>
                  <a:pt x="12098" y="70744"/>
                </a:cubicBezTo>
                <a:cubicBezTo>
                  <a:pt x="12098" y="71108"/>
                  <a:pt x="11803" y="71540"/>
                  <a:pt x="11803" y="71950"/>
                </a:cubicBezTo>
                <a:close/>
                <a:moveTo>
                  <a:pt x="11985" y="5708"/>
                </a:moveTo>
                <a:cubicBezTo>
                  <a:pt x="11962" y="5822"/>
                  <a:pt x="11871" y="5868"/>
                  <a:pt x="11803" y="5913"/>
                </a:cubicBezTo>
                <a:cubicBezTo>
                  <a:pt x="11803" y="5799"/>
                  <a:pt x="11757" y="5640"/>
                  <a:pt x="11712" y="5799"/>
                </a:cubicBezTo>
                <a:cubicBezTo>
                  <a:pt x="11916" y="6049"/>
                  <a:pt x="11621" y="6186"/>
                  <a:pt x="11689" y="6572"/>
                </a:cubicBezTo>
                <a:cubicBezTo>
                  <a:pt x="12075" y="6618"/>
                  <a:pt x="11939" y="6186"/>
                  <a:pt x="11894" y="5913"/>
                </a:cubicBezTo>
                <a:cubicBezTo>
                  <a:pt x="12030" y="5958"/>
                  <a:pt x="12144" y="5777"/>
                  <a:pt x="11985" y="5708"/>
                </a:cubicBezTo>
                <a:close/>
                <a:moveTo>
                  <a:pt x="12508" y="7232"/>
                </a:moveTo>
                <a:cubicBezTo>
                  <a:pt x="12326" y="7277"/>
                  <a:pt x="12121" y="7277"/>
                  <a:pt x="12144" y="7573"/>
                </a:cubicBezTo>
                <a:cubicBezTo>
                  <a:pt x="12326" y="7755"/>
                  <a:pt x="12394" y="7823"/>
                  <a:pt x="12689" y="7687"/>
                </a:cubicBezTo>
                <a:cubicBezTo>
                  <a:pt x="12758" y="7391"/>
                  <a:pt x="12508" y="7459"/>
                  <a:pt x="12508" y="7232"/>
                </a:cubicBezTo>
                <a:close/>
                <a:moveTo>
                  <a:pt x="15168" y="18443"/>
                </a:moveTo>
                <a:cubicBezTo>
                  <a:pt x="15123" y="18193"/>
                  <a:pt x="15100" y="17897"/>
                  <a:pt x="14827" y="17897"/>
                </a:cubicBezTo>
                <a:cubicBezTo>
                  <a:pt x="14872" y="18170"/>
                  <a:pt x="14895" y="18465"/>
                  <a:pt x="15168" y="18443"/>
                </a:cubicBezTo>
                <a:close/>
                <a:moveTo>
                  <a:pt x="15395" y="16714"/>
                </a:moveTo>
                <a:cubicBezTo>
                  <a:pt x="15509" y="16442"/>
                  <a:pt x="15236" y="16396"/>
                  <a:pt x="15214" y="16146"/>
                </a:cubicBezTo>
                <a:cubicBezTo>
                  <a:pt x="15191" y="16032"/>
                  <a:pt x="15532" y="15577"/>
                  <a:pt x="15123" y="15600"/>
                </a:cubicBezTo>
                <a:cubicBezTo>
                  <a:pt x="14986" y="15805"/>
                  <a:pt x="15032" y="16714"/>
                  <a:pt x="15395" y="16714"/>
                </a:cubicBezTo>
                <a:close/>
                <a:moveTo>
                  <a:pt x="14577" y="15805"/>
                </a:moveTo>
                <a:cubicBezTo>
                  <a:pt x="15032" y="15737"/>
                  <a:pt x="14645" y="15236"/>
                  <a:pt x="14963" y="15054"/>
                </a:cubicBezTo>
                <a:cubicBezTo>
                  <a:pt x="14736" y="15077"/>
                  <a:pt x="14850" y="14736"/>
                  <a:pt x="14691" y="14713"/>
                </a:cubicBezTo>
                <a:cubicBezTo>
                  <a:pt x="14554" y="15145"/>
                  <a:pt x="14713" y="15327"/>
                  <a:pt x="14577" y="15805"/>
                </a:cubicBezTo>
                <a:close/>
                <a:moveTo>
                  <a:pt x="15236" y="14850"/>
                </a:moveTo>
                <a:lnTo>
                  <a:pt x="15214" y="15396"/>
                </a:lnTo>
                <a:cubicBezTo>
                  <a:pt x="15509" y="15555"/>
                  <a:pt x="15509" y="14691"/>
                  <a:pt x="15236" y="14850"/>
                </a:cubicBezTo>
                <a:close/>
                <a:moveTo>
                  <a:pt x="14963" y="14077"/>
                </a:moveTo>
                <a:cubicBezTo>
                  <a:pt x="15145" y="13849"/>
                  <a:pt x="15441" y="13758"/>
                  <a:pt x="15532" y="13440"/>
                </a:cubicBezTo>
                <a:cubicBezTo>
                  <a:pt x="15214" y="13258"/>
                  <a:pt x="15236" y="13736"/>
                  <a:pt x="15145" y="13849"/>
                </a:cubicBezTo>
                <a:cubicBezTo>
                  <a:pt x="15123" y="13895"/>
                  <a:pt x="15009" y="13826"/>
                  <a:pt x="14963" y="13849"/>
                </a:cubicBezTo>
                <a:cubicBezTo>
                  <a:pt x="14986" y="13849"/>
                  <a:pt x="14872" y="14099"/>
                  <a:pt x="14872" y="14077"/>
                </a:cubicBezTo>
                <a:cubicBezTo>
                  <a:pt x="14804" y="14213"/>
                  <a:pt x="14827" y="14349"/>
                  <a:pt x="14782" y="14509"/>
                </a:cubicBezTo>
                <a:cubicBezTo>
                  <a:pt x="15054" y="14622"/>
                  <a:pt x="14941" y="14259"/>
                  <a:pt x="14963" y="14077"/>
                </a:cubicBezTo>
                <a:close/>
                <a:moveTo>
                  <a:pt x="14145" y="19739"/>
                </a:moveTo>
                <a:cubicBezTo>
                  <a:pt x="14122" y="20057"/>
                  <a:pt x="14168" y="20285"/>
                  <a:pt x="14327" y="20398"/>
                </a:cubicBezTo>
                <a:cubicBezTo>
                  <a:pt x="14349" y="20285"/>
                  <a:pt x="14418" y="20239"/>
                  <a:pt x="14509" y="20194"/>
                </a:cubicBezTo>
                <a:cubicBezTo>
                  <a:pt x="14509" y="19898"/>
                  <a:pt x="14372" y="19762"/>
                  <a:pt x="14145" y="19739"/>
                </a:cubicBezTo>
                <a:close/>
                <a:moveTo>
                  <a:pt x="15054" y="20421"/>
                </a:moveTo>
                <a:lnTo>
                  <a:pt x="15054" y="19966"/>
                </a:lnTo>
                <a:cubicBezTo>
                  <a:pt x="14713" y="19875"/>
                  <a:pt x="14691" y="20489"/>
                  <a:pt x="15054" y="20421"/>
                </a:cubicBezTo>
                <a:close/>
                <a:moveTo>
                  <a:pt x="14077" y="23900"/>
                </a:moveTo>
                <a:cubicBezTo>
                  <a:pt x="14190" y="24469"/>
                  <a:pt x="13622" y="24219"/>
                  <a:pt x="13713" y="24764"/>
                </a:cubicBezTo>
                <a:cubicBezTo>
                  <a:pt x="14008" y="24764"/>
                  <a:pt x="14008" y="24378"/>
                  <a:pt x="14168" y="24219"/>
                </a:cubicBezTo>
                <a:cubicBezTo>
                  <a:pt x="14463" y="24082"/>
                  <a:pt x="14236" y="24582"/>
                  <a:pt x="14531" y="24446"/>
                </a:cubicBezTo>
                <a:cubicBezTo>
                  <a:pt x="14554" y="24082"/>
                  <a:pt x="14281" y="24037"/>
                  <a:pt x="14077" y="23900"/>
                </a:cubicBezTo>
                <a:close/>
                <a:moveTo>
                  <a:pt x="14145" y="25538"/>
                </a:moveTo>
                <a:lnTo>
                  <a:pt x="14145" y="25970"/>
                </a:lnTo>
                <a:cubicBezTo>
                  <a:pt x="14577" y="26152"/>
                  <a:pt x="14463" y="25401"/>
                  <a:pt x="14145" y="25538"/>
                </a:cubicBezTo>
                <a:close/>
                <a:moveTo>
                  <a:pt x="11985" y="30176"/>
                </a:moveTo>
                <a:cubicBezTo>
                  <a:pt x="11962" y="29858"/>
                  <a:pt x="12189" y="29858"/>
                  <a:pt x="12166" y="29540"/>
                </a:cubicBezTo>
                <a:cubicBezTo>
                  <a:pt x="11871" y="29381"/>
                  <a:pt x="11780" y="30086"/>
                  <a:pt x="11985" y="30176"/>
                </a:cubicBezTo>
                <a:close/>
                <a:moveTo>
                  <a:pt x="11780" y="30404"/>
                </a:moveTo>
                <a:cubicBezTo>
                  <a:pt x="11621" y="30609"/>
                  <a:pt x="11757" y="31063"/>
                  <a:pt x="12053" y="31063"/>
                </a:cubicBezTo>
                <a:cubicBezTo>
                  <a:pt x="12144" y="30631"/>
                  <a:pt x="11916" y="30586"/>
                  <a:pt x="11780" y="30404"/>
                </a:cubicBezTo>
                <a:close/>
                <a:moveTo>
                  <a:pt x="11939" y="32814"/>
                </a:moveTo>
                <a:cubicBezTo>
                  <a:pt x="12030" y="33224"/>
                  <a:pt x="11530" y="34088"/>
                  <a:pt x="12007" y="34224"/>
                </a:cubicBezTo>
                <a:cubicBezTo>
                  <a:pt x="12121" y="33815"/>
                  <a:pt x="12053" y="34065"/>
                  <a:pt x="11916" y="33906"/>
                </a:cubicBezTo>
                <a:cubicBezTo>
                  <a:pt x="11643" y="33542"/>
                  <a:pt x="12530" y="32860"/>
                  <a:pt x="11939" y="32814"/>
                </a:cubicBezTo>
                <a:close/>
                <a:moveTo>
                  <a:pt x="12758" y="33383"/>
                </a:moveTo>
                <a:cubicBezTo>
                  <a:pt x="12712" y="33724"/>
                  <a:pt x="12849" y="33815"/>
                  <a:pt x="13008" y="33929"/>
                </a:cubicBezTo>
                <a:cubicBezTo>
                  <a:pt x="13008" y="33656"/>
                  <a:pt x="13008" y="33360"/>
                  <a:pt x="12758" y="33383"/>
                </a:cubicBezTo>
                <a:close/>
                <a:moveTo>
                  <a:pt x="13372" y="46617"/>
                </a:moveTo>
                <a:cubicBezTo>
                  <a:pt x="13167" y="46640"/>
                  <a:pt x="13463" y="46913"/>
                  <a:pt x="13554" y="46936"/>
                </a:cubicBezTo>
                <a:lnTo>
                  <a:pt x="13576" y="45958"/>
                </a:lnTo>
                <a:cubicBezTo>
                  <a:pt x="13235" y="45844"/>
                  <a:pt x="13440" y="46390"/>
                  <a:pt x="13372" y="46617"/>
                </a:cubicBezTo>
                <a:close/>
                <a:moveTo>
                  <a:pt x="13508" y="49892"/>
                </a:moveTo>
                <a:cubicBezTo>
                  <a:pt x="13417" y="50188"/>
                  <a:pt x="13394" y="50460"/>
                  <a:pt x="13599" y="50665"/>
                </a:cubicBezTo>
                <a:cubicBezTo>
                  <a:pt x="13645" y="50415"/>
                  <a:pt x="13826" y="49960"/>
                  <a:pt x="13508" y="49892"/>
                </a:cubicBezTo>
                <a:close/>
                <a:moveTo>
                  <a:pt x="11848" y="57282"/>
                </a:moveTo>
                <a:cubicBezTo>
                  <a:pt x="11643" y="57442"/>
                  <a:pt x="11916" y="58260"/>
                  <a:pt x="12007" y="58056"/>
                </a:cubicBezTo>
                <a:cubicBezTo>
                  <a:pt x="11825" y="57965"/>
                  <a:pt x="12053" y="57373"/>
                  <a:pt x="11848" y="57282"/>
                </a:cubicBezTo>
                <a:close/>
                <a:moveTo>
                  <a:pt x="13804" y="60057"/>
                </a:moveTo>
                <a:cubicBezTo>
                  <a:pt x="13758" y="60307"/>
                  <a:pt x="13554" y="60989"/>
                  <a:pt x="13895" y="61057"/>
                </a:cubicBezTo>
                <a:cubicBezTo>
                  <a:pt x="13735" y="60671"/>
                  <a:pt x="14054" y="60398"/>
                  <a:pt x="13804" y="60057"/>
                </a:cubicBezTo>
                <a:close/>
                <a:moveTo>
                  <a:pt x="14031" y="63786"/>
                </a:moveTo>
                <a:cubicBezTo>
                  <a:pt x="13781" y="63786"/>
                  <a:pt x="13667" y="64514"/>
                  <a:pt x="13826" y="64650"/>
                </a:cubicBezTo>
                <a:cubicBezTo>
                  <a:pt x="13940" y="64423"/>
                  <a:pt x="14077" y="64218"/>
                  <a:pt x="14031" y="63786"/>
                </a:cubicBezTo>
                <a:close/>
                <a:moveTo>
                  <a:pt x="13008" y="64855"/>
                </a:moveTo>
                <a:cubicBezTo>
                  <a:pt x="12894" y="65059"/>
                  <a:pt x="12894" y="65378"/>
                  <a:pt x="12803" y="65628"/>
                </a:cubicBezTo>
                <a:cubicBezTo>
                  <a:pt x="13144" y="65696"/>
                  <a:pt x="13372" y="65059"/>
                  <a:pt x="13281" y="64969"/>
                </a:cubicBezTo>
                <a:cubicBezTo>
                  <a:pt x="13235" y="65287"/>
                  <a:pt x="13144" y="64809"/>
                  <a:pt x="13008" y="64855"/>
                </a:cubicBezTo>
                <a:close/>
                <a:moveTo>
                  <a:pt x="11712" y="60239"/>
                </a:moveTo>
                <a:cubicBezTo>
                  <a:pt x="11712" y="60466"/>
                  <a:pt x="11280" y="60671"/>
                  <a:pt x="11598" y="60898"/>
                </a:cubicBezTo>
                <a:cubicBezTo>
                  <a:pt x="11575" y="60671"/>
                  <a:pt x="12007" y="60466"/>
                  <a:pt x="11712" y="60239"/>
                </a:cubicBezTo>
                <a:close/>
                <a:moveTo>
                  <a:pt x="12485" y="3298"/>
                </a:moveTo>
                <a:cubicBezTo>
                  <a:pt x="12644" y="3343"/>
                  <a:pt x="12689" y="3503"/>
                  <a:pt x="12644" y="3753"/>
                </a:cubicBezTo>
                <a:cubicBezTo>
                  <a:pt x="12894" y="3753"/>
                  <a:pt x="12849" y="3571"/>
                  <a:pt x="13008" y="3753"/>
                </a:cubicBezTo>
                <a:cubicBezTo>
                  <a:pt x="13167" y="4162"/>
                  <a:pt x="13121" y="4617"/>
                  <a:pt x="13190" y="5072"/>
                </a:cubicBezTo>
                <a:cubicBezTo>
                  <a:pt x="13258" y="5777"/>
                  <a:pt x="13394" y="6504"/>
                  <a:pt x="13417" y="7255"/>
                </a:cubicBezTo>
                <a:cubicBezTo>
                  <a:pt x="13417" y="7437"/>
                  <a:pt x="13326" y="7550"/>
                  <a:pt x="13326" y="7596"/>
                </a:cubicBezTo>
                <a:cubicBezTo>
                  <a:pt x="13303" y="8687"/>
                  <a:pt x="13576" y="9779"/>
                  <a:pt x="13645" y="10870"/>
                </a:cubicBezTo>
                <a:cubicBezTo>
                  <a:pt x="13645" y="11075"/>
                  <a:pt x="13531" y="11325"/>
                  <a:pt x="13531" y="11530"/>
                </a:cubicBezTo>
                <a:cubicBezTo>
                  <a:pt x="13554" y="11643"/>
                  <a:pt x="13713" y="11825"/>
                  <a:pt x="13713" y="11962"/>
                </a:cubicBezTo>
                <a:cubicBezTo>
                  <a:pt x="13713" y="12144"/>
                  <a:pt x="13622" y="12348"/>
                  <a:pt x="13622" y="12508"/>
                </a:cubicBezTo>
                <a:cubicBezTo>
                  <a:pt x="13645" y="13258"/>
                  <a:pt x="13758" y="14213"/>
                  <a:pt x="13667" y="15032"/>
                </a:cubicBezTo>
                <a:cubicBezTo>
                  <a:pt x="13417" y="14941"/>
                  <a:pt x="13440" y="15168"/>
                  <a:pt x="13212" y="15123"/>
                </a:cubicBezTo>
                <a:cubicBezTo>
                  <a:pt x="13326" y="15577"/>
                  <a:pt x="13394" y="15100"/>
                  <a:pt x="13667" y="15145"/>
                </a:cubicBezTo>
                <a:cubicBezTo>
                  <a:pt x="13735" y="15941"/>
                  <a:pt x="13645" y="16328"/>
                  <a:pt x="13917" y="16669"/>
                </a:cubicBezTo>
                <a:cubicBezTo>
                  <a:pt x="14122" y="16919"/>
                  <a:pt x="13826" y="16987"/>
                  <a:pt x="13826" y="17101"/>
                </a:cubicBezTo>
                <a:cubicBezTo>
                  <a:pt x="13804" y="17351"/>
                  <a:pt x="14099" y="17579"/>
                  <a:pt x="13804" y="17874"/>
                </a:cubicBezTo>
                <a:cubicBezTo>
                  <a:pt x="14395" y="17760"/>
                  <a:pt x="13963" y="18193"/>
                  <a:pt x="14168" y="18420"/>
                </a:cubicBezTo>
                <a:cubicBezTo>
                  <a:pt x="14258" y="18215"/>
                  <a:pt x="14463" y="18124"/>
                  <a:pt x="14622" y="18011"/>
                </a:cubicBezTo>
                <a:cubicBezTo>
                  <a:pt x="14486" y="17829"/>
                  <a:pt x="14281" y="18033"/>
                  <a:pt x="14077" y="17760"/>
                </a:cubicBezTo>
                <a:cubicBezTo>
                  <a:pt x="14054" y="17419"/>
                  <a:pt x="14258" y="17397"/>
                  <a:pt x="14190" y="17010"/>
                </a:cubicBezTo>
                <a:lnTo>
                  <a:pt x="14554" y="17010"/>
                </a:lnTo>
                <a:cubicBezTo>
                  <a:pt x="14600" y="16646"/>
                  <a:pt x="14077" y="16942"/>
                  <a:pt x="14008" y="16464"/>
                </a:cubicBezTo>
                <a:cubicBezTo>
                  <a:pt x="14190" y="16442"/>
                  <a:pt x="14213" y="16601"/>
                  <a:pt x="14372" y="16578"/>
                </a:cubicBezTo>
                <a:cubicBezTo>
                  <a:pt x="14463" y="16146"/>
                  <a:pt x="14054" y="16010"/>
                  <a:pt x="14304" y="15691"/>
                </a:cubicBezTo>
                <a:cubicBezTo>
                  <a:pt x="14099" y="15396"/>
                  <a:pt x="13895" y="15100"/>
                  <a:pt x="13963" y="14486"/>
                </a:cubicBezTo>
                <a:cubicBezTo>
                  <a:pt x="14099" y="14645"/>
                  <a:pt x="14190" y="14873"/>
                  <a:pt x="14213" y="15145"/>
                </a:cubicBezTo>
                <a:cubicBezTo>
                  <a:pt x="14349" y="15054"/>
                  <a:pt x="14395" y="14873"/>
                  <a:pt x="14509" y="14713"/>
                </a:cubicBezTo>
                <a:cubicBezTo>
                  <a:pt x="14486" y="14486"/>
                  <a:pt x="14304" y="14827"/>
                  <a:pt x="14304" y="14827"/>
                </a:cubicBezTo>
                <a:cubicBezTo>
                  <a:pt x="14168" y="14759"/>
                  <a:pt x="14304" y="14622"/>
                  <a:pt x="14236" y="14486"/>
                </a:cubicBezTo>
                <a:cubicBezTo>
                  <a:pt x="14145" y="14327"/>
                  <a:pt x="13758" y="14304"/>
                  <a:pt x="14054" y="13940"/>
                </a:cubicBezTo>
                <a:cubicBezTo>
                  <a:pt x="14304" y="13826"/>
                  <a:pt x="14168" y="14190"/>
                  <a:pt x="14236" y="14281"/>
                </a:cubicBezTo>
                <a:cubicBezTo>
                  <a:pt x="14304" y="14372"/>
                  <a:pt x="14577" y="14259"/>
                  <a:pt x="14600" y="14509"/>
                </a:cubicBezTo>
                <a:cubicBezTo>
                  <a:pt x="14963" y="14099"/>
                  <a:pt x="14713" y="13849"/>
                  <a:pt x="14804" y="13417"/>
                </a:cubicBezTo>
                <a:cubicBezTo>
                  <a:pt x="14372" y="13394"/>
                  <a:pt x="14713" y="13849"/>
                  <a:pt x="14509" y="13963"/>
                </a:cubicBezTo>
                <a:cubicBezTo>
                  <a:pt x="14122" y="14077"/>
                  <a:pt x="14281" y="13576"/>
                  <a:pt x="14054" y="13508"/>
                </a:cubicBezTo>
                <a:cubicBezTo>
                  <a:pt x="14145" y="13144"/>
                  <a:pt x="14236" y="13463"/>
                  <a:pt x="14509" y="13417"/>
                </a:cubicBezTo>
                <a:cubicBezTo>
                  <a:pt x="14691" y="13213"/>
                  <a:pt x="14941" y="13122"/>
                  <a:pt x="14895" y="12644"/>
                </a:cubicBezTo>
                <a:cubicBezTo>
                  <a:pt x="15214" y="12667"/>
                  <a:pt x="15486" y="13053"/>
                  <a:pt x="15168" y="13213"/>
                </a:cubicBezTo>
                <a:cubicBezTo>
                  <a:pt x="15236" y="13508"/>
                  <a:pt x="15327" y="12917"/>
                  <a:pt x="15623" y="13099"/>
                </a:cubicBezTo>
                <a:cubicBezTo>
                  <a:pt x="15850" y="13326"/>
                  <a:pt x="15623" y="13622"/>
                  <a:pt x="15600" y="13872"/>
                </a:cubicBezTo>
                <a:cubicBezTo>
                  <a:pt x="15600" y="13963"/>
                  <a:pt x="15714" y="14099"/>
                  <a:pt x="15691" y="14304"/>
                </a:cubicBezTo>
                <a:cubicBezTo>
                  <a:pt x="15668" y="14804"/>
                  <a:pt x="15486" y="15396"/>
                  <a:pt x="15486" y="15941"/>
                </a:cubicBezTo>
                <a:cubicBezTo>
                  <a:pt x="15486" y="16169"/>
                  <a:pt x="15577" y="16237"/>
                  <a:pt x="15577" y="16373"/>
                </a:cubicBezTo>
                <a:cubicBezTo>
                  <a:pt x="15532" y="17169"/>
                  <a:pt x="15395" y="18124"/>
                  <a:pt x="15441" y="18897"/>
                </a:cubicBezTo>
                <a:cubicBezTo>
                  <a:pt x="15464" y="19216"/>
                  <a:pt x="15373" y="19466"/>
                  <a:pt x="15350" y="19762"/>
                </a:cubicBezTo>
                <a:cubicBezTo>
                  <a:pt x="15145" y="21604"/>
                  <a:pt x="15100" y="23536"/>
                  <a:pt x="14804" y="25333"/>
                </a:cubicBezTo>
                <a:cubicBezTo>
                  <a:pt x="14759" y="25515"/>
                  <a:pt x="14645" y="25606"/>
                  <a:pt x="14600" y="25765"/>
                </a:cubicBezTo>
                <a:cubicBezTo>
                  <a:pt x="14509" y="26129"/>
                  <a:pt x="14600" y="26515"/>
                  <a:pt x="14600" y="26970"/>
                </a:cubicBezTo>
                <a:cubicBezTo>
                  <a:pt x="14577" y="27311"/>
                  <a:pt x="14418" y="27448"/>
                  <a:pt x="14577" y="27834"/>
                </a:cubicBezTo>
                <a:cubicBezTo>
                  <a:pt x="14622" y="28175"/>
                  <a:pt x="14327" y="28130"/>
                  <a:pt x="14304" y="28380"/>
                </a:cubicBezTo>
                <a:cubicBezTo>
                  <a:pt x="14463" y="28926"/>
                  <a:pt x="14168" y="29517"/>
                  <a:pt x="14349" y="30131"/>
                </a:cubicBezTo>
                <a:cubicBezTo>
                  <a:pt x="14372" y="30313"/>
                  <a:pt x="14008" y="30131"/>
                  <a:pt x="14077" y="29904"/>
                </a:cubicBezTo>
                <a:cubicBezTo>
                  <a:pt x="13758" y="30290"/>
                  <a:pt x="14190" y="30881"/>
                  <a:pt x="14349" y="30790"/>
                </a:cubicBezTo>
                <a:cubicBezTo>
                  <a:pt x="14258" y="31177"/>
                  <a:pt x="14236" y="31700"/>
                  <a:pt x="13872" y="31768"/>
                </a:cubicBezTo>
                <a:cubicBezTo>
                  <a:pt x="14281" y="32291"/>
                  <a:pt x="13554" y="33155"/>
                  <a:pt x="14031" y="33610"/>
                </a:cubicBezTo>
                <a:cubicBezTo>
                  <a:pt x="14122" y="33815"/>
                  <a:pt x="13849" y="33883"/>
                  <a:pt x="13849" y="33951"/>
                </a:cubicBezTo>
                <a:cubicBezTo>
                  <a:pt x="13826" y="34020"/>
                  <a:pt x="13963" y="34133"/>
                  <a:pt x="13940" y="34270"/>
                </a:cubicBezTo>
                <a:cubicBezTo>
                  <a:pt x="13849" y="34747"/>
                  <a:pt x="13622" y="35566"/>
                  <a:pt x="13622" y="36225"/>
                </a:cubicBezTo>
                <a:cubicBezTo>
                  <a:pt x="13622" y="36384"/>
                  <a:pt x="13645" y="36771"/>
                  <a:pt x="13804" y="36794"/>
                </a:cubicBezTo>
                <a:cubicBezTo>
                  <a:pt x="13781" y="36907"/>
                  <a:pt x="13622" y="36862"/>
                  <a:pt x="13531" y="36885"/>
                </a:cubicBezTo>
                <a:cubicBezTo>
                  <a:pt x="13599" y="37499"/>
                  <a:pt x="13622" y="37976"/>
                  <a:pt x="13508" y="38408"/>
                </a:cubicBezTo>
                <a:cubicBezTo>
                  <a:pt x="13508" y="38522"/>
                  <a:pt x="13622" y="38499"/>
                  <a:pt x="13690" y="38522"/>
                </a:cubicBezTo>
                <a:cubicBezTo>
                  <a:pt x="13508" y="38931"/>
                  <a:pt x="13735" y="39159"/>
                  <a:pt x="13485" y="39409"/>
                </a:cubicBezTo>
                <a:cubicBezTo>
                  <a:pt x="13440" y="39636"/>
                  <a:pt x="13667" y="39568"/>
                  <a:pt x="13667" y="39727"/>
                </a:cubicBezTo>
                <a:cubicBezTo>
                  <a:pt x="13554" y="39977"/>
                  <a:pt x="13485" y="40455"/>
                  <a:pt x="13463" y="40932"/>
                </a:cubicBezTo>
                <a:cubicBezTo>
                  <a:pt x="13463" y="41205"/>
                  <a:pt x="13508" y="41751"/>
                  <a:pt x="13531" y="41910"/>
                </a:cubicBezTo>
                <a:cubicBezTo>
                  <a:pt x="13576" y="42138"/>
                  <a:pt x="13690" y="42365"/>
                  <a:pt x="13713" y="42570"/>
                </a:cubicBezTo>
                <a:cubicBezTo>
                  <a:pt x="13781" y="43366"/>
                  <a:pt x="13713" y="44184"/>
                  <a:pt x="13667" y="44866"/>
                </a:cubicBezTo>
                <a:cubicBezTo>
                  <a:pt x="13645" y="45503"/>
                  <a:pt x="13986" y="46185"/>
                  <a:pt x="13645" y="46617"/>
                </a:cubicBezTo>
                <a:cubicBezTo>
                  <a:pt x="13667" y="46799"/>
                  <a:pt x="13826" y="46868"/>
                  <a:pt x="13826" y="47049"/>
                </a:cubicBezTo>
                <a:cubicBezTo>
                  <a:pt x="13826" y="47231"/>
                  <a:pt x="13713" y="47254"/>
                  <a:pt x="13735" y="47391"/>
                </a:cubicBezTo>
                <a:cubicBezTo>
                  <a:pt x="13758" y="47641"/>
                  <a:pt x="13895" y="47982"/>
                  <a:pt x="13895" y="48255"/>
                </a:cubicBezTo>
                <a:cubicBezTo>
                  <a:pt x="13917" y="48891"/>
                  <a:pt x="13735" y="49460"/>
                  <a:pt x="13781" y="50119"/>
                </a:cubicBezTo>
                <a:cubicBezTo>
                  <a:pt x="13804" y="50279"/>
                  <a:pt x="13872" y="50324"/>
                  <a:pt x="13872" y="50438"/>
                </a:cubicBezTo>
                <a:cubicBezTo>
                  <a:pt x="13872" y="50642"/>
                  <a:pt x="13758" y="50802"/>
                  <a:pt x="13758" y="50983"/>
                </a:cubicBezTo>
                <a:cubicBezTo>
                  <a:pt x="13758" y="51143"/>
                  <a:pt x="13940" y="51302"/>
                  <a:pt x="13940" y="51438"/>
                </a:cubicBezTo>
                <a:cubicBezTo>
                  <a:pt x="13940" y="51484"/>
                  <a:pt x="13849" y="51643"/>
                  <a:pt x="13849" y="51757"/>
                </a:cubicBezTo>
                <a:cubicBezTo>
                  <a:pt x="13849" y="51961"/>
                  <a:pt x="13940" y="51984"/>
                  <a:pt x="13940" y="52189"/>
                </a:cubicBezTo>
                <a:cubicBezTo>
                  <a:pt x="13917" y="53053"/>
                  <a:pt x="13804" y="53962"/>
                  <a:pt x="13895" y="54713"/>
                </a:cubicBezTo>
                <a:cubicBezTo>
                  <a:pt x="13917" y="54895"/>
                  <a:pt x="13781" y="54895"/>
                  <a:pt x="13804" y="55031"/>
                </a:cubicBezTo>
                <a:cubicBezTo>
                  <a:pt x="13826" y="55441"/>
                  <a:pt x="14168" y="55941"/>
                  <a:pt x="13872" y="56578"/>
                </a:cubicBezTo>
                <a:cubicBezTo>
                  <a:pt x="14145" y="57010"/>
                  <a:pt x="13872" y="57624"/>
                  <a:pt x="13940" y="58419"/>
                </a:cubicBezTo>
                <a:cubicBezTo>
                  <a:pt x="13758" y="58419"/>
                  <a:pt x="13872" y="58078"/>
                  <a:pt x="13667" y="58101"/>
                </a:cubicBezTo>
                <a:cubicBezTo>
                  <a:pt x="13645" y="58374"/>
                  <a:pt x="13804" y="58442"/>
                  <a:pt x="13940" y="58533"/>
                </a:cubicBezTo>
                <a:cubicBezTo>
                  <a:pt x="13758" y="58738"/>
                  <a:pt x="13849" y="59261"/>
                  <a:pt x="13826" y="59625"/>
                </a:cubicBezTo>
                <a:cubicBezTo>
                  <a:pt x="13781" y="59875"/>
                  <a:pt x="14077" y="59761"/>
                  <a:pt x="14099" y="59966"/>
                </a:cubicBezTo>
                <a:cubicBezTo>
                  <a:pt x="14145" y="61080"/>
                  <a:pt x="13940" y="62081"/>
                  <a:pt x="14054" y="63013"/>
                </a:cubicBezTo>
                <a:cubicBezTo>
                  <a:pt x="14077" y="63286"/>
                  <a:pt x="14213" y="63445"/>
                  <a:pt x="14213" y="63672"/>
                </a:cubicBezTo>
                <a:cubicBezTo>
                  <a:pt x="14258" y="64377"/>
                  <a:pt x="14099" y="65059"/>
                  <a:pt x="14099" y="65764"/>
                </a:cubicBezTo>
                <a:cubicBezTo>
                  <a:pt x="14099" y="65969"/>
                  <a:pt x="14190" y="66219"/>
                  <a:pt x="14168" y="66424"/>
                </a:cubicBezTo>
                <a:cubicBezTo>
                  <a:pt x="14168" y="66606"/>
                  <a:pt x="14031" y="66742"/>
                  <a:pt x="13986" y="66947"/>
                </a:cubicBezTo>
                <a:cubicBezTo>
                  <a:pt x="13963" y="67152"/>
                  <a:pt x="14077" y="67288"/>
                  <a:pt x="14077" y="67515"/>
                </a:cubicBezTo>
                <a:cubicBezTo>
                  <a:pt x="14054" y="68311"/>
                  <a:pt x="13940" y="69266"/>
                  <a:pt x="13849" y="70130"/>
                </a:cubicBezTo>
                <a:cubicBezTo>
                  <a:pt x="13576" y="70176"/>
                  <a:pt x="13804" y="69698"/>
                  <a:pt x="13758" y="69357"/>
                </a:cubicBezTo>
                <a:cubicBezTo>
                  <a:pt x="13735" y="69153"/>
                  <a:pt x="13349" y="68652"/>
                  <a:pt x="13781" y="68584"/>
                </a:cubicBezTo>
                <a:cubicBezTo>
                  <a:pt x="13826" y="68198"/>
                  <a:pt x="13463" y="68311"/>
                  <a:pt x="13508" y="67925"/>
                </a:cubicBezTo>
                <a:cubicBezTo>
                  <a:pt x="13667" y="67947"/>
                  <a:pt x="13758" y="67857"/>
                  <a:pt x="13781" y="67720"/>
                </a:cubicBezTo>
                <a:cubicBezTo>
                  <a:pt x="13576" y="67766"/>
                  <a:pt x="13394" y="67333"/>
                  <a:pt x="13713" y="67061"/>
                </a:cubicBezTo>
                <a:cubicBezTo>
                  <a:pt x="13372" y="66947"/>
                  <a:pt x="13554" y="67470"/>
                  <a:pt x="13235" y="67379"/>
                </a:cubicBezTo>
                <a:cubicBezTo>
                  <a:pt x="13190" y="66629"/>
                  <a:pt x="13235" y="66333"/>
                  <a:pt x="13167" y="65742"/>
                </a:cubicBezTo>
                <a:cubicBezTo>
                  <a:pt x="12826" y="65628"/>
                  <a:pt x="13031" y="66219"/>
                  <a:pt x="12621" y="66060"/>
                </a:cubicBezTo>
                <a:cubicBezTo>
                  <a:pt x="12849" y="65287"/>
                  <a:pt x="12303" y="64764"/>
                  <a:pt x="12735" y="64195"/>
                </a:cubicBezTo>
                <a:cubicBezTo>
                  <a:pt x="12689" y="63968"/>
                  <a:pt x="12598" y="63968"/>
                  <a:pt x="12462" y="64082"/>
                </a:cubicBezTo>
                <a:cubicBezTo>
                  <a:pt x="12348" y="63832"/>
                  <a:pt x="12712" y="63672"/>
                  <a:pt x="12485" y="63650"/>
                </a:cubicBezTo>
                <a:cubicBezTo>
                  <a:pt x="12508" y="63377"/>
                  <a:pt x="12712" y="63786"/>
                  <a:pt x="12849" y="63763"/>
                </a:cubicBezTo>
                <a:cubicBezTo>
                  <a:pt x="12644" y="62990"/>
                  <a:pt x="12530" y="62513"/>
                  <a:pt x="12689" y="61671"/>
                </a:cubicBezTo>
                <a:cubicBezTo>
                  <a:pt x="12598" y="61694"/>
                  <a:pt x="12621" y="61808"/>
                  <a:pt x="12598" y="61899"/>
                </a:cubicBezTo>
                <a:cubicBezTo>
                  <a:pt x="12598" y="61512"/>
                  <a:pt x="12394" y="60489"/>
                  <a:pt x="12621" y="59943"/>
                </a:cubicBezTo>
                <a:cubicBezTo>
                  <a:pt x="12689" y="59556"/>
                  <a:pt x="12303" y="59647"/>
                  <a:pt x="12371" y="59261"/>
                </a:cubicBezTo>
                <a:cubicBezTo>
                  <a:pt x="12485" y="59147"/>
                  <a:pt x="12530" y="58897"/>
                  <a:pt x="12553" y="58624"/>
                </a:cubicBezTo>
                <a:cubicBezTo>
                  <a:pt x="12598" y="58442"/>
                  <a:pt x="12485" y="58419"/>
                  <a:pt x="12371" y="58397"/>
                </a:cubicBezTo>
                <a:cubicBezTo>
                  <a:pt x="12417" y="58147"/>
                  <a:pt x="12598" y="57805"/>
                  <a:pt x="12303" y="57737"/>
                </a:cubicBezTo>
                <a:cubicBezTo>
                  <a:pt x="12075" y="57805"/>
                  <a:pt x="12257" y="58351"/>
                  <a:pt x="12189" y="58601"/>
                </a:cubicBezTo>
                <a:cubicBezTo>
                  <a:pt x="11939" y="58579"/>
                  <a:pt x="11803" y="58647"/>
                  <a:pt x="11825" y="58920"/>
                </a:cubicBezTo>
                <a:cubicBezTo>
                  <a:pt x="11825" y="59011"/>
                  <a:pt x="11916" y="59033"/>
                  <a:pt x="11894" y="59147"/>
                </a:cubicBezTo>
                <a:cubicBezTo>
                  <a:pt x="12007" y="59079"/>
                  <a:pt x="12007" y="58897"/>
                  <a:pt x="12189" y="58942"/>
                </a:cubicBezTo>
                <a:cubicBezTo>
                  <a:pt x="11939" y="61649"/>
                  <a:pt x="12212" y="62831"/>
                  <a:pt x="11985" y="65378"/>
                </a:cubicBezTo>
                <a:cubicBezTo>
                  <a:pt x="11871" y="65514"/>
                  <a:pt x="11848" y="65423"/>
                  <a:pt x="11712" y="65378"/>
                </a:cubicBezTo>
                <a:cubicBezTo>
                  <a:pt x="11712" y="66083"/>
                  <a:pt x="11780" y="66674"/>
                  <a:pt x="11689" y="67243"/>
                </a:cubicBezTo>
                <a:cubicBezTo>
                  <a:pt x="11712" y="67356"/>
                  <a:pt x="11871" y="67311"/>
                  <a:pt x="11871" y="67447"/>
                </a:cubicBezTo>
                <a:cubicBezTo>
                  <a:pt x="11803" y="67766"/>
                  <a:pt x="11757" y="68061"/>
                  <a:pt x="11393" y="67993"/>
                </a:cubicBezTo>
                <a:cubicBezTo>
                  <a:pt x="11507" y="68289"/>
                  <a:pt x="11484" y="68334"/>
                  <a:pt x="11757" y="68220"/>
                </a:cubicBezTo>
                <a:cubicBezTo>
                  <a:pt x="11712" y="68334"/>
                  <a:pt x="11552" y="68334"/>
                  <a:pt x="11575" y="68539"/>
                </a:cubicBezTo>
                <a:cubicBezTo>
                  <a:pt x="11257" y="68493"/>
                  <a:pt x="11234" y="68084"/>
                  <a:pt x="11029" y="67879"/>
                </a:cubicBezTo>
                <a:cubicBezTo>
                  <a:pt x="11211" y="67470"/>
                  <a:pt x="11166" y="67493"/>
                  <a:pt x="11143" y="66901"/>
                </a:cubicBezTo>
                <a:cubicBezTo>
                  <a:pt x="11484" y="66742"/>
                  <a:pt x="11189" y="67265"/>
                  <a:pt x="11416" y="67220"/>
                </a:cubicBezTo>
                <a:cubicBezTo>
                  <a:pt x="11643" y="67015"/>
                  <a:pt x="11439" y="66378"/>
                  <a:pt x="11143" y="66674"/>
                </a:cubicBezTo>
                <a:cubicBezTo>
                  <a:pt x="11257" y="66242"/>
                  <a:pt x="10961" y="66037"/>
                  <a:pt x="11166" y="65810"/>
                </a:cubicBezTo>
                <a:cubicBezTo>
                  <a:pt x="11348" y="65764"/>
                  <a:pt x="11325" y="65969"/>
                  <a:pt x="11348" y="66128"/>
                </a:cubicBezTo>
                <a:cubicBezTo>
                  <a:pt x="11575" y="65992"/>
                  <a:pt x="11393" y="65423"/>
                  <a:pt x="11166" y="65469"/>
                </a:cubicBezTo>
                <a:cubicBezTo>
                  <a:pt x="11257" y="64923"/>
                  <a:pt x="11280" y="64286"/>
                  <a:pt x="11189" y="63627"/>
                </a:cubicBezTo>
                <a:cubicBezTo>
                  <a:pt x="11257" y="63309"/>
                  <a:pt x="11416" y="63149"/>
                  <a:pt x="11484" y="62854"/>
                </a:cubicBezTo>
                <a:cubicBezTo>
                  <a:pt x="11461" y="62740"/>
                  <a:pt x="11302" y="62786"/>
                  <a:pt x="11302" y="62626"/>
                </a:cubicBezTo>
                <a:cubicBezTo>
                  <a:pt x="11371" y="61626"/>
                  <a:pt x="11211" y="60307"/>
                  <a:pt x="11439" y="59465"/>
                </a:cubicBezTo>
                <a:cubicBezTo>
                  <a:pt x="11757" y="59375"/>
                  <a:pt x="11575" y="59807"/>
                  <a:pt x="11621" y="60011"/>
                </a:cubicBezTo>
                <a:cubicBezTo>
                  <a:pt x="11939" y="59647"/>
                  <a:pt x="11507" y="59215"/>
                  <a:pt x="11348" y="59033"/>
                </a:cubicBezTo>
                <a:cubicBezTo>
                  <a:pt x="11598" y="57669"/>
                  <a:pt x="11552" y="56646"/>
                  <a:pt x="11507" y="55327"/>
                </a:cubicBezTo>
                <a:cubicBezTo>
                  <a:pt x="11689" y="55236"/>
                  <a:pt x="11575" y="54986"/>
                  <a:pt x="11780" y="55213"/>
                </a:cubicBezTo>
                <a:cubicBezTo>
                  <a:pt x="11894" y="54872"/>
                  <a:pt x="11643" y="54940"/>
                  <a:pt x="11598" y="54781"/>
                </a:cubicBezTo>
                <a:cubicBezTo>
                  <a:pt x="11757" y="53917"/>
                  <a:pt x="11803" y="52939"/>
                  <a:pt x="11734" y="52143"/>
                </a:cubicBezTo>
                <a:cubicBezTo>
                  <a:pt x="11712" y="51734"/>
                  <a:pt x="11666" y="51234"/>
                  <a:pt x="11666" y="50847"/>
                </a:cubicBezTo>
                <a:cubicBezTo>
                  <a:pt x="11666" y="50506"/>
                  <a:pt x="11780" y="50279"/>
                  <a:pt x="11757" y="49960"/>
                </a:cubicBezTo>
                <a:cubicBezTo>
                  <a:pt x="11757" y="49801"/>
                  <a:pt x="11689" y="49596"/>
                  <a:pt x="11689" y="49414"/>
                </a:cubicBezTo>
                <a:cubicBezTo>
                  <a:pt x="11689" y="49255"/>
                  <a:pt x="11871" y="49164"/>
                  <a:pt x="11871" y="48982"/>
                </a:cubicBezTo>
                <a:cubicBezTo>
                  <a:pt x="11894" y="48846"/>
                  <a:pt x="11780" y="47936"/>
                  <a:pt x="11712" y="47663"/>
                </a:cubicBezTo>
                <a:cubicBezTo>
                  <a:pt x="11689" y="47550"/>
                  <a:pt x="11530" y="47595"/>
                  <a:pt x="11530" y="47436"/>
                </a:cubicBezTo>
                <a:cubicBezTo>
                  <a:pt x="11666" y="47186"/>
                  <a:pt x="11643" y="47072"/>
                  <a:pt x="11643" y="46686"/>
                </a:cubicBezTo>
                <a:cubicBezTo>
                  <a:pt x="11621" y="46322"/>
                  <a:pt x="11848" y="46231"/>
                  <a:pt x="11552" y="46026"/>
                </a:cubicBezTo>
                <a:cubicBezTo>
                  <a:pt x="11552" y="45685"/>
                  <a:pt x="11803" y="45662"/>
                  <a:pt x="11757" y="45276"/>
                </a:cubicBezTo>
                <a:cubicBezTo>
                  <a:pt x="11643" y="45276"/>
                  <a:pt x="11666" y="45458"/>
                  <a:pt x="11643" y="45594"/>
                </a:cubicBezTo>
                <a:cubicBezTo>
                  <a:pt x="11302" y="45458"/>
                  <a:pt x="11575" y="45185"/>
                  <a:pt x="11575" y="44935"/>
                </a:cubicBezTo>
                <a:cubicBezTo>
                  <a:pt x="11598" y="43570"/>
                  <a:pt x="11484" y="42342"/>
                  <a:pt x="11643" y="40682"/>
                </a:cubicBezTo>
                <a:cubicBezTo>
                  <a:pt x="11689" y="40159"/>
                  <a:pt x="11666" y="39227"/>
                  <a:pt x="11666" y="38477"/>
                </a:cubicBezTo>
                <a:cubicBezTo>
                  <a:pt x="11666" y="38295"/>
                  <a:pt x="11780" y="38249"/>
                  <a:pt x="11757" y="38044"/>
                </a:cubicBezTo>
                <a:cubicBezTo>
                  <a:pt x="11757" y="37612"/>
                  <a:pt x="11507" y="37067"/>
                  <a:pt x="11871" y="36862"/>
                </a:cubicBezTo>
                <a:cubicBezTo>
                  <a:pt x="11666" y="36748"/>
                  <a:pt x="11575" y="35748"/>
                  <a:pt x="11712" y="35543"/>
                </a:cubicBezTo>
                <a:cubicBezTo>
                  <a:pt x="11734" y="35498"/>
                  <a:pt x="11848" y="35793"/>
                  <a:pt x="11803" y="35861"/>
                </a:cubicBezTo>
                <a:cubicBezTo>
                  <a:pt x="11962" y="35907"/>
                  <a:pt x="11962" y="35247"/>
                  <a:pt x="11712" y="35429"/>
                </a:cubicBezTo>
                <a:cubicBezTo>
                  <a:pt x="11871" y="35247"/>
                  <a:pt x="11939" y="34975"/>
                  <a:pt x="11916" y="34565"/>
                </a:cubicBezTo>
                <a:cubicBezTo>
                  <a:pt x="11825" y="34565"/>
                  <a:pt x="11825" y="34679"/>
                  <a:pt x="11825" y="34770"/>
                </a:cubicBezTo>
                <a:cubicBezTo>
                  <a:pt x="11598" y="34338"/>
                  <a:pt x="11803" y="33428"/>
                  <a:pt x="11757" y="32814"/>
                </a:cubicBezTo>
                <a:cubicBezTo>
                  <a:pt x="12007" y="32405"/>
                  <a:pt x="12212" y="31950"/>
                  <a:pt x="12144" y="31177"/>
                </a:cubicBezTo>
                <a:cubicBezTo>
                  <a:pt x="11962" y="31245"/>
                  <a:pt x="12121" y="31723"/>
                  <a:pt x="11780" y="31609"/>
                </a:cubicBezTo>
                <a:cubicBezTo>
                  <a:pt x="11871" y="30972"/>
                  <a:pt x="11530" y="30881"/>
                  <a:pt x="11598" y="30176"/>
                </a:cubicBezTo>
                <a:cubicBezTo>
                  <a:pt x="11643" y="29767"/>
                  <a:pt x="11803" y="29335"/>
                  <a:pt x="11803" y="28880"/>
                </a:cubicBezTo>
                <a:cubicBezTo>
                  <a:pt x="11916" y="28880"/>
                  <a:pt x="11894" y="29062"/>
                  <a:pt x="11894" y="29199"/>
                </a:cubicBezTo>
                <a:cubicBezTo>
                  <a:pt x="12144" y="28971"/>
                  <a:pt x="11916" y="28471"/>
                  <a:pt x="11621" y="28767"/>
                </a:cubicBezTo>
                <a:cubicBezTo>
                  <a:pt x="11598" y="28516"/>
                  <a:pt x="11666" y="28357"/>
                  <a:pt x="11825" y="28335"/>
                </a:cubicBezTo>
                <a:cubicBezTo>
                  <a:pt x="11552" y="27675"/>
                  <a:pt x="11803" y="26629"/>
                  <a:pt x="11666" y="25810"/>
                </a:cubicBezTo>
                <a:cubicBezTo>
                  <a:pt x="11939" y="26174"/>
                  <a:pt x="12053" y="25356"/>
                  <a:pt x="11871" y="25151"/>
                </a:cubicBezTo>
                <a:cubicBezTo>
                  <a:pt x="11530" y="25219"/>
                  <a:pt x="12098" y="25719"/>
                  <a:pt x="11689" y="25583"/>
                </a:cubicBezTo>
                <a:cubicBezTo>
                  <a:pt x="11666" y="24537"/>
                  <a:pt x="11757" y="23264"/>
                  <a:pt x="11734" y="22536"/>
                </a:cubicBezTo>
                <a:cubicBezTo>
                  <a:pt x="11871" y="22559"/>
                  <a:pt x="11894" y="22422"/>
                  <a:pt x="12007" y="22422"/>
                </a:cubicBezTo>
                <a:cubicBezTo>
                  <a:pt x="11916" y="22308"/>
                  <a:pt x="11825" y="22195"/>
                  <a:pt x="11734" y="22104"/>
                </a:cubicBezTo>
                <a:cubicBezTo>
                  <a:pt x="11734" y="21626"/>
                  <a:pt x="11780" y="21126"/>
                  <a:pt x="11757" y="20671"/>
                </a:cubicBezTo>
                <a:cubicBezTo>
                  <a:pt x="11689" y="19875"/>
                  <a:pt x="11871" y="19034"/>
                  <a:pt x="11894" y="18170"/>
                </a:cubicBezTo>
                <a:cubicBezTo>
                  <a:pt x="11894" y="17965"/>
                  <a:pt x="11803" y="17715"/>
                  <a:pt x="11803" y="17510"/>
                </a:cubicBezTo>
                <a:cubicBezTo>
                  <a:pt x="11803" y="16578"/>
                  <a:pt x="11916" y="14963"/>
                  <a:pt x="11848" y="13781"/>
                </a:cubicBezTo>
                <a:cubicBezTo>
                  <a:pt x="11848" y="13440"/>
                  <a:pt x="11712" y="13122"/>
                  <a:pt x="11689" y="12803"/>
                </a:cubicBezTo>
                <a:cubicBezTo>
                  <a:pt x="11643" y="12098"/>
                  <a:pt x="11734" y="11416"/>
                  <a:pt x="11712" y="10734"/>
                </a:cubicBezTo>
                <a:cubicBezTo>
                  <a:pt x="11689" y="9847"/>
                  <a:pt x="11575" y="9006"/>
                  <a:pt x="11575" y="8210"/>
                </a:cubicBezTo>
                <a:cubicBezTo>
                  <a:pt x="11575" y="8005"/>
                  <a:pt x="11689" y="7982"/>
                  <a:pt x="11666" y="7778"/>
                </a:cubicBezTo>
                <a:cubicBezTo>
                  <a:pt x="11666" y="7550"/>
                  <a:pt x="11575" y="7459"/>
                  <a:pt x="11598" y="7323"/>
                </a:cubicBezTo>
                <a:cubicBezTo>
                  <a:pt x="11598" y="7050"/>
                  <a:pt x="11825" y="6732"/>
                  <a:pt x="11507" y="6459"/>
                </a:cubicBezTo>
                <a:cubicBezTo>
                  <a:pt x="11575" y="5117"/>
                  <a:pt x="11507" y="4958"/>
                  <a:pt x="11552" y="3616"/>
                </a:cubicBezTo>
                <a:cubicBezTo>
                  <a:pt x="11712" y="3594"/>
                  <a:pt x="11734" y="3753"/>
                  <a:pt x="11916" y="3730"/>
                </a:cubicBezTo>
                <a:lnTo>
                  <a:pt x="11894" y="4617"/>
                </a:lnTo>
                <a:cubicBezTo>
                  <a:pt x="11894" y="4844"/>
                  <a:pt x="12235" y="4662"/>
                  <a:pt x="12371" y="4731"/>
                </a:cubicBezTo>
                <a:cubicBezTo>
                  <a:pt x="12417" y="4480"/>
                  <a:pt x="12189" y="4571"/>
                  <a:pt x="12189" y="4389"/>
                </a:cubicBezTo>
                <a:cubicBezTo>
                  <a:pt x="12166" y="4117"/>
                  <a:pt x="12326" y="4298"/>
                  <a:pt x="12371" y="4185"/>
                </a:cubicBezTo>
                <a:cubicBezTo>
                  <a:pt x="12439" y="4003"/>
                  <a:pt x="12280" y="3889"/>
                  <a:pt x="12280" y="3844"/>
                </a:cubicBezTo>
                <a:cubicBezTo>
                  <a:pt x="12303" y="3571"/>
                  <a:pt x="12644" y="3548"/>
                  <a:pt x="12485" y="3298"/>
                </a:cubicBezTo>
                <a:close/>
                <a:moveTo>
                  <a:pt x="12553" y="70312"/>
                </a:moveTo>
                <a:cubicBezTo>
                  <a:pt x="12689" y="70540"/>
                  <a:pt x="12735" y="70835"/>
                  <a:pt x="13008" y="70881"/>
                </a:cubicBezTo>
                <a:cubicBezTo>
                  <a:pt x="12985" y="71245"/>
                  <a:pt x="13031" y="71722"/>
                  <a:pt x="12712" y="71745"/>
                </a:cubicBezTo>
                <a:cubicBezTo>
                  <a:pt x="12894" y="71518"/>
                  <a:pt x="12803" y="71017"/>
                  <a:pt x="12735" y="70744"/>
                </a:cubicBezTo>
                <a:cubicBezTo>
                  <a:pt x="12644" y="70767"/>
                  <a:pt x="12667" y="70881"/>
                  <a:pt x="12644" y="70972"/>
                </a:cubicBezTo>
                <a:cubicBezTo>
                  <a:pt x="12462" y="70881"/>
                  <a:pt x="12394" y="70494"/>
                  <a:pt x="12553" y="70312"/>
                </a:cubicBezTo>
                <a:close/>
                <a:moveTo>
                  <a:pt x="7869" y="4958"/>
                </a:moveTo>
                <a:cubicBezTo>
                  <a:pt x="7664" y="4685"/>
                  <a:pt x="7846" y="3980"/>
                  <a:pt x="7800" y="3525"/>
                </a:cubicBezTo>
                <a:cubicBezTo>
                  <a:pt x="8005" y="3798"/>
                  <a:pt x="7823" y="4526"/>
                  <a:pt x="7869" y="4958"/>
                </a:cubicBezTo>
                <a:close/>
                <a:moveTo>
                  <a:pt x="12735" y="70426"/>
                </a:moveTo>
                <a:cubicBezTo>
                  <a:pt x="12780" y="70040"/>
                  <a:pt x="13008" y="70176"/>
                  <a:pt x="12849" y="69767"/>
                </a:cubicBezTo>
                <a:cubicBezTo>
                  <a:pt x="13190" y="69721"/>
                  <a:pt x="12962" y="70494"/>
                  <a:pt x="12735" y="70426"/>
                </a:cubicBezTo>
                <a:close/>
                <a:moveTo>
                  <a:pt x="12985" y="85298"/>
                </a:moveTo>
                <a:cubicBezTo>
                  <a:pt x="13372" y="85730"/>
                  <a:pt x="12780" y="85844"/>
                  <a:pt x="12871" y="86503"/>
                </a:cubicBezTo>
                <a:cubicBezTo>
                  <a:pt x="12985" y="86026"/>
                  <a:pt x="13190" y="86276"/>
                  <a:pt x="13235" y="86731"/>
                </a:cubicBezTo>
                <a:cubicBezTo>
                  <a:pt x="12803" y="86662"/>
                  <a:pt x="13099" y="87140"/>
                  <a:pt x="12758" y="87367"/>
                </a:cubicBezTo>
                <a:cubicBezTo>
                  <a:pt x="12689" y="87299"/>
                  <a:pt x="12485" y="86913"/>
                  <a:pt x="12485" y="87367"/>
                </a:cubicBezTo>
                <a:cubicBezTo>
                  <a:pt x="12121" y="87254"/>
                  <a:pt x="12417" y="86822"/>
                  <a:pt x="12417" y="86480"/>
                </a:cubicBezTo>
                <a:cubicBezTo>
                  <a:pt x="12621" y="86571"/>
                  <a:pt x="12462" y="87072"/>
                  <a:pt x="12849" y="86935"/>
                </a:cubicBezTo>
                <a:cubicBezTo>
                  <a:pt x="12849" y="86822"/>
                  <a:pt x="12758" y="86844"/>
                  <a:pt x="12667" y="86822"/>
                </a:cubicBezTo>
                <a:lnTo>
                  <a:pt x="12689" y="86048"/>
                </a:lnTo>
                <a:cubicBezTo>
                  <a:pt x="12667" y="85889"/>
                  <a:pt x="12257" y="86230"/>
                  <a:pt x="12326" y="85730"/>
                </a:cubicBezTo>
                <a:cubicBezTo>
                  <a:pt x="12598" y="85503"/>
                  <a:pt x="12985" y="86162"/>
                  <a:pt x="12985" y="85298"/>
                </a:cubicBezTo>
                <a:close/>
                <a:moveTo>
                  <a:pt x="11871" y="73678"/>
                </a:moveTo>
                <a:cubicBezTo>
                  <a:pt x="12007" y="73723"/>
                  <a:pt x="11894" y="74019"/>
                  <a:pt x="12053" y="74019"/>
                </a:cubicBezTo>
                <a:cubicBezTo>
                  <a:pt x="12030" y="74315"/>
                  <a:pt x="12053" y="74656"/>
                  <a:pt x="12030" y="74883"/>
                </a:cubicBezTo>
                <a:cubicBezTo>
                  <a:pt x="12007" y="75270"/>
                  <a:pt x="12030" y="75747"/>
                  <a:pt x="11734" y="75770"/>
                </a:cubicBezTo>
                <a:cubicBezTo>
                  <a:pt x="11712" y="75497"/>
                  <a:pt x="11916" y="75520"/>
                  <a:pt x="11848" y="75224"/>
                </a:cubicBezTo>
                <a:lnTo>
                  <a:pt x="11575" y="75201"/>
                </a:lnTo>
                <a:cubicBezTo>
                  <a:pt x="11257" y="75520"/>
                  <a:pt x="11530" y="75838"/>
                  <a:pt x="11461" y="76407"/>
                </a:cubicBezTo>
                <a:cubicBezTo>
                  <a:pt x="11120" y="76520"/>
                  <a:pt x="11325" y="76066"/>
                  <a:pt x="11280" y="75861"/>
                </a:cubicBezTo>
                <a:cubicBezTo>
                  <a:pt x="11257" y="75702"/>
                  <a:pt x="11120" y="75474"/>
                  <a:pt x="11120" y="75315"/>
                </a:cubicBezTo>
                <a:cubicBezTo>
                  <a:pt x="11052" y="74769"/>
                  <a:pt x="11143" y="74178"/>
                  <a:pt x="11052" y="73769"/>
                </a:cubicBezTo>
                <a:cubicBezTo>
                  <a:pt x="11257" y="73519"/>
                  <a:pt x="11211" y="73951"/>
                  <a:pt x="11507" y="73905"/>
                </a:cubicBezTo>
                <a:cubicBezTo>
                  <a:pt x="11120" y="73996"/>
                  <a:pt x="11166" y="74815"/>
                  <a:pt x="11302" y="75201"/>
                </a:cubicBezTo>
                <a:cubicBezTo>
                  <a:pt x="11552" y="75111"/>
                  <a:pt x="11712" y="74906"/>
                  <a:pt x="11757" y="74565"/>
                </a:cubicBezTo>
                <a:cubicBezTo>
                  <a:pt x="11530" y="74497"/>
                  <a:pt x="11439" y="74588"/>
                  <a:pt x="11484" y="74883"/>
                </a:cubicBezTo>
                <a:cubicBezTo>
                  <a:pt x="11234" y="74474"/>
                  <a:pt x="11825" y="74110"/>
                  <a:pt x="11871" y="73678"/>
                </a:cubicBezTo>
                <a:close/>
                <a:moveTo>
                  <a:pt x="13008" y="82683"/>
                </a:moveTo>
                <a:cubicBezTo>
                  <a:pt x="12917" y="82637"/>
                  <a:pt x="12962" y="82456"/>
                  <a:pt x="12826" y="82456"/>
                </a:cubicBezTo>
                <a:cubicBezTo>
                  <a:pt x="12621" y="82456"/>
                  <a:pt x="12780" y="82910"/>
                  <a:pt x="12735" y="83115"/>
                </a:cubicBezTo>
                <a:cubicBezTo>
                  <a:pt x="12826" y="83115"/>
                  <a:pt x="12803" y="82979"/>
                  <a:pt x="12826" y="82888"/>
                </a:cubicBezTo>
                <a:cubicBezTo>
                  <a:pt x="13121" y="82842"/>
                  <a:pt x="13235" y="83206"/>
                  <a:pt x="13190" y="82683"/>
                </a:cubicBezTo>
                <a:cubicBezTo>
                  <a:pt x="13440" y="82933"/>
                  <a:pt x="13349" y="83001"/>
                  <a:pt x="13281" y="83342"/>
                </a:cubicBezTo>
                <a:cubicBezTo>
                  <a:pt x="13258" y="83411"/>
                  <a:pt x="13167" y="83092"/>
                  <a:pt x="13190" y="83115"/>
                </a:cubicBezTo>
                <a:cubicBezTo>
                  <a:pt x="13099" y="83070"/>
                  <a:pt x="13212" y="83752"/>
                  <a:pt x="13190" y="83888"/>
                </a:cubicBezTo>
                <a:cubicBezTo>
                  <a:pt x="12985" y="83934"/>
                  <a:pt x="13008" y="83729"/>
                  <a:pt x="13008" y="83547"/>
                </a:cubicBezTo>
                <a:cubicBezTo>
                  <a:pt x="12644" y="83229"/>
                  <a:pt x="12439" y="82751"/>
                  <a:pt x="12485" y="82001"/>
                </a:cubicBezTo>
                <a:cubicBezTo>
                  <a:pt x="12553" y="82069"/>
                  <a:pt x="12621" y="82137"/>
                  <a:pt x="12758" y="82114"/>
                </a:cubicBezTo>
                <a:cubicBezTo>
                  <a:pt x="12621" y="81910"/>
                  <a:pt x="12303" y="81910"/>
                  <a:pt x="12394" y="81455"/>
                </a:cubicBezTo>
                <a:cubicBezTo>
                  <a:pt x="12621" y="81500"/>
                  <a:pt x="12780" y="81432"/>
                  <a:pt x="12758" y="81137"/>
                </a:cubicBezTo>
                <a:cubicBezTo>
                  <a:pt x="13303" y="81250"/>
                  <a:pt x="13076" y="81819"/>
                  <a:pt x="13212" y="82251"/>
                </a:cubicBezTo>
                <a:cubicBezTo>
                  <a:pt x="12962" y="82251"/>
                  <a:pt x="13031" y="82046"/>
                  <a:pt x="12826" y="82228"/>
                </a:cubicBezTo>
                <a:cubicBezTo>
                  <a:pt x="12871" y="82410"/>
                  <a:pt x="13121" y="82342"/>
                  <a:pt x="13008" y="82683"/>
                </a:cubicBezTo>
                <a:close/>
                <a:moveTo>
                  <a:pt x="14349" y="79636"/>
                </a:moveTo>
                <a:cubicBezTo>
                  <a:pt x="14213" y="79681"/>
                  <a:pt x="14236" y="79886"/>
                  <a:pt x="14145" y="79977"/>
                </a:cubicBezTo>
                <a:cubicBezTo>
                  <a:pt x="14509" y="80045"/>
                  <a:pt x="14418" y="79568"/>
                  <a:pt x="14440" y="79204"/>
                </a:cubicBezTo>
                <a:cubicBezTo>
                  <a:pt x="14418" y="78476"/>
                  <a:pt x="14281" y="79340"/>
                  <a:pt x="14349" y="79636"/>
                </a:cubicBezTo>
                <a:close/>
                <a:moveTo>
                  <a:pt x="14190" y="77566"/>
                </a:moveTo>
                <a:cubicBezTo>
                  <a:pt x="14236" y="77999"/>
                  <a:pt x="14531" y="78385"/>
                  <a:pt x="14622" y="78772"/>
                </a:cubicBezTo>
                <a:cubicBezTo>
                  <a:pt x="14713" y="79067"/>
                  <a:pt x="14463" y="78931"/>
                  <a:pt x="14622" y="79204"/>
                </a:cubicBezTo>
                <a:cubicBezTo>
                  <a:pt x="14918" y="79772"/>
                  <a:pt x="14963" y="80750"/>
                  <a:pt x="15032" y="81955"/>
                </a:cubicBezTo>
                <a:cubicBezTo>
                  <a:pt x="14918" y="82069"/>
                  <a:pt x="14918" y="82319"/>
                  <a:pt x="14759" y="82387"/>
                </a:cubicBezTo>
                <a:cubicBezTo>
                  <a:pt x="14349" y="82410"/>
                  <a:pt x="14531" y="81751"/>
                  <a:pt x="14122" y="82046"/>
                </a:cubicBezTo>
                <a:cubicBezTo>
                  <a:pt x="13986" y="81660"/>
                  <a:pt x="14190" y="81546"/>
                  <a:pt x="14054" y="81159"/>
                </a:cubicBezTo>
                <a:cubicBezTo>
                  <a:pt x="13645" y="81159"/>
                  <a:pt x="13781" y="81819"/>
                  <a:pt x="13758" y="82251"/>
                </a:cubicBezTo>
                <a:cubicBezTo>
                  <a:pt x="13599" y="82274"/>
                  <a:pt x="13554" y="82114"/>
                  <a:pt x="13394" y="82137"/>
                </a:cubicBezTo>
                <a:cubicBezTo>
                  <a:pt x="13735" y="81591"/>
                  <a:pt x="13463" y="80864"/>
                  <a:pt x="13508" y="80068"/>
                </a:cubicBezTo>
                <a:cubicBezTo>
                  <a:pt x="13713" y="80022"/>
                  <a:pt x="13690" y="80227"/>
                  <a:pt x="13690" y="80386"/>
                </a:cubicBezTo>
                <a:cubicBezTo>
                  <a:pt x="13758" y="80636"/>
                  <a:pt x="13963" y="80727"/>
                  <a:pt x="14145" y="80841"/>
                </a:cubicBezTo>
                <a:cubicBezTo>
                  <a:pt x="14418" y="80454"/>
                  <a:pt x="14077" y="80500"/>
                  <a:pt x="13963" y="80295"/>
                </a:cubicBezTo>
                <a:cubicBezTo>
                  <a:pt x="14008" y="79431"/>
                  <a:pt x="14281" y="78681"/>
                  <a:pt x="14008" y="77999"/>
                </a:cubicBezTo>
                <a:cubicBezTo>
                  <a:pt x="14122" y="77930"/>
                  <a:pt x="14168" y="77771"/>
                  <a:pt x="14190" y="77566"/>
                </a:cubicBezTo>
                <a:close/>
                <a:moveTo>
                  <a:pt x="12826" y="83661"/>
                </a:moveTo>
                <a:cubicBezTo>
                  <a:pt x="12780" y="84207"/>
                  <a:pt x="13121" y="84320"/>
                  <a:pt x="12985" y="84980"/>
                </a:cubicBezTo>
                <a:cubicBezTo>
                  <a:pt x="12780" y="84911"/>
                  <a:pt x="12803" y="85116"/>
                  <a:pt x="12780" y="85298"/>
                </a:cubicBezTo>
                <a:cubicBezTo>
                  <a:pt x="12394" y="85025"/>
                  <a:pt x="12417" y="84366"/>
                  <a:pt x="12712" y="83979"/>
                </a:cubicBezTo>
                <a:cubicBezTo>
                  <a:pt x="12485" y="83979"/>
                  <a:pt x="12439" y="84184"/>
                  <a:pt x="12257" y="83979"/>
                </a:cubicBezTo>
                <a:cubicBezTo>
                  <a:pt x="12326" y="84457"/>
                  <a:pt x="12303" y="85707"/>
                  <a:pt x="11780" y="85821"/>
                </a:cubicBezTo>
                <a:cubicBezTo>
                  <a:pt x="11803" y="85366"/>
                  <a:pt x="12030" y="85184"/>
                  <a:pt x="12075" y="84730"/>
                </a:cubicBezTo>
                <a:cubicBezTo>
                  <a:pt x="12098" y="84593"/>
                  <a:pt x="11803" y="84343"/>
                  <a:pt x="11803" y="84616"/>
                </a:cubicBezTo>
                <a:cubicBezTo>
                  <a:pt x="11507" y="83911"/>
                  <a:pt x="11939" y="82706"/>
                  <a:pt x="11734" y="82092"/>
                </a:cubicBezTo>
                <a:cubicBezTo>
                  <a:pt x="12075" y="82296"/>
                  <a:pt x="12007" y="82865"/>
                  <a:pt x="12098" y="83092"/>
                </a:cubicBezTo>
                <a:cubicBezTo>
                  <a:pt x="12303" y="83183"/>
                  <a:pt x="12485" y="82706"/>
                  <a:pt x="12280" y="82660"/>
                </a:cubicBezTo>
                <a:cubicBezTo>
                  <a:pt x="12508" y="82251"/>
                  <a:pt x="12462" y="83070"/>
                  <a:pt x="12462" y="83320"/>
                </a:cubicBezTo>
                <a:cubicBezTo>
                  <a:pt x="12280" y="83524"/>
                  <a:pt x="12189" y="83274"/>
                  <a:pt x="12007" y="83206"/>
                </a:cubicBezTo>
                <a:cubicBezTo>
                  <a:pt x="12053" y="83638"/>
                  <a:pt x="11894" y="83820"/>
                  <a:pt x="11894" y="84184"/>
                </a:cubicBezTo>
                <a:cubicBezTo>
                  <a:pt x="12235" y="84275"/>
                  <a:pt x="12098" y="83843"/>
                  <a:pt x="12166" y="83752"/>
                </a:cubicBezTo>
                <a:cubicBezTo>
                  <a:pt x="12189" y="83729"/>
                  <a:pt x="12326" y="83911"/>
                  <a:pt x="12348" y="83865"/>
                </a:cubicBezTo>
                <a:cubicBezTo>
                  <a:pt x="12417" y="83797"/>
                  <a:pt x="12348" y="83456"/>
                  <a:pt x="12644" y="83547"/>
                </a:cubicBezTo>
                <a:cubicBezTo>
                  <a:pt x="12644" y="83638"/>
                  <a:pt x="12735" y="83638"/>
                  <a:pt x="12826" y="83661"/>
                </a:cubicBezTo>
                <a:close/>
                <a:moveTo>
                  <a:pt x="12826" y="77544"/>
                </a:moveTo>
                <a:cubicBezTo>
                  <a:pt x="13031" y="77635"/>
                  <a:pt x="12826" y="77885"/>
                  <a:pt x="12894" y="78089"/>
                </a:cubicBezTo>
                <a:cubicBezTo>
                  <a:pt x="12917" y="78158"/>
                  <a:pt x="13076" y="78180"/>
                  <a:pt x="13076" y="78203"/>
                </a:cubicBezTo>
                <a:cubicBezTo>
                  <a:pt x="13121" y="78362"/>
                  <a:pt x="12962" y="78385"/>
                  <a:pt x="12985" y="78522"/>
                </a:cubicBezTo>
                <a:cubicBezTo>
                  <a:pt x="13008" y="78612"/>
                  <a:pt x="13372" y="78840"/>
                  <a:pt x="13258" y="79181"/>
                </a:cubicBezTo>
                <a:cubicBezTo>
                  <a:pt x="12962" y="79295"/>
                  <a:pt x="13099" y="78931"/>
                  <a:pt x="13076" y="78749"/>
                </a:cubicBezTo>
                <a:cubicBezTo>
                  <a:pt x="12780" y="78794"/>
                  <a:pt x="12712" y="78476"/>
                  <a:pt x="12621" y="78840"/>
                </a:cubicBezTo>
                <a:cubicBezTo>
                  <a:pt x="12303" y="78703"/>
                  <a:pt x="12712" y="78612"/>
                  <a:pt x="12712" y="78522"/>
                </a:cubicBezTo>
                <a:cubicBezTo>
                  <a:pt x="12712" y="78362"/>
                  <a:pt x="12553" y="78476"/>
                  <a:pt x="12530" y="78408"/>
                </a:cubicBezTo>
                <a:cubicBezTo>
                  <a:pt x="12462" y="78226"/>
                  <a:pt x="12758" y="77953"/>
                  <a:pt x="12621" y="77635"/>
                </a:cubicBezTo>
                <a:cubicBezTo>
                  <a:pt x="12735" y="77657"/>
                  <a:pt x="12803" y="77612"/>
                  <a:pt x="12826" y="77544"/>
                </a:cubicBezTo>
                <a:close/>
                <a:moveTo>
                  <a:pt x="13303" y="75133"/>
                </a:moveTo>
                <a:cubicBezTo>
                  <a:pt x="13554" y="75315"/>
                  <a:pt x="13303" y="75793"/>
                  <a:pt x="13212" y="75906"/>
                </a:cubicBezTo>
                <a:cubicBezTo>
                  <a:pt x="13212" y="76179"/>
                  <a:pt x="13372" y="76248"/>
                  <a:pt x="13190" y="76452"/>
                </a:cubicBezTo>
                <a:cubicBezTo>
                  <a:pt x="12940" y="76088"/>
                  <a:pt x="13235" y="75452"/>
                  <a:pt x="13303" y="75133"/>
                </a:cubicBezTo>
                <a:close/>
                <a:moveTo>
                  <a:pt x="13554" y="77657"/>
                </a:moveTo>
                <a:cubicBezTo>
                  <a:pt x="13531" y="77976"/>
                  <a:pt x="13554" y="78317"/>
                  <a:pt x="13258" y="78317"/>
                </a:cubicBezTo>
                <a:cubicBezTo>
                  <a:pt x="13463" y="78226"/>
                  <a:pt x="13190" y="77544"/>
                  <a:pt x="13554" y="77657"/>
                </a:cubicBezTo>
                <a:close/>
                <a:moveTo>
                  <a:pt x="12508" y="74019"/>
                </a:moveTo>
                <a:cubicBezTo>
                  <a:pt x="12962" y="74133"/>
                  <a:pt x="12644" y="74565"/>
                  <a:pt x="12576" y="74906"/>
                </a:cubicBezTo>
                <a:cubicBezTo>
                  <a:pt x="12371" y="74815"/>
                  <a:pt x="12553" y="74292"/>
                  <a:pt x="12508" y="74019"/>
                </a:cubicBezTo>
                <a:close/>
                <a:moveTo>
                  <a:pt x="12280" y="76657"/>
                </a:moveTo>
                <a:cubicBezTo>
                  <a:pt x="12439" y="76793"/>
                  <a:pt x="12417" y="77134"/>
                  <a:pt x="12553" y="77316"/>
                </a:cubicBezTo>
                <a:cubicBezTo>
                  <a:pt x="12621" y="77271"/>
                  <a:pt x="12712" y="77225"/>
                  <a:pt x="12735" y="77089"/>
                </a:cubicBezTo>
                <a:cubicBezTo>
                  <a:pt x="13053" y="77271"/>
                  <a:pt x="12508" y="77248"/>
                  <a:pt x="12644" y="77521"/>
                </a:cubicBezTo>
                <a:cubicBezTo>
                  <a:pt x="12439" y="77316"/>
                  <a:pt x="12144" y="76884"/>
                  <a:pt x="12280" y="76657"/>
                </a:cubicBezTo>
                <a:close/>
                <a:moveTo>
                  <a:pt x="33337" y="82774"/>
                </a:moveTo>
                <a:cubicBezTo>
                  <a:pt x="33315" y="82501"/>
                  <a:pt x="33838" y="82137"/>
                  <a:pt x="34042" y="81842"/>
                </a:cubicBezTo>
                <a:cubicBezTo>
                  <a:pt x="34065" y="82114"/>
                  <a:pt x="33542" y="82478"/>
                  <a:pt x="33337" y="82774"/>
                </a:cubicBezTo>
                <a:close/>
                <a:moveTo>
                  <a:pt x="44207" y="21694"/>
                </a:moveTo>
                <a:cubicBezTo>
                  <a:pt x="44412" y="21581"/>
                  <a:pt x="44685" y="22058"/>
                  <a:pt x="44639" y="22240"/>
                </a:cubicBezTo>
                <a:cubicBezTo>
                  <a:pt x="44457" y="22331"/>
                  <a:pt x="44343" y="21854"/>
                  <a:pt x="44207" y="21694"/>
                </a:cubicBezTo>
                <a:close/>
                <a:moveTo>
                  <a:pt x="47254" y="26629"/>
                </a:moveTo>
                <a:cubicBezTo>
                  <a:pt x="47595" y="26629"/>
                  <a:pt x="48096" y="27789"/>
                  <a:pt x="47823" y="27766"/>
                </a:cubicBezTo>
                <a:cubicBezTo>
                  <a:pt x="47777" y="27425"/>
                  <a:pt x="47459" y="27175"/>
                  <a:pt x="47254" y="26629"/>
                </a:cubicBezTo>
                <a:close/>
                <a:moveTo>
                  <a:pt x="37430" y="13622"/>
                </a:moveTo>
                <a:cubicBezTo>
                  <a:pt x="37726" y="13508"/>
                  <a:pt x="37749" y="13872"/>
                  <a:pt x="37954" y="14077"/>
                </a:cubicBezTo>
                <a:cubicBezTo>
                  <a:pt x="38317" y="14395"/>
                  <a:pt x="38727" y="14827"/>
                  <a:pt x="39136" y="15259"/>
                </a:cubicBezTo>
                <a:cubicBezTo>
                  <a:pt x="39545" y="15691"/>
                  <a:pt x="39955" y="16100"/>
                  <a:pt x="40250" y="16487"/>
                </a:cubicBezTo>
                <a:cubicBezTo>
                  <a:pt x="39750" y="16669"/>
                  <a:pt x="39659" y="16010"/>
                  <a:pt x="39454" y="15805"/>
                </a:cubicBezTo>
                <a:cubicBezTo>
                  <a:pt x="38886" y="15191"/>
                  <a:pt x="38317" y="14577"/>
                  <a:pt x="37430" y="13622"/>
                </a:cubicBezTo>
                <a:close/>
                <a:moveTo>
                  <a:pt x="43457" y="20535"/>
                </a:moveTo>
                <a:cubicBezTo>
                  <a:pt x="43866" y="20694"/>
                  <a:pt x="43889" y="21012"/>
                  <a:pt x="44162" y="21467"/>
                </a:cubicBezTo>
                <a:cubicBezTo>
                  <a:pt x="43889" y="21444"/>
                  <a:pt x="43707" y="20785"/>
                  <a:pt x="43457" y="20535"/>
                </a:cubicBezTo>
                <a:close/>
                <a:moveTo>
                  <a:pt x="51711" y="38772"/>
                </a:moveTo>
                <a:cubicBezTo>
                  <a:pt x="52052" y="38658"/>
                  <a:pt x="52143" y="39955"/>
                  <a:pt x="52098" y="40205"/>
                </a:cubicBezTo>
                <a:cubicBezTo>
                  <a:pt x="51848" y="39977"/>
                  <a:pt x="51848" y="39204"/>
                  <a:pt x="51711" y="38772"/>
                </a:cubicBezTo>
                <a:close/>
                <a:moveTo>
                  <a:pt x="52621" y="43980"/>
                </a:moveTo>
                <a:cubicBezTo>
                  <a:pt x="52780" y="44139"/>
                  <a:pt x="52825" y="44480"/>
                  <a:pt x="52894" y="44775"/>
                </a:cubicBezTo>
                <a:cubicBezTo>
                  <a:pt x="52553" y="44889"/>
                  <a:pt x="52712" y="44252"/>
                  <a:pt x="52621" y="43980"/>
                </a:cubicBezTo>
                <a:close/>
                <a:moveTo>
                  <a:pt x="51484" y="37385"/>
                </a:moveTo>
                <a:cubicBezTo>
                  <a:pt x="51552" y="37590"/>
                  <a:pt x="51802" y="38204"/>
                  <a:pt x="51734" y="38522"/>
                </a:cubicBezTo>
                <a:cubicBezTo>
                  <a:pt x="51575" y="38408"/>
                  <a:pt x="51507" y="38226"/>
                  <a:pt x="51484" y="38022"/>
                </a:cubicBezTo>
                <a:cubicBezTo>
                  <a:pt x="51461" y="37817"/>
                  <a:pt x="51461" y="37590"/>
                  <a:pt x="51484" y="37385"/>
                </a:cubicBezTo>
                <a:close/>
                <a:moveTo>
                  <a:pt x="47914" y="27971"/>
                </a:moveTo>
                <a:cubicBezTo>
                  <a:pt x="48277" y="28039"/>
                  <a:pt x="48414" y="28721"/>
                  <a:pt x="48573" y="29085"/>
                </a:cubicBezTo>
                <a:cubicBezTo>
                  <a:pt x="49051" y="30063"/>
                  <a:pt x="49323" y="30881"/>
                  <a:pt x="49642" y="31768"/>
                </a:cubicBezTo>
                <a:cubicBezTo>
                  <a:pt x="49801" y="32223"/>
                  <a:pt x="50370" y="32701"/>
                  <a:pt x="50006" y="32996"/>
                </a:cubicBezTo>
                <a:cubicBezTo>
                  <a:pt x="49892" y="32064"/>
                  <a:pt x="49255" y="31245"/>
                  <a:pt x="48914" y="30313"/>
                </a:cubicBezTo>
                <a:cubicBezTo>
                  <a:pt x="48619" y="29631"/>
                  <a:pt x="48346" y="28812"/>
                  <a:pt x="47914" y="27971"/>
                </a:cubicBezTo>
                <a:close/>
                <a:moveTo>
                  <a:pt x="42274" y="71040"/>
                </a:moveTo>
                <a:cubicBezTo>
                  <a:pt x="42024" y="70835"/>
                  <a:pt x="42001" y="71358"/>
                  <a:pt x="41728" y="71131"/>
                </a:cubicBezTo>
                <a:cubicBezTo>
                  <a:pt x="41865" y="70813"/>
                  <a:pt x="42138" y="70926"/>
                  <a:pt x="42274" y="70585"/>
                </a:cubicBezTo>
                <a:cubicBezTo>
                  <a:pt x="42411" y="70676"/>
                  <a:pt x="42388" y="70835"/>
                  <a:pt x="42274" y="71040"/>
                </a:cubicBezTo>
                <a:close/>
                <a:moveTo>
                  <a:pt x="41478" y="72109"/>
                </a:moveTo>
                <a:cubicBezTo>
                  <a:pt x="41615" y="71813"/>
                  <a:pt x="41751" y="71449"/>
                  <a:pt x="42024" y="71586"/>
                </a:cubicBezTo>
                <a:cubicBezTo>
                  <a:pt x="41819" y="71677"/>
                  <a:pt x="41751" y="72268"/>
                  <a:pt x="41478" y="72109"/>
                </a:cubicBezTo>
                <a:close/>
                <a:moveTo>
                  <a:pt x="39523" y="75020"/>
                </a:moveTo>
                <a:cubicBezTo>
                  <a:pt x="39704" y="74610"/>
                  <a:pt x="40000" y="74656"/>
                  <a:pt x="40205" y="74383"/>
                </a:cubicBezTo>
                <a:cubicBezTo>
                  <a:pt x="40205" y="74406"/>
                  <a:pt x="39818" y="75338"/>
                  <a:pt x="39523" y="75020"/>
                </a:cubicBezTo>
                <a:close/>
                <a:moveTo>
                  <a:pt x="41023" y="72223"/>
                </a:moveTo>
                <a:cubicBezTo>
                  <a:pt x="40773" y="72132"/>
                  <a:pt x="41319" y="71768"/>
                  <a:pt x="41069" y="71677"/>
                </a:cubicBezTo>
                <a:cubicBezTo>
                  <a:pt x="41296" y="71700"/>
                  <a:pt x="41296" y="70949"/>
                  <a:pt x="41615" y="71177"/>
                </a:cubicBezTo>
                <a:cubicBezTo>
                  <a:pt x="41433" y="71563"/>
                  <a:pt x="41183" y="71745"/>
                  <a:pt x="41023" y="72223"/>
                </a:cubicBezTo>
                <a:close/>
                <a:moveTo>
                  <a:pt x="43661" y="65878"/>
                </a:moveTo>
                <a:cubicBezTo>
                  <a:pt x="43752" y="65628"/>
                  <a:pt x="43820" y="65378"/>
                  <a:pt x="44071" y="65469"/>
                </a:cubicBezTo>
                <a:cubicBezTo>
                  <a:pt x="44002" y="65764"/>
                  <a:pt x="43911" y="65992"/>
                  <a:pt x="43661" y="65878"/>
                </a:cubicBezTo>
                <a:close/>
                <a:moveTo>
                  <a:pt x="44957" y="47322"/>
                </a:moveTo>
                <a:cubicBezTo>
                  <a:pt x="44821" y="47504"/>
                  <a:pt x="44775" y="47322"/>
                  <a:pt x="44753" y="47072"/>
                </a:cubicBezTo>
                <a:cubicBezTo>
                  <a:pt x="44730" y="46845"/>
                  <a:pt x="44707" y="46526"/>
                  <a:pt x="44616" y="46458"/>
                </a:cubicBezTo>
                <a:cubicBezTo>
                  <a:pt x="44707" y="46436"/>
                  <a:pt x="44662" y="46276"/>
                  <a:pt x="44662" y="46163"/>
                </a:cubicBezTo>
                <a:cubicBezTo>
                  <a:pt x="45071" y="46254"/>
                  <a:pt x="44821" y="47209"/>
                  <a:pt x="44957" y="47322"/>
                </a:cubicBezTo>
                <a:close/>
                <a:moveTo>
                  <a:pt x="40569" y="71245"/>
                </a:moveTo>
                <a:cubicBezTo>
                  <a:pt x="40819" y="71108"/>
                  <a:pt x="40932" y="70654"/>
                  <a:pt x="41092" y="70290"/>
                </a:cubicBezTo>
                <a:cubicBezTo>
                  <a:pt x="41274" y="69926"/>
                  <a:pt x="41319" y="69380"/>
                  <a:pt x="41660" y="69471"/>
                </a:cubicBezTo>
                <a:cubicBezTo>
                  <a:pt x="41274" y="69994"/>
                  <a:pt x="41183" y="71336"/>
                  <a:pt x="40569" y="71245"/>
                </a:cubicBezTo>
                <a:close/>
                <a:moveTo>
                  <a:pt x="32951" y="21035"/>
                </a:moveTo>
                <a:cubicBezTo>
                  <a:pt x="32837" y="21103"/>
                  <a:pt x="32473" y="20899"/>
                  <a:pt x="32359" y="20762"/>
                </a:cubicBezTo>
                <a:cubicBezTo>
                  <a:pt x="32269" y="20648"/>
                  <a:pt x="32064" y="20285"/>
                  <a:pt x="32269" y="20194"/>
                </a:cubicBezTo>
                <a:cubicBezTo>
                  <a:pt x="32450" y="20603"/>
                  <a:pt x="32632" y="20603"/>
                  <a:pt x="32951" y="21035"/>
                </a:cubicBezTo>
                <a:close/>
                <a:moveTo>
                  <a:pt x="38408" y="75497"/>
                </a:moveTo>
                <a:lnTo>
                  <a:pt x="38749" y="74906"/>
                </a:lnTo>
                <a:cubicBezTo>
                  <a:pt x="38863" y="74997"/>
                  <a:pt x="38704" y="75725"/>
                  <a:pt x="38408" y="75497"/>
                </a:cubicBezTo>
                <a:close/>
                <a:moveTo>
                  <a:pt x="50233" y="33155"/>
                </a:moveTo>
                <a:cubicBezTo>
                  <a:pt x="50574" y="33860"/>
                  <a:pt x="50779" y="34588"/>
                  <a:pt x="50961" y="35498"/>
                </a:cubicBezTo>
                <a:cubicBezTo>
                  <a:pt x="50642" y="34929"/>
                  <a:pt x="50370" y="34224"/>
                  <a:pt x="50142" y="33451"/>
                </a:cubicBezTo>
                <a:cubicBezTo>
                  <a:pt x="50051" y="33269"/>
                  <a:pt x="50142" y="33224"/>
                  <a:pt x="50233" y="33155"/>
                </a:cubicBezTo>
                <a:close/>
                <a:moveTo>
                  <a:pt x="6618" y="45708"/>
                </a:moveTo>
                <a:cubicBezTo>
                  <a:pt x="6504" y="46163"/>
                  <a:pt x="6800" y="46140"/>
                  <a:pt x="6777" y="46481"/>
                </a:cubicBezTo>
                <a:cubicBezTo>
                  <a:pt x="6231" y="46731"/>
                  <a:pt x="6823" y="47186"/>
                  <a:pt x="6686" y="47459"/>
                </a:cubicBezTo>
                <a:cubicBezTo>
                  <a:pt x="6595" y="47391"/>
                  <a:pt x="6527" y="47345"/>
                  <a:pt x="6413" y="47345"/>
                </a:cubicBezTo>
                <a:cubicBezTo>
                  <a:pt x="6459" y="47118"/>
                  <a:pt x="6300" y="46617"/>
                  <a:pt x="6504" y="46572"/>
                </a:cubicBezTo>
                <a:cubicBezTo>
                  <a:pt x="6436" y="46322"/>
                  <a:pt x="6118" y="45685"/>
                  <a:pt x="6618" y="45708"/>
                </a:cubicBezTo>
                <a:close/>
                <a:moveTo>
                  <a:pt x="8778" y="35361"/>
                </a:moveTo>
                <a:cubicBezTo>
                  <a:pt x="8960" y="35793"/>
                  <a:pt x="8801" y="36043"/>
                  <a:pt x="8664" y="36453"/>
                </a:cubicBezTo>
                <a:cubicBezTo>
                  <a:pt x="8528" y="36271"/>
                  <a:pt x="8483" y="35952"/>
                  <a:pt x="8505" y="35566"/>
                </a:cubicBezTo>
                <a:cubicBezTo>
                  <a:pt x="8664" y="35589"/>
                  <a:pt x="8733" y="35498"/>
                  <a:pt x="8778" y="35361"/>
                </a:cubicBezTo>
                <a:close/>
                <a:moveTo>
                  <a:pt x="8619" y="33610"/>
                </a:moveTo>
                <a:cubicBezTo>
                  <a:pt x="8846" y="33769"/>
                  <a:pt x="8778" y="33997"/>
                  <a:pt x="8710" y="34270"/>
                </a:cubicBezTo>
                <a:cubicBezTo>
                  <a:pt x="8483" y="34110"/>
                  <a:pt x="8551" y="33883"/>
                  <a:pt x="8619" y="33610"/>
                </a:cubicBezTo>
                <a:close/>
                <a:moveTo>
                  <a:pt x="8846" y="36680"/>
                </a:moveTo>
                <a:lnTo>
                  <a:pt x="8846" y="37772"/>
                </a:lnTo>
                <a:cubicBezTo>
                  <a:pt x="8778" y="37567"/>
                  <a:pt x="8460" y="36726"/>
                  <a:pt x="8846" y="36680"/>
                </a:cubicBezTo>
                <a:close/>
                <a:moveTo>
                  <a:pt x="11007" y="57919"/>
                </a:moveTo>
                <a:cubicBezTo>
                  <a:pt x="11007" y="57305"/>
                  <a:pt x="11029" y="56578"/>
                  <a:pt x="11029" y="56077"/>
                </a:cubicBezTo>
                <a:cubicBezTo>
                  <a:pt x="11439" y="57101"/>
                  <a:pt x="10938" y="58010"/>
                  <a:pt x="11075" y="59465"/>
                </a:cubicBezTo>
                <a:cubicBezTo>
                  <a:pt x="10916" y="59670"/>
                  <a:pt x="11007" y="58397"/>
                  <a:pt x="11007" y="57919"/>
                </a:cubicBezTo>
                <a:close/>
                <a:moveTo>
                  <a:pt x="11530" y="48209"/>
                </a:moveTo>
                <a:cubicBezTo>
                  <a:pt x="11734" y="48482"/>
                  <a:pt x="11530" y="49187"/>
                  <a:pt x="11598" y="49642"/>
                </a:cubicBezTo>
                <a:cubicBezTo>
                  <a:pt x="11348" y="49301"/>
                  <a:pt x="11530" y="48619"/>
                  <a:pt x="11530" y="48209"/>
                </a:cubicBezTo>
                <a:close/>
                <a:moveTo>
                  <a:pt x="8392" y="37317"/>
                </a:moveTo>
                <a:cubicBezTo>
                  <a:pt x="8369" y="37521"/>
                  <a:pt x="8505" y="37567"/>
                  <a:pt x="8483" y="37772"/>
                </a:cubicBezTo>
                <a:cubicBezTo>
                  <a:pt x="8255" y="37863"/>
                  <a:pt x="8028" y="37954"/>
                  <a:pt x="7732" y="37976"/>
                </a:cubicBezTo>
                <a:cubicBezTo>
                  <a:pt x="7846" y="37635"/>
                  <a:pt x="8028" y="37362"/>
                  <a:pt x="8392" y="37317"/>
                </a:cubicBezTo>
                <a:close/>
                <a:moveTo>
                  <a:pt x="11211" y="50392"/>
                </a:moveTo>
                <a:cubicBezTo>
                  <a:pt x="11712" y="50551"/>
                  <a:pt x="11416" y="51370"/>
                  <a:pt x="11371" y="51825"/>
                </a:cubicBezTo>
                <a:cubicBezTo>
                  <a:pt x="11348" y="52120"/>
                  <a:pt x="11530" y="52621"/>
                  <a:pt x="11189" y="52689"/>
                </a:cubicBezTo>
                <a:cubicBezTo>
                  <a:pt x="11371" y="51916"/>
                  <a:pt x="11257" y="50961"/>
                  <a:pt x="11211" y="50392"/>
                </a:cubicBezTo>
                <a:close/>
                <a:moveTo>
                  <a:pt x="23400" y="98487"/>
                </a:moveTo>
                <a:cubicBezTo>
                  <a:pt x="23150" y="98737"/>
                  <a:pt x="22718" y="98874"/>
                  <a:pt x="22127" y="99169"/>
                </a:cubicBezTo>
                <a:cubicBezTo>
                  <a:pt x="22445" y="98896"/>
                  <a:pt x="23036" y="98555"/>
                  <a:pt x="23400" y="98487"/>
                </a:cubicBezTo>
                <a:close/>
                <a:moveTo>
                  <a:pt x="36225" y="89391"/>
                </a:moveTo>
                <a:cubicBezTo>
                  <a:pt x="36180" y="89550"/>
                  <a:pt x="36021" y="89823"/>
                  <a:pt x="35816" y="90051"/>
                </a:cubicBezTo>
                <a:cubicBezTo>
                  <a:pt x="35589" y="90278"/>
                  <a:pt x="35338" y="90483"/>
                  <a:pt x="35134" y="90528"/>
                </a:cubicBezTo>
                <a:cubicBezTo>
                  <a:pt x="34861" y="90255"/>
                  <a:pt x="35270" y="90414"/>
                  <a:pt x="35384" y="90301"/>
                </a:cubicBezTo>
                <a:cubicBezTo>
                  <a:pt x="35475" y="89960"/>
                  <a:pt x="35975" y="89619"/>
                  <a:pt x="36225" y="89391"/>
                </a:cubicBezTo>
                <a:close/>
                <a:moveTo>
                  <a:pt x="6231" y="40660"/>
                </a:moveTo>
                <a:cubicBezTo>
                  <a:pt x="6527" y="40728"/>
                  <a:pt x="6345" y="41092"/>
                  <a:pt x="6322" y="41319"/>
                </a:cubicBezTo>
                <a:cubicBezTo>
                  <a:pt x="6049" y="41205"/>
                  <a:pt x="6209" y="40887"/>
                  <a:pt x="6231" y="40660"/>
                </a:cubicBezTo>
                <a:close/>
                <a:moveTo>
                  <a:pt x="51052" y="52757"/>
                </a:moveTo>
                <a:cubicBezTo>
                  <a:pt x="50802" y="52689"/>
                  <a:pt x="50688" y="52462"/>
                  <a:pt x="50688" y="52098"/>
                </a:cubicBezTo>
                <a:cubicBezTo>
                  <a:pt x="50802" y="52143"/>
                  <a:pt x="50893" y="52234"/>
                  <a:pt x="50870" y="52439"/>
                </a:cubicBezTo>
                <a:cubicBezTo>
                  <a:pt x="50938" y="52462"/>
                  <a:pt x="50961" y="52393"/>
                  <a:pt x="50961" y="52325"/>
                </a:cubicBezTo>
                <a:cubicBezTo>
                  <a:pt x="51097" y="52348"/>
                  <a:pt x="51029" y="52598"/>
                  <a:pt x="51052" y="52757"/>
                </a:cubicBezTo>
                <a:close/>
                <a:moveTo>
                  <a:pt x="12303" y="92870"/>
                </a:moveTo>
                <a:cubicBezTo>
                  <a:pt x="11916" y="92961"/>
                  <a:pt x="12189" y="93325"/>
                  <a:pt x="12098" y="93530"/>
                </a:cubicBezTo>
                <a:cubicBezTo>
                  <a:pt x="12257" y="93462"/>
                  <a:pt x="12144" y="93666"/>
                  <a:pt x="12371" y="93575"/>
                </a:cubicBezTo>
                <a:cubicBezTo>
                  <a:pt x="12348" y="93257"/>
                  <a:pt x="12144" y="93257"/>
                  <a:pt x="12303" y="92870"/>
                </a:cubicBezTo>
                <a:close/>
                <a:moveTo>
                  <a:pt x="12394" y="92870"/>
                </a:moveTo>
                <a:cubicBezTo>
                  <a:pt x="12462" y="92961"/>
                  <a:pt x="12189" y="93325"/>
                  <a:pt x="12553" y="93189"/>
                </a:cubicBezTo>
                <a:cubicBezTo>
                  <a:pt x="12485" y="93098"/>
                  <a:pt x="12758" y="92779"/>
                  <a:pt x="12394" y="92870"/>
                </a:cubicBezTo>
                <a:close/>
                <a:moveTo>
                  <a:pt x="12098" y="93735"/>
                </a:moveTo>
                <a:cubicBezTo>
                  <a:pt x="12053" y="93871"/>
                  <a:pt x="12098" y="93916"/>
                  <a:pt x="12166" y="93939"/>
                </a:cubicBezTo>
                <a:cubicBezTo>
                  <a:pt x="12371" y="93871"/>
                  <a:pt x="12780" y="93598"/>
                  <a:pt x="12530" y="93689"/>
                </a:cubicBezTo>
                <a:cubicBezTo>
                  <a:pt x="12439" y="93825"/>
                  <a:pt x="12189" y="93757"/>
                  <a:pt x="12098" y="93735"/>
                </a:cubicBezTo>
                <a:close/>
                <a:moveTo>
                  <a:pt x="11552" y="93644"/>
                </a:moveTo>
                <a:cubicBezTo>
                  <a:pt x="11439" y="93575"/>
                  <a:pt x="11416" y="93416"/>
                  <a:pt x="11189" y="93462"/>
                </a:cubicBezTo>
                <a:cubicBezTo>
                  <a:pt x="11257" y="93621"/>
                  <a:pt x="11052" y="93666"/>
                  <a:pt x="11098" y="93803"/>
                </a:cubicBezTo>
                <a:close/>
                <a:moveTo>
                  <a:pt x="10757" y="96281"/>
                </a:moveTo>
                <a:cubicBezTo>
                  <a:pt x="10893" y="96418"/>
                  <a:pt x="10711" y="97077"/>
                  <a:pt x="11098" y="96782"/>
                </a:cubicBezTo>
                <a:cubicBezTo>
                  <a:pt x="11234" y="96532"/>
                  <a:pt x="11052" y="96759"/>
                  <a:pt x="11007" y="96668"/>
                </a:cubicBezTo>
                <a:cubicBezTo>
                  <a:pt x="10961" y="96509"/>
                  <a:pt x="11166" y="95940"/>
                  <a:pt x="10757" y="96281"/>
                </a:cubicBezTo>
                <a:close/>
                <a:moveTo>
                  <a:pt x="12598" y="94803"/>
                </a:moveTo>
                <a:cubicBezTo>
                  <a:pt x="12371" y="95008"/>
                  <a:pt x="12212" y="95190"/>
                  <a:pt x="12030" y="95395"/>
                </a:cubicBezTo>
                <a:cubicBezTo>
                  <a:pt x="12280" y="95167"/>
                  <a:pt x="12712" y="94894"/>
                  <a:pt x="12598" y="94803"/>
                </a:cubicBezTo>
                <a:close/>
                <a:moveTo>
                  <a:pt x="12121" y="95645"/>
                </a:moveTo>
                <a:cubicBezTo>
                  <a:pt x="12235" y="95554"/>
                  <a:pt x="12303" y="95531"/>
                  <a:pt x="12303" y="95622"/>
                </a:cubicBezTo>
                <a:cubicBezTo>
                  <a:pt x="12576" y="95349"/>
                  <a:pt x="12667" y="95190"/>
                  <a:pt x="12758" y="95031"/>
                </a:cubicBezTo>
                <a:cubicBezTo>
                  <a:pt x="12598" y="95190"/>
                  <a:pt x="12553" y="95190"/>
                  <a:pt x="12576" y="95076"/>
                </a:cubicBezTo>
                <a:cubicBezTo>
                  <a:pt x="12303" y="95304"/>
                  <a:pt x="12212" y="95463"/>
                  <a:pt x="12121" y="95645"/>
                </a:cubicBezTo>
                <a:close/>
                <a:moveTo>
                  <a:pt x="12917" y="96645"/>
                </a:moveTo>
                <a:cubicBezTo>
                  <a:pt x="12871" y="96782"/>
                  <a:pt x="13121" y="96804"/>
                  <a:pt x="13303" y="96486"/>
                </a:cubicBezTo>
                <a:cubicBezTo>
                  <a:pt x="13031" y="96759"/>
                  <a:pt x="13167" y="96350"/>
                  <a:pt x="12917" y="96645"/>
                </a:cubicBezTo>
                <a:close/>
                <a:moveTo>
                  <a:pt x="14622" y="97941"/>
                </a:moveTo>
                <a:cubicBezTo>
                  <a:pt x="14645" y="97987"/>
                  <a:pt x="14759" y="98283"/>
                  <a:pt x="14872" y="97964"/>
                </a:cubicBezTo>
                <a:cubicBezTo>
                  <a:pt x="14782" y="97555"/>
                  <a:pt x="15077" y="97873"/>
                  <a:pt x="15191" y="97691"/>
                </a:cubicBezTo>
                <a:cubicBezTo>
                  <a:pt x="15236" y="97100"/>
                  <a:pt x="14759" y="97691"/>
                  <a:pt x="14622" y="97941"/>
                </a:cubicBezTo>
                <a:close/>
                <a:moveTo>
                  <a:pt x="15009" y="98032"/>
                </a:moveTo>
                <a:cubicBezTo>
                  <a:pt x="15191" y="98010"/>
                  <a:pt x="15350" y="97964"/>
                  <a:pt x="15441" y="97828"/>
                </a:cubicBezTo>
                <a:cubicBezTo>
                  <a:pt x="15441" y="97646"/>
                  <a:pt x="15418" y="97509"/>
                  <a:pt x="15350" y="97464"/>
                </a:cubicBezTo>
                <a:cubicBezTo>
                  <a:pt x="15395" y="97873"/>
                  <a:pt x="15123" y="97828"/>
                  <a:pt x="15009" y="98032"/>
                </a:cubicBezTo>
                <a:close/>
                <a:moveTo>
                  <a:pt x="19557" y="93598"/>
                </a:moveTo>
                <a:cubicBezTo>
                  <a:pt x="19898" y="93507"/>
                  <a:pt x="20012" y="93530"/>
                  <a:pt x="20012" y="93212"/>
                </a:cubicBezTo>
                <a:cubicBezTo>
                  <a:pt x="19739" y="93121"/>
                  <a:pt x="19511" y="93393"/>
                  <a:pt x="19557" y="93598"/>
                </a:cubicBezTo>
                <a:close/>
                <a:moveTo>
                  <a:pt x="21285" y="96236"/>
                </a:moveTo>
                <a:cubicBezTo>
                  <a:pt x="21513" y="96077"/>
                  <a:pt x="21785" y="95918"/>
                  <a:pt x="21831" y="95690"/>
                </a:cubicBezTo>
                <a:cubicBezTo>
                  <a:pt x="21399" y="95781"/>
                  <a:pt x="21353" y="95895"/>
                  <a:pt x="21285" y="96236"/>
                </a:cubicBezTo>
                <a:close/>
                <a:moveTo>
                  <a:pt x="21603" y="92529"/>
                </a:moveTo>
                <a:cubicBezTo>
                  <a:pt x="21785" y="92575"/>
                  <a:pt x="22172" y="92325"/>
                  <a:pt x="22036" y="92075"/>
                </a:cubicBezTo>
                <a:cubicBezTo>
                  <a:pt x="21876" y="92347"/>
                  <a:pt x="21581" y="92165"/>
                  <a:pt x="21603" y="92529"/>
                </a:cubicBezTo>
                <a:close/>
                <a:moveTo>
                  <a:pt x="22900" y="92029"/>
                </a:moveTo>
                <a:cubicBezTo>
                  <a:pt x="22945" y="92097"/>
                  <a:pt x="23104" y="92052"/>
                  <a:pt x="23059" y="91938"/>
                </a:cubicBezTo>
                <a:cubicBezTo>
                  <a:pt x="22854" y="91961"/>
                  <a:pt x="22718" y="91711"/>
                  <a:pt x="22468" y="91847"/>
                </a:cubicBezTo>
                <a:cubicBezTo>
                  <a:pt x="22536" y="92143"/>
                  <a:pt x="22763" y="91893"/>
                  <a:pt x="22900" y="92029"/>
                </a:cubicBezTo>
                <a:close/>
                <a:moveTo>
                  <a:pt x="22968" y="91779"/>
                </a:moveTo>
                <a:cubicBezTo>
                  <a:pt x="23332" y="91574"/>
                  <a:pt x="23514" y="91642"/>
                  <a:pt x="23605" y="91301"/>
                </a:cubicBezTo>
                <a:cubicBezTo>
                  <a:pt x="23491" y="91347"/>
                  <a:pt x="23491" y="91233"/>
                  <a:pt x="23514" y="91142"/>
                </a:cubicBezTo>
                <a:cubicBezTo>
                  <a:pt x="23309" y="91438"/>
                  <a:pt x="22809" y="91210"/>
                  <a:pt x="22968" y="91779"/>
                </a:cubicBezTo>
                <a:close/>
                <a:moveTo>
                  <a:pt x="37294" y="87777"/>
                </a:moveTo>
                <a:cubicBezTo>
                  <a:pt x="37521" y="87640"/>
                  <a:pt x="37817" y="87686"/>
                  <a:pt x="37885" y="87413"/>
                </a:cubicBezTo>
                <a:cubicBezTo>
                  <a:pt x="37794" y="87322"/>
                  <a:pt x="37703" y="87322"/>
                  <a:pt x="37612" y="87322"/>
                </a:cubicBezTo>
                <a:cubicBezTo>
                  <a:pt x="37658" y="86844"/>
                  <a:pt x="38226" y="86958"/>
                  <a:pt x="38204" y="86662"/>
                </a:cubicBezTo>
                <a:cubicBezTo>
                  <a:pt x="37931" y="86571"/>
                  <a:pt x="37612" y="87094"/>
                  <a:pt x="37340" y="87208"/>
                </a:cubicBezTo>
                <a:cubicBezTo>
                  <a:pt x="37408" y="87322"/>
                  <a:pt x="37612" y="87413"/>
                  <a:pt x="37521" y="87527"/>
                </a:cubicBezTo>
                <a:cubicBezTo>
                  <a:pt x="37385" y="87436"/>
                  <a:pt x="37226" y="87777"/>
                  <a:pt x="37089" y="87731"/>
                </a:cubicBezTo>
                <a:cubicBezTo>
                  <a:pt x="36794" y="88436"/>
                  <a:pt x="36953" y="87981"/>
                  <a:pt x="37294" y="87777"/>
                </a:cubicBezTo>
                <a:close/>
                <a:moveTo>
                  <a:pt x="38363" y="86640"/>
                </a:moveTo>
                <a:cubicBezTo>
                  <a:pt x="38477" y="86458"/>
                  <a:pt x="38590" y="86526"/>
                  <a:pt x="38704" y="86367"/>
                </a:cubicBezTo>
                <a:cubicBezTo>
                  <a:pt x="38454" y="86253"/>
                  <a:pt x="38636" y="86094"/>
                  <a:pt x="38454" y="85980"/>
                </a:cubicBezTo>
                <a:cubicBezTo>
                  <a:pt x="38226" y="86230"/>
                  <a:pt x="38340" y="86435"/>
                  <a:pt x="38363" y="86640"/>
                </a:cubicBezTo>
                <a:close/>
                <a:moveTo>
                  <a:pt x="41865" y="80955"/>
                </a:moveTo>
                <a:cubicBezTo>
                  <a:pt x="41933" y="80886"/>
                  <a:pt x="42001" y="80886"/>
                  <a:pt x="42069" y="80955"/>
                </a:cubicBezTo>
                <a:cubicBezTo>
                  <a:pt x="42320" y="80750"/>
                  <a:pt x="42365" y="80250"/>
                  <a:pt x="42501" y="80318"/>
                </a:cubicBezTo>
                <a:cubicBezTo>
                  <a:pt x="42638" y="80454"/>
                  <a:pt x="42251" y="80750"/>
                  <a:pt x="42479" y="80841"/>
                </a:cubicBezTo>
                <a:cubicBezTo>
                  <a:pt x="42843" y="80614"/>
                  <a:pt x="42683" y="80500"/>
                  <a:pt x="42843" y="80159"/>
                </a:cubicBezTo>
                <a:cubicBezTo>
                  <a:pt x="42524" y="80136"/>
                  <a:pt x="42570" y="79931"/>
                  <a:pt x="42320" y="79931"/>
                </a:cubicBezTo>
                <a:cubicBezTo>
                  <a:pt x="42206" y="80363"/>
                  <a:pt x="41978" y="80705"/>
                  <a:pt x="41865" y="80955"/>
                </a:cubicBezTo>
                <a:close/>
                <a:moveTo>
                  <a:pt x="45048" y="75815"/>
                </a:moveTo>
                <a:cubicBezTo>
                  <a:pt x="45208" y="75565"/>
                  <a:pt x="45094" y="75429"/>
                  <a:pt x="44866" y="75338"/>
                </a:cubicBezTo>
                <a:cubicBezTo>
                  <a:pt x="44753" y="75611"/>
                  <a:pt x="44821" y="75906"/>
                  <a:pt x="45048" y="75815"/>
                </a:cubicBezTo>
                <a:close/>
                <a:moveTo>
                  <a:pt x="46117" y="75111"/>
                </a:moveTo>
                <a:cubicBezTo>
                  <a:pt x="46163" y="74519"/>
                  <a:pt x="46731" y="74406"/>
                  <a:pt x="46526" y="74065"/>
                </a:cubicBezTo>
                <a:cubicBezTo>
                  <a:pt x="46299" y="74337"/>
                  <a:pt x="45981" y="74178"/>
                  <a:pt x="45776" y="74565"/>
                </a:cubicBezTo>
                <a:cubicBezTo>
                  <a:pt x="45844" y="74747"/>
                  <a:pt x="45935" y="74792"/>
                  <a:pt x="46094" y="74724"/>
                </a:cubicBezTo>
                <a:cubicBezTo>
                  <a:pt x="46026" y="74906"/>
                  <a:pt x="46049" y="75020"/>
                  <a:pt x="46117" y="75111"/>
                </a:cubicBezTo>
                <a:close/>
                <a:moveTo>
                  <a:pt x="43093" y="70290"/>
                </a:moveTo>
                <a:cubicBezTo>
                  <a:pt x="43138" y="69994"/>
                  <a:pt x="43320" y="70108"/>
                  <a:pt x="43388" y="69858"/>
                </a:cubicBezTo>
                <a:cubicBezTo>
                  <a:pt x="43229" y="69789"/>
                  <a:pt x="43115" y="69767"/>
                  <a:pt x="43002" y="69812"/>
                </a:cubicBezTo>
                <a:cubicBezTo>
                  <a:pt x="42888" y="70040"/>
                  <a:pt x="43002" y="70153"/>
                  <a:pt x="43093" y="70290"/>
                </a:cubicBezTo>
                <a:close/>
                <a:moveTo>
                  <a:pt x="47300" y="71859"/>
                </a:moveTo>
                <a:cubicBezTo>
                  <a:pt x="47595" y="71518"/>
                  <a:pt x="47163" y="71563"/>
                  <a:pt x="47345" y="71267"/>
                </a:cubicBezTo>
                <a:cubicBezTo>
                  <a:pt x="47504" y="71108"/>
                  <a:pt x="48141" y="70381"/>
                  <a:pt x="47800" y="70130"/>
                </a:cubicBezTo>
                <a:cubicBezTo>
                  <a:pt x="47573" y="70472"/>
                  <a:pt x="47618" y="70972"/>
                  <a:pt x="47345" y="71040"/>
                </a:cubicBezTo>
                <a:cubicBezTo>
                  <a:pt x="47391" y="71017"/>
                  <a:pt x="47413" y="70676"/>
                  <a:pt x="47300" y="70904"/>
                </a:cubicBezTo>
                <a:cubicBezTo>
                  <a:pt x="47436" y="71154"/>
                  <a:pt x="46845" y="71768"/>
                  <a:pt x="47300" y="71859"/>
                </a:cubicBezTo>
                <a:close/>
                <a:moveTo>
                  <a:pt x="43593" y="69062"/>
                </a:moveTo>
                <a:cubicBezTo>
                  <a:pt x="43707" y="68834"/>
                  <a:pt x="43798" y="68607"/>
                  <a:pt x="43616" y="68516"/>
                </a:cubicBezTo>
                <a:cubicBezTo>
                  <a:pt x="43411" y="68607"/>
                  <a:pt x="43275" y="69016"/>
                  <a:pt x="43593" y="69062"/>
                </a:cubicBezTo>
                <a:close/>
                <a:moveTo>
                  <a:pt x="43570" y="67538"/>
                </a:moveTo>
                <a:cubicBezTo>
                  <a:pt x="43320" y="67402"/>
                  <a:pt x="43229" y="67652"/>
                  <a:pt x="43161" y="67925"/>
                </a:cubicBezTo>
                <a:cubicBezTo>
                  <a:pt x="43411" y="68061"/>
                  <a:pt x="43502" y="67811"/>
                  <a:pt x="43570" y="67538"/>
                </a:cubicBezTo>
                <a:close/>
                <a:moveTo>
                  <a:pt x="44162" y="67538"/>
                </a:moveTo>
                <a:cubicBezTo>
                  <a:pt x="44480" y="67333"/>
                  <a:pt x="44162" y="67015"/>
                  <a:pt x="44139" y="66765"/>
                </a:cubicBezTo>
                <a:cubicBezTo>
                  <a:pt x="44002" y="67106"/>
                  <a:pt x="44002" y="67356"/>
                  <a:pt x="44162" y="67538"/>
                </a:cubicBezTo>
                <a:close/>
                <a:moveTo>
                  <a:pt x="49187" y="68993"/>
                </a:moveTo>
                <a:cubicBezTo>
                  <a:pt x="49528" y="69130"/>
                  <a:pt x="49505" y="68789"/>
                  <a:pt x="49551" y="68516"/>
                </a:cubicBezTo>
                <a:cubicBezTo>
                  <a:pt x="49301" y="68311"/>
                  <a:pt x="49301" y="68789"/>
                  <a:pt x="49187" y="68993"/>
                </a:cubicBezTo>
                <a:close/>
                <a:moveTo>
                  <a:pt x="49733" y="68812"/>
                </a:moveTo>
                <a:cubicBezTo>
                  <a:pt x="49937" y="68698"/>
                  <a:pt x="50006" y="68289"/>
                  <a:pt x="49869" y="68129"/>
                </a:cubicBezTo>
                <a:cubicBezTo>
                  <a:pt x="49665" y="68266"/>
                  <a:pt x="49596" y="68675"/>
                  <a:pt x="49733" y="68812"/>
                </a:cubicBezTo>
                <a:close/>
                <a:moveTo>
                  <a:pt x="50847" y="68357"/>
                </a:moveTo>
                <a:cubicBezTo>
                  <a:pt x="50961" y="68038"/>
                  <a:pt x="51029" y="67606"/>
                  <a:pt x="51211" y="67493"/>
                </a:cubicBezTo>
                <a:cubicBezTo>
                  <a:pt x="51029" y="67515"/>
                  <a:pt x="50551" y="67720"/>
                  <a:pt x="50688" y="67925"/>
                </a:cubicBezTo>
                <a:cubicBezTo>
                  <a:pt x="50711" y="67857"/>
                  <a:pt x="50756" y="67811"/>
                  <a:pt x="50824" y="67857"/>
                </a:cubicBezTo>
                <a:cubicBezTo>
                  <a:pt x="50756" y="68061"/>
                  <a:pt x="50756" y="68243"/>
                  <a:pt x="50847" y="68357"/>
                </a:cubicBezTo>
                <a:close/>
                <a:moveTo>
                  <a:pt x="49960" y="64514"/>
                </a:moveTo>
                <a:cubicBezTo>
                  <a:pt x="49665" y="64355"/>
                  <a:pt x="49528" y="64809"/>
                  <a:pt x="49642" y="65014"/>
                </a:cubicBezTo>
                <a:cubicBezTo>
                  <a:pt x="49915" y="65173"/>
                  <a:pt x="50051" y="64718"/>
                  <a:pt x="49960" y="64514"/>
                </a:cubicBezTo>
                <a:close/>
                <a:moveTo>
                  <a:pt x="50551" y="59306"/>
                </a:moveTo>
                <a:cubicBezTo>
                  <a:pt x="50779" y="58942"/>
                  <a:pt x="50574" y="58806"/>
                  <a:pt x="50574" y="58397"/>
                </a:cubicBezTo>
                <a:cubicBezTo>
                  <a:pt x="50938" y="58556"/>
                  <a:pt x="50733" y="57987"/>
                  <a:pt x="50733" y="57965"/>
                </a:cubicBezTo>
                <a:cubicBezTo>
                  <a:pt x="50779" y="57737"/>
                  <a:pt x="51029" y="57715"/>
                  <a:pt x="51074" y="57464"/>
                </a:cubicBezTo>
                <a:cubicBezTo>
                  <a:pt x="50665" y="57487"/>
                  <a:pt x="50983" y="56828"/>
                  <a:pt x="50711" y="56737"/>
                </a:cubicBezTo>
                <a:cubicBezTo>
                  <a:pt x="50733" y="56555"/>
                  <a:pt x="50665" y="56191"/>
                  <a:pt x="50915" y="56327"/>
                </a:cubicBezTo>
                <a:cubicBezTo>
                  <a:pt x="50938" y="56668"/>
                  <a:pt x="50665" y="56737"/>
                  <a:pt x="50961" y="56873"/>
                </a:cubicBezTo>
                <a:cubicBezTo>
                  <a:pt x="51074" y="56714"/>
                  <a:pt x="51120" y="56532"/>
                  <a:pt x="51097" y="56327"/>
                </a:cubicBezTo>
                <a:cubicBezTo>
                  <a:pt x="51074" y="56123"/>
                  <a:pt x="50529" y="55350"/>
                  <a:pt x="51006" y="55327"/>
                </a:cubicBezTo>
                <a:cubicBezTo>
                  <a:pt x="51006" y="55395"/>
                  <a:pt x="51074" y="55463"/>
                  <a:pt x="51097" y="55327"/>
                </a:cubicBezTo>
                <a:cubicBezTo>
                  <a:pt x="50847" y="55168"/>
                  <a:pt x="51552" y="54713"/>
                  <a:pt x="51074" y="54554"/>
                </a:cubicBezTo>
                <a:cubicBezTo>
                  <a:pt x="50938" y="54599"/>
                  <a:pt x="51006" y="54963"/>
                  <a:pt x="50847" y="54986"/>
                </a:cubicBezTo>
                <a:cubicBezTo>
                  <a:pt x="50847" y="54713"/>
                  <a:pt x="50938" y="54485"/>
                  <a:pt x="50961" y="54281"/>
                </a:cubicBezTo>
                <a:cubicBezTo>
                  <a:pt x="51006" y="54076"/>
                  <a:pt x="50983" y="53917"/>
                  <a:pt x="50824" y="53758"/>
                </a:cubicBezTo>
                <a:cubicBezTo>
                  <a:pt x="50824" y="53667"/>
                  <a:pt x="51097" y="53599"/>
                  <a:pt x="51120" y="53553"/>
                </a:cubicBezTo>
                <a:cubicBezTo>
                  <a:pt x="51143" y="53462"/>
                  <a:pt x="51097" y="52825"/>
                  <a:pt x="51143" y="52780"/>
                </a:cubicBezTo>
                <a:cubicBezTo>
                  <a:pt x="51143" y="52757"/>
                  <a:pt x="51325" y="52803"/>
                  <a:pt x="51325" y="52780"/>
                </a:cubicBezTo>
                <a:cubicBezTo>
                  <a:pt x="51347" y="52553"/>
                  <a:pt x="51143" y="52325"/>
                  <a:pt x="51256" y="52098"/>
                </a:cubicBezTo>
                <a:cubicBezTo>
                  <a:pt x="51347" y="52098"/>
                  <a:pt x="51507" y="52120"/>
                  <a:pt x="51529" y="52007"/>
                </a:cubicBezTo>
                <a:cubicBezTo>
                  <a:pt x="51347" y="51757"/>
                  <a:pt x="51234" y="52007"/>
                  <a:pt x="51074" y="52098"/>
                </a:cubicBezTo>
                <a:cubicBezTo>
                  <a:pt x="50983" y="51643"/>
                  <a:pt x="50711" y="51961"/>
                  <a:pt x="50620" y="51438"/>
                </a:cubicBezTo>
                <a:cubicBezTo>
                  <a:pt x="50620" y="51211"/>
                  <a:pt x="50870" y="51302"/>
                  <a:pt x="50802" y="50983"/>
                </a:cubicBezTo>
                <a:cubicBezTo>
                  <a:pt x="50642" y="50915"/>
                  <a:pt x="50620" y="50688"/>
                  <a:pt x="50597" y="50551"/>
                </a:cubicBezTo>
                <a:cubicBezTo>
                  <a:pt x="50483" y="49892"/>
                  <a:pt x="50483" y="49096"/>
                  <a:pt x="50529" y="48346"/>
                </a:cubicBezTo>
                <a:cubicBezTo>
                  <a:pt x="50392" y="48255"/>
                  <a:pt x="50233" y="48186"/>
                  <a:pt x="50233" y="47914"/>
                </a:cubicBezTo>
                <a:cubicBezTo>
                  <a:pt x="50142" y="47345"/>
                  <a:pt x="50097" y="46913"/>
                  <a:pt x="50028" y="46481"/>
                </a:cubicBezTo>
                <a:cubicBezTo>
                  <a:pt x="49960" y="46049"/>
                  <a:pt x="49869" y="45594"/>
                  <a:pt x="49801" y="45003"/>
                </a:cubicBezTo>
                <a:cubicBezTo>
                  <a:pt x="49142" y="44980"/>
                  <a:pt x="49710" y="45822"/>
                  <a:pt x="49733" y="46208"/>
                </a:cubicBezTo>
                <a:cubicBezTo>
                  <a:pt x="49801" y="46868"/>
                  <a:pt x="49687" y="47482"/>
                  <a:pt x="49687" y="48050"/>
                </a:cubicBezTo>
                <a:cubicBezTo>
                  <a:pt x="49846" y="48050"/>
                  <a:pt x="49937" y="48141"/>
                  <a:pt x="49983" y="48255"/>
                </a:cubicBezTo>
                <a:cubicBezTo>
                  <a:pt x="49892" y="49210"/>
                  <a:pt x="50119" y="49687"/>
                  <a:pt x="50233" y="50551"/>
                </a:cubicBezTo>
                <a:cubicBezTo>
                  <a:pt x="50028" y="50620"/>
                  <a:pt x="49937" y="50233"/>
                  <a:pt x="49960" y="50665"/>
                </a:cubicBezTo>
                <a:cubicBezTo>
                  <a:pt x="50142" y="50779"/>
                  <a:pt x="50165" y="51074"/>
                  <a:pt x="50347" y="51211"/>
                </a:cubicBezTo>
                <a:cubicBezTo>
                  <a:pt x="50279" y="52007"/>
                  <a:pt x="50460" y="52780"/>
                  <a:pt x="50210" y="53167"/>
                </a:cubicBezTo>
                <a:cubicBezTo>
                  <a:pt x="50370" y="53599"/>
                  <a:pt x="50347" y="54076"/>
                  <a:pt x="50165" y="54372"/>
                </a:cubicBezTo>
                <a:cubicBezTo>
                  <a:pt x="50620" y="54281"/>
                  <a:pt x="50324" y="54940"/>
                  <a:pt x="50460" y="55168"/>
                </a:cubicBezTo>
                <a:cubicBezTo>
                  <a:pt x="50279" y="55122"/>
                  <a:pt x="50301" y="54849"/>
                  <a:pt x="50119" y="54804"/>
                </a:cubicBezTo>
                <a:cubicBezTo>
                  <a:pt x="50256" y="55190"/>
                  <a:pt x="50074" y="55327"/>
                  <a:pt x="50051" y="55782"/>
                </a:cubicBezTo>
                <a:cubicBezTo>
                  <a:pt x="50392" y="56009"/>
                  <a:pt x="50119" y="55327"/>
                  <a:pt x="50347" y="55372"/>
                </a:cubicBezTo>
                <a:cubicBezTo>
                  <a:pt x="50688" y="55486"/>
                  <a:pt x="50279" y="55895"/>
                  <a:pt x="50370" y="56373"/>
                </a:cubicBezTo>
                <a:cubicBezTo>
                  <a:pt x="50483" y="56396"/>
                  <a:pt x="50574" y="56418"/>
                  <a:pt x="50529" y="56623"/>
                </a:cubicBezTo>
                <a:cubicBezTo>
                  <a:pt x="50256" y="56373"/>
                  <a:pt x="50460" y="56646"/>
                  <a:pt x="50415" y="56941"/>
                </a:cubicBezTo>
                <a:cubicBezTo>
                  <a:pt x="50301" y="57396"/>
                  <a:pt x="50233" y="57737"/>
                  <a:pt x="50460" y="57942"/>
                </a:cubicBezTo>
                <a:cubicBezTo>
                  <a:pt x="50301" y="57919"/>
                  <a:pt x="50188" y="57874"/>
                  <a:pt x="50119" y="57783"/>
                </a:cubicBezTo>
                <a:cubicBezTo>
                  <a:pt x="49960" y="58169"/>
                  <a:pt x="50256" y="58169"/>
                  <a:pt x="50301" y="58374"/>
                </a:cubicBezTo>
                <a:cubicBezTo>
                  <a:pt x="50233" y="58715"/>
                  <a:pt x="50165" y="59056"/>
                  <a:pt x="50119" y="59306"/>
                </a:cubicBezTo>
                <a:cubicBezTo>
                  <a:pt x="50028" y="59579"/>
                  <a:pt x="49937" y="59784"/>
                  <a:pt x="49824" y="59852"/>
                </a:cubicBezTo>
                <a:cubicBezTo>
                  <a:pt x="49710" y="59807"/>
                  <a:pt x="49642" y="59625"/>
                  <a:pt x="49551" y="59807"/>
                </a:cubicBezTo>
                <a:cubicBezTo>
                  <a:pt x="49619" y="59966"/>
                  <a:pt x="49846" y="60034"/>
                  <a:pt x="49937" y="60193"/>
                </a:cubicBezTo>
                <a:cubicBezTo>
                  <a:pt x="49892" y="60489"/>
                  <a:pt x="49460" y="60625"/>
                  <a:pt x="49824" y="60853"/>
                </a:cubicBezTo>
                <a:cubicBezTo>
                  <a:pt x="50028" y="60398"/>
                  <a:pt x="49892" y="60011"/>
                  <a:pt x="50188" y="59898"/>
                </a:cubicBezTo>
                <a:cubicBezTo>
                  <a:pt x="50233" y="60102"/>
                  <a:pt x="50210" y="60421"/>
                  <a:pt x="50210" y="60693"/>
                </a:cubicBezTo>
                <a:cubicBezTo>
                  <a:pt x="50233" y="61194"/>
                  <a:pt x="50142" y="60853"/>
                  <a:pt x="50028" y="61239"/>
                </a:cubicBezTo>
                <a:cubicBezTo>
                  <a:pt x="50529" y="61899"/>
                  <a:pt x="50824" y="59284"/>
                  <a:pt x="50551" y="59306"/>
                </a:cubicBezTo>
                <a:close/>
                <a:moveTo>
                  <a:pt x="45685" y="59033"/>
                </a:moveTo>
                <a:cubicBezTo>
                  <a:pt x="45844" y="58942"/>
                  <a:pt x="45912" y="58579"/>
                  <a:pt x="45662" y="58533"/>
                </a:cubicBezTo>
                <a:cubicBezTo>
                  <a:pt x="45526" y="58624"/>
                  <a:pt x="45458" y="58988"/>
                  <a:pt x="45685" y="59033"/>
                </a:cubicBezTo>
                <a:close/>
                <a:moveTo>
                  <a:pt x="45981" y="53303"/>
                </a:moveTo>
                <a:cubicBezTo>
                  <a:pt x="45799" y="52916"/>
                  <a:pt x="46117" y="52939"/>
                  <a:pt x="46185" y="52598"/>
                </a:cubicBezTo>
                <a:cubicBezTo>
                  <a:pt x="45958" y="52575"/>
                  <a:pt x="45912" y="52416"/>
                  <a:pt x="45731" y="52598"/>
                </a:cubicBezTo>
                <a:cubicBezTo>
                  <a:pt x="45890" y="52757"/>
                  <a:pt x="45662" y="53326"/>
                  <a:pt x="45981" y="53303"/>
                </a:cubicBezTo>
                <a:close/>
                <a:moveTo>
                  <a:pt x="45844" y="50574"/>
                </a:moveTo>
                <a:cubicBezTo>
                  <a:pt x="46003" y="50392"/>
                  <a:pt x="45867" y="49960"/>
                  <a:pt x="45731" y="49778"/>
                </a:cubicBezTo>
                <a:cubicBezTo>
                  <a:pt x="45776" y="50188"/>
                  <a:pt x="45526" y="50392"/>
                  <a:pt x="45844" y="50574"/>
                </a:cubicBezTo>
                <a:close/>
                <a:moveTo>
                  <a:pt x="49710" y="44343"/>
                </a:moveTo>
                <a:cubicBezTo>
                  <a:pt x="49437" y="44343"/>
                  <a:pt x="49460" y="44616"/>
                  <a:pt x="49187" y="44616"/>
                </a:cubicBezTo>
                <a:cubicBezTo>
                  <a:pt x="49164" y="44548"/>
                  <a:pt x="49164" y="44412"/>
                  <a:pt x="49073" y="44412"/>
                </a:cubicBezTo>
                <a:cubicBezTo>
                  <a:pt x="49187" y="45003"/>
                  <a:pt x="49778" y="45003"/>
                  <a:pt x="49710" y="44343"/>
                </a:cubicBezTo>
                <a:close/>
                <a:moveTo>
                  <a:pt x="52007" y="58147"/>
                </a:moveTo>
                <a:cubicBezTo>
                  <a:pt x="52075" y="57874"/>
                  <a:pt x="52348" y="57987"/>
                  <a:pt x="52348" y="57624"/>
                </a:cubicBezTo>
                <a:cubicBezTo>
                  <a:pt x="52189" y="56987"/>
                  <a:pt x="51575" y="57896"/>
                  <a:pt x="52007" y="58147"/>
                </a:cubicBezTo>
                <a:close/>
                <a:moveTo>
                  <a:pt x="52530" y="57646"/>
                </a:moveTo>
                <a:cubicBezTo>
                  <a:pt x="52280" y="58056"/>
                  <a:pt x="52894" y="58147"/>
                  <a:pt x="52962" y="57919"/>
                </a:cubicBezTo>
                <a:cubicBezTo>
                  <a:pt x="52666" y="57965"/>
                  <a:pt x="52894" y="57510"/>
                  <a:pt x="52530" y="57646"/>
                </a:cubicBezTo>
                <a:close/>
                <a:moveTo>
                  <a:pt x="52894" y="59784"/>
                </a:moveTo>
                <a:cubicBezTo>
                  <a:pt x="52962" y="59534"/>
                  <a:pt x="53144" y="59352"/>
                  <a:pt x="52985" y="59102"/>
                </a:cubicBezTo>
                <a:cubicBezTo>
                  <a:pt x="52666" y="58942"/>
                  <a:pt x="52689" y="59829"/>
                  <a:pt x="52894" y="59784"/>
                </a:cubicBezTo>
                <a:close/>
                <a:moveTo>
                  <a:pt x="49323" y="44162"/>
                </a:moveTo>
                <a:cubicBezTo>
                  <a:pt x="49346" y="43911"/>
                  <a:pt x="49505" y="43638"/>
                  <a:pt x="49483" y="43388"/>
                </a:cubicBezTo>
                <a:cubicBezTo>
                  <a:pt x="49460" y="43093"/>
                  <a:pt x="49278" y="43070"/>
                  <a:pt x="49233" y="42865"/>
                </a:cubicBezTo>
                <a:cubicBezTo>
                  <a:pt x="49187" y="42752"/>
                  <a:pt x="49301" y="42774"/>
                  <a:pt x="49301" y="42752"/>
                </a:cubicBezTo>
                <a:cubicBezTo>
                  <a:pt x="49301" y="42638"/>
                  <a:pt x="49187" y="42661"/>
                  <a:pt x="49187" y="42661"/>
                </a:cubicBezTo>
                <a:cubicBezTo>
                  <a:pt x="49073" y="42115"/>
                  <a:pt x="48960" y="41819"/>
                  <a:pt x="48664" y="41751"/>
                </a:cubicBezTo>
                <a:cubicBezTo>
                  <a:pt x="48641" y="42160"/>
                  <a:pt x="48982" y="42729"/>
                  <a:pt x="49119" y="43320"/>
                </a:cubicBezTo>
                <a:cubicBezTo>
                  <a:pt x="49187" y="43616"/>
                  <a:pt x="48937" y="44093"/>
                  <a:pt x="49323" y="44162"/>
                </a:cubicBezTo>
                <a:close/>
                <a:moveTo>
                  <a:pt x="45662" y="31586"/>
                </a:moveTo>
                <a:cubicBezTo>
                  <a:pt x="45503" y="31336"/>
                  <a:pt x="45776" y="31336"/>
                  <a:pt x="45799" y="31177"/>
                </a:cubicBezTo>
                <a:cubicBezTo>
                  <a:pt x="45662" y="30768"/>
                  <a:pt x="45480" y="30449"/>
                  <a:pt x="45253" y="30358"/>
                </a:cubicBezTo>
                <a:cubicBezTo>
                  <a:pt x="45344" y="30290"/>
                  <a:pt x="45253" y="30108"/>
                  <a:pt x="45276" y="29995"/>
                </a:cubicBezTo>
                <a:cubicBezTo>
                  <a:pt x="45026" y="29790"/>
                  <a:pt x="44844" y="29472"/>
                  <a:pt x="44707" y="29130"/>
                </a:cubicBezTo>
                <a:cubicBezTo>
                  <a:pt x="44548" y="28812"/>
                  <a:pt x="44434" y="28448"/>
                  <a:pt x="44321" y="28153"/>
                </a:cubicBezTo>
                <a:cubicBezTo>
                  <a:pt x="44230" y="28312"/>
                  <a:pt x="44002" y="27607"/>
                  <a:pt x="44071" y="28039"/>
                </a:cubicBezTo>
                <a:cubicBezTo>
                  <a:pt x="44139" y="28221"/>
                  <a:pt x="44275" y="28198"/>
                  <a:pt x="44343" y="28380"/>
                </a:cubicBezTo>
                <a:cubicBezTo>
                  <a:pt x="44162" y="28516"/>
                  <a:pt x="44230" y="28903"/>
                  <a:pt x="44298" y="29130"/>
                </a:cubicBezTo>
                <a:cubicBezTo>
                  <a:pt x="44343" y="29312"/>
                  <a:pt x="44503" y="29335"/>
                  <a:pt x="44616" y="29562"/>
                </a:cubicBezTo>
                <a:cubicBezTo>
                  <a:pt x="44707" y="29813"/>
                  <a:pt x="44685" y="30199"/>
                  <a:pt x="44775" y="30427"/>
                </a:cubicBezTo>
                <a:cubicBezTo>
                  <a:pt x="44821" y="30563"/>
                  <a:pt x="44935" y="30518"/>
                  <a:pt x="44980" y="30699"/>
                </a:cubicBezTo>
                <a:cubicBezTo>
                  <a:pt x="45071" y="30972"/>
                  <a:pt x="45299" y="31723"/>
                  <a:pt x="45662" y="31586"/>
                </a:cubicBezTo>
                <a:close/>
                <a:moveTo>
                  <a:pt x="44844" y="27539"/>
                </a:moveTo>
                <a:cubicBezTo>
                  <a:pt x="44503" y="27675"/>
                  <a:pt x="45071" y="28130"/>
                  <a:pt x="45185" y="28221"/>
                </a:cubicBezTo>
                <a:cubicBezTo>
                  <a:pt x="45117" y="27993"/>
                  <a:pt x="45094" y="27652"/>
                  <a:pt x="44844" y="27539"/>
                </a:cubicBezTo>
                <a:close/>
                <a:moveTo>
                  <a:pt x="43275" y="27220"/>
                </a:moveTo>
                <a:cubicBezTo>
                  <a:pt x="43206" y="26970"/>
                  <a:pt x="43479" y="26856"/>
                  <a:pt x="43206" y="26538"/>
                </a:cubicBezTo>
                <a:cubicBezTo>
                  <a:pt x="43025" y="26629"/>
                  <a:pt x="43002" y="27175"/>
                  <a:pt x="43275" y="27220"/>
                </a:cubicBezTo>
                <a:close/>
                <a:moveTo>
                  <a:pt x="43161" y="25697"/>
                </a:moveTo>
                <a:cubicBezTo>
                  <a:pt x="43025" y="25401"/>
                  <a:pt x="42570" y="24810"/>
                  <a:pt x="42570" y="25015"/>
                </a:cubicBezTo>
                <a:cubicBezTo>
                  <a:pt x="42752" y="25174"/>
                  <a:pt x="43161" y="25924"/>
                  <a:pt x="43161" y="25697"/>
                </a:cubicBezTo>
                <a:close/>
                <a:moveTo>
                  <a:pt x="34656" y="14963"/>
                </a:moveTo>
                <a:lnTo>
                  <a:pt x="34406" y="15214"/>
                </a:lnTo>
                <a:lnTo>
                  <a:pt x="34611" y="15441"/>
                </a:lnTo>
                <a:cubicBezTo>
                  <a:pt x="34815" y="15305"/>
                  <a:pt x="34884" y="15145"/>
                  <a:pt x="34656" y="14963"/>
                </a:cubicBezTo>
                <a:close/>
                <a:moveTo>
                  <a:pt x="30108" y="7573"/>
                </a:moveTo>
                <a:cubicBezTo>
                  <a:pt x="30313" y="7755"/>
                  <a:pt x="30085" y="7937"/>
                  <a:pt x="30381" y="8142"/>
                </a:cubicBezTo>
                <a:cubicBezTo>
                  <a:pt x="30586" y="7982"/>
                  <a:pt x="30313" y="7482"/>
                  <a:pt x="30108" y="7573"/>
                </a:cubicBezTo>
                <a:close/>
                <a:moveTo>
                  <a:pt x="20739" y="10143"/>
                </a:moveTo>
                <a:cubicBezTo>
                  <a:pt x="20512" y="10256"/>
                  <a:pt x="20216" y="10097"/>
                  <a:pt x="20057" y="10393"/>
                </a:cubicBezTo>
                <a:cubicBezTo>
                  <a:pt x="20376" y="10688"/>
                  <a:pt x="21035" y="10484"/>
                  <a:pt x="20739" y="10143"/>
                </a:cubicBezTo>
                <a:close/>
                <a:moveTo>
                  <a:pt x="19489" y="9983"/>
                </a:moveTo>
                <a:cubicBezTo>
                  <a:pt x="19284" y="9892"/>
                  <a:pt x="18875" y="9892"/>
                  <a:pt x="18852" y="10165"/>
                </a:cubicBezTo>
                <a:cubicBezTo>
                  <a:pt x="19193" y="10302"/>
                  <a:pt x="19625" y="9915"/>
                  <a:pt x="19830" y="10370"/>
                </a:cubicBezTo>
                <a:cubicBezTo>
                  <a:pt x="20034" y="10165"/>
                  <a:pt x="19648" y="10052"/>
                  <a:pt x="19489" y="9983"/>
                </a:cubicBezTo>
                <a:close/>
                <a:moveTo>
                  <a:pt x="22559" y="2820"/>
                </a:moveTo>
                <a:cubicBezTo>
                  <a:pt x="22240" y="2752"/>
                  <a:pt x="21694" y="2161"/>
                  <a:pt x="21558" y="2502"/>
                </a:cubicBezTo>
                <a:cubicBezTo>
                  <a:pt x="21535" y="2798"/>
                  <a:pt x="21808" y="2388"/>
                  <a:pt x="22013" y="2638"/>
                </a:cubicBezTo>
                <a:cubicBezTo>
                  <a:pt x="21967" y="2729"/>
                  <a:pt x="21945" y="2843"/>
                  <a:pt x="22127" y="2911"/>
                </a:cubicBezTo>
                <a:cubicBezTo>
                  <a:pt x="22127" y="2525"/>
                  <a:pt x="22513" y="3025"/>
                  <a:pt x="22559" y="2820"/>
                </a:cubicBezTo>
                <a:close/>
                <a:moveTo>
                  <a:pt x="18397" y="10256"/>
                </a:moveTo>
                <a:cubicBezTo>
                  <a:pt x="18488" y="10097"/>
                  <a:pt x="18352" y="10029"/>
                  <a:pt x="18352" y="9915"/>
                </a:cubicBezTo>
                <a:cubicBezTo>
                  <a:pt x="18511" y="9733"/>
                  <a:pt x="18738" y="9574"/>
                  <a:pt x="18374" y="9415"/>
                </a:cubicBezTo>
                <a:cubicBezTo>
                  <a:pt x="18329" y="9529"/>
                  <a:pt x="18329" y="9620"/>
                  <a:pt x="18352" y="9711"/>
                </a:cubicBezTo>
                <a:cubicBezTo>
                  <a:pt x="18170" y="9597"/>
                  <a:pt x="18033" y="9642"/>
                  <a:pt x="17965" y="9824"/>
                </a:cubicBezTo>
                <a:cubicBezTo>
                  <a:pt x="18283" y="9915"/>
                  <a:pt x="18283" y="10097"/>
                  <a:pt x="18397" y="10256"/>
                </a:cubicBezTo>
                <a:close/>
                <a:moveTo>
                  <a:pt x="16237" y="9028"/>
                </a:moveTo>
                <a:cubicBezTo>
                  <a:pt x="16169" y="8846"/>
                  <a:pt x="16487" y="8505"/>
                  <a:pt x="16191" y="8414"/>
                </a:cubicBezTo>
                <a:cubicBezTo>
                  <a:pt x="16078" y="8483"/>
                  <a:pt x="15964" y="8596"/>
                  <a:pt x="15919" y="8801"/>
                </a:cubicBezTo>
                <a:cubicBezTo>
                  <a:pt x="16100" y="8846"/>
                  <a:pt x="16078" y="8983"/>
                  <a:pt x="16237" y="9028"/>
                </a:cubicBezTo>
                <a:close/>
                <a:moveTo>
                  <a:pt x="17760" y="2138"/>
                </a:moveTo>
                <a:cubicBezTo>
                  <a:pt x="17874" y="1865"/>
                  <a:pt x="17556" y="1752"/>
                  <a:pt x="17237" y="1638"/>
                </a:cubicBezTo>
                <a:cubicBezTo>
                  <a:pt x="17056" y="1934"/>
                  <a:pt x="17442" y="2024"/>
                  <a:pt x="17760" y="2138"/>
                </a:cubicBezTo>
                <a:close/>
                <a:moveTo>
                  <a:pt x="14850" y="1297"/>
                </a:moveTo>
                <a:cubicBezTo>
                  <a:pt x="14463" y="1092"/>
                  <a:pt x="14304" y="1592"/>
                  <a:pt x="14736" y="1638"/>
                </a:cubicBezTo>
                <a:close/>
                <a:moveTo>
                  <a:pt x="41183" y="20148"/>
                </a:moveTo>
                <a:cubicBezTo>
                  <a:pt x="40955" y="20262"/>
                  <a:pt x="41228" y="20853"/>
                  <a:pt x="41410" y="20808"/>
                </a:cubicBezTo>
                <a:cubicBezTo>
                  <a:pt x="41365" y="20603"/>
                  <a:pt x="41319" y="20398"/>
                  <a:pt x="41183" y="20148"/>
                </a:cubicBezTo>
                <a:close/>
                <a:moveTo>
                  <a:pt x="42729" y="21422"/>
                </a:moveTo>
                <a:cubicBezTo>
                  <a:pt x="42843" y="21581"/>
                  <a:pt x="42797" y="21694"/>
                  <a:pt x="42615" y="21763"/>
                </a:cubicBezTo>
                <a:cubicBezTo>
                  <a:pt x="42774" y="22081"/>
                  <a:pt x="42956" y="22013"/>
                  <a:pt x="43115" y="22377"/>
                </a:cubicBezTo>
                <a:cubicBezTo>
                  <a:pt x="43275" y="22331"/>
                  <a:pt x="43161" y="21694"/>
                  <a:pt x="43070" y="21604"/>
                </a:cubicBezTo>
                <a:cubicBezTo>
                  <a:pt x="43025" y="21581"/>
                  <a:pt x="42888" y="21740"/>
                  <a:pt x="42843" y="21604"/>
                </a:cubicBezTo>
                <a:cubicBezTo>
                  <a:pt x="42956" y="21535"/>
                  <a:pt x="42934" y="21194"/>
                  <a:pt x="42729" y="21422"/>
                </a:cubicBezTo>
                <a:close/>
                <a:moveTo>
                  <a:pt x="43070" y="23195"/>
                </a:moveTo>
                <a:cubicBezTo>
                  <a:pt x="43275" y="23400"/>
                  <a:pt x="42979" y="23787"/>
                  <a:pt x="43366" y="23809"/>
                </a:cubicBezTo>
                <a:cubicBezTo>
                  <a:pt x="43343" y="23673"/>
                  <a:pt x="43388" y="23195"/>
                  <a:pt x="43070" y="23195"/>
                </a:cubicBezTo>
                <a:close/>
                <a:moveTo>
                  <a:pt x="46640" y="76520"/>
                </a:moveTo>
                <a:cubicBezTo>
                  <a:pt x="46572" y="76589"/>
                  <a:pt x="46504" y="76611"/>
                  <a:pt x="46413" y="76543"/>
                </a:cubicBezTo>
                <a:cubicBezTo>
                  <a:pt x="46185" y="76839"/>
                  <a:pt x="46413" y="76952"/>
                  <a:pt x="46390" y="77180"/>
                </a:cubicBezTo>
                <a:cubicBezTo>
                  <a:pt x="46436" y="76975"/>
                  <a:pt x="46799" y="76634"/>
                  <a:pt x="46640" y="76520"/>
                </a:cubicBezTo>
                <a:close/>
                <a:moveTo>
                  <a:pt x="45594" y="78817"/>
                </a:moveTo>
                <a:cubicBezTo>
                  <a:pt x="45753" y="78863"/>
                  <a:pt x="45685" y="79158"/>
                  <a:pt x="45617" y="79499"/>
                </a:cubicBezTo>
                <a:cubicBezTo>
                  <a:pt x="45731" y="79295"/>
                  <a:pt x="45912" y="79499"/>
                  <a:pt x="46003" y="79181"/>
                </a:cubicBezTo>
                <a:cubicBezTo>
                  <a:pt x="45935" y="79067"/>
                  <a:pt x="45799" y="78385"/>
                  <a:pt x="45594" y="78817"/>
                </a:cubicBezTo>
                <a:close/>
                <a:moveTo>
                  <a:pt x="11052" y="102330"/>
                </a:moveTo>
                <a:cubicBezTo>
                  <a:pt x="10734" y="102376"/>
                  <a:pt x="10438" y="102467"/>
                  <a:pt x="10234" y="102649"/>
                </a:cubicBezTo>
                <a:cubicBezTo>
                  <a:pt x="10597" y="102580"/>
                  <a:pt x="10484" y="102808"/>
                  <a:pt x="10848" y="102740"/>
                </a:cubicBezTo>
                <a:close/>
                <a:moveTo>
                  <a:pt x="6754" y="99169"/>
                </a:moveTo>
                <a:cubicBezTo>
                  <a:pt x="7004" y="98828"/>
                  <a:pt x="7323" y="98555"/>
                  <a:pt x="7300" y="98055"/>
                </a:cubicBezTo>
                <a:cubicBezTo>
                  <a:pt x="6959" y="98146"/>
                  <a:pt x="7118" y="98328"/>
                  <a:pt x="6936" y="98533"/>
                </a:cubicBezTo>
                <a:cubicBezTo>
                  <a:pt x="6959" y="98510"/>
                  <a:pt x="6800" y="98442"/>
                  <a:pt x="6754" y="98669"/>
                </a:cubicBezTo>
                <a:close/>
                <a:moveTo>
                  <a:pt x="6845" y="98237"/>
                </a:moveTo>
                <a:cubicBezTo>
                  <a:pt x="6868" y="97941"/>
                  <a:pt x="6823" y="97805"/>
                  <a:pt x="6663" y="97850"/>
                </a:cubicBezTo>
                <a:cubicBezTo>
                  <a:pt x="6618" y="98055"/>
                  <a:pt x="6527" y="98169"/>
                  <a:pt x="6572" y="98419"/>
                </a:cubicBezTo>
                <a:close/>
                <a:moveTo>
                  <a:pt x="6686" y="95940"/>
                </a:moveTo>
                <a:cubicBezTo>
                  <a:pt x="6709" y="95827"/>
                  <a:pt x="6754" y="95758"/>
                  <a:pt x="6868" y="95758"/>
                </a:cubicBezTo>
                <a:cubicBezTo>
                  <a:pt x="6800" y="95395"/>
                  <a:pt x="6800" y="95531"/>
                  <a:pt x="6868" y="95122"/>
                </a:cubicBezTo>
                <a:cubicBezTo>
                  <a:pt x="6595" y="95099"/>
                  <a:pt x="6618" y="96054"/>
                  <a:pt x="6686" y="95940"/>
                </a:cubicBezTo>
                <a:close/>
                <a:moveTo>
                  <a:pt x="6868" y="89641"/>
                </a:moveTo>
                <a:cubicBezTo>
                  <a:pt x="7232" y="89732"/>
                  <a:pt x="6982" y="89050"/>
                  <a:pt x="7050" y="88777"/>
                </a:cubicBezTo>
                <a:cubicBezTo>
                  <a:pt x="7027" y="88641"/>
                  <a:pt x="6936" y="88573"/>
                  <a:pt x="6982" y="88345"/>
                </a:cubicBezTo>
                <a:cubicBezTo>
                  <a:pt x="7209" y="88413"/>
                  <a:pt x="7300" y="88300"/>
                  <a:pt x="7255" y="88027"/>
                </a:cubicBezTo>
                <a:cubicBezTo>
                  <a:pt x="6982" y="87936"/>
                  <a:pt x="7073" y="88322"/>
                  <a:pt x="6800" y="88231"/>
                </a:cubicBezTo>
                <a:cubicBezTo>
                  <a:pt x="6868" y="87799"/>
                  <a:pt x="6641" y="87754"/>
                  <a:pt x="6527" y="87572"/>
                </a:cubicBezTo>
                <a:cubicBezTo>
                  <a:pt x="6618" y="88231"/>
                  <a:pt x="7004" y="89073"/>
                  <a:pt x="6868" y="89641"/>
                </a:cubicBezTo>
                <a:close/>
                <a:moveTo>
                  <a:pt x="6527" y="86913"/>
                </a:moveTo>
                <a:cubicBezTo>
                  <a:pt x="6595" y="87390"/>
                  <a:pt x="6800" y="87663"/>
                  <a:pt x="7073" y="87913"/>
                </a:cubicBezTo>
                <a:cubicBezTo>
                  <a:pt x="7050" y="87595"/>
                  <a:pt x="7346" y="87140"/>
                  <a:pt x="7095" y="86913"/>
                </a:cubicBezTo>
                <a:cubicBezTo>
                  <a:pt x="7050" y="87163"/>
                  <a:pt x="6595" y="87004"/>
                  <a:pt x="6527" y="86913"/>
                </a:cubicBezTo>
                <a:close/>
                <a:moveTo>
                  <a:pt x="3866" y="88595"/>
                </a:moveTo>
                <a:cubicBezTo>
                  <a:pt x="3593" y="88936"/>
                  <a:pt x="3866" y="89323"/>
                  <a:pt x="3571" y="89687"/>
                </a:cubicBezTo>
                <a:cubicBezTo>
                  <a:pt x="3798" y="89755"/>
                  <a:pt x="3684" y="89505"/>
                  <a:pt x="3753" y="89368"/>
                </a:cubicBezTo>
                <a:cubicBezTo>
                  <a:pt x="3889" y="89118"/>
                  <a:pt x="4230" y="88732"/>
                  <a:pt x="3866" y="88595"/>
                </a:cubicBezTo>
                <a:close/>
                <a:moveTo>
                  <a:pt x="5663" y="90710"/>
                </a:moveTo>
                <a:cubicBezTo>
                  <a:pt x="5390" y="90778"/>
                  <a:pt x="5253" y="91051"/>
                  <a:pt x="5276" y="91483"/>
                </a:cubicBezTo>
                <a:cubicBezTo>
                  <a:pt x="5776" y="91665"/>
                  <a:pt x="5640" y="91097"/>
                  <a:pt x="5663" y="90710"/>
                </a:cubicBezTo>
                <a:close/>
                <a:moveTo>
                  <a:pt x="4253" y="93644"/>
                </a:moveTo>
                <a:cubicBezTo>
                  <a:pt x="4185" y="94212"/>
                  <a:pt x="4435" y="94962"/>
                  <a:pt x="4594" y="94553"/>
                </a:cubicBezTo>
                <a:cubicBezTo>
                  <a:pt x="4480" y="94508"/>
                  <a:pt x="4799" y="93325"/>
                  <a:pt x="4253" y="93644"/>
                </a:cubicBezTo>
                <a:close/>
                <a:moveTo>
                  <a:pt x="3935" y="96327"/>
                </a:moveTo>
                <a:cubicBezTo>
                  <a:pt x="3935" y="96759"/>
                  <a:pt x="3889" y="97305"/>
                  <a:pt x="4116" y="97236"/>
                </a:cubicBezTo>
                <a:cubicBezTo>
                  <a:pt x="4071" y="96918"/>
                  <a:pt x="4276" y="96054"/>
                  <a:pt x="3935" y="96327"/>
                </a:cubicBezTo>
                <a:close/>
                <a:moveTo>
                  <a:pt x="5299" y="97055"/>
                </a:moveTo>
                <a:lnTo>
                  <a:pt x="5299" y="97782"/>
                </a:lnTo>
                <a:cubicBezTo>
                  <a:pt x="5663" y="97737"/>
                  <a:pt x="5663" y="96759"/>
                  <a:pt x="5299" y="97055"/>
                </a:cubicBezTo>
                <a:close/>
                <a:moveTo>
                  <a:pt x="3571" y="102148"/>
                </a:moveTo>
                <a:cubicBezTo>
                  <a:pt x="3571" y="102626"/>
                  <a:pt x="3639" y="102944"/>
                  <a:pt x="3798" y="102967"/>
                </a:cubicBezTo>
                <a:cubicBezTo>
                  <a:pt x="3707" y="102421"/>
                  <a:pt x="4003" y="101853"/>
                  <a:pt x="3571" y="102148"/>
                </a:cubicBezTo>
                <a:close/>
                <a:moveTo>
                  <a:pt x="7869" y="106969"/>
                </a:moveTo>
                <a:cubicBezTo>
                  <a:pt x="8437" y="106764"/>
                  <a:pt x="8164" y="107060"/>
                  <a:pt x="8414" y="107060"/>
                </a:cubicBezTo>
                <a:cubicBezTo>
                  <a:pt x="8596" y="106764"/>
                  <a:pt x="8278" y="106764"/>
                  <a:pt x="8187" y="106628"/>
                </a:cubicBezTo>
                <a:cubicBezTo>
                  <a:pt x="8301" y="106446"/>
                  <a:pt x="8687" y="106446"/>
                  <a:pt x="8733" y="106196"/>
                </a:cubicBezTo>
                <a:cubicBezTo>
                  <a:pt x="7823" y="106264"/>
                  <a:pt x="8210" y="106492"/>
                  <a:pt x="7869" y="106969"/>
                </a:cubicBezTo>
                <a:close/>
                <a:moveTo>
                  <a:pt x="11439" y="104104"/>
                </a:moveTo>
                <a:cubicBezTo>
                  <a:pt x="11985" y="103967"/>
                  <a:pt x="11552" y="104513"/>
                  <a:pt x="12326" y="104240"/>
                </a:cubicBezTo>
                <a:cubicBezTo>
                  <a:pt x="12485" y="103922"/>
                  <a:pt x="11916" y="104058"/>
                  <a:pt x="12326" y="103763"/>
                </a:cubicBezTo>
                <a:cubicBezTo>
                  <a:pt x="11939" y="103808"/>
                  <a:pt x="11643" y="103922"/>
                  <a:pt x="11439" y="104104"/>
                </a:cubicBezTo>
                <a:close/>
                <a:moveTo>
                  <a:pt x="18147" y="104513"/>
                </a:moveTo>
                <a:cubicBezTo>
                  <a:pt x="18283" y="104354"/>
                  <a:pt x="18238" y="104127"/>
                  <a:pt x="18374" y="103967"/>
                </a:cubicBezTo>
                <a:cubicBezTo>
                  <a:pt x="18170" y="104036"/>
                  <a:pt x="17965" y="104104"/>
                  <a:pt x="17760" y="104149"/>
                </a:cubicBezTo>
                <a:cubicBezTo>
                  <a:pt x="17760" y="104377"/>
                  <a:pt x="17783" y="104604"/>
                  <a:pt x="18147" y="104513"/>
                </a:cubicBezTo>
                <a:close/>
                <a:moveTo>
                  <a:pt x="29221" y="99465"/>
                </a:moveTo>
                <a:cubicBezTo>
                  <a:pt x="29381" y="99101"/>
                  <a:pt x="29881" y="99238"/>
                  <a:pt x="29995" y="98874"/>
                </a:cubicBezTo>
                <a:cubicBezTo>
                  <a:pt x="29835" y="98874"/>
                  <a:pt x="28971" y="99215"/>
                  <a:pt x="29221" y="99465"/>
                </a:cubicBezTo>
                <a:close/>
                <a:moveTo>
                  <a:pt x="30677" y="98419"/>
                </a:moveTo>
                <a:cubicBezTo>
                  <a:pt x="30950" y="98169"/>
                  <a:pt x="31109" y="98260"/>
                  <a:pt x="31336" y="98101"/>
                </a:cubicBezTo>
                <a:cubicBezTo>
                  <a:pt x="31200" y="97873"/>
                  <a:pt x="30540" y="98169"/>
                  <a:pt x="30677" y="98419"/>
                </a:cubicBezTo>
                <a:close/>
                <a:moveTo>
                  <a:pt x="33724" y="93234"/>
                </a:moveTo>
                <a:cubicBezTo>
                  <a:pt x="34110" y="92916"/>
                  <a:pt x="34406" y="92825"/>
                  <a:pt x="34543" y="92416"/>
                </a:cubicBezTo>
                <a:cubicBezTo>
                  <a:pt x="34406" y="92461"/>
                  <a:pt x="33815" y="92961"/>
                  <a:pt x="33724" y="93234"/>
                </a:cubicBezTo>
                <a:close/>
                <a:moveTo>
                  <a:pt x="39568" y="90983"/>
                </a:moveTo>
                <a:cubicBezTo>
                  <a:pt x="39659" y="90869"/>
                  <a:pt x="39818" y="90756"/>
                  <a:pt x="39750" y="90665"/>
                </a:cubicBezTo>
                <a:cubicBezTo>
                  <a:pt x="39409" y="90938"/>
                  <a:pt x="39636" y="90096"/>
                  <a:pt x="39318" y="90574"/>
                </a:cubicBezTo>
                <a:cubicBezTo>
                  <a:pt x="39295" y="90733"/>
                  <a:pt x="39409" y="90710"/>
                  <a:pt x="39568" y="90983"/>
                </a:cubicBezTo>
                <a:close/>
                <a:moveTo>
                  <a:pt x="7118" y="85616"/>
                </a:moveTo>
                <a:cubicBezTo>
                  <a:pt x="7095" y="85730"/>
                  <a:pt x="7004" y="85685"/>
                  <a:pt x="6913" y="85616"/>
                </a:cubicBezTo>
                <a:cubicBezTo>
                  <a:pt x="6913" y="85889"/>
                  <a:pt x="6641" y="85844"/>
                  <a:pt x="6641" y="86139"/>
                </a:cubicBezTo>
                <a:cubicBezTo>
                  <a:pt x="6777" y="86367"/>
                  <a:pt x="7368" y="85844"/>
                  <a:pt x="7118" y="85616"/>
                </a:cubicBezTo>
                <a:close/>
                <a:moveTo>
                  <a:pt x="6641" y="85480"/>
                </a:moveTo>
                <a:cubicBezTo>
                  <a:pt x="6618" y="84752"/>
                  <a:pt x="6959" y="85594"/>
                  <a:pt x="7118" y="85275"/>
                </a:cubicBezTo>
                <a:cubicBezTo>
                  <a:pt x="7164" y="84798"/>
                  <a:pt x="7073" y="84457"/>
                  <a:pt x="7050" y="84070"/>
                </a:cubicBezTo>
                <a:cubicBezTo>
                  <a:pt x="6913" y="83797"/>
                  <a:pt x="6754" y="84275"/>
                  <a:pt x="6663" y="83956"/>
                </a:cubicBezTo>
                <a:cubicBezTo>
                  <a:pt x="6868" y="83706"/>
                  <a:pt x="7073" y="83502"/>
                  <a:pt x="7141" y="83092"/>
                </a:cubicBezTo>
                <a:cubicBezTo>
                  <a:pt x="7027" y="82910"/>
                  <a:pt x="6845" y="82797"/>
                  <a:pt x="6595" y="82751"/>
                </a:cubicBezTo>
                <a:cubicBezTo>
                  <a:pt x="6595" y="83160"/>
                  <a:pt x="6550" y="83638"/>
                  <a:pt x="6777" y="83206"/>
                </a:cubicBezTo>
                <a:cubicBezTo>
                  <a:pt x="6732" y="83570"/>
                  <a:pt x="6527" y="83774"/>
                  <a:pt x="6481" y="84184"/>
                </a:cubicBezTo>
                <a:cubicBezTo>
                  <a:pt x="6913" y="84434"/>
                  <a:pt x="6390" y="85162"/>
                  <a:pt x="6641" y="85480"/>
                </a:cubicBezTo>
                <a:close/>
                <a:moveTo>
                  <a:pt x="5822" y="85366"/>
                </a:moveTo>
                <a:cubicBezTo>
                  <a:pt x="5936" y="85230"/>
                  <a:pt x="5936" y="84980"/>
                  <a:pt x="5936" y="84707"/>
                </a:cubicBezTo>
                <a:cubicBezTo>
                  <a:pt x="5640" y="84548"/>
                  <a:pt x="5686" y="85366"/>
                  <a:pt x="5822" y="85366"/>
                </a:cubicBezTo>
                <a:close/>
                <a:moveTo>
                  <a:pt x="4094" y="84661"/>
                </a:moveTo>
                <a:cubicBezTo>
                  <a:pt x="3957" y="84343"/>
                  <a:pt x="4207" y="84275"/>
                  <a:pt x="3935" y="84116"/>
                </a:cubicBezTo>
                <a:cubicBezTo>
                  <a:pt x="3798" y="84366"/>
                  <a:pt x="3935" y="84320"/>
                  <a:pt x="3821" y="84661"/>
                </a:cubicBezTo>
                <a:close/>
                <a:moveTo>
                  <a:pt x="6800" y="82433"/>
                </a:moveTo>
                <a:cubicBezTo>
                  <a:pt x="6823" y="82046"/>
                  <a:pt x="6777" y="81728"/>
                  <a:pt x="6709" y="81455"/>
                </a:cubicBezTo>
                <a:cubicBezTo>
                  <a:pt x="6913" y="81409"/>
                  <a:pt x="6800" y="81773"/>
                  <a:pt x="6982" y="81773"/>
                </a:cubicBezTo>
                <a:cubicBezTo>
                  <a:pt x="7004" y="81705"/>
                  <a:pt x="6982" y="81569"/>
                  <a:pt x="7073" y="81569"/>
                </a:cubicBezTo>
                <a:lnTo>
                  <a:pt x="7073" y="81341"/>
                </a:lnTo>
                <a:cubicBezTo>
                  <a:pt x="6936" y="81319"/>
                  <a:pt x="6732" y="81387"/>
                  <a:pt x="6709" y="81228"/>
                </a:cubicBezTo>
                <a:cubicBezTo>
                  <a:pt x="7118" y="81091"/>
                  <a:pt x="6732" y="80659"/>
                  <a:pt x="6732" y="80363"/>
                </a:cubicBezTo>
                <a:lnTo>
                  <a:pt x="7004" y="80363"/>
                </a:lnTo>
                <a:cubicBezTo>
                  <a:pt x="6709" y="79909"/>
                  <a:pt x="7346" y="79226"/>
                  <a:pt x="6936" y="79158"/>
                </a:cubicBezTo>
                <a:cubicBezTo>
                  <a:pt x="7004" y="79613"/>
                  <a:pt x="6709" y="79954"/>
                  <a:pt x="6459" y="79704"/>
                </a:cubicBezTo>
                <a:cubicBezTo>
                  <a:pt x="6459" y="80113"/>
                  <a:pt x="6504" y="80500"/>
                  <a:pt x="6732" y="80682"/>
                </a:cubicBezTo>
                <a:cubicBezTo>
                  <a:pt x="6800" y="81250"/>
                  <a:pt x="6163" y="82228"/>
                  <a:pt x="6800" y="82433"/>
                </a:cubicBezTo>
                <a:close/>
                <a:moveTo>
                  <a:pt x="6459" y="79363"/>
                </a:moveTo>
                <a:cubicBezTo>
                  <a:pt x="6732" y="79317"/>
                  <a:pt x="7232" y="78976"/>
                  <a:pt x="6936" y="78612"/>
                </a:cubicBezTo>
                <a:cubicBezTo>
                  <a:pt x="6913" y="78726"/>
                  <a:pt x="6823" y="78772"/>
                  <a:pt x="6754" y="78817"/>
                </a:cubicBezTo>
                <a:cubicBezTo>
                  <a:pt x="6618" y="78681"/>
                  <a:pt x="6663" y="78340"/>
                  <a:pt x="6663" y="78067"/>
                </a:cubicBezTo>
                <a:cubicBezTo>
                  <a:pt x="6959" y="78180"/>
                  <a:pt x="6891" y="77885"/>
                  <a:pt x="7050" y="77839"/>
                </a:cubicBezTo>
                <a:cubicBezTo>
                  <a:pt x="7118" y="77475"/>
                  <a:pt x="6913" y="77430"/>
                  <a:pt x="6959" y="77089"/>
                </a:cubicBezTo>
                <a:cubicBezTo>
                  <a:pt x="6686" y="77157"/>
                  <a:pt x="6777" y="77157"/>
                  <a:pt x="6504" y="77066"/>
                </a:cubicBezTo>
                <a:close/>
                <a:moveTo>
                  <a:pt x="4389" y="77248"/>
                </a:moveTo>
                <a:cubicBezTo>
                  <a:pt x="4526" y="77225"/>
                  <a:pt x="4730" y="77294"/>
                  <a:pt x="4753" y="77134"/>
                </a:cubicBezTo>
                <a:cubicBezTo>
                  <a:pt x="4571" y="77180"/>
                  <a:pt x="4776" y="76816"/>
                  <a:pt x="4867" y="76816"/>
                </a:cubicBezTo>
                <a:cubicBezTo>
                  <a:pt x="5003" y="76839"/>
                  <a:pt x="4935" y="77089"/>
                  <a:pt x="5140" y="77043"/>
                </a:cubicBezTo>
                <a:cubicBezTo>
                  <a:pt x="5163" y="76566"/>
                  <a:pt x="4981" y="75906"/>
                  <a:pt x="5072" y="75406"/>
                </a:cubicBezTo>
                <a:cubicBezTo>
                  <a:pt x="5117" y="75133"/>
                  <a:pt x="5413" y="75020"/>
                  <a:pt x="5435" y="74747"/>
                </a:cubicBezTo>
                <a:cubicBezTo>
                  <a:pt x="5458" y="75111"/>
                  <a:pt x="5708" y="75725"/>
                  <a:pt x="5890" y="75520"/>
                </a:cubicBezTo>
                <a:cubicBezTo>
                  <a:pt x="5595" y="75292"/>
                  <a:pt x="5617" y="74565"/>
                  <a:pt x="5344" y="74428"/>
                </a:cubicBezTo>
                <a:cubicBezTo>
                  <a:pt x="5390" y="74428"/>
                  <a:pt x="5299" y="74769"/>
                  <a:pt x="5163" y="74633"/>
                </a:cubicBezTo>
                <a:cubicBezTo>
                  <a:pt x="5231" y="74451"/>
                  <a:pt x="4912" y="74178"/>
                  <a:pt x="5185" y="74087"/>
                </a:cubicBezTo>
                <a:cubicBezTo>
                  <a:pt x="5185" y="74224"/>
                  <a:pt x="5163" y="74406"/>
                  <a:pt x="5253" y="74428"/>
                </a:cubicBezTo>
                <a:cubicBezTo>
                  <a:pt x="5367" y="74269"/>
                  <a:pt x="5390" y="73974"/>
                  <a:pt x="5549" y="73883"/>
                </a:cubicBezTo>
                <a:cubicBezTo>
                  <a:pt x="5686" y="73996"/>
                  <a:pt x="5776" y="73996"/>
                  <a:pt x="5822" y="73769"/>
                </a:cubicBezTo>
                <a:cubicBezTo>
                  <a:pt x="5526" y="73860"/>
                  <a:pt x="5708" y="73405"/>
                  <a:pt x="5367" y="73541"/>
                </a:cubicBezTo>
                <a:cubicBezTo>
                  <a:pt x="5367" y="73814"/>
                  <a:pt x="5526" y="73905"/>
                  <a:pt x="5276" y="73974"/>
                </a:cubicBezTo>
                <a:cubicBezTo>
                  <a:pt x="5003" y="73860"/>
                  <a:pt x="4730" y="73746"/>
                  <a:pt x="4458" y="73632"/>
                </a:cubicBezTo>
                <a:lnTo>
                  <a:pt x="4435" y="74065"/>
                </a:lnTo>
                <a:cubicBezTo>
                  <a:pt x="4662" y="74224"/>
                  <a:pt x="4730" y="73655"/>
                  <a:pt x="4799" y="73974"/>
                </a:cubicBezTo>
                <a:cubicBezTo>
                  <a:pt x="4821" y="74087"/>
                  <a:pt x="4821" y="74451"/>
                  <a:pt x="4708" y="74406"/>
                </a:cubicBezTo>
                <a:cubicBezTo>
                  <a:pt x="4730" y="74428"/>
                  <a:pt x="4662" y="74110"/>
                  <a:pt x="4617" y="74178"/>
                </a:cubicBezTo>
                <a:cubicBezTo>
                  <a:pt x="4503" y="74497"/>
                  <a:pt x="4617" y="74815"/>
                  <a:pt x="4617" y="75179"/>
                </a:cubicBezTo>
                <a:cubicBezTo>
                  <a:pt x="4617" y="75406"/>
                  <a:pt x="4367" y="75793"/>
                  <a:pt x="4685" y="75838"/>
                </a:cubicBezTo>
                <a:cubicBezTo>
                  <a:pt x="4685" y="75315"/>
                  <a:pt x="5003" y="75179"/>
                  <a:pt x="5072" y="74747"/>
                </a:cubicBezTo>
                <a:cubicBezTo>
                  <a:pt x="5367" y="75065"/>
                  <a:pt x="4867" y="75383"/>
                  <a:pt x="4776" y="75611"/>
                </a:cubicBezTo>
                <a:cubicBezTo>
                  <a:pt x="4821" y="75838"/>
                  <a:pt x="5003" y="76429"/>
                  <a:pt x="4776" y="76589"/>
                </a:cubicBezTo>
                <a:cubicBezTo>
                  <a:pt x="4503" y="76611"/>
                  <a:pt x="4890" y="75884"/>
                  <a:pt x="4503" y="76043"/>
                </a:cubicBezTo>
                <a:cubicBezTo>
                  <a:pt x="4662" y="76566"/>
                  <a:pt x="4435" y="76702"/>
                  <a:pt x="4389" y="77248"/>
                </a:cubicBezTo>
                <a:close/>
                <a:moveTo>
                  <a:pt x="5595" y="76407"/>
                </a:moveTo>
                <a:cubicBezTo>
                  <a:pt x="5572" y="76520"/>
                  <a:pt x="5458" y="76520"/>
                  <a:pt x="5322" y="76498"/>
                </a:cubicBezTo>
                <a:cubicBezTo>
                  <a:pt x="5322" y="76680"/>
                  <a:pt x="5344" y="76839"/>
                  <a:pt x="5413" y="76930"/>
                </a:cubicBezTo>
                <a:cubicBezTo>
                  <a:pt x="5640" y="77021"/>
                  <a:pt x="5799" y="76475"/>
                  <a:pt x="5595" y="76407"/>
                </a:cubicBezTo>
                <a:close/>
                <a:moveTo>
                  <a:pt x="5276" y="73428"/>
                </a:moveTo>
                <a:cubicBezTo>
                  <a:pt x="5413" y="72837"/>
                  <a:pt x="5822" y="73860"/>
                  <a:pt x="5822" y="73132"/>
                </a:cubicBezTo>
                <a:cubicBezTo>
                  <a:pt x="5549" y="72950"/>
                  <a:pt x="5094" y="73155"/>
                  <a:pt x="5276" y="73428"/>
                </a:cubicBezTo>
                <a:close/>
                <a:moveTo>
                  <a:pt x="4821" y="73109"/>
                </a:moveTo>
                <a:cubicBezTo>
                  <a:pt x="5049" y="72996"/>
                  <a:pt x="5413" y="73087"/>
                  <a:pt x="5390" y="72677"/>
                </a:cubicBezTo>
                <a:cubicBezTo>
                  <a:pt x="5026" y="72609"/>
                  <a:pt x="4958" y="72905"/>
                  <a:pt x="4821" y="73109"/>
                </a:cubicBezTo>
                <a:close/>
                <a:moveTo>
                  <a:pt x="5663" y="71813"/>
                </a:moveTo>
                <a:cubicBezTo>
                  <a:pt x="5549" y="71427"/>
                  <a:pt x="6027" y="71245"/>
                  <a:pt x="5776" y="71040"/>
                </a:cubicBezTo>
                <a:cubicBezTo>
                  <a:pt x="5663" y="71472"/>
                  <a:pt x="5549" y="71290"/>
                  <a:pt x="5413" y="71040"/>
                </a:cubicBezTo>
                <a:cubicBezTo>
                  <a:pt x="5435" y="71358"/>
                  <a:pt x="5458" y="71700"/>
                  <a:pt x="5663" y="71813"/>
                </a:cubicBezTo>
                <a:close/>
                <a:moveTo>
                  <a:pt x="5776" y="70608"/>
                </a:moveTo>
                <a:cubicBezTo>
                  <a:pt x="5776" y="70244"/>
                  <a:pt x="6049" y="70199"/>
                  <a:pt x="5981" y="69744"/>
                </a:cubicBezTo>
                <a:cubicBezTo>
                  <a:pt x="5526" y="69721"/>
                  <a:pt x="5617" y="70267"/>
                  <a:pt x="5776" y="70608"/>
                </a:cubicBezTo>
                <a:close/>
                <a:moveTo>
                  <a:pt x="7800" y="76657"/>
                </a:moveTo>
                <a:cubicBezTo>
                  <a:pt x="7914" y="76520"/>
                  <a:pt x="7960" y="76020"/>
                  <a:pt x="7709" y="75997"/>
                </a:cubicBezTo>
                <a:cubicBezTo>
                  <a:pt x="7755" y="76202"/>
                  <a:pt x="7596" y="76634"/>
                  <a:pt x="7800" y="76657"/>
                </a:cubicBezTo>
                <a:close/>
                <a:moveTo>
                  <a:pt x="6800" y="75770"/>
                </a:moveTo>
                <a:cubicBezTo>
                  <a:pt x="7232" y="75815"/>
                  <a:pt x="6823" y="75315"/>
                  <a:pt x="6800" y="75111"/>
                </a:cubicBezTo>
                <a:cubicBezTo>
                  <a:pt x="6800" y="74838"/>
                  <a:pt x="7073" y="74360"/>
                  <a:pt x="6732" y="74224"/>
                </a:cubicBezTo>
                <a:cubicBezTo>
                  <a:pt x="6754" y="74724"/>
                  <a:pt x="6618" y="75429"/>
                  <a:pt x="6800" y="75770"/>
                </a:cubicBezTo>
                <a:close/>
                <a:moveTo>
                  <a:pt x="7186" y="74246"/>
                </a:moveTo>
                <a:cubicBezTo>
                  <a:pt x="7346" y="73883"/>
                  <a:pt x="7277" y="73428"/>
                  <a:pt x="6823" y="73473"/>
                </a:cubicBezTo>
                <a:cubicBezTo>
                  <a:pt x="6800" y="73541"/>
                  <a:pt x="6595" y="73883"/>
                  <a:pt x="6823" y="73905"/>
                </a:cubicBezTo>
                <a:cubicBezTo>
                  <a:pt x="6823" y="73837"/>
                  <a:pt x="6845" y="73769"/>
                  <a:pt x="6913" y="73792"/>
                </a:cubicBezTo>
                <a:cubicBezTo>
                  <a:pt x="6845" y="74155"/>
                  <a:pt x="7050" y="74155"/>
                  <a:pt x="7186" y="74246"/>
                </a:cubicBezTo>
                <a:close/>
                <a:moveTo>
                  <a:pt x="6845" y="73360"/>
                </a:moveTo>
                <a:cubicBezTo>
                  <a:pt x="6868" y="73200"/>
                  <a:pt x="7118" y="73269"/>
                  <a:pt x="7027" y="72928"/>
                </a:cubicBezTo>
                <a:lnTo>
                  <a:pt x="6754" y="72928"/>
                </a:lnTo>
                <a:cubicBezTo>
                  <a:pt x="6754" y="73087"/>
                  <a:pt x="6709" y="73314"/>
                  <a:pt x="6845" y="73360"/>
                </a:cubicBezTo>
                <a:close/>
                <a:moveTo>
                  <a:pt x="8050" y="71313"/>
                </a:moveTo>
                <a:cubicBezTo>
                  <a:pt x="8141" y="71063"/>
                  <a:pt x="8437" y="70517"/>
                  <a:pt x="8164" y="70221"/>
                </a:cubicBezTo>
                <a:cubicBezTo>
                  <a:pt x="8096" y="70494"/>
                  <a:pt x="7891" y="71131"/>
                  <a:pt x="8050" y="71313"/>
                </a:cubicBezTo>
                <a:close/>
                <a:moveTo>
                  <a:pt x="8983" y="71222"/>
                </a:moveTo>
                <a:cubicBezTo>
                  <a:pt x="9119" y="71017"/>
                  <a:pt x="8960" y="71086"/>
                  <a:pt x="8983" y="70790"/>
                </a:cubicBezTo>
                <a:cubicBezTo>
                  <a:pt x="8619" y="70699"/>
                  <a:pt x="8619" y="71290"/>
                  <a:pt x="8983" y="71222"/>
                </a:cubicBezTo>
                <a:close/>
                <a:moveTo>
                  <a:pt x="8369" y="68812"/>
                </a:moveTo>
                <a:cubicBezTo>
                  <a:pt x="8323" y="68607"/>
                  <a:pt x="8483" y="68175"/>
                  <a:pt x="8278" y="68152"/>
                </a:cubicBezTo>
                <a:cubicBezTo>
                  <a:pt x="8164" y="68289"/>
                  <a:pt x="8119" y="68789"/>
                  <a:pt x="8369" y="68812"/>
                </a:cubicBezTo>
                <a:close/>
                <a:moveTo>
                  <a:pt x="7573" y="67584"/>
                </a:moveTo>
                <a:cubicBezTo>
                  <a:pt x="7687" y="67584"/>
                  <a:pt x="7755" y="67538"/>
                  <a:pt x="7846" y="67470"/>
                </a:cubicBezTo>
                <a:cubicBezTo>
                  <a:pt x="7869" y="67197"/>
                  <a:pt x="7709" y="67129"/>
                  <a:pt x="7573" y="67038"/>
                </a:cubicBezTo>
                <a:cubicBezTo>
                  <a:pt x="7459" y="67174"/>
                  <a:pt x="7437" y="67447"/>
                  <a:pt x="7573" y="67584"/>
                </a:cubicBezTo>
                <a:close/>
                <a:moveTo>
                  <a:pt x="7800" y="64627"/>
                </a:moveTo>
                <a:cubicBezTo>
                  <a:pt x="7891" y="64059"/>
                  <a:pt x="7641" y="64377"/>
                  <a:pt x="7618" y="64195"/>
                </a:cubicBezTo>
                <a:cubicBezTo>
                  <a:pt x="7550" y="63741"/>
                  <a:pt x="7846" y="63240"/>
                  <a:pt x="7732" y="62876"/>
                </a:cubicBezTo>
                <a:cubicBezTo>
                  <a:pt x="7709" y="63058"/>
                  <a:pt x="7505" y="62990"/>
                  <a:pt x="7368" y="62990"/>
                </a:cubicBezTo>
                <a:cubicBezTo>
                  <a:pt x="7618" y="63490"/>
                  <a:pt x="7414" y="63877"/>
                  <a:pt x="7414" y="64627"/>
                </a:cubicBezTo>
                <a:close/>
                <a:moveTo>
                  <a:pt x="8141" y="62922"/>
                </a:moveTo>
                <a:cubicBezTo>
                  <a:pt x="8141" y="62967"/>
                  <a:pt x="8119" y="63013"/>
                  <a:pt x="8096" y="63104"/>
                </a:cubicBezTo>
                <a:cubicBezTo>
                  <a:pt x="8050" y="63240"/>
                  <a:pt x="7914" y="63195"/>
                  <a:pt x="7891" y="63445"/>
                </a:cubicBezTo>
                <a:cubicBezTo>
                  <a:pt x="7891" y="63513"/>
                  <a:pt x="7846" y="63854"/>
                  <a:pt x="8073" y="63877"/>
                </a:cubicBezTo>
                <a:cubicBezTo>
                  <a:pt x="8141" y="63695"/>
                  <a:pt x="7982" y="63240"/>
                  <a:pt x="8187" y="63218"/>
                </a:cubicBezTo>
                <a:cubicBezTo>
                  <a:pt x="8096" y="63741"/>
                  <a:pt x="8392" y="63536"/>
                  <a:pt x="8437" y="63672"/>
                </a:cubicBezTo>
                <a:cubicBezTo>
                  <a:pt x="8346" y="63786"/>
                  <a:pt x="8346" y="64059"/>
                  <a:pt x="8346" y="64332"/>
                </a:cubicBezTo>
                <a:cubicBezTo>
                  <a:pt x="8755" y="64264"/>
                  <a:pt x="8551" y="63468"/>
                  <a:pt x="8733" y="63127"/>
                </a:cubicBezTo>
                <a:cubicBezTo>
                  <a:pt x="8824" y="63127"/>
                  <a:pt x="8846" y="63218"/>
                  <a:pt x="8915" y="63240"/>
                </a:cubicBezTo>
                <a:cubicBezTo>
                  <a:pt x="8983" y="62899"/>
                  <a:pt x="8983" y="63036"/>
                  <a:pt x="8915" y="62695"/>
                </a:cubicBezTo>
                <a:cubicBezTo>
                  <a:pt x="8574" y="62535"/>
                  <a:pt x="8892" y="63172"/>
                  <a:pt x="8551" y="63013"/>
                </a:cubicBezTo>
                <a:lnTo>
                  <a:pt x="8551" y="62467"/>
                </a:lnTo>
                <a:cubicBezTo>
                  <a:pt x="8164" y="62353"/>
                  <a:pt x="8505" y="62967"/>
                  <a:pt x="8278" y="63013"/>
                </a:cubicBezTo>
                <a:cubicBezTo>
                  <a:pt x="8164" y="63036"/>
                  <a:pt x="8141" y="62967"/>
                  <a:pt x="8141" y="62922"/>
                </a:cubicBezTo>
                <a:cubicBezTo>
                  <a:pt x="8187" y="62808"/>
                  <a:pt x="8141" y="62854"/>
                  <a:pt x="8141" y="62922"/>
                </a:cubicBezTo>
                <a:close/>
                <a:moveTo>
                  <a:pt x="7732" y="62558"/>
                </a:moveTo>
                <a:cubicBezTo>
                  <a:pt x="7891" y="62353"/>
                  <a:pt x="7800" y="61830"/>
                  <a:pt x="7846" y="61467"/>
                </a:cubicBezTo>
                <a:cubicBezTo>
                  <a:pt x="7300" y="61535"/>
                  <a:pt x="7527" y="62240"/>
                  <a:pt x="7732" y="62558"/>
                </a:cubicBezTo>
                <a:close/>
                <a:moveTo>
                  <a:pt x="8483" y="61580"/>
                </a:moveTo>
                <a:cubicBezTo>
                  <a:pt x="8528" y="61398"/>
                  <a:pt x="8528" y="61148"/>
                  <a:pt x="8664" y="61057"/>
                </a:cubicBezTo>
                <a:lnTo>
                  <a:pt x="8664" y="61808"/>
                </a:lnTo>
                <a:cubicBezTo>
                  <a:pt x="8755" y="61899"/>
                  <a:pt x="8892" y="61967"/>
                  <a:pt x="9119" y="61944"/>
                </a:cubicBezTo>
                <a:cubicBezTo>
                  <a:pt x="9233" y="61285"/>
                  <a:pt x="8846" y="61262"/>
                  <a:pt x="8846" y="60716"/>
                </a:cubicBezTo>
                <a:cubicBezTo>
                  <a:pt x="8664" y="60648"/>
                  <a:pt x="8687" y="60921"/>
                  <a:pt x="8574" y="60944"/>
                </a:cubicBezTo>
                <a:cubicBezTo>
                  <a:pt x="8596" y="60944"/>
                  <a:pt x="8460" y="60716"/>
                  <a:pt x="8392" y="60716"/>
                </a:cubicBezTo>
                <a:cubicBezTo>
                  <a:pt x="8437" y="60716"/>
                  <a:pt x="8323" y="60921"/>
                  <a:pt x="8301" y="60944"/>
                </a:cubicBezTo>
                <a:cubicBezTo>
                  <a:pt x="8210" y="60989"/>
                  <a:pt x="8096" y="60693"/>
                  <a:pt x="8119" y="61035"/>
                </a:cubicBezTo>
                <a:cubicBezTo>
                  <a:pt x="8574" y="60830"/>
                  <a:pt x="8255" y="61535"/>
                  <a:pt x="8483" y="61580"/>
                </a:cubicBezTo>
                <a:close/>
                <a:moveTo>
                  <a:pt x="7755" y="60375"/>
                </a:moveTo>
                <a:cubicBezTo>
                  <a:pt x="8005" y="59966"/>
                  <a:pt x="8096" y="60170"/>
                  <a:pt x="7869" y="59829"/>
                </a:cubicBezTo>
                <a:cubicBezTo>
                  <a:pt x="8210" y="59943"/>
                  <a:pt x="8119" y="59556"/>
                  <a:pt x="8414" y="59625"/>
                </a:cubicBezTo>
                <a:cubicBezTo>
                  <a:pt x="8505" y="59397"/>
                  <a:pt x="8119" y="59193"/>
                  <a:pt x="8141" y="59397"/>
                </a:cubicBezTo>
                <a:cubicBezTo>
                  <a:pt x="8232" y="59397"/>
                  <a:pt x="8255" y="59602"/>
                  <a:pt x="8141" y="59625"/>
                </a:cubicBezTo>
                <a:lnTo>
                  <a:pt x="7960" y="59602"/>
                </a:lnTo>
                <a:cubicBezTo>
                  <a:pt x="7914" y="59375"/>
                  <a:pt x="8073" y="58897"/>
                  <a:pt x="7869" y="58851"/>
                </a:cubicBezTo>
                <a:cubicBezTo>
                  <a:pt x="7687" y="59056"/>
                  <a:pt x="7823" y="59352"/>
                  <a:pt x="7869" y="59602"/>
                </a:cubicBezTo>
                <a:cubicBezTo>
                  <a:pt x="7527" y="59898"/>
                  <a:pt x="7687" y="60261"/>
                  <a:pt x="7573" y="60693"/>
                </a:cubicBezTo>
                <a:cubicBezTo>
                  <a:pt x="7823" y="60784"/>
                  <a:pt x="7687" y="60512"/>
                  <a:pt x="7755" y="60375"/>
                </a:cubicBezTo>
                <a:close/>
                <a:moveTo>
                  <a:pt x="7209" y="60466"/>
                </a:moveTo>
                <a:cubicBezTo>
                  <a:pt x="7141" y="60170"/>
                  <a:pt x="7391" y="60261"/>
                  <a:pt x="7391" y="60034"/>
                </a:cubicBezTo>
                <a:cubicBezTo>
                  <a:pt x="7277" y="59784"/>
                  <a:pt x="7186" y="60170"/>
                  <a:pt x="7118" y="59920"/>
                </a:cubicBezTo>
                <a:cubicBezTo>
                  <a:pt x="7277" y="59875"/>
                  <a:pt x="7118" y="59784"/>
                  <a:pt x="7141" y="59602"/>
                </a:cubicBezTo>
                <a:cubicBezTo>
                  <a:pt x="7437" y="59534"/>
                  <a:pt x="7414" y="59807"/>
                  <a:pt x="7596" y="59602"/>
                </a:cubicBezTo>
                <a:cubicBezTo>
                  <a:pt x="7573" y="59443"/>
                  <a:pt x="7641" y="59193"/>
                  <a:pt x="7505" y="59170"/>
                </a:cubicBezTo>
                <a:cubicBezTo>
                  <a:pt x="7505" y="59215"/>
                  <a:pt x="7437" y="59284"/>
                  <a:pt x="7414" y="59170"/>
                </a:cubicBezTo>
                <a:cubicBezTo>
                  <a:pt x="7300" y="58601"/>
                  <a:pt x="7709" y="58692"/>
                  <a:pt x="7800" y="58397"/>
                </a:cubicBezTo>
                <a:cubicBezTo>
                  <a:pt x="7437" y="58442"/>
                  <a:pt x="7277" y="58192"/>
                  <a:pt x="6868" y="58283"/>
                </a:cubicBezTo>
                <a:cubicBezTo>
                  <a:pt x="6982" y="58738"/>
                  <a:pt x="6868" y="58806"/>
                  <a:pt x="6777" y="59261"/>
                </a:cubicBezTo>
                <a:cubicBezTo>
                  <a:pt x="6891" y="59284"/>
                  <a:pt x="6982" y="59306"/>
                  <a:pt x="6959" y="59488"/>
                </a:cubicBezTo>
                <a:cubicBezTo>
                  <a:pt x="6959" y="59829"/>
                  <a:pt x="6663" y="59784"/>
                  <a:pt x="6754" y="60239"/>
                </a:cubicBezTo>
                <a:cubicBezTo>
                  <a:pt x="6936" y="60284"/>
                  <a:pt x="6913" y="60557"/>
                  <a:pt x="7209" y="60466"/>
                </a:cubicBezTo>
                <a:close/>
                <a:moveTo>
                  <a:pt x="8528" y="58851"/>
                </a:moveTo>
                <a:lnTo>
                  <a:pt x="8983" y="58874"/>
                </a:lnTo>
                <a:cubicBezTo>
                  <a:pt x="9097" y="58874"/>
                  <a:pt x="9028" y="59647"/>
                  <a:pt x="9165" y="59306"/>
                </a:cubicBezTo>
                <a:cubicBezTo>
                  <a:pt x="9142" y="58897"/>
                  <a:pt x="9165" y="58510"/>
                  <a:pt x="9256" y="58215"/>
                </a:cubicBezTo>
                <a:cubicBezTo>
                  <a:pt x="8824" y="58033"/>
                  <a:pt x="9119" y="58783"/>
                  <a:pt x="8710" y="58647"/>
                </a:cubicBezTo>
                <a:cubicBezTo>
                  <a:pt x="8733" y="58442"/>
                  <a:pt x="8596" y="58397"/>
                  <a:pt x="8619" y="58215"/>
                </a:cubicBezTo>
                <a:cubicBezTo>
                  <a:pt x="9097" y="58283"/>
                  <a:pt x="9460" y="57191"/>
                  <a:pt x="8915" y="57010"/>
                </a:cubicBezTo>
                <a:cubicBezTo>
                  <a:pt x="8892" y="57442"/>
                  <a:pt x="8846" y="57851"/>
                  <a:pt x="8801" y="57987"/>
                </a:cubicBezTo>
                <a:cubicBezTo>
                  <a:pt x="8346" y="58192"/>
                  <a:pt x="8574" y="57624"/>
                  <a:pt x="8255" y="57646"/>
                </a:cubicBezTo>
                <a:cubicBezTo>
                  <a:pt x="8255" y="58169"/>
                  <a:pt x="8596" y="58260"/>
                  <a:pt x="8528" y="58851"/>
                </a:cubicBezTo>
                <a:close/>
                <a:moveTo>
                  <a:pt x="8642" y="57442"/>
                </a:moveTo>
                <a:cubicBezTo>
                  <a:pt x="8710" y="58556"/>
                  <a:pt x="8892" y="57010"/>
                  <a:pt x="8551" y="57010"/>
                </a:cubicBezTo>
                <a:cubicBezTo>
                  <a:pt x="8551" y="57214"/>
                  <a:pt x="8619" y="57237"/>
                  <a:pt x="8642" y="57442"/>
                </a:cubicBezTo>
                <a:close/>
                <a:moveTo>
                  <a:pt x="7255" y="57737"/>
                </a:moveTo>
                <a:cubicBezTo>
                  <a:pt x="7368" y="57169"/>
                  <a:pt x="7118" y="57032"/>
                  <a:pt x="7095" y="56646"/>
                </a:cubicBezTo>
                <a:cubicBezTo>
                  <a:pt x="7323" y="56646"/>
                  <a:pt x="7323" y="56941"/>
                  <a:pt x="7437" y="57078"/>
                </a:cubicBezTo>
                <a:cubicBezTo>
                  <a:pt x="7687" y="56759"/>
                  <a:pt x="7277" y="56487"/>
                  <a:pt x="7095" y="56305"/>
                </a:cubicBezTo>
                <a:cubicBezTo>
                  <a:pt x="6959" y="56896"/>
                  <a:pt x="7164" y="57260"/>
                  <a:pt x="6800" y="57624"/>
                </a:cubicBezTo>
                <a:cubicBezTo>
                  <a:pt x="7050" y="57533"/>
                  <a:pt x="7027" y="57783"/>
                  <a:pt x="7255" y="57737"/>
                </a:cubicBezTo>
                <a:close/>
                <a:moveTo>
                  <a:pt x="9006" y="56236"/>
                </a:moveTo>
                <a:cubicBezTo>
                  <a:pt x="9256" y="56282"/>
                  <a:pt x="9301" y="56077"/>
                  <a:pt x="9392" y="55918"/>
                </a:cubicBezTo>
                <a:cubicBezTo>
                  <a:pt x="9256" y="55895"/>
                  <a:pt x="9210" y="55759"/>
                  <a:pt x="9028" y="55804"/>
                </a:cubicBezTo>
                <a:close/>
                <a:moveTo>
                  <a:pt x="7277" y="55873"/>
                </a:moveTo>
                <a:cubicBezTo>
                  <a:pt x="7300" y="55964"/>
                  <a:pt x="7277" y="56100"/>
                  <a:pt x="7368" y="56100"/>
                </a:cubicBezTo>
                <a:cubicBezTo>
                  <a:pt x="7459" y="55668"/>
                  <a:pt x="7118" y="55759"/>
                  <a:pt x="6913" y="55645"/>
                </a:cubicBezTo>
                <a:lnTo>
                  <a:pt x="6913" y="56100"/>
                </a:lnTo>
                <a:cubicBezTo>
                  <a:pt x="7164" y="56168"/>
                  <a:pt x="7095" y="55873"/>
                  <a:pt x="7277" y="55873"/>
                </a:cubicBezTo>
                <a:close/>
                <a:moveTo>
                  <a:pt x="9051" y="59647"/>
                </a:moveTo>
                <a:cubicBezTo>
                  <a:pt x="9051" y="59898"/>
                  <a:pt x="8892" y="59966"/>
                  <a:pt x="8960" y="60284"/>
                </a:cubicBezTo>
                <a:cubicBezTo>
                  <a:pt x="9256" y="60443"/>
                  <a:pt x="9187" y="59647"/>
                  <a:pt x="9051" y="59647"/>
                </a:cubicBezTo>
                <a:close/>
                <a:moveTo>
                  <a:pt x="9210" y="55600"/>
                </a:moveTo>
                <a:cubicBezTo>
                  <a:pt x="9392" y="55327"/>
                  <a:pt x="9278" y="54713"/>
                  <a:pt x="9324" y="54281"/>
                </a:cubicBezTo>
                <a:cubicBezTo>
                  <a:pt x="8960" y="54167"/>
                  <a:pt x="9278" y="54895"/>
                  <a:pt x="8937" y="54827"/>
                </a:cubicBezTo>
                <a:cubicBezTo>
                  <a:pt x="8937" y="54667"/>
                  <a:pt x="8710" y="54713"/>
                  <a:pt x="8755" y="54940"/>
                </a:cubicBezTo>
                <a:cubicBezTo>
                  <a:pt x="8892" y="54986"/>
                  <a:pt x="9233" y="54804"/>
                  <a:pt x="9210" y="55054"/>
                </a:cubicBezTo>
                <a:cubicBezTo>
                  <a:pt x="9006" y="55145"/>
                  <a:pt x="9006" y="55441"/>
                  <a:pt x="9210" y="55600"/>
                </a:cubicBezTo>
                <a:close/>
                <a:moveTo>
                  <a:pt x="8392" y="55577"/>
                </a:moveTo>
                <a:cubicBezTo>
                  <a:pt x="8346" y="55304"/>
                  <a:pt x="8801" y="55077"/>
                  <a:pt x="8574" y="54917"/>
                </a:cubicBezTo>
                <a:cubicBezTo>
                  <a:pt x="8414" y="55054"/>
                  <a:pt x="8005" y="55441"/>
                  <a:pt x="8392" y="55577"/>
                </a:cubicBezTo>
                <a:close/>
                <a:moveTo>
                  <a:pt x="7482" y="55122"/>
                </a:moveTo>
                <a:cubicBezTo>
                  <a:pt x="7527" y="54849"/>
                  <a:pt x="7846" y="54258"/>
                  <a:pt x="7482" y="54144"/>
                </a:cubicBezTo>
                <a:cubicBezTo>
                  <a:pt x="7437" y="54417"/>
                  <a:pt x="7186" y="55077"/>
                  <a:pt x="7482" y="55122"/>
                </a:cubicBezTo>
                <a:close/>
                <a:moveTo>
                  <a:pt x="7209" y="53917"/>
                </a:moveTo>
                <a:cubicBezTo>
                  <a:pt x="7300" y="53599"/>
                  <a:pt x="7527" y="53462"/>
                  <a:pt x="7505" y="53053"/>
                </a:cubicBezTo>
                <a:cubicBezTo>
                  <a:pt x="7186" y="52985"/>
                  <a:pt x="7004" y="53667"/>
                  <a:pt x="7209" y="53917"/>
                </a:cubicBezTo>
                <a:close/>
                <a:moveTo>
                  <a:pt x="8050" y="53485"/>
                </a:moveTo>
                <a:cubicBezTo>
                  <a:pt x="8346" y="53621"/>
                  <a:pt x="8392" y="52553"/>
                  <a:pt x="8255" y="52848"/>
                </a:cubicBezTo>
                <a:cubicBezTo>
                  <a:pt x="8346" y="53280"/>
                  <a:pt x="7937" y="53053"/>
                  <a:pt x="8050" y="53485"/>
                </a:cubicBezTo>
                <a:close/>
                <a:moveTo>
                  <a:pt x="7141" y="52598"/>
                </a:moveTo>
                <a:cubicBezTo>
                  <a:pt x="7277" y="52257"/>
                  <a:pt x="6845" y="52507"/>
                  <a:pt x="6982" y="52166"/>
                </a:cubicBezTo>
                <a:cubicBezTo>
                  <a:pt x="6982" y="51984"/>
                  <a:pt x="7209" y="52075"/>
                  <a:pt x="7164" y="51825"/>
                </a:cubicBezTo>
                <a:cubicBezTo>
                  <a:pt x="7027" y="51825"/>
                  <a:pt x="6913" y="51825"/>
                  <a:pt x="6800" y="51825"/>
                </a:cubicBezTo>
                <a:cubicBezTo>
                  <a:pt x="6868" y="52234"/>
                  <a:pt x="6663" y="52348"/>
                  <a:pt x="6686" y="52689"/>
                </a:cubicBezTo>
                <a:cubicBezTo>
                  <a:pt x="6982" y="52757"/>
                  <a:pt x="6936" y="52325"/>
                  <a:pt x="7141" y="52598"/>
                </a:cubicBezTo>
                <a:close/>
                <a:moveTo>
                  <a:pt x="7527" y="51734"/>
                </a:moveTo>
                <a:cubicBezTo>
                  <a:pt x="7459" y="51870"/>
                  <a:pt x="7277" y="52780"/>
                  <a:pt x="7414" y="52507"/>
                </a:cubicBezTo>
                <a:cubicBezTo>
                  <a:pt x="7596" y="52484"/>
                  <a:pt x="7755" y="51870"/>
                  <a:pt x="7527" y="51734"/>
                </a:cubicBezTo>
                <a:close/>
                <a:moveTo>
                  <a:pt x="8710" y="52098"/>
                </a:moveTo>
                <a:cubicBezTo>
                  <a:pt x="8505" y="52189"/>
                  <a:pt x="7869" y="52280"/>
                  <a:pt x="8164" y="52621"/>
                </a:cubicBezTo>
                <a:cubicBezTo>
                  <a:pt x="8187" y="52439"/>
                  <a:pt x="8323" y="52371"/>
                  <a:pt x="8528" y="52416"/>
                </a:cubicBezTo>
                <a:cubicBezTo>
                  <a:pt x="8551" y="52598"/>
                  <a:pt x="8414" y="52962"/>
                  <a:pt x="8710" y="52848"/>
                </a:cubicBezTo>
                <a:cubicBezTo>
                  <a:pt x="8664" y="52484"/>
                  <a:pt x="8755" y="52234"/>
                  <a:pt x="8801" y="51984"/>
                </a:cubicBezTo>
                <a:cubicBezTo>
                  <a:pt x="8824" y="51825"/>
                  <a:pt x="8824" y="51188"/>
                  <a:pt x="8710" y="51529"/>
                </a:cubicBezTo>
                <a:close/>
                <a:moveTo>
                  <a:pt x="8164" y="51643"/>
                </a:moveTo>
                <a:cubicBezTo>
                  <a:pt x="8278" y="51507"/>
                  <a:pt x="8278" y="51256"/>
                  <a:pt x="8278" y="50983"/>
                </a:cubicBezTo>
                <a:cubicBezTo>
                  <a:pt x="7982" y="50847"/>
                  <a:pt x="8187" y="51347"/>
                  <a:pt x="7891" y="51188"/>
                </a:cubicBezTo>
                <a:cubicBezTo>
                  <a:pt x="7846" y="50870"/>
                  <a:pt x="8005" y="50802"/>
                  <a:pt x="8005" y="50551"/>
                </a:cubicBezTo>
                <a:cubicBezTo>
                  <a:pt x="7823" y="50347"/>
                  <a:pt x="7891" y="50551"/>
                  <a:pt x="7641" y="50529"/>
                </a:cubicBezTo>
                <a:cubicBezTo>
                  <a:pt x="7732" y="50870"/>
                  <a:pt x="7618" y="51416"/>
                  <a:pt x="7891" y="51529"/>
                </a:cubicBezTo>
                <a:cubicBezTo>
                  <a:pt x="7914" y="51006"/>
                  <a:pt x="8073" y="51597"/>
                  <a:pt x="8164" y="51643"/>
                </a:cubicBezTo>
                <a:close/>
                <a:moveTo>
                  <a:pt x="8824" y="50347"/>
                </a:moveTo>
                <a:cubicBezTo>
                  <a:pt x="8937" y="50688"/>
                  <a:pt x="8528" y="50415"/>
                  <a:pt x="8642" y="50779"/>
                </a:cubicBezTo>
                <a:cubicBezTo>
                  <a:pt x="8687" y="50938"/>
                  <a:pt x="8937" y="50870"/>
                  <a:pt x="8824" y="51211"/>
                </a:cubicBezTo>
                <a:cubicBezTo>
                  <a:pt x="9119" y="51347"/>
                  <a:pt x="8892" y="50870"/>
                  <a:pt x="9187" y="51006"/>
                </a:cubicBezTo>
                <a:cubicBezTo>
                  <a:pt x="9210" y="51325"/>
                  <a:pt x="8824" y="51529"/>
                  <a:pt x="9187" y="51666"/>
                </a:cubicBezTo>
                <a:cubicBezTo>
                  <a:pt x="9165" y="51347"/>
                  <a:pt x="9392" y="51325"/>
                  <a:pt x="9369" y="51006"/>
                </a:cubicBezTo>
                <a:cubicBezTo>
                  <a:pt x="9233" y="50597"/>
                  <a:pt x="8960" y="50347"/>
                  <a:pt x="8937" y="49801"/>
                </a:cubicBezTo>
                <a:cubicBezTo>
                  <a:pt x="8824" y="49778"/>
                  <a:pt x="8664" y="49801"/>
                  <a:pt x="8664" y="49687"/>
                </a:cubicBezTo>
                <a:cubicBezTo>
                  <a:pt x="8551" y="49142"/>
                  <a:pt x="8551" y="49983"/>
                  <a:pt x="8755" y="50006"/>
                </a:cubicBezTo>
                <a:cubicBezTo>
                  <a:pt x="8755" y="50165"/>
                  <a:pt x="8369" y="50324"/>
                  <a:pt x="8642" y="50438"/>
                </a:cubicBezTo>
                <a:cubicBezTo>
                  <a:pt x="8664" y="50324"/>
                  <a:pt x="8801" y="50188"/>
                  <a:pt x="8824" y="50347"/>
                </a:cubicBezTo>
                <a:close/>
                <a:moveTo>
                  <a:pt x="9028" y="49574"/>
                </a:moveTo>
                <a:cubicBezTo>
                  <a:pt x="9006" y="49392"/>
                  <a:pt x="9301" y="49051"/>
                  <a:pt x="9028" y="48914"/>
                </a:cubicBezTo>
                <a:cubicBezTo>
                  <a:pt x="9006" y="49005"/>
                  <a:pt x="8960" y="49051"/>
                  <a:pt x="8846" y="49028"/>
                </a:cubicBezTo>
                <a:cubicBezTo>
                  <a:pt x="8824" y="49301"/>
                  <a:pt x="8824" y="49551"/>
                  <a:pt x="9028" y="49574"/>
                </a:cubicBezTo>
                <a:close/>
                <a:moveTo>
                  <a:pt x="8574" y="48914"/>
                </a:moveTo>
                <a:cubicBezTo>
                  <a:pt x="8619" y="48437"/>
                  <a:pt x="8323" y="48778"/>
                  <a:pt x="8301" y="48573"/>
                </a:cubicBezTo>
                <a:cubicBezTo>
                  <a:pt x="8301" y="48300"/>
                  <a:pt x="8369" y="47936"/>
                  <a:pt x="8141" y="47914"/>
                </a:cubicBezTo>
                <a:cubicBezTo>
                  <a:pt x="8050" y="48346"/>
                  <a:pt x="8278" y="48619"/>
                  <a:pt x="8119" y="48800"/>
                </a:cubicBezTo>
                <a:cubicBezTo>
                  <a:pt x="8392" y="48709"/>
                  <a:pt x="8346" y="48960"/>
                  <a:pt x="8574" y="48914"/>
                </a:cubicBezTo>
                <a:close/>
                <a:moveTo>
                  <a:pt x="7664" y="48232"/>
                </a:moveTo>
                <a:cubicBezTo>
                  <a:pt x="7755" y="48550"/>
                  <a:pt x="7550" y="48528"/>
                  <a:pt x="7573" y="48778"/>
                </a:cubicBezTo>
                <a:cubicBezTo>
                  <a:pt x="7982" y="48982"/>
                  <a:pt x="7914" y="48209"/>
                  <a:pt x="7664" y="48232"/>
                </a:cubicBezTo>
                <a:close/>
                <a:moveTo>
                  <a:pt x="9324" y="47732"/>
                </a:moveTo>
                <a:cubicBezTo>
                  <a:pt x="9278" y="47300"/>
                  <a:pt x="9119" y="46981"/>
                  <a:pt x="8983" y="46617"/>
                </a:cubicBezTo>
                <a:cubicBezTo>
                  <a:pt x="9142" y="46231"/>
                  <a:pt x="9187" y="45685"/>
                  <a:pt x="9187" y="45094"/>
                </a:cubicBezTo>
                <a:cubicBezTo>
                  <a:pt x="8983" y="45071"/>
                  <a:pt x="8824" y="45117"/>
                  <a:pt x="8733" y="45208"/>
                </a:cubicBezTo>
                <a:cubicBezTo>
                  <a:pt x="8824" y="45389"/>
                  <a:pt x="8733" y="45844"/>
                  <a:pt x="8892" y="45981"/>
                </a:cubicBezTo>
                <a:cubicBezTo>
                  <a:pt x="9051" y="45685"/>
                  <a:pt x="8801" y="45594"/>
                  <a:pt x="9006" y="45435"/>
                </a:cubicBezTo>
                <a:cubicBezTo>
                  <a:pt x="9210" y="45731"/>
                  <a:pt x="8983" y="46140"/>
                  <a:pt x="8801" y="46299"/>
                </a:cubicBezTo>
                <a:cubicBezTo>
                  <a:pt x="8664" y="45708"/>
                  <a:pt x="8437" y="46117"/>
                  <a:pt x="8255" y="45731"/>
                </a:cubicBezTo>
                <a:cubicBezTo>
                  <a:pt x="8232" y="45526"/>
                  <a:pt x="8369" y="45503"/>
                  <a:pt x="8369" y="45299"/>
                </a:cubicBezTo>
                <a:cubicBezTo>
                  <a:pt x="8096" y="45276"/>
                  <a:pt x="8141" y="45617"/>
                  <a:pt x="7891" y="45617"/>
                </a:cubicBezTo>
                <a:cubicBezTo>
                  <a:pt x="7846" y="45571"/>
                  <a:pt x="7778" y="45094"/>
                  <a:pt x="7709" y="45389"/>
                </a:cubicBezTo>
                <a:cubicBezTo>
                  <a:pt x="7800" y="45753"/>
                  <a:pt x="8210" y="45753"/>
                  <a:pt x="8164" y="46276"/>
                </a:cubicBezTo>
                <a:cubicBezTo>
                  <a:pt x="8574" y="46003"/>
                  <a:pt x="8596" y="46458"/>
                  <a:pt x="8619" y="46617"/>
                </a:cubicBezTo>
                <a:cubicBezTo>
                  <a:pt x="8619" y="46413"/>
                  <a:pt x="8960" y="46686"/>
                  <a:pt x="8983" y="46845"/>
                </a:cubicBezTo>
                <a:cubicBezTo>
                  <a:pt x="8505" y="46799"/>
                  <a:pt x="8755" y="47618"/>
                  <a:pt x="8414" y="47709"/>
                </a:cubicBezTo>
                <a:lnTo>
                  <a:pt x="8869" y="47709"/>
                </a:lnTo>
                <a:cubicBezTo>
                  <a:pt x="8869" y="47436"/>
                  <a:pt x="8824" y="47072"/>
                  <a:pt x="9074" y="47072"/>
                </a:cubicBezTo>
                <a:cubicBezTo>
                  <a:pt x="9097" y="47368"/>
                  <a:pt x="8915" y="47868"/>
                  <a:pt x="9324" y="47732"/>
                </a:cubicBezTo>
                <a:close/>
                <a:moveTo>
                  <a:pt x="8073" y="46504"/>
                </a:moveTo>
                <a:cubicBezTo>
                  <a:pt x="7505" y="46595"/>
                  <a:pt x="8232" y="45594"/>
                  <a:pt x="7618" y="45935"/>
                </a:cubicBezTo>
                <a:cubicBezTo>
                  <a:pt x="7687" y="45571"/>
                  <a:pt x="7527" y="45480"/>
                  <a:pt x="7437" y="45276"/>
                </a:cubicBezTo>
                <a:cubicBezTo>
                  <a:pt x="7641" y="44912"/>
                  <a:pt x="7823" y="44571"/>
                  <a:pt x="7914" y="44093"/>
                </a:cubicBezTo>
                <a:lnTo>
                  <a:pt x="7550" y="44093"/>
                </a:lnTo>
                <a:cubicBezTo>
                  <a:pt x="7573" y="44571"/>
                  <a:pt x="7505" y="44844"/>
                  <a:pt x="7186" y="44616"/>
                </a:cubicBezTo>
                <a:cubicBezTo>
                  <a:pt x="7209" y="45208"/>
                  <a:pt x="7368" y="45617"/>
                  <a:pt x="7437" y="46163"/>
                </a:cubicBezTo>
                <a:cubicBezTo>
                  <a:pt x="7846" y="46026"/>
                  <a:pt x="7732" y="47186"/>
                  <a:pt x="8073" y="46504"/>
                </a:cubicBezTo>
                <a:close/>
                <a:moveTo>
                  <a:pt x="8642" y="44002"/>
                </a:moveTo>
                <a:cubicBezTo>
                  <a:pt x="8551" y="44298"/>
                  <a:pt x="8073" y="44184"/>
                  <a:pt x="8187" y="44753"/>
                </a:cubicBezTo>
                <a:cubicBezTo>
                  <a:pt x="8392" y="44866"/>
                  <a:pt x="8369" y="44548"/>
                  <a:pt x="8551" y="44548"/>
                </a:cubicBezTo>
                <a:cubicBezTo>
                  <a:pt x="8596" y="44548"/>
                  <a:pt x="8664" y="44798"/>
                  <a:pt x="8824" y="44775"/>
                </a:cubicBezTo>
                <a:cubicBezTo>
                  <a:pt x="8915" y="44753"/>
                  <a:pt x="9051" y="44730"/>
                  <a:pt x="9006" y="44343"/>
                </a:cubicBezTo>
                <a:cubicBezTo>
                  <a:pt x="8505" y="44434"/>
                  <a:pt x="8824" y="44162"/>
                  <a:pt x="8642" y="44002"/>
                </a:cubicBezTo>
                <a:close/>
                <a:moveTo>
                  <a:pt x="7277" y="43866"/>
                </a:moveTo>
                <a:cubicBezTo>
                  <a:pt x="7209" y="43502"/>
                  <a:pt x="7437" y="43525"/>
                  <a:pt x="7573" y="43434"/>
                </a:cubicBezTo>
                <a:cubicBezTo>
                  <a:pt x="7550" y="43229"/>
                  <a:pt x="7505" y="43070"/>
                  <a:pt x="7391" y="42979"/>
                </a:cubicBezTo>
                <a:cubicBezTo>
                  <a:pt x="7346" y="43411"/>
                  <a:pt x="7209" y="43457"/>
                  <a:pt x="7027" y="43206"/>
                </a:cubicBezTo>
                <a:cubicBezTo>
                  <a:pt x="7004" y="43479"/>
                  <a:pt x="7232" y="44002"/>
                  <a:pt x="7277" y="43866"/>
                </a:cubicBezTo>
                <a:close/>
                <a:moveTo>
                  <a:pt x="6641" y="43843"/>
                </a:moveTo>
                <a:cubicBezTo>
                  <a:pt x="7004" y="43911"/>
                  <a:pt x="6754" y="43252"/>
                  <a:pt x="6845" y="42979"/>
                </a:cubicBezTo>
                <a:cubicBezTo>
                  <a:pt x="7141" y="43161"/>
                  <a:pt x="7186" y="42956"/>
                  <a:pt x="7209" y="42547"/>
                </a:cubicBezTo>
                <a:cubicBezTo>
                  <a:pt x="6618" y="42433"/>
                  <a:pt x="6572" y="43502"/>
                  <a:pt x="6641" y="43843"/>
                </a:cubicBezTo>
                <a:close/>
                <a:moveTo>
                  <a:pt x="8301" y="43775"/>
                </a:moveTo>
                <a:cubicBezTo>
                  <a:pt x="8346" y="43775"/>
                  <a:pt x="8392" y="43798"/>
                  <a:pt x="8369" y="43889"/>
                </a:cubicBezTo>
                <a:cubicBezTo>
                  <a:pt x="8619" y="43911"/>
                  <a:pt x="8687" y="43729"/>
                  <a:pt x="8664" y="43457"/>
                </a:cubicBezTo>
                <a:cubicBezTo>
                  <a:pt x="8414" y="43411"/>
                  <a:pt x="8255" y="43479"/>
                  <a:pt x="8301" y="43775"/>
                </a:cubicBezTo>
                <a:close/>
                <a:moveTo>
                  <a:pt x="4207" y="47845"/>
                </a:moveTo>
                <a:cubicBezTo>
                  <a:pt x="4207" y="47345"/>
                  <a:pt x="4640" y="46777"/>
                  <a:pt x="4207" y="46413"/>
                </a:cubicBezTo>
                <a:cubicBezTo>
                  <a:pt x="4344" y="46981"/>
                  <a:pt x="3957" y="47482"/>
                  <a:pt x="4207" y="47845"/>
                </a:cubicBezTo>
                <a:close/>
                <a:moveTo>
                  <a:pt x="5208" y="47413"/>
                </a:moveTo>
                <a:cubicBezTo>
                  <a:pt x="5504" y="47072"/>
                  <a:pt x="4935" y="46572"/>
                  <a:pt x="5231" y="46208"/>
                </a:cubicBezTo>
                <a:cubicBezTo>
                  <a:pt x="4730" y="46390"/>
                  <a:pt x="5072" y="47072"/>
                  <a:pt x="5208" y="47413"/>
                </a:cubicBezTo>
                <a:close/>
                <a:moveTo>
                  <a:pt x="5231" y="45890"/>
                </a:moveTo>
                <a:cubicBezTo>
                  <a:pt x="5185" y="45344"/>
                  <a:pt x="5617" y="44957"/>
                  <a:pt x="5344" y="44480"/>
                </a:cubicBezTo>
                <a:cubicBezTo>
                  <a:pt x="4867" y="44343"/>
                  <a:pt x="4958" y="44957"/>
                  <a:pt x="5163" y="45117"/>
                </a:cubicBezTo>
                <a:cubicBezTo>
                  <a:pt x="5185" y="45549"/>
                  <a:pt x="4958" y="45685"/>
                  <a:pt x="5231" y="45890"/>
                </a:cubicBezTo>
                <a:close/>
                <a:moveTo>
                  <a:pt x="4253" y="44775"/>
                </a:moveTo>
                <a:cubicBezTo>
                  <a:pt x="4321" y="44685"/>
                  <a:pt x="4503" y="43934"/>
                  <a:pt x="4162" y="44002"/>
                </a:cubicBezTo>
                <a:cubicBezTo>
                  <a:pt x="3980" y="44093"/>
                  <a:pt x="4026" y="44821"/>
                  <a:pt x="4253" y="44775"/>
                </a:cubicBezTo>
                <a:close/>
                <a:moveTo>
                  <a:pt x="5367" y="42502"/>
                </a:moveTo>
                <a:cubicBezTo>
                  <a:pt x="5390" y="42183"/>
                  <a:pt x="5367" y="41956"/>
                  <a:pt x="5208" y="41842"/>
                </a:cubicBezTo>
                <a:cubicBezTo>
                  <a:pt x="5367" y="42251"/>
                  <a:pt x="5185" y="42160"/>
                  <a:pt x="5094" y="42502"/>
                </a:cubicBezTo>
                <a:close/>
                <a:moveTo>
                  <a:pt x="7118" y="42320"/>
                </a:moveTo>
                <a:cubicBezTo>
                  <a:pt x="7368" y="41978"/>
                  <a:pt x="7027" y="41637"/>
                  <a:pt x="7141" y="41114"/>
                </a:cubicBezTo>
                <a:cubicBezTo>
                  <a:pt x="7277" y="41092"/>
                  <a:pt x="7300" y="40955"/>
                  <a:pt x="7414" y="40910"/>
                </a:cubicBezTo>
                <a:cubicBezTo>
                  <a:pt x="7527" y="40910"/>
                  <a:pt x="7505" y="41092"/>
                  <a:pt x="7596" y="41137"/>
                </a:cubicBezTo>
                <a:cubicBezTo>
                  <a:pt x="7687" y="40864"/>
                  <a:pt x="8005" y="40887"/>
                  <a:pt x="7982" y="40478"/>
                </a:cubicBezTo>
                <a:cubicBezTo>
                  <a:pt x="7960" y="40250"/>
                  <a:pt x="7800" y="40182"/>
                  <a:pt x="7709" y="40046"/>
                </a:cubicBezTo>
                <a:cubicBezTo>
                  <a:pt x="7255" y="40068"/>
                  <a:pt x="6936" y="40273"/>
                  <a:pt x="6868" y="40796"/>
                </a:cubicBezTo>
                <a:cubicBezTo>
                  <a:pt x="7050" y="40864"/>
                  <a:pt x="6982" y="40637"/>
                  <a:pt x="7050" y="40569"/>
                </a:cubicBezTo>
                <a:cubicBezTo>
                  <a:pt x="7164" y="40455"/>
                  <a:pt x="7459" y="40250"/>
                  <a:pt x="7505" y="40478"/>
                </a:cubicBezTo>
                <a:cubicBezTo>
                  <a:pt x="7437" y="40751"/>
                  <a:pt x="7300" y="40932"/>
                  <a:pt x="6959" y="40910"/>
                </a:cubicBezTo>
                <a:cubicBezTo>
                  <a:pt x="6936" y="41455"/>
                  <a:pt x="6982" y="41956"/>
                  <a:pt x="7118" y="42320"/>
                </a:cubicBezTo>
                <a:close/>
                <a:moveTo>
                  <a:pt x="8346" y="40273"/>
                </a:moveTo>
                <a:cubicBezTo>
                  <a:pt x="8460" y="40318"/>
                  <a:pt x="8505" y="40432"/>
                  <a:pt x="8710" y="40387"/>
                </a:cubicBezTo>
                <a:cubicBezTo>
                  <a:pt x="8710" y="40205"/>
                  <a:pt x="8733" y="40046"/>
                  <a:pt x="8801" y="39955"/>
                </a:cubicBezTo>
                <a:cubicBezTo>
                  <a:pt x="8551" y="39932"/>
                  <a:pt x="8301" y="39932"/>
                  <a:pt x="8346" y="40273"/>
                </a:cubicBezTo>
                <a:close/>
                <a:moveTo>
                  <a:pt x="7346" y="39704"/>
                </a:moveTo>
                <a:cubicBezTo>
                  <a:pt x="7209" y="39682"/>
                  <a:pt x="7186" y="39523"/>
                  <a:pt x="7073" y="39477"/>
                </a:cubicBezTo>
                <a:cubicBezTo>
                  <a:pt x="7050" y="39636"/>
                  <a:pt x="6936" y="39682"/>
                  <a:pt x="6982" y="39909"/>
                </a:cubicBezTo>
                <a:cubicBezTo>
                  <a:pt x="7186" y="39955"/>
                  <a:pt x="7323" y="39886"/>
                  <a:pt x="7346" y="39704"/>
                </a:cubicBezTo>
                <a:close/>
                <a:moveTo>
                  <a:pt x="7891" y="39614"/>
                </a:moveTo>
                <a:cubicBezTo>
                  <a:pt x="8164" y="39614"/>
                  <a:pt x="8414" y="40091"/>
                  <a:pt x="8437" y="39500"/>
                </a:cubicBezTo>
                <a:cubicBezTo>
                  <a:pt x="8096" y="39614"/>
                  <a:pt x="8164" y="39272"/>
                  <a:pt x="7982" y="39181"/>
                </a:cubicBezTo>
                <a:cubicBezTo>
                  <a:pt x="8005" y="39386"/>
                  <a:pt x="7891" y="39409"/>
                  <a:pt x="7891" y="39614"/>
                </a:cubicBezTo>
                <a:close/>
                <a:moveTo>
                  <a:pt x="8323" y="41592"/>
                </a:moveTo>
                <a:cubicBezTo>
                  <a:pt x="8596" y="41819"/>
                  <a:pt x="8755" y="41706"/>
                  <a:pt x="8960" y="42138"/>
                </a:cubicBezTo>
                <a:cubicBezTo>
                  <a:pt x="8937" y="41751"/>
                  <a:pt x="8528" y="41092"/>
                  <a:pt x="8323" y="41592"/>
                </a:cubicBezTo>
                <a:close/>
                <a:moveTo>
                  <a:pt x="7505" y="41797"/>
                </a:moveTo>
                <a:lnTo>
                  <a:pt x="7482" y="42115"/>
                </a:lnTo>
                <a:cubicBezTo>
                  <a:pt x="7778" y="42047"/>
                  <a:pt x="7823" y="42229"/>
                  <a:pt x="8028" y="42229"/>
                </a:cubicBezTo>
                <a:cubicBezTo>
                  <a:pt x="8073" y="41842"/>
                  <a:pt x="7709" y="41888"/>
                  <a:pt x="7505" y="41797"/>
                </a:cubicBezTo>
                <a:close/>
                <a:moveTo>
                  <a:pt x="7755" y="36657"/>
                </a:moveTo>
                <a:cubicBezTo>
                  <a:pt x="7641" y="36407"/>
                  <a:pt x="7687" y="35952"/>
                  <a:pt x="7300" y="35998"/>
                </a:cubicBezTo>
                <a:cubicBezTo>
                  <a:pt x="7232" y="36339"/>
                  <a:pt x="7550" y="36225"/>
                  <a:pt x="7573" y="36430"/>
                </a:cubicBezTo>
                <a:cubicBezTo>
                  <a:pt x="7346" y="36407"/>
                  <a:pt x="7141" y="36407"/>
                  <a:pt x="7118" y="36635"/>
                </a:cubicBezTo>
                <a:cubicBezTo>
                  <a:pt x="7323" y="36635"/>
                  <a:pt x="7550" y="36657"/>
                  <a:pt x="7755" y="36657"/>
                </a:cubicBezTo>
                <a:close/>
                <a:moveTo>
                  <a:pt x="11552" y="88664"/>
                </a:moveTo>
                <a:cubicBezTo>
                  <a:pt x="11598" y="88345"/>
                  <a:pt x="12075" y="88573"/>
                  <a:pt x="11916" y="88004"/>
                </a:cubicBezTo>
                <a:cubicBezTo>
                  <a:pt x="11643" y="87868"/>
                  <a:pt x="11712" y="88186"/>
                  <a:pt x="11552" y="88209"/>
                </a:cubicBezTo>
                <a:cubicBezTo>
                  <a:pt x="11416" y="88141"/>
                  <a:pt x="11393" y="88732"/>
                  <a:pt x="11552" y="88664"/>
                </a:cubicBezTo>
                <a:close/>
                <a:moveTo>
                  <a:pt x="11848" y="80363"/>
                </a:moveTo>
                <a:lnTo>
                  <a:pt x="11848" y="80682"/>
                </a:lnTo>
                <a:cubicBezTo>
                  <a:pt x="12121" y="80591"/>
                  <a:pt x="12485" y="80591"/>
                  <a:pt x="12417" y="80045"/>
                </a:cubicBezTo>
                <a:cubicBezTo>
                  <a:pt x="11985" y="79840"/>
                  <a:pt x="12280" y="80545"/>
                  <a:pt x="11848" y="80363"/>
                </a:cubicBezTo>
                <a:close/>
                <a:moveTo>
                  <a:pt x="13053" y="80272"/>
                </a:moveTo>
                <a:cubicBezTo>
                  <a:pt x="12758" y="80295"/>
                  <a:pt x="12508" y="80341"/>
                  <a:pt x="12485" y="80705"/>
                </a:cubicBezTo>
                <a:lnTo>
                  <a:pt x="13053" y="80705"/>
                </a:lnTo>
                <a:close/>
                <a:moveTo>
                  <a:pt x="12326" y="91733"/>
                </a:moveTo>
                <a:cubicBezTo>
                  <a:pt x="12530" y="91756"/>
                  <a:pt x="12667" y="91824"/>
                  <a:pt x="12780" y="91915"/>
                </a:cubicBezTo>
                <a:cubicBezTo>
                  <a:pt x="12826" y="91984"/>
                  <a:pt x="12871" y="92029"/>
                  <a:pt x="12894" y="92097"/>
                </a:cubicBezTo>
                <a:cubicBezTo>
                  <a:pt x="12917" y="92143"/>
                  <a:pt x="12940" y="92165"/>
                  <a:pt x="12940" y="92211"/>
                </a:cubicBezTo>
                <a:cubicBezTo>
                  <a:pt x="12962" y="92256"/>
                  <a:pt x="12962" y="92256"/>
                  <a:pt x="12962" y="92279"/>
                </a:cubicBezTo>
                <a:cubicBezTo>
                  <a:pt x="13031" y="92370"/>
                  <a:pt x="12940" y="92507"/>
                  <a:pt x="12758" y="92666"/>
                </a:cubicBezTo>
                <a:cubicBezTo>
                  <a:pt x="12780" y="92734"/>
                  <a:pt x="12917" y="92643"/>
                  <a:pt x="12940" y="92598"/>
                </a:cubicBezTo>
                <a:cubicBezTo>
                  <a:pt x="13235" y="92666"/>
                  <a:pt x="12803" y="92870"/>
                  <a:pt x="12758" y="93007"/>
                </a:cubicBezTo>
                <a:cubicBezTo>
                  <a:pt x="12735" y="93052"/>
                  <a:pt x="12849" y="92984"/>
                  <a:pt x="12849" y="92984"/>
                </a:cubicBezTo>
                <a:cubicBezTo>
                  <a:pt x="12940" y="93052"/>
                  <a:pt x="12917" y="93302"/>
                  <a:pt x="12735" y="93462"/>
                </a:cubicBezTo>
                <a:cubicBezTo>
                  <a:pt x="12871" y="93484"/>
                  <a:pt x="12735" y="93689"/>
                  <a:pt x="13076" y="93507"/>
                </a:cubicBezTo>
                <a:cubicBezTo>
                  <a:pt x="12803" y="93803"/>
                  <a:pt x="12940" y="93916"/>
                  <a:pt x="12962" y="94098"/>
                </a:cubicBezTo>
                <a:cubicBezTo>
                  <a:pt x="12849" y="94280"/>
                  <a:pt x="12508" y="94508"/>
                  <a:pt x="12508" y="94690"/>
                </a:cubicBezTo>
                <a:cubicBezTo>
                  <a:pt x="12689" y="94644"/>
                  <a:pt x="12712" y="94303"/>
                  <a:pt x="13053" y="94189"/>
                </a:cubicBezTo>
                <a:cubicBezTo>
                  <a:pt x="13076" y="94258"/>
                  <a:pt x="13031" y="94326"/>
                  <a:pt x="12871" y="94462"/>
                </a:cubicBezTo>
                <a:cubicBezTo>
                  <a:pt x="12917" y="94690"/>
                  <a:pt x="12735" y="95213"/>
                  <a:pt x="12917" y="95235"/>
                </a:cubicBezTo>
                <a:cubicBezTo>
                  <a:pt x="12940" y="95304"/>
                  <a:pt x="12849" y="95440"/>
                  <a:pt x="12644" y="95645"/>
                </a:cubicBezTo>
                <a:cubicBezTo>
                  <a:pt x="12803" y="95508"/>
                  <a:pt x="12894" y="95485"/>
                  <a:pt x="12917" y="95554"/>
                </a:cubicBezTo>
                <a:cubicBezTo>
                  <a:pt x="12917" y="95576"/>
                  <a:pt x="12917" y="95622"/>
                  <a:pt x="12894" y="95713"/>
                </a:cubicBezTo>
                <a:cubicBezTo>
                  <a:pt x="12894" y="95736"/>
                  <a:pt x="12871" y="95781"/>
                  <a:pt x="12871" y="95827"/>
                </a:cubicBezTo>
                <a:cubicBezTo>
                  <a:pt x="12849" y="95872"/>
                  <a:pt x="12871" y="95872"/>
                  <a:pt x="12871" y="95895"/>
                </a:cubicBezTo>
                <a:cubicBezTo>
                  <a:pt x="13144" y="95599"/>
                  <a:pt x="13235" y="95667"/>
                  <a:pt x="13417" y="95531"/>
                </a:cubicBezTo>
                <a:cubicBezTo>
                  <a:pt x="13281" y="95758"/>
                  <a:pt x="13212" y="95758"/>
                  <a:pt x="13144" y="95758"/>
                </a:cubicBezTo>
                <a:cubicBezTo>
                  <a:pt x="13008" y="96099"/>
                  <a:pt x="13485" y="95576"/>
                  <a:pt x="13417" y="95849"/>
                </a:cubicBezTo>
                <a:cubicBezTo>
                  <a:pt x="13485" y="95827"/>
                  <a:pt x="13508" y="95736"/>
                  <a:pt x="13485" y="95736"/>
                </a:cubicBezTo>
                <a:cubicBezTo>
                  <a:pt x="13804" y="95304"/>
                  <a:pt x="13508" y="95804"/>
                  <a:pt x="13531" y="95827"/>
                </a:cubicBezTo>
                <a:cubicBezTo>
                  <a:pt x="13531" y="95827"/>
                  <a:pt x="13713" y="95804"/>
                  <a:pt x="13735" y="95804"/>
                </a:cubicBezTo>
                <a:cubicBezTo>
                  <a:pt x="13781" y="95827"/>
                  <a:pt x="13872" y="95758"/>
                  <a:pt x="13940" y="95781"/>
                </a:cubicBezTo>
                <a:cubicBezTo>
                  <a:pt x="13963" y="95804"/>
                  <a:pt x="13940" y="95986"/>
                  <a:pt x="13940" y="95986"/>
                </a:cubicBezTo>
                <a:cubicBezTo>
                  <a:pt x="14008" y="95986"/>
                  <a:pt x="14190" y="95690"/>
                  <a:pt x="14258" y="95645"/>
                </a:cubicBezTo>
                <a:cubicBezTo>
                  <a:pt x="14349" y="95576"/>
                  <a:pt x="14281" y="95736"/>
                  <a:pt x="14327" y="95736"/>
                </a:cubicBezTo>
                <a:cubicBezTo>
                  <a:pt x="14372" y="95713"/>
                  <a:pt x="14418" y="95599"/>
                  <a:pt x="14440" y="95599"/>
                </a:cubicBezTo>
                <a:cubicBezTo>
                  <a:pt x="14577" y="95622"/>
                  <a:pt x="14622" y="95804"/>
                  <a:pt x="14782" y="95645"/>
                </a:cubicBezTo>
                <a:cubicBezTo>
                  <a:pt x="14782" y="95622"/>
                  <a:pt x="14736" y="95531"/>
                  <a:pt x="14713" y="95554"/>
                </a:cubicBezTo>
                <a:cubicBezTo>
                  <a:pt x="14918" y="95372"/>
                  <a:pt x="15032" y="95554"/>
                  <a:pt x="15214" y="95554"/>
                </a:cubicBezTo>
                <a:cubicBezTo>
                  <a:pt x="15282" y="95554"/>
                  <a:pt x="15350" y="95417"/>
                  <a:pt x="15418" y="95395"/>
                </a:cubicBezTo>
                <a:cubicBezTo>
                  <a:pt x="15441" y="95395"/>
                  <a:pt x="15509" y="95508"/>
                  <a:pt x="15577" y="95463"/>
                </a:cubicBezTo>
                <a:cubicBezTo>
                  <a:pt x="15646" y="95440"/>
                  <a:pt x="15600" y="95326"/>
                  <a:pt x="15623" y="95258"/>
                </a:cubicBezTo>
                <a:cubicBezTo>
                  <a:pt x="15691" y="95144"/>
                  <a:pt x="15828" y="95304"/>
                  <a:pt x="15896" y="95190"/>
                </a:cubicBezTo>
                <a:cubicBezTo>
                  <a:pt x="15896" y="95349"/>
                  <a:pt x="15828" y="95417"/>
                  <a:pt x="15737" y="95417"/>
                </a:cubicBezTo>
                <a:cubicBezTo>
                  <a:pt x="15919" y="95531"/>
                  <a:pt x="15691" y="95804"/>
                  <a:pt x="15782" y="95986"/>
                </a:cubicBezTo>
                <a:cubicBezTo>
                  <a:pt x="15828" y="95963"/>
                  <a:pt x="15828" y="95872"/>
                  <a:pt x="15873" y="95872"/>
                </a:cubicBezTo>
                <a:cubicBezTo>
                  <a:pt x="16009" y="95758"/>
                  <a:pt x="15828" y="95667"/>
                  <a:pt x="15873" y="95485"/>
                </a:cubicBezTo>
                <a:cubicBezTo>
                  <a:pt x="15896" y="95326"/>
                  <a:pt x="15964" y="95508"/>
                  <a:pt x="16032" y="95440"/>
                </a:cubicBezTo>
                <a:cubicBezTo>
                  <a:pt x="16055" y="95417"/>
                  <a:pt x="16123" y="95213"/>
                  <a:pt x="16146" y="95213"/>
                </a:cubicBezTo>
                <a:cubicBezTo>
                  <a:pt x="16146" y="95213"/>
                  <a:pt x="16373" y="95463"/>
                  <a:pt x="16282" y="95076"/>
                </a:cubicBezTo>
                <a:cubicBezTo>
                  <a:pt x="16351" y="95008"/>
                  <a:pt x="16373" y="95235"/>
                  <a:pt x="16442" y="95235"/>
                </a:cubicBezTo>
                <a:cubicBezTo>
                  <a:pt x="16510" y="95235"/>
                  <a:pt x="16487" y="95144"/>
                  <a:pt x="16464" y="95031"/>
                </a:cubicBezTo>
                <a:cubicBezTo>
                  <a:pt x="16555" y="95099"/>
                  <a:pt x="16646" y="95122"/>
                  <a:pt x="16714" y="95122"/>
                </a:cubicBezTo>
                <a:cubicBezTo>
                  <a:pt x="16737" y="95122"/>
                  <a:pt x="16783" y="95099"/>
                  <a:pt x="16828" y="95076"/>
                </a:cubicBezTo>
                <a:cubicBezTo>
                  <a:pt x="16874" y="95053"/>
                  <a:pt x="16919" y="95031"/>
                  <a:pt x="16942" y="95008"/>
                </a:cubicBezTo>
                <a:cubicBezTo>
                  <a:pt x="17033" y="94940"/>
                  <a:pt x="17124" y="94872"/>
                  <a:pt x="17192" y="94781"/>
                </a:cubicBezTo>
                <a:cubicBezTo>
                  <a:pt x="17465" y="94781"/>
                  <a:pt x="17692" y="94849"/>
                  <a:pt x="18011" y="94758"/>
                </a:cubicBezTo>
                <a:cubicBezTo>
                  <a:pt x="17988" y="94599"/>
                  <a:pt x="17897" y="94621"/>
                  <a:pt x="17783" y="94644"/>
                </a:cubicBezTo>
                <a:cubicBezTo>
                  <a:pt x="17874" y="94462"/>
                  <a:pt x="18124" y="94553"/>
                  <a:pt x="18374" y="94303"/>
                </a:cubicBezTo>
                <a:cubicBezTo>
                  <a:pt x="18534" y="94235"/>
                  <a:pt x="18306" y="94007"/>
                  <a:pt x="18420" y="93894"/>
                </a:cubicBezTo>
                <a:cubicBezTo>
                  <a:pt x="18738" y="93916"/>
                  <a:pt x="18716" y="93530"/>
                  <a:pt x="18829" y="93416"/>
                </a:cubicBezTo>
                <a:cubicBezTo>
                  <a:pt x="18897" y="93371"/>
                  <a:pt x="19148" y="93325"/>
                  <a:pt x="19284" y="93234"/>
                </a:cubicBezTo>
                <a:cubicBezTo>
                  <a:pt x="19557" y="93007"/>
                  <a:pt x="20012" y="92802"/>
                  <a:pt x="20512" y="92575"/>
                </a:cubicBezTo>
                <a:cubicBezTo>
                  <a:pt x="21012" y="92347"/>
                  <a:pt x="21558" y="92120"/>
                  <a:pt x="22036" y="91870"/>
                </a:cubicBezTo>
                <a:cubicBezTo>
                  <a:pt x="22217" y="91779"/>
                  <a:pt x="22399" y="91392"/>
                  <a:pt x="22672" y="91620"/>
                </a:cubicBezTo>
                <a:cubicBezTo>
                  <a:pt x="22877" y="91574"/>
                  <a:pt x="22695" y="91415"/>
                  <a:pt x="22831" y="91324"/>
                </a:cubicBezTo>
                <a:cubicBezTo>
                  <a:pt x="23809" y="90801"/>
                  <a:pt x="24423" y="90278"/>
                  <a:pt x="25242" y="90051"/>
                </a:cubicBezTo>
                <a:cubicBezTo>
                  <a:pt x="25083" y="90460"/>
                  <a:pt x="24537" y="90392"/>
                  <a:pt x="24310" y="90778"/>
                </a:cubicBezTo>
                <a:cubicBezTo>
                  <a:pt x="24355" y="91119"/>
                  <a:pt x="24696" y="90756"/>
                  <a:pt x="24901" y="90619"/>
                </a:cubicBezTo>
                <a:cubicBezTo>
                  <a:pt x="24992" y="90551"/>
                  <a:pt x="25196" y="90528"/>
                  <a:pt x="25196" y="90528"/>
                </a:cubicBezTo>
                <a:cubicBezTo>
                  <a:pt x="25378" y="90369"/>
                  <a:pt x="25356" y="90164"/>
                  <a:pt x="25492" y="90096"/>
                </a:cubicBezTo>
                <a:cubicBezTo>
                  <a:pt x="26038" y="90005"/>
                  <a:pt x="26606" y="89641"/>
                  <a:pt x="26652" y="89187"/>
                </a:cubicBezTo>
                <a:cubicBezTo>
                  <a:pt x="27425" y="88800"/>
                  <a:pt x="27811" y="88118"/>
                  <a:pt x="28471" y="88050"/>
                </a:cubicBezTo>
                <a:cubicBezTo>
                  <a:pt x="28607" y="87731"/>
                  <a:pt x="28903" y="87458"/>
                  <a:pt x="29244" y="87208"/>
                </a:cubicBezTo>
                <a:cubicBezTo>
                  <a:pt x="29608" y="86958"/>
                  <a:pt x="29995" y="86731"/>
                  <a:pt x="30290" y="86526"/>
                </a:cubicBezTo>
                <a:cubicBezTo>
                  <a:pt x="30199" y="86094"/>
                  <a:pt x="30972" y="85798"/>
                  <a:pt x="31473" y="85321"/>
                </a:cubicBezTo>
                <a:cubicBezTo>
                  <a:pt x="31836" y="84957"/>
                  <a:pt x="32064" y="84479"/>
                  <a:pt x="32382" y="84161"/>
                </a:cubicBezTo>
                <a:cubicBezTo>
                  <a:pt x="32837" y="83729"/>
                  <a:pt x="33246" y="83274"/>
                  <a:pt x="33610" y="82888"/>
                </a:cubicBezTo>
                <a:cubicBezTo>
                  <a:pt x="33951" y="82478"/>
                  <a:pt x="34497" y="82205"/>
                  <a:pt x="34497" y="81728"/>
                </a:cubicBezTo>
                <a:cubicBezTo>
                  <a:pt x="34884" y="81705"/>
                  <a:pt x="34815" y="81364"/>
                  <a:pt x="34997" y="81114"/>
                </a:cubicBezTo>
                <a:cubicBezTo>
                  <a:pt x="35088" y="80977"/>
                  <a:pt x="35179" y="81046"/>
                  <a:pt x="35247" y="80932"/>
                </a:cubicBezTo>
                <a:cubicBezTo>
                  <a:pt x="35611" y="80523"/>
                  <a:pt x="35884" y="79886"/>
                  <a:pt x="36248" y="79363"/>
                </a:cubicBezTo>
                <a:cubicBezTo>
                  <a:pt x="36453" y="79067"/>
                  <a:pt x="36726" y="78885"/>
                  <a:pt x="36907" y="78612"/>
                </a:cubicBezTo>
                <a:cubicBezTo>
                  <a:pt x="37021" y="78453"/>
                  <a:pt x="36998" y="78226"/>
                  <a:pt x="37089" y="78021"/>
                </a:cubicBezTo>
                <a:cubicBezTo>
                  <a:pt x="37180" y="77839"/>
                  <a:pt x="37430" y="77726"/>
                  <a:pt x="37544" y="77521"/>
                </a:cubicBezTo>
                <a:cubicBezTo>
                  <a:pt x="37726" y="77225"/>
                  <a:pt x="37703" y="76839"/>
                  <a:pt x="37999" y="76634"/>
                </a:cubicBezTo>
                <a:cubicBezTo>
                  <a:pt x="38067" y="76566"/>
                  <a:pt x="37954" y="76520"/>
                  <a:pt x="37908" y="76452"/>
                </a:cubicBezTo>
                <a:cubicBezTo>
                  <a:pt x="38067" y="76293"/>
                  <a:pt x="38249" y="76157"/>
                  <a:pt x="38408" y="75838"/>
                </a:cubicBezTo>
                <a:cubicBezTo>
                  <a:pt x="38749" y="75702"/>
                  <a:pt x="39113" y="75725"/>
                  <a:pt x="39341" y="75156"/>
                </a:cubicBezTo>
                <a:cubicBezTo>
                  <a:pt x="39682" y="75111"/>
                  <a:pt x="39523" y="75725"/>
                  <a:pt x="39977" y="75861"/>
                </a:cubicBezTo>
                <a:cubicBezTo>
                  <a:pt x="40250" y="75884"/>
                  <a:pt x="40250" y="75406"/>
                  <a:pt x="40341" y="75270"/>
                </a:cubicBezTo>
                <a:cubicBezTo>
                  <a:pt x="40341" y="75088"/>
                  <a:pt x="40205" y="75224"/>
                  <a:pt x="40068" y="74997"/>
                </a:cubicBezTo>
                <a:cubicBezTo>
                  <a:pt x="40205" y="74633"/>
                  <a:pt x="40478" y="74974"/>
                  <a:pt x="40637" y="74724"/>
                </a:cubicBezTo>
                <a:cubicBezTo>
                  <a:pt x="40910" y="74451"/>
                  <a:pt x="40569" y="74360"/>
                  <a:pt x="40773" y="74110"/>
                </a:cubicBezTo>
                <a:cubicBezTo>
                  <a:pt x="40910" y="74201"/>
                  <a:pt x="41001" y="74087"/>
                  <a:pt x="41137" y="74201"/>
                </a:cubicBezTo>
                <a:cubicBezTo>
                  <a:pt x="41365" y="73928"/>
                  <a:pt x="41183" y="73792"/>
                  <a:pt x="41387" y="73519"/>
                </a:cubicBezTo>
                <a:cubicBezTo>
                  <a:pt x="41524" y="73564"/>
                  <a:pt x="41478" y="73678"/>
                  <a:pt x="41569" y="73746"/>
                </a:cubicBezTo>
                <a:cubicBezTo>
                  <a:pt x="41706" y="73382"/>
                  <a:pt x="41751" y="73041"/>
                  <a:pt x="42069" y="72973"/>
                </a:cubicBezTo>
                <a:cubicBezTo>
                  <a:pt x="42115" y="72859"/>
                  <a:pt x="42001" y="72882"/>
                  <a:pt x="42001" y="72928"/>
                </a:cubicBezTo>
                <a:cubicBezTo>
                  <a:pt x="42024" y="72609"/>
                  <a:pt x="42320" y="72018"/>
                  <a:pt x="42615" y="71859"/>
                </a:cubicBezTo>
                <a:cubicBezTo>
                  <a:pt x="42615" y="71654"/>
                  <a:pt x="42388" y="71677"/>
                  <a:pt x="42661" y="71540"/>
                </a:cubicBezTo>
                <a:cubicBezTo>
                  <a:pt x="42706" y="71267"/>
                  <a:pt x="42683" y="71040"/>
                  <a:pt x="42570" y="70835"/>
                </a:cubicBezTo>
                <a:cubicBezTo>
                  <a:pt x="42706" y="70744"/>
                  <a:pt x="42888" y="70835"/>
                  <a:pt x="43025" y="70699"/>
                </a:cubicBezTo>
                <a:cubicBezTo>
                  <a:pt x="43002" y="70608"/>
                  <a:pt x="43002" y="70517"/>
                  <a:pt x="43047" y="70381"/>
                </a:cubicBezTo>
                <a:cubicBezTo>
                  <a:pt x="42865" y="70290"/>
                  <a:pt x="42729" y="70449"/>
                  <a:pt x="42501" y="70267"/>
                </a:cubicBezTo>
                <a:cubicBezTo>
                  <a:pt x="42615" y="70017"/>
                  <a:pt x="42615" y="70176"/>
                  <a:pt x="42729" y="70244"/>
                </a:cubicBezTo>
                <a:cubicBezTo>
                  <a:pt x="42911" y="70017"/>
                  <a:pt x="42683" y="69949"/>
                  <a:pt x="42843" y="69744"/>
                </a:cubicBezTo>
                <a:cubicBezTo>
                  <a:pt x="42979" y="69539"/>
                  <a:pt x="43729" y="69539"/>
                  <a:pt x="43252" y="69153"/>
                </a:cubicBezTo>
                <a:cubicBezTo>
                  <a:pt x="43138" y="69130"/>
                  <a:pt x="43047" y="69380"/>
                  <a:pt x="43161" y="69426"/>
                </a:cubicBezTo>
                <a:cubicBezTo>
                  <a:pt x="43002" y="69562"/>
                  <a:pt x="42752" y="69380"/>
                  <a:pt x="42570" y="69403"/>
                </a:cubicBezTo>
                <a:cubicBezTo>
                  <a:pt x="42615" y="69175"/>
                  <a:pt x="42615" y="68948"/>
                  <a:pt x="42774" y="68630"/>
                </a:cubicBezTo>
                <a:cubicBezTo>
                  <a:pt x="42956" y="68743"/>
                  <a:pt x="42570" y="69130"/>
                  <a:pt x="42843" y="69198"/>
                </a:cubicBezTo>
                <a:cubicBezTo>
                  <a:pt x="43184" y="68925"/>
                  <a:pt x="43275" y="68129"/>
                  <a:pt x="43070" y="67879"/>
                </a:cubicBezTo>
                <a:cubicBezTo>
                  <a:pt x="43275" y="67606"/>
                  <a:pt x="43297" y="66970"/>
                  <a:pt x="43707" y="67152"/>
                </a:cubicBezTo>
                <a:cubicBezTo>
                  <a:pt x="43934" y="66833"/>
                  <a:pt x="43593" y="66810"/>
                  <a:pt x="43729" y="66538"/>
                </a:cubicBezTo>
                <a:cubicBezTo>
                  <a:pt x="43866" y="66378"/>
                  <a:pt x="43820" y="66629"/>
                  <a:pt x="43752" y="66742"/>
                </a:cubicBezTo>
                <a:cubicBezTo>
                  <a:pt x="44048" y="66810"/>
                  <a:pt x="44321" y="66265"/>
                  <a:pt x="44548" y="66697"/>
                </a:cubicBezTo>
                <a:cubicBezTo>
                  <a:pt x="44730" y="66606"/>
                  <a:pt x="44844" y="66174"/>
                  <a:pt x="44775" y="66015"/>
                </a:cubicBezTo>
                <a:cubicBezTo>
                  <a:pt x="44616" y="66060"/>
                  <a:pt x="44548" y="66287"/>
                  <a:pt x="44434" y="66447"/>
                </a:cubicBezTo>
                <a:cubicBezTo>
                  <a:pt x="44366" y="66242"/>
                  <a:pt x="43889" y="66424"/>
                  <a:pt x="44002" y="65992"/>
                </a:cubicBezTo>
                <a:cubicBezTo>
                  <a:pt x="44162" y="65537"/>
                  <a:pt x="44093" y="66128"/>
                  <a:pt x="44366" y="66106"/>
                </a:cubicBezTo>
                <a:cubicBezTo>
                  <a:pt x="44457" y="65764"/>
                  <a:pt x="44184" y="65583"/>
                  <a:pt x="44548" y="65514"/>
                </a:cubicBezTo>
                <a:cubicBezTo>
                  <a:pt x="44571" y="65219"/>
                  <a:pt x="44321" y="65560"/>
                  <a:pt x="44184" y="65401"/>
                </a:cubicBezTo>
                <a:cubicBezTo>
                  <a:pt x="44389" y="65264"/>
                  <a:pt x="44457" y="64787"/>
                  <a:pt x="44571" y="64468"/>
                </a:cubicBezTo>
                <a:cubicBezTo>
                  <a:pt x="44753" y="64309"/>
                  <a:pt x="44889" y="64741"/>
                  <a:pt x="45071" y="64400"/>
                </a:cubicBezTo>
                <a:cubicBezTo>
                  <a:pt x="45117" y="64241"/>
                  <a:pt x="45071" y="64127"/>
                  <a:pt x="44957" y="64059"/>
                </a:cubicBezTo>
                <a:cubicBezTo>
                  <a:pt x="44821" y="64036"/>
                  <a:pt x="44844" y="64332"/>
                  <a:pt x="44707" y="64286"/>
                </a:cubicBezTo>
                <a:cubicBezTo>
                  <a:pt x="44389" y="64309"/>
                  <a:pt x="44662" y="63945"/>
                  <a:pt x="44662" y="63763"/>
                </a:cubicBezTo>
                <a:cubicBezTo>
                  <a:pt x="44298" y="63763"/>
                  <a:pt x="44503" y="64127"/>
                  <a:pt x="44389" y="64423"/>
                </a:cubicBezTo>
                <a:cubicBezTo>
                  <a:pt x="43980" y="64127"/>
                  <a:pt x="44457" y="63718"/>
                  <a:pt x="44525" y="63195"/>
                </a:cubicBezTo>
                <a:cubicBezTo>
                  <a:pt x="44639" y="63263"/>
                  <a:pt x="44616" y="63422"/>
                  <a:pt x="44730" y="63468"/>
                </a:cubicBezTo>
                <a:cubicBezTo>
                  <a:pt x="44753" y="62786"/>
                  <a:pt x="45162" y="62922"/>
                  <a:pt x="45412" y="62695"/>
                </a:cubicBezTo>
                <a:cubicBezTo>
                  <a:pt x="45412" y="62626"/>
                  <a:pt x="45344" y="62581"/>
                  <a:pt x="45367" y="62490"/>
                </a:cubicBezTo>
                <a:cubicBezTo>
                  <a:pt x="45048" y="62558"/>
                  <a:pt x="44821" y="62786"/>
                  <a:pt x="44457" y="62763"/>
                </a:cubicBezTo>
                <a:cubicBezTo>
                  <a:pt x="44571" y="62581"/>
                  <a:pt x="44730" y="62422"/>
                  <a:pt x="44980" y="62490"/>
                </a:cubicBezTo>
                <a:cubicBezTo>
                  <a:pt x="45094" y="62194"/>
                  <a:pt x="44957" y="62058"/>
                  <a:pt x="44844" y="61944"/>
                </a:cubicBezTo>
                <a:cubicBezTo>
                  <a:pt x="44912" y="61830"/>
                  <a:pt x="45071" y="61808"/>
                  <a:pt x="45230" y="61830"/>
                </a:cubicBezTo>
                <a:cubicBezTo>
                  <a:pt x="45253" y="61489"/>
                  <a:pt x="45048" y="61671"/>
                  <a:pt x="45276" y="61216"/>
                </a:cubicBezTo>
                <a:cubicBezTo>
                  <a:pt x="45344" y="61080"/>
                  <a:pt x="45412" y="60830"/>
                  <a:pt x="45526" y="60853"/>
                </a:cubicBezTo>
                <a:cubicBezTo>
                  <a:pt x="45526" y="60489"/>
                  <a:pt x="45253" y="60853"/>
                  <a:pt x="45117" y="60557"/>
                </a:cubicBezTo>
                <a:lnTo>
                  <a:pt x="45071" y="60853"/>
                </a:lnTo>
                <a:cubicBezTo>
                  <a:pt x="44912" y="60739"/>
                  <a:pt x="45139" y="60148"/>
                  <a:pt x="45458" y="60330"/>
                </a:cubicBezTo>
                <a:cubicBezTo>
                  <a:pt x="45458" y="59875"/>
                  <a:pt x="45685" y="59761"/>
                  <a:pt x="45731" y="59352"/>
                </a:cubicBezTo>
                <a:cubicBezTo>
                  <a:pt x="45503" y="59556"/>
                  <a:pt x="45344" y="60375"/>
                  <a:pt x="45026" y="60034"/>
                </a:cubicBezTo>
                <a:cubicBezTo>
                  <a:pt x="45071" y="59761"/>
                  <a:pt x="45344" y="59852"/>
                  <a:pt x="45389" y="59602"/>
                </a:cubicBezTo>
                <a:cubicBezTo>
                  <a:pt x="45389" y="59511"/>
                  <a:pt x="45321" y="59488"/>
                  <a:pt x="45344" y="59397"/>
                </a:cubicBezTo>
                <a:cubicBezTo>
                  <a:pt x="45185" y="59352"/>
                  <a:pt x="45117" y="59465"/>
                  <a:pt x="44957" y="59420"/>
                </a:cubicBezTo>
                <a:cubicBezTo>
                  <a:pt x="44889" y="59625"/>
                  <a:pt x="44980" y="59693"/>
                  <a:pt x="44980" y="59829"/>
                </a:cubicBezTo>
                <a:cubicBezTo>
                  <a:pt x="44707" y="59966"/>
                  <a:pt x="44912" y="59193"/>
                  <a:pt x="45117" y="59056"/>
                </a:cubicBezTo>
                <a:cubicBezTo>
                  <a:pt x="45299" y="59056"/>
                  <a:pt x="45299" y="59193"/>
                  <a:pt x="45458" y="59215"/>
                </a:cubicBezTo>
                <a:cubicBezTo>
                  <a:pt x="45389" y="58806"/>
                  <a:pt x="45480" y="58147"/>
                  <a:pt x="45822" y="58033"/>
                </a:cubicBezTo>
                <a:cubicBezTo>
                  <a:pt x="45685" y="57828"/>
                  <a:pt x="45503" y="58078"/>
                  <a:pt x="45344" y="58169"/>
                </a:cubicBezTo>
                <a:cubicBezTo>
                  <a:pt x="45162" y="57601"/>
                  <a:pt x="45981" y="57214"/>
                  <a:pt x="45753" y="56509"/>
                </a:cubicBezTo>
                <a:cubicBezTo>
                  <a:pt x="45731" y="56191"/>
                  <a:pt x="46072" y="56418"/>
                  <a:pt x="45981" y="56032"/>
                </a:cubicBezTo>
                <a:cubicBezTo>
                  <a:pt x="46094" y="55713"/>
                  <a:pt x="45753" y="55804"/>
                  <a:pt x="45731" y="55600"/>
                </a:cubicBezTo>
                <a:cubicBezTo>
                  <a:pt x="45958" y="55145"/>
                  <a:pt x="45822" y="54827"/>
                  <a:pt x="46117" y="54508"/>
                </a:cubicBezTo>
                <a:cubicBezTo>
                  <a:pt x="46049" y="54417"/>
                  <a:pt x="45912" y="54394"/>
                  <a:pt x="45958" y="54213"/>
                </a:cubicBezTo>
                <a:cubicBezTo>
                  <a:pt x="45867" y="54053"/>
                  <a:pt x="45662" y="54053"/>
                  <a:pt x="45594" y="53894"/>
                </a:cubicBezTo>
                <a:cubicBezTo>
                  <a:pt x="45480" y="53985"/>
                  <a:pt x="45412" y="53962"/>
                  <a:pt x="45412" y="53780"/>
                </a:cubicBezTo>
                <a:cubicBezTo>
                  <a:pt x="45685" y="53758"/>
                  <a:pt x="45981" y="54076"/>
                  <a:pt x="46072" y="53712"/>
                </a:cubicBezTo>
                <a:cubicBezTo>
                  <a:pt x="46049" y="53439"/>
                  <a:pt x="45912" y="53849"/>
                  <a:pt x="45708" y="53690"/>
                </a:cubicBezTo>
                <a:cubicBezTo>
                  <a:pt x="45776" y="53303"/>
                  <a:pt x="45526" y="53053"/>
                  <a:pt x="45549" y="52780"/>
                </a:cubicBezTo>
                <a:cubicBezTo>
                  <a:pt x="45571" y="52416"/>
                  <a:pt x="45890" y="52166"/>
                  <a:pt x="45867" y="51688"/>
                </a:cubicBezTo>
                <a:cubicBezTo>
                  <a:pt x="45890" y="51438"/>
                  <a:pt x="45435" y="51734"/>
                  <a:pt x="45571" y="51393"/>
                </a:cubicBezTo>
                <a:cubicBezTo>
                  <a:pt x="45549" y="51074"/>
                  <a:pt x="45685" y="51347"/>
                  <a:pt x="45753" y="51279"/>
                </a:cubicBezTo>
                <a:cubicBezTo>
                  <a:pt x="45844" y="51234"/>
                  <a:pt x="45799" y="50961"/>
                  <a:pt x="46026" y="50983"/>
                </a:cubicBezTo>
                <a:cubicBezTo>
                  <a:pt x="45912" y="50574"/>
                  <a:pt x="45708" y="50870"/>
                  <a:pt x="45480" y="50688"/>
                </a:cubicBezTo>
                <a:cubicBezTo>
                  <a:pt x="45594" y="50392"/>
                  <a:pt x="45594" y="49892"/>
                  <a:pt x="45458" y="49596"/>
                </a:cubicBezTo>
                <a:cubicBezTo>
                  <a:pt x="45640" y="49369"/>
                  <a:pt x="45753" y="49596"/>
                  <a:pt x="45912" y="49687"/>
                </a:cubicBezTo>
                <a:cubicBezTo>
                  <a:pt x="46026" y="49596"/>
                  <a:pt x="46003" y="49437"/>
                  <a:pt x="45981" y="49255"/>
                </a:cubicBezTo>
                <a:cubicBezTo>
                  <a:pt x="45935" y="49073"/>
                  <a:pt x="45844" y="48869"/>
                  <a:pt x="45776" y="48687"/>
                </a:cubicBezTo>
                <a:cubicBezTo>
                  <a:pt x="46117" y="48755"/>
                  <a:pt x="46185" y="48596"/>
                  <a:pt x="46345" y="48960"/>
                </a:cubicBezTo>
                <a:cubicBezTo>
                  <a:pt x="46481" y="48914"/>
                  <a:pt x="46413" y="48687"/>
                  <a:pt x="46413" y="48550"/>
                </a:cubicBezTo>
                <a:cubicBezTo>
                  <a:pt x="46390" y="48323"/>
                  <a:pt x="46026" y="48528"/>
                  <a:pt x="45867" y="48459"/>
                </a:cubicBezTo>
                <a:cubicBezTo>
                  <a:pt x="45844" y="48164"/>
                  <a:pt x="45526" y="48255"/>
                  <a:pt x="45549" y="47891"/>
                </a:cubicBezTo>
                <a:cubicBezTo>
                  <a:pt x="45526" y="47777"/>
                  <a:pt x="45389" y="47823"/>
                  <a:pt x="45276" y="47800"/>
                </a:cubicBezTo>
                <a:cubicBezTo>
                  <a:pt x="45321" y="47482"/>
                  <a:pt x="45299" y="47163"/>
                  <a:pt x="45276" y="46868"/>
                </a:cubicBezTo>
                <a:cubicBezTo>
                  <a:pt x="45230" y="46572"/>
                  <a:pt x="45185" y="46276"/>
                  <a:pt x="45208" y="46003"/>
                </a:cubicBezTo>
                <a:cubicBezTo>
                  <a:pt x="45185" y="45912"/>
                  <a:pt x="45094" y="45935"/>
                  <a:pt x="45003" y="45935"/>
                </a:cubicBezTo>
                <a:cubicBezTo>
                  <a:pt x="45003" y="45503"/>
                  <a:pt x="44866" y="45208"/>
                  <a:pt x="44889" y="44935"/>
                </a:cubicBezTo>
                <a:cubicBezTo>
                  <a:pt x="44912" y="44912"/>
                  <a:pt x="45071" y="44935"/>
                  <a:pt x="45071" y="44912"/>
                </a:cubicBezTo>
                <a:cubicBezTo>
                  <a:pt x="45139" y="44821"/>
                  <a:pt x="44980" y="44525"/>
                  <a:pt x="45026" y="44412"/>
                </a:cubicBezTo>
                <a:cubicBezTo>
                  <a:pt x="44980" y="44321"/>
                  <a:pt x="44821" y="44366"/>
                  <a:pt x="44798" y="44252"/>
                </a:cubicBezTo>
                <a:cubicBezTo>
                  <a:pt x="44503" y="44162"/>
                  <a:pt x="44798" y="44571"/>
                  <a:pt x="44480" y="44503"/>
                </a:cubicBezTo>
                <a:cubicBezTo>
                  <a:pt x="44139" y="44093"/>
                  <a:pt x="44957" y="44184"/>
                  <a:pt x="44525" y="43684"/>
                </a:cubicBezTo>
                <a:cubicBezTo>
                  <a:pt x="44662" y="43638"/>
                  <a:pt x="44707" y="43752"/>
                  <a:pt x="44821" y="43752"/>
                </a:cubicBezTo>
                <a:cubicBezTo>
                  <a:pt x="44889" y="43411"/>
                  <a:pt x="44457" y="43229"/>
                  <a:pt x="44707" y="43047"/>
                </a:cubicBezTo>
                <a:cubicBezTo>
                  <a:pt x="44662" y="42934"/>
                  <a:pt x="44525" y="43002"/>
                  <a:pt x="44412" y="43002"/>
                </a:cubicBezTo>
                <a:cubicBezTo>
                  <a:pt x="44457" y="42683"/>
                  <a:pt x="44412" y="42456"/>
                  <a:pt x="44343" y="42229"/>
                </a:cubicBezTo>
                <a:cubicBezTo>
                  <a:pt x="44275" y="42001"/>
                  <a:pt x="44162" y="41797"/>
                  <a:pt x="44048" y="41546"/>
                </a:cubicBezTo>
                <a:cubicBezTo>
                  <a:pt x="44184" y="41546"/>
                  <a:pt x="44139" y="41842"/>
                  <a:pt x="44298" y="41819"/>
                </a:cubicBezTo>
                <a:cubicBezTo>
                  <a:pt x="44571" y="41637"/>
                  <a:pt x="43707" y="40819"/>
                  <a:pt x="43957" y="41478"/>
                </a:cubicBezTo>
                <a:cubicBezTo>
                  <a:pt x="43729" y="41478"/>
                  <a:pt x="43820" y="41001"/>
                  <a:pt x="43707" y="40819"/>
                </a:cubicBezTo>
                <a:cubicBezTo>
                  <a:pt x="43911" y="40819"/>
                  <a:pt x="43934" y="40705"/>
                  <a:pt x="44048" y="40637"/>
                </a:cubicBezTo>
                <a:cubicBezTo>
                  <a:pt x="44002" y="40546"/>
                  <a:pt x="43957" y="40614"/>
                  <a:pt x="43957" y="40660"/>
                </a:cubicBezTo>
                <a:cubicBezTo>
                  <a:pt x="43593" y="40500"/>
                  <a:pt x="44048" y="39659"/>
                  <a:pt x="43548" y="39636"/>
                </a:cubicBezTo>
                <a:cubicBezTo>
                  <a:pt x="43411" y="39341"/>
                  <a:pt x="43752" y="39363"/>
                  <a:pt x="43570" y="39022"/>
                </a:cubicBezTo>
                <a:cubicBezTo>
                  <a:pt x="43366" y="39022"/>
                  <a:pt x="43434" y="39204"/>
                  <a:pt x="43457" y="39363"/>
                </a:cubicBezTo>
                <a:cubicBezTo>
                  <a:pt x="43252" y="39318"/>
                  <a:pt x="43343" y="38795"/>
                  <a:pt x="43388" y="38658"/>
                </a:cubicBezTo>
                <a:cubicBezTo>
                  <a:pt x="43297" y="38499"/>
                  <a:pt x="43093" y="38863"/>
                  <a:pt x="43047" y="38454"/>
                </a:cubicBezTo>
                <a:cubicBezTo>
                  <a:pt x="42934" y="38249"/>
                  <a:pt x="43115" y="38226"/>
                  <a:pt x="43252" y="38181"/>
                </a:cubicBezTo>
                <a:cubicBezTo>
                  <a:pt x="43252" y="38022"/>
                  <a:pt x="43161" y="37885"/>
                  <a:pt x="43047" y="37749"/>
                </a:cubicBezTo>
                <a:cubicBezTo>
                  <a:pt x="42934" y="37612"/>
                  <a:pt x="42797" y="37476"/>
                  <a:pt x="42706" y="37317"/>
                </a:cubicBezTo>
                <a:cubicBezTo>
                  <a:pt x="42683" y="37249"/>
                  <a:pt x="42752" y="37180"/>
                  <a:pt x="42752" y="37089"/>
                </a:cubicBezTo>
                <a:cubicBezTo>
                  <a:pt x="42706" y="36976"/>
                  <a:pt x="42592" y="36953"/>
                  <a:pt x="42592" y="36930"/>
                </a:cubicBezTo>
                <a:cubicBezTo>
                  <a:pt x="42524" y="36703"/>
                  <a:pt x="42433" y="36271"/>
                  <a:pt x="42274" y="35907"/>
                </a:cubicBezTo>
                <a:cubicBezTo>
                  <a:pt x="42206" y="35725"/>
                  <a:pt x="42115" y="35429"/>
                  <a:pt x="42047" y="35247"/>
                </a:cubicBezTo>
                <a:cubicBezTo>
                  <a:pt x="41956" y="34997"/>
                  <a:pt x="41637" y="34884"/>
                  <a:pt x="41797" y="34588"/>
                </a:cubicBezTo>
                <a:cubicBezTo>
                  <a:pt x="41842" y="34543"/>
                  <a:pt x="41865" y="34315"/>
                  <a:pt x="41751" y="34201"/>
                </a:cubicBezTo>
                <a:cubicBezTo>
                  <a:pt x="41751" y="34179"/>
                  <a:pt x="41546" y="34179"/>
                  <a:pt x="41546" y="34179"/>
                </a:cubicBezTo>
                <a:cubicBezTo>
                  <a:pt x="41546" y="34133"/>
                  <a:pt x="41706" y="33360"/>
                  <a:pt x="41183" y="33474"/>
                </a:cubicBezTo>
                <a:cubicBezTo>
                  <a:pt x="41023" y="33110"/>
                  <a:pt x="40887" y="32928"/>
                  <a:pt x="40637" y="32428"/>
                </a:cubicBezTo>
                <a:cubicBezTo>
                  <a:pt x="40591" y="32314"/>
                  <a:pt x="40409" y="32064"/>
                  <a:pt x="40409" y="32087"/>
                </a:cubicBezTo>
                <a:cubicBezTo>
                  <a:pt x="40364" y="31973"/>
                  <a:pt x="40523" y="31882"/>
                  <a:pt x="40455" y="31746"/>
                </a:cubicBezTo>
                <a:cubicBezTo>
                  <a:pt x="40341" y="31450"/>
                  <a:pt x="40068" y="31632"/>
                  <a:pt x="40273" y="31291"/>
                </a:cubicBezTo>
                <a:cubicBezTo>
                  <a:pt x="40137" y="31245"/>
                  <a:pt x="40023" y="31200"/>
                  <a:pt x="39886" y="31154"/>
                </a:cubicBezTo>
                <a:cubicBezTo>
                  <a:pt x="39545" y="30518"/>
                  <a:pt x="39204" y="29881"/>
                  <a:pt x="38840" y="29312"/>
                </a:cubicBezTo>
                <a:cubicBezTo>
                  <a:pt x="38477" y="28744"/>
                  <a:pt x="38090" y="28198"/>
                  <a:pt x="37681" y="27721"/>
                </a:cubicBezTo>
                <a:cubicBezTo>
                  <a:pt x="37703" y="27607"/>
                  <a:pt x="37749" y="27493"/>
                  <a:pt x="37817" y="27402"/>
                </a:cubicBezTo>
                <a:cubicBezTo>
                  <a:pt x="37385" y="27129"/>
                  <a:pt x="37044" y="26788"/>
                  <a:pt x="36748" y="26424"/>
                </a:cubicBezTo>
                <a:cubicBezTo>
                  <a:pt x="36453" y="26061"/>
                  <a:pt x="36203" y="25674"/>
                  <a:pt x="35861" y="25333"/>
                </a:cubicBezTo>
                <a:cubicBezTo>
                  <a:pt x="35725" y="25105"/>
                  <a:pt x="35520" y="25469"/>
                  <a:pt x="35407" y="25174"/>
                </a:cubicBezTo>
                <a:cubicBezTo>
                  <a:pt x="35680" y="25037"/>
                  <a:pt x="35657" y="24855"/>
                  <a:pt x="35611" y="24673"/>
                </a:cubicBezTo>
                <a:cubicBezTo>
                  <a:pt x="35338" y="24764"/>
                  <a:pt x="35634" y="24992"/>
                  <a:pt x="35361" y="25083"/>
                </a:cubicBezTo>
                <a:cubicBezTo>
                  <a:pt x="35202" y="24901"/>
                  <a:pt x="35066" y="24696"/>
                  <a:pt x="35225" y="24582"/>
                </a:cubicBezTo>
                <a:cubicBezTo>
                  <a:pt x="35111" y="24514"/>
                  <a:pt x="34952" y="24537"/>
                  <a:pt x="34815" y="24628"/>
                </a:cubicBezTo>
                <a:cubicBezTo>
                  <a:pt x="34383" y="24105"/>
                  <a:pt x="34292" y="23900"/>
                  <a:pt x="33838" y="23309"/>
                </a:cubicBezTo>
                <a:cubicBezTo>
                  <a:pt x="34338" y="23264"/>
                  <a:pt x="34383" y="23218"/>
                  <a:pt x="34815" y="22922"/>
                </a:cubicBezTo>
                <a:cubicBezTo>
                  <a:pt x="34724" y="22741"/>
                  <a:pt x="34611" y="22854"/>
                  <a:pt x="34474" y="22945"/>
                </a:cubicBezTo>
                <a:cubicBezTo>
                  <a:pt x="34361" y="22695"/>
                  <a:pt x="34588" y="22513"/>
                  <a:pt x="34679" y="22286"/>
                </a:cubicBezTo>
                <a:cubicBezTo>
                  <a:pt x="34247" y="22036"/>
                  <a:pt x="34270" y="21444"/>
                  <a:pt x="33815" y="21467"/>
                </a:cubicBezTo>
                <a:cubicBezTo>
                  <a:pt x="33633" y="21331"/>
                  <a:pt x="33860" y="21262"/>
                  <a:pt x="33769" y="21126"/>
                </a:cubicBezTo>
                <a:cubicBezTo>
                  <a:pt x="33678" y="21058"/>
                  <a:pt x="33587" y="21194"/>
                  <a:pt x="33496" y="21103"/>
                </a:cubicBezTo>
                <a:cubicBezTo>
                  <a:pt x="33224" y="20876"/>
                  <a:pt x="33360" y="20717"/>
                  <a:pt x="33110" y="20512"/>
                </a:cubicBezTo>
                <a:cubicBezTo>
                  <a:pt x="33224" y="20330"/>
                  <a:pt x="33292" y="20171"/>
                  <a:pt x="33019" y="19944"/>
                </a:cubicBezTo>
                <a:cubicBezTo>
                  <a:pt x="32632" y="19966"/>
                  <a:pt x="33451" y="20626"/>
                  <a:pt x="32928" y="20285"/>
                </a:cubicBezTo>
                <a:cubicBezTo>
                  <a:pt x="32792" y="20194"/>
                  <a:pt x="32701" y="19989"/>
                  <a:pt x="32678" y="19966"/>
                </a:cubicBezTo>
                <a:cubicBezTo>
                  <a:pt x="32473" y="19830"/>
                  <a:pt x="32359" y="19853"/>
                  <a:pt x="32269" y="19807"/>
                </a:cubicBezTo>
                <a:cubicBezTo>
                  <a:pt x="32155" y="19671"/>
                  <a:pt x="32200" y="19580"/>
                  <a:pt x="32087" y="19443"/>
                </a:cubicBezTo>
                <a:cubicBezTo>
                  <a:pt x="31541" y="18897"/>
                  <a:pt x="30790" y="18306"/>
                  <a:pt x="30518" y="17920"/>
                </a:cubicBezTo>
                <a:cubicBezTo>
                  <a:pt x="30427" y="17851"/>
                  <a:pt x="30358" y="17988"/>
                  <a:pt x="30267" y="18056"/>
                </a:cubicBezTo>
                <a:cubicBezTo>
                  <a:pt x="30040" y="17601"/>
                  <a:pt x="29358" y="17101"/>
                  <a:pt x="28812" y="17010"/>
                </a:cubicBezTo>
                <a:cubicBezTo>
                  <a:pt x="28653" y="16919"/>
                  <a:pt x="28653" y="16737"/>
                  <a:pt x="28516" y="16623"/>
                </a:cubicBezTo>
                <a:cubicBezTo>
                  <a:pt x="28380" y="16510"/>
                  <a:pt x="28221" y="16601"/>
                  <a:pt x="28175" y="16578"/>
                </a:cubicBezTo>
                <a:cubicBezTo>
                  <a:pt x="28084" y="16487"/>
                  <a:pt x="28198" y="16351"/>
                  <a:pt x="28153" y="16305"/>
                </a:cubicBezTo>
                <a:cubicBezTo>
                  <a:pt x="28130" y="16260"/>
                  <a:pt x="27766" y="16078"/>
                  <a:pt x="27743" y="16055"/>
                </a:cubicBezTo>
                <a:cubicBezTo>
                  <a:pt x="27584" y="15941"/>
                  <a:pt x="27425" y="15941"/>
                  <a:pt x="27243" y="15737"/>
                </a:cubicBezTo>
                <a:cubicBezTo>
                  <a:pt x="27175" y="15850"/>
                  <a:pt x="27379" y="15941"/>
                  <a:pt x="27470" y="16055"/>
                </a:cubicBezTo>
                <a:cubicBezTo>
                  <a:pt x="27539" y="16351"/>
                  <a:pt x="26970" y="15668"/>
                  <a:pt x="26765" y="15555"/>
                </a:cubicBezTo>
                <a:cubicBezTo>
                  <a:pt x="27084" y="15532"/>
                  <a:pt x="26720" y="15168"/>
                  <a:pt x="27129" y="15259"/>
                </a:cubicBezTo>
                <a:cubicBezTo>
                  <a:pt x="27220" y="15032"/>
                  <a:pt x="26834" y="15350"/>
                  <a:pt x="26697" y="15032"/>
                </a:cubicBezTo>
                <a:cubicBezTo>
                  <a:pt x="26447" y="15123"/>
                  <a:pt x="26674" y="15464"/>
                  <a:pt x="26470" y="15327"/>
                </a:cubicBezTo>
                <a:cubicBezTo>
                  <a:pt x="26151" y="15100"/>
                  <a:pt x="26584" y="15236"/>
                  <a:pt x="26493" y="14986"/>
                </a:cubicBezTo>
                <a:cubicBezTo>
                  <a:pt x="26379" y="14850"/>
                  <a:pt x="26242" y="15077"/>
                  <a:pt x="26151" y="15077"/>
                </a:cubicBezTo>
                <a:cubicBezTo>
                  <a:pt x="26061" y="15077"/>
                  <a:pt x="25833" y="14668"/>
                  <a:pt x="25742" y="14986"/>
                </a:cubicBezTo>
                <a:cubicBezTo>
                  <a:pt x="25310" y="14691"/>
                  <a:pt x="25083" y="14349"/>
                  <a:pt x="24742" y="14077"/>
                </a:cubicBezTo>
                <a:cubicBezTo>
                  <a:pt x="24969" y="13872"/>
                  <a:pt x="24787" y="13667"/>
                  <a:pt x="25083" y="13645"/>
                </a:cubicBezTo>
                <a:cubicBezTo>
                  <a:pt x="24855" y="13303"/>
                  <a:pt x="24082" y="12735"/>
                  <a:pt x="23673" y="12621"/>
                </a:cubicBezTo>
                <a:cubicBezTo>
                  <a:pt x="23582" y="12599"/>
                  <a:pt x="23536" y="12644"/>
                  <a:pt x="23491" y="12712"/>
                </a:cubicBezTo>
                <a:cubicBezTo>
                  <a:pt x="22740" y="12394"/>
                  <a:pt x="22195" y="11598"/>
                  <a:pt x="21649" y="11643"/>
                </a:cubicBezTo>
                <a:cubicBezTo>
                  <a:pt x="21353" y="11371"/>
                  <a:pt x="20876" y="10893"/>
                  <a:pt x="20648" y="11257"/>
                </a:cubicBezTo>
                <a:cubicBezTo>
                  <a:pt x="20466" y="11052"/>
                  <a:pt x="20194" y="11075"/>
                  <a:pt x="19943" y="10961"/>
                </a:cubicBezTo>
                <a:cubicBezTo>
                  <a:pt x="19784" y="10870"/>
                  <a:pt x="19648" y="10643"/>
                  <a:pt x="19489" y="10597"/>
                </a:cubicBezTo>
                <a:cubicBezTo>
                  <a:pt x="19398" y="10552"/>
                  <a:pt x="19216" y="10643"/>
                  <a:pt x="19148" y="10643"/>
                </a:cubicBezTo>
                <a:cubicBezTo>
                  <a:pt x="18761" y="10552"/>
                  <a:pt x="18374" y="10302"/>
                  <a:pt x="18011" y="10165"/>
                </a:cubicBezTo>
                <a:cubicBezTo>
                  <a:pt x="17851" y="10097"/>
                  <a:pt x="17669" y="9983"/>
                  <a:pt x="17442" y="9892"/>
                </a:cubicBezTo>
                <a:cubicBezTo>
                  <a:pt x="17192" y="9779"/>
                  <a:pt x="16942" y="9688"/>
                  <a:pt x="16692" y="9642"/>
                </a:cubicBezTo>
                <a:cubicBezTo>
                  <a:pt x="16373" y="9574"/>
                  <a:pt x="16100" y="9642"/>
                  <a:pt x="15805" y="9551"/>
                </a:cubicBezTo>
                <a:cubicBezTo>
                  <a:pt x="15486" y="9415"/>
                  <a:pt x="15191" y="9233"/>
                  <a:pt x="14827" y="9256"/>
                </a:cubicBezTo>
                <a:cubicBezTo>
                  <a:pt x="14986" y="9006"/>
                  <a:pt x="14850" y="8915"/>
                  <a:pt x="14941" y="8710"/>
                </a:cubicBezTo>
                <a:cubicBezTo>
                  <a:pt x="15236" y="8892"/>
                  <a:pt x="15259" y="8460"/>
                  <a:pt x="15509" y="8528"/>
                </a:cubicBezTo>
                <a:cubicBezTo>
                  <a:pt x="15532" y="8278"/>
                  <a:pt x="15191" y="8551"/>
                  <a:pt x="14986" y="8323"/>
                </a:cubicBezTo>
                <a:cubicBezTo>
                  <a:pt x="15305" y="8142"/>
                  <a:pt x="15577" y="7687"/>
                  <a:pt x="15259" y="7346"/>
                </a:cubicBezTo>
                <a:cubicBezTo>
                  <a:pt x="15214" y="7323"/>
                  <a:pt x="14986" y="7437"/>
                  <a:pt x="14918" y="7414"/>
                </a:cubicBezTo>
                <a:cubicBezTo>
                  <a:pt x="14713" y="7391"/>
                  <a:pt x="14304" y="7141"/>
                  <a:pt x="13917" y="7050"/>
                </a:cubicBezTo>
                <a:cubicBezTo>
                  <a:pt x="13554" y="6982"/>
                  <a:pt x="13326" y="7164"/>
                  <a:pt x="13053" y="6868"/>
                </a:cubicBezTo>
                <a:cubicBezTo>
                  <a:pt x="12894" y="7005"/>
                  <a:pt x="12576" y="6959"/>
                  <a:pt x="12235" y="6891"/>
                </a:cubicBezTo>
                <a:cubicBezTo>
                  <a:pt x="12075" y="6845"/>
                  <a:pt x="11871" y="6800"/>
                  <a:pt x="11689" y="6754"/>
                </a:cubicBezTo>
                <a:cubicBezTo>
                  <a:pt x="11507" y="6732"/>
                  <a:pt x="11348" y="6709"/>
                  <a:pt x="11189" y="6709"/>
                </a:cubicBezTo>
                <a:cubicBezTo>
                  <a:pt x="10984" y="6686"/>
                  <a:pt x="10848" y="6845"/>
                  <a:pt x="10643" y="6845"/>
                </a:cubicBezTo>
                <a:cubicBezTo>
                  <a:pt x="10074" y="6891"/>
                  <a:pt x="9574" y="6504"/>
                  <a:pt x="9074" y="6391"/>
                </a:cubicBezTo>
                <a:cubicBezTo>
                  <a:pt x="9210" y="6049"/>
                  <a:pt x="8915" y="5958"/>
                  <a:pt x="8937" y="5708"/>
                </a:cubicBezTo>
                <a:cubicBezTo>
                  <a:pt x="8437" y="5481"/>
                  <a:pt x="8483" y="4867"/>
                  <a:pt x="8028" y="4594"/>
                </a:cubicBezTo>
                <a:cubicBezTo>
                  <a:pt x="8301" y="4321"/>
                  <a:pt x="8096" y="4253"/>
                  <a:pt x="7823" y="4094"/>
                </a:cubicBezTo>
                <a:cubicBezTo>
                  <a:pt x="8255" y="3730"/>
                  <a:pt x="7664" y="3412"/>
                  <a:pt x="7687" y="3048"/>
                </a:cubicBezTo>
                <a:cubicBezTo>
                  <a:pt x="7846" y="3093"/>
                  <a:pt x="7869" y="3002"/>
                  <a:pt x="8005" y="3002"/>
                </a:cubicBezTo>
                <a:cubicBezTo>
                  <a:pt x="8005" y="2889"/>
                  <a:pt x="7755" y="2889"/>
                  <a:pt x="7618" y="2843"/>
                </a:cubicBezTo>
                <a:cubicBezTo>
                  <a:pt x="7891" y="2661"/>
                  <a:pt x="7709" y="2570"/>
                  <a:pt x="8005" y="2457"/>
                </a:cubicBezTo>
                <a:cubicBezTo>
                  <a:pt x="8050" y="2297"/>
                  <a:pt x="7937" y="2275"/>
                  <a:pt x="7823" y="2229"/>
                </a:cubicBezTo>
                <a:cubicBezTo>
                  <a:pt x="7960" y="2206"/>
                  <a:pt x="7937" y="2002"/>
                  <a:pt x="8096" y="1911"/>
                </a:cubicBezTo>
                <a:cubicBezTo>
                  <a:pt x="8119" y="1888"/>
                  <a:pt x="8278" y="1979"/>
                  <a:pt x="8301" y="1956"/>
                </a:cubicBezTo>
                <a:cubicBezTo>
                  <a:pt x="8437" y="1820"/>
                  <a:pt x="8323" y="1524"/>
                  <a:pt x="8483" y="1524"/>
                </a:cubicBezTo>
                <a:cubicBezTo>
                  <a:pt x="8551" y="1524"/>
                  <a:pt x="8574" y="1661"/>
                  <a:pt x="8664" y="1638"/>
                </a:cubicBezTo>
                <a:cubicBezTo>
                  <a:pt x="8892" y="1615"/>
                  <a:pt x="9006" y="1524"/>
                  <a:pt x="9187" y="1274"/>
                </a:cubicBezTo>
                <a:cubicBezTo>
                  <a:pt x="9529" y="1410"/>
                  <a:pt x="9620" y="1229"/>
                  <a:pt x="9961" y="1320"/>
                </a:cubicBezTo>
                <a:cubicBezTo>
                  <a:pt x="10074" y="1342"/>
                  <a:pt x="10074" y="1183"/>
                  <a:pt x="10120" y="1069"/>
                </a:cubicBezTo>
                <a:cubicBezTo>
                  <a:pt x="10552" y="1501"/>
                  <a:pt x="11575" y="1706"/>
                  <a:pt x="11848" y="2229"/>
                </a:cubicBezTo>
                <a:lnTo>
                  <a:pt x="12667" y="2457"/>
                </a:lnTo>
                <a:cubicBezTo>
                  <a:pt x="12871" y="1934"/>
                  <a:pt x="12553" y="1638"/>
                  <a:pt x="12576" y="1183"/>
                </a:cubicBezTo>
                <a:cubicBezTo>
                  <a:pt x="13303" y="1297"/>
                  <a:pt x="12644" y="637"/>
                  <a:pt x="13008" y="455"/>
                </a:cubicBezTo>
                <a:cubicBezTo>
                  <a:pt x="13144" y="478"/>
                  <a:pt x="13303" y="524"/>
                  <a:pt x="13440" y="569"/>
                </a:cubicBezTo>
                <a:cubicBezTo>
                  <a:pt x="13508" y="364"/>
                  <a:pt x="13326" y="251"/>
                  <a:pt x="13485" y="1"/>
                </a:cubicBezTo>
                <a:cubicBezTo>
                  <a:pt x="14054" y="251"/>
                  <a:pt x="14168" y="273"/>
                  <a:pt x="14645" y="455"/>
                </a:cubicBezTo>
                <a:cubicBezTo>
                  <a:pt x="14668" y="660"/>
                  <a:pt x="14759" y="819"/>
                  <a:pt x="14963" y="956"/>
                </a:cubicBezTo>
                <a:cubicBezTo>
                  <a:pt x="15350" y="1047"/>
                  <a:pt x="15032" y="706"/>
                  <a:pt x="15282" y="751"/>
                </a:cubicBezTo>
                <a:lnTo>
                  <a:pt x="15714" y="887"/>
                </a:lnTo>
                <a:lnTo>
                  <a:pt x="15577" y="1229"/>
                </a:lnTo>
                <a:cubicBezTo>
                  <a:pt x="16032" y="1274"/>
                  <a:pt x="16214" y="1752"/>
                  <a:pt x="16464" y="1456"/>
                </a:cubicBezTo>
                <a:cubicBezTo>
                  <a:pt x="16510" y="1320"/>
                  <a:pt x="15782" y="1388"/>
                  <a:pt x="16032" y="1001"/>
                </a:cubicBezTo>
                <a:cubicBezTo>
                  <a:pt x="17124" y="1410"/>
                  <a:pt x="18238" y="1774"/>
                  <a:pt x="19284" y="2275"/>
                </a:cubicBezTo>
                <a:cubicBezTo>
                  <a:pt x="19443" y="2297"/>
                  <a:pt x="19511" y="2206"/>
                  <a:pt x="19671" y="2252"/>
                </a:cubicBezTo>
                <a:cubicBezTo>
                  <a:pt x="19762" y="2047"/>
                  <a:pt x="19602" y="1911"/>
                  <a:pt x="19784" y="1706"/>
                </a:cubicBezTo>
                <a:cubicBezTo>
                  <a:pt x="20330" y="1843"/>
                  <a:pt x="20376" y="1592"/>
                  <a:pt x="20921" y="2002"/>
                </a:cubicBezTo>
                <a:cubicBezTo>
                  <a:pt x="21149" y="1797"/>
                  <a:pt x="20762" y="1752"/>
                  <a:pt x="20580" y="1638"/>
                </a:cubicBezTo>
                <a:cubicBezTo>
                  <a:pt x="20285" y="1433"/>
                  <a:pt x="20808" y="1615"/>
                  <a:pt x="20944" y="1706"/>
                </a:cubicBezTo>
                <a:cubicBezTo>
                  <a:pt x="21626" y="2115"/>
                  <a:pt x="22968" y="2457"/>
                  <a:pt x="22968" y="3025"/>
                </a:cubicBezTo>
                <a:cubicBezTo>
                  <a:pt x="23241" y="2980"/>
                  <a:pt x="23491" y="2843"/>
                  <a:pt x="23923" y="3207"/>
                </a:cubicBezTo>
                <a:cubicBezTo>
                  <a:pt x="23832" y="3321"/>
                  <a:pt x="23605" y="3070"/>
                  <a:pt x="23536" y="3207"/>
                </a:cubicBezTo>
                <a:cubicBezTo>
                  <a:pt x="23514" y="3275"/>
                  <a:pt x="23582" y="3343"/>
                  <a:pt x="23536" y="3412"/>
                </a:cubicBezTo>
                <a:cubicBezTo>
                  <a:pt x="23809" y="3503"/>
                  <a:pt x="24059" y="3571"/>
                  <a:pt x="24219" y="3389"/>
                </a:cubicBezTo>
                <a:cubicBezTo>
                  <a:pt x="24969" y="3707"/>
                  <a:pt x="25356" y="4298"/>
                  <a:pt x="26015" y="4412"/>
                </a:cubicBezTo>
                <a:cubicBezTo>
                  <a:pt x="25378" y="4344"/>
                  <a:pt x="26311" y="4867"/>
                  <a:pt x="26493" y="4731"/>
                </a:cubicBezTo>
                <a:cubicBezTo>
                  <a:pt x="27107" y="5117"/>
                  <a:pt x="27789" y="5617"/>
                  <a:pt x="28335" y="5936"/>
                </a:cubicBezTo>
                <a:cubicBezTo>
                  <a:pt x="29039" y="6368"/>
                  <a:pt x="29813" y="6959"/>
                  <a:pt x="30495" y="7528"/>
                </a:cubicBezTo>
                <a:cubicBezTo>
                  <a:pt x="31177" y="8119"/>
                  <a:pt x="31836" y="8642"/>
                  <a:pt x="32450" y="8869"/>
                </a:cubicBezTo>
                <a:cubicBezTo>
                  <a:pt x="32564" y="9051"/>
                  <a:pt x="32359" y="9006"/>
                  <a:pt x="32291" y="9074"/>
                </a:cubicBezTo>
                <a:cubicBezTo>
                  <a:pt x="32405" y="9142"/>
                  <a:pt x="32428" y="9210"/>
                  <a:pt x="32405" y="9278"/>
                </a:cubicBezTo>
                <a:cubicBezTo>
                  <a:pt x="32655" y="9506"/>
                  <a:pt x="32723" y="9347"/>
                  <a:pt x="32951" y="9529"/>
                </a:cubicBezTo>
                <a:cubicBezTo>
                  <a:pt x="33110" y="9665"/>
                  <a:pt x="33178" y="9983"/>
                  <a:pt x="33337" y="10120"/>
                </a:cubicBezTo>
                <a:cubicBezTo>
                  <a:pt x="33519" y="10279"/>
                  <a:pt x="33701" y="10165"/>
                  <a:pt x="33883" y="10370"/>
                </a:cubicBezTo>
                <a:cubicBezTo>
                  <a:pt x="34088" y="10529"/>
                  <a:pt x="34110" y="10666"/>
                  <a:pt x="33951" y="10802"/>
                </a:cubicBezTo>
                <a:cubicBezTo>
                  <a:pt x="34201" y="10870"/>
                  <a:pt x="34429" y="10688"/>
                  <a:pt x="34724" y="11143"/>
                </a:cubicBezTo>
                <a:cubicBezTo>
                  <a:pt x="34633" y="11189"/>
                  <a:pt x="34520" y="11029"/>
                  <a:pt x="34429" y="11120"/>
                </a:cubicBezTo>
                <a:cubicBezTo>
                  <a:pt x="34429" y="11325"/>
                  <a:pt x="34770" y="11439"/>
                  <a:pt x="34929" y="11734"/>
                </a:cubicBezTo>
                <a:cubicBezTo>
                  <a:pt x="34952" y="11780"/>
                  <a:pt x="34952" y="12007"/>
                  <a:pt x="34975" y="12030"/>
                </a:cubicBezTo>
                <a:cubicBezTo>
                  <a:pt x="35247" y="12348"/>
                  <a:pt x="35589" y="12621"/>
                  <a:pt x="35884" y="12871"/>
                </a:cubicBezTo>
                <a:cubicBezTo>
                  <a:pt x="36203" y="13122"/>
                  <a:pt x="36475" y="13372"/>
                  <a:pt x="36635" y="13576"/>
                </a:cubicBezTo>
                <a:cubicBezTo>
                  <a:pt x="36748" y="13599"/>
                  <a:pt x="36862" y="13599"/>
                  <a:pt x="36976" y="13554"/>
                </a:cubicBezTo>
                <a:cubicBezTo>
                  <a:pt x="37044" y="14099"/>
                  <a:pt x="37772" y="14509"/>
                  <a:pt x="38204" y="14895"/>
                </a:cubicBezTo>
                <a:lnTo>
                  <a:pt x="37999" y="15077"/>
                </a:lnTo>
                <a:cubicBezTo>
                  <a:pt x="38226" y="15236"/>
                  <a:pt x="38454" y="15509"/>
                  <a:pt x="38658" y="15418"/>
                </a:cubicBezTo>
                <a:cubicBezTo>
                  <a:pt x="38818" y="15737"/>
                  <a:pt x="38386" y="15486"/>
                  <a:pt x="38295" y="15577"/>
                </a:cubicBezTo>
                <a:cubicBezTo>
                  <a:pt x="38545" y="15873"/>
                  <a:pt x="38772" y="15873"/>
                  <a:pt x="39022" y="16010"/>
                </a:cubicBezTo>
                <a:cubicBezTo>
                  <a:pt x="39272" y="16442"/>
                  <a:pt x="39750" y="16919"/>
                  <a:pt x="40182" y="17124"/>
                </a:cubicBezTo>
                <a:cubicBezTo>
                  <a:pt x="40250" y="17283"/>
                  <a:pt x="40250" y="17442"/>
                  <a:pt x="40296" y="17601"/>
                </a:cubicBezTo>
                <a:cubicBezTo>
                  <a:pt x="40955" y="18102"/>
                  <a:pt x="41615" y="18716"/>
                  <a:pt x="42183" y="19420"/>
                </a:cubicBezTo>
                <a:cubicBezTo>
                  <a:pt x="42752" y="20125"/>
                  <a:pt x="43297" y="20899"/>
                  <a:pt x="43684" y="21763"/>
                </a:cubicBezTo>
                <a:cubicBezTo>
                  <a:pt x="43911" y="21945"/>
                  <a:pt x="44116" y="22127"/>
                  <a:pt x="44343" y="22286"/>
                </a:cubicBezTo>
                <a:cubicBezTo>
                  <a:pt x="44525" y="22718"/>
                  <a:pt x="44639" y="23082"/>
                  <a:pt x="44912" y="23559"/>
                </a:cubicBezTo>
                <a:lnTo>
                  <a:pt x="44594" y="23741"/>
                </a:lnTo>
                <a:cubicBezTo>
                  <a:pt x="44912" y="24014"/>
                  <a:pt x="45617" y="24446"/>
                  <a:pt x="45480" y="24946"/>
                </a:cubicBezTo>
                <a:cubicBezTo>
                  <a:pt x="45185" y="24946"/>
                  <a:pt x="45185" y="24423"/>
                  <a:pt x="45071" y="24241"/>
                </a:cubicBezTo>
                <a:cubicBezTo>
                  <a:pt x="44866" y="24037"/>
                  <a:pt x="44594" y="24219"/>
                  <a:pt x="44434" y="23832"/>
                </a:cubicBezTo>
                <a:cubicBezTo>
                  <a:pt x="44366" y="23968"/>
                  <a:pt x="44389" y="24128"/>
                  <a:pt x="44480" y="24310"/>
                </a:cubicBezTo>
                <a:cubicBezTo>
                  <a:pt x="44184" y="24082"/>
                  <a:pt x="43911" y="24446"/>
                  <a:pt x="43684" y="24378"/>
                </a:cubicBezTo>
                <a:cubicBezTo>
                  <a:pt x="43161" y="24219"/>
                  <a:pt x="43070" y="23605"/>
                  <a:pt x="42570" y="23241"/>
                </a:cubicBezTo>
                <a:cubicBezTo>
                  <a:pt x="42479" y="23036"/>
                  <a:pt x="42342" y="22809"/>
                  <a:pt x="42570" y="22718"/>
                </a:cubicBezTo>
                <a:cubicBezTo>
                  <a:pt x="42433" y="22604"/>
                  <a:pt x="42297" y="22559"/>
                  <a:pt x="42183" y="22445"/>
                </a:cubicBezTo>
                <a:cubicBezTo>
                  <a:pt x="42047" y="22559"/>
                  <a:pt x="42092" y="22718"/>
                  <a:pt x="42251" y="22922"/>
                </a:cubicBezTo>
                <a:cubicBezTo>
                  <a:pt x="41933" y="22809"/>
                  <a:pt x="41660" y="22058"/>
                  <a:pt x="41546" y="21785"/>
                </a:cubicBezTo>
                <a:cubicBezTo>
                  <a:pt x="41842" y="21740"/>
                  <a:pt x="41774" y="21694"/>
                  <a:pt x="41865" y="21444"/>
                </a:cubicBezTo>
                <a:cubicBezTo>
                  <a:pt x="41683" y="21240"/>
                  <a:pt x="41365" y="21331"/>
                  <a:pt x="41410" y="20944"/>
                </a:cubicBezTo>
                <a:cubicBezTo>
                  <a:pt x="41319" y="21035"/>
                  <a:pt x="41251" y="21035"/>
                  <a:pt x="41183" y="20967"/>
                </a:cubicBezTo>
                <a:cubicBezTo>
                  <a:pt x="40978" y="21149"/>
                  <a:pt x="41819" y="21626"/>
                  <a:pt x="41410" y="21763"/>
                </a:cubicBezTo>
                <a:cubicBezTo>
                  <a:pt x="41137" y="21353"/>
                  <a:pt x="40819" y="20967"/>
                  <a:pt x="40728" y="20626"/>
                </a:cubicBezTo>
                <a:cubicBezTo>
                  <a:pt x="40432" y="20307"/>
                  <a:pt x="40455" y="20785"/>
                  <a:pt x="40228" y="20694"/>
                </a:cubicBezTo>
                <a:cubicBezTo>
                  <a:pt x="40409" y="20990"/>
                  <a:pt x="40751" y="21081"/>
                  <a:pt x="40728" y="21422"/>
                </a:cubicBezTo>
                <a:cubicBezTo>
                  <a:pt x="40569" y="21490"/>
                  <a:pt x="40432" y="21535"/>
                  <a:pt x="40296" y="21444"/>
                </a:cubicBezTo>
                <a:cubicBezTo>
                  <a:pt x="40228" y="21558"/>
                  <a:pt x="40205" y="21717"/>
                  <a:pt x="40250" y="21876"/>
                </a:cubicBezTo>
                <a:cubicBezTo>
                  <a:pt x="40614" y="22104"/>
                  <a:pt x="40364" y="21558"/>
                  <a:pt x="40569" y="21513"/>
                </a:cubicBezTo>
                <a:cubicBezTo>
                  <a:pt x="40660" y="21740"/>
                  <a:pt x="40796" y="21626"/>
                  <a:pt x="40932" y="21535"/>
                </a:cubicBezTo>
                <a:cubicBezTo>
                  <a:pt x="41160" y="21785"/>
                  <a:pt x="41069" y="21922"/>
                  <a:pt x="41228" y="22127"/>
                </a:cubicBezTo>
                <a:cubicBezTo>
                  <a:pt x="41092" y="22172"/>
                  <a:pt x="41001" y="21945"/>
                  <a:pt x="40887" y="21831"/>
                </a:cubicBezTo>
                <a:cubicBezTo>
                  <a:pt x="40660" y="22195"/>
                  <a:pt x="41274" y="22263"/>
                  <a:pt x="41478" y="22354"/>
                </a:cubicBezTo>
                <a:cubicBezTo>
                  <a:pt x="41706" y="22695"/>
                  <a:pt x="41569" y="22945"/>
                  <a:pt x="41569" y="23218"/>
                </a:cubicBezTo>
                <a:cubicBezTo>
                  <a:pt x="41751" y="23355"/>
                  <a:pt x="41978" y="22991"/>
                  <a:pt x="42115" y="23377"/>
                </a:cubicBezTo>
                <a:cubicBezTo>
                  <a:pt x="42138" y="23582"/>
                  <a:pt x="42001" y="23741"/>
                  <a:pt x="41910" y="23900"/>
                </a:cubicBezTo>
                <a:cubicBezTo>
                  <a:pt x="42047" y="23968"/>
                  <a:pt x="42251" y="23855"/>
                  <a:pt x="42388" y="23991"/>
                </a:cubicBezTo>
                <a:cubicBezTo>
                  <a:pt x="42706" y="24401"/>
                  <a:pt x="42979" y="24946"/>
                  <a:pt x="43275" y="25515"/>
                </a:cubicBezTo>
                <a:cubicBezTo>
                  <a:pt x="43570" y="26061"/>
                  <a:pt x="43911" y="26652"/>
                  <a:pt x="44184" y="27243"/>
                </a:cubicBezTo>
                <a:cubicBezTo>
                  <a:pt x="44275" y="27493"/>
                  <a:pt x="44480" y="27243"/>
                  <a:pt x="44594" y="27425"/>
                </a:cubicBezTo>
                <a:cubicBezTo>
                  <a:pt x="44662" y="27289"/>
                  <a:pt x="44639" y="27129"/>
                  <a:pt x="44548" y="26947"/>
                </a:cubicBezTo>
                <a:cubicBezTo>
                  <a:pt x="44957" y="27084"/>
                  <a:pt x="45003" y="26561"/>
                  <a:pt x="45185" y="26379"/>
                </a:cubicBezTo>
                <a:lnTo>
                  <a:pt x="45299" y="26561"/>
                </a:lnTo>
                <a:lnTo>
                  <a:pt x="45389" y="26765"/>
                </a:lnTo>
                <a:cubicBezTo>
                  <a:pt x="45071" y="26743"/>
                  <a:pt x="44866" y="26925"/>
                  <a:pt x="45048" y="27311"/>
                </a:cubicBezTo>
                <a:cubicBezTo>
                  <a:pt x="45344" y="27266"/>
                  <a:pt x="44980" y="26925"/>
                  <a:pt x="45367" y="26902"/>
                </a:cubicBezTo>
                <a:cubicBezTo>
                  <a:pt x="45321" y="27425"/>
                  <a:pt x="45594" y="27630"/>
                  <a:pt x="45935" y="27880"/>
                </a:cubicBezTo>
                <a:cubicBezTo>
                  <a:pt x="46026" y="27630"/>
                  <a:pt x="45731" y="27493"/>
                  <a:pt x="45640" y="27266"/>
                </a:cubicBezTo>
                <a:cubicBezTo>
                  <a:pt x="45480" y="26879"/>
                  <a:pt x="45594" y="26561"/>
                  <a:pt x="45526" y="26197"/>
                </a:cubicBezTo>
                <a:cubicBezTo>
                  <a:pt x="45685" y="26288"/>
                  <a:pt x="46140" y="26356"/>
                  <a:pt x="46003" y="25947"/>
                </a:cubicBezTo>
                <a:cubicBezTo>
                  <a:pt x="46299" y="26242"/>
                  <a:pt x="46572" y="26493"/>
                  <a:pt x="46868" y="26675"/>
                </a:cubicBezTo>
                <a:cubicBezTo>
                  <a:pt x="47072" y="26925"/>
                  <a:pt x="46822" y="26970"/>
                  <a:pt x="46913" y="27175"/>
                </a:cubicBezTo>
                <a:cubicBezTo>
                  <a:pt x="46981" y="27493"/>
                  <a:pt x="47231" y="27652"/>
                  <a:pt x="47391" y="27948"/>
                </a:cubicBezTo>
                <a:cubicBezTo>
                  <a:pt x="47482" y="28130"/>
                  <a:pt x="47391" y="28175"/>
                  <a:pt x="47459" y="28312"/>
                </a:cubicBezTo>
                <a:cubicBezTo>
                  <a:pt x="47618" y="28653"/>
                  <a:pt x="47845" y="28880"/>
                  <a:pt x="47936" y="29221"/>
                </a:cubicBezTo>
                <a:cubicBezTo>
                  <a:pt x="48050" y="29562"/>
                  <a:pt x="48255" y="30040"/>
                  <a:pt x="48459" y="30540"/>
                </a:cubicBezTo>
                <a:cubicBezTo>
                  <a:pt x="48664" y="31041"/>
                  <a:pt x="48869" y="31541"/>
                  <a:pt x="49005" y="31882"/>
                </a:cubicBezTo>
                <a:cubicBezTo>
                  <a:pt x="49073" y="32087"/>
                  <a:pt x="48960" y="32496"/>
                  <a:pt x="49323" y="32496"/>
                </a:cubicBezTo>
                <a:cubicBezTo>
                  <a:pt x="49505" y="32769"/>
                  <a:pt x="49233" y="32769"/>
                  <a:pt x="49323" y="32996"/>
                </a:cubicBezTo>
                <a:cubicBezTo>
                  <a:pt x="49346" y="33178"/>
                  <a:pt x="49460" y="33178"/>
                  <a:pt x="49551" y="33155"/>
                </a:cubicBezTo>
                <a:cubicBezTo>
                  <a:pt x="49756" y="33474"/>
                  <a:pt x="49323" y="33383"/>
                  <a:pt x="49437" y="33656"/>
                </a:cubicBezTo>
                <a:cubicBezTo>
                  <a:pt x="49505" y="34088"/>
                  <a:pt x="49846" y="34201"/>
                  <a:pt x="49710" y="34543"/>
                </a:cubicBezTo>
                <a:cubicBezTo>
                  <a:pt x="49778" y="34656"/>
                  <a:pt x="49892" y="34588"/>
                  <a:pt x="50006" y="34565"/>
                </a:cubicBezTo>
                <a:cubicBezTo>
                  <a:pt x="49937" y="34952"/>
                  <a:pt x="50074" y="35452"/>
                  <a:pt x="50256" y="36043"/>
                </a:cubicBezTo>
                <a:cubicBezTo>
                  <a:pt x="50347" y="36134"/>
                  <a:pt x="50460" y="36157"/>
                  <a:pt x="50597" y="36180"/>
                </a:cubicBezTo>
                <a:cubicBezTo>
                  <a:pt x="50665" y="36498"/>
                  <a:pt x="50779" y="36907"/>
                  <a:pt x="50893" y="37408"/>
                </a:cubicBezTo>
                <a:cubicBezTo>
                  <a:pt x="50961" y="37658"/>
                  <a:pt x="51029" y="37908"/>
                  <a:pt x="51097" y="38181"/>
                </a:cubicBezTo>
                <a:cubicBezTo>
                  <a:pt x="51143" y="38477"/>
                  <a:pt x="51211" y="38749"/>
                  <a:pt x="51279" y="39045"/>
                </a:cubicBezTo>
                <a:cubicBezTo>
                  <a:pt x="51416" y="39636"/>
                  <a:pt x="51552" y="40250"/>
                  <a:pt x="51688" y="40841"/>
                </a:cubicBezTo>
                <a:cubicBezTo>
                  <a:pt x="51802" y="41455"/>
                  <a:pt x="51916" y="42047"/>
                  <a:pt x="52052" y="42547"/>
                </a:cubicBezTo>
                <a:cubicBezTo>
                  <a:pt x="52120" y="42865"/>
                  <a:pt x="52280" y="43093"/>
                  <a:pt x="52371" y="43434"/>
                </a:cubicBezTo>
                <a:cubicBezTo>
                  <a:pt x="52530" y="44184"/>
                  <a:pt x="52462" y="44912"/>
                  <a:pt x="52712" y="45480"/>
                </a:cubicBezTo>
                <a:cubicBezTo>
                  <a:pt x="52712" y="44889"/>
                  <a:pt x="52916" y="45048"/>
                  <a:pt x="53007" y="45685"/>
                </a:cubicBezTo>
                <a:cubicBezTo>
                  <a:pt x="52985" y="45321"/>
                  <a:pt x="53144" y="48050"/>
                  <a:pt x="53235" y="49028"/>
                </a:cubicBezTo>
                <a:cubicBezTo>
                  <a:pt x="53257" y="49233"/>
                  <a:pt x="53144" y="49233"/>
                  <a:pt x="53144" y="49392"/>
                </a:cubicBezTo>
                <a:cubicBezTo>
                  <a:pt x="53167" y="49596"/>
                  <a:pt x="53257" y="49892"/>
                  <a:pt x="53257" y="50188"/>
                </a:cubicBezTo>
                <a:cubicBezTo>
                  <a:pt x="53235" y="50438"/>
                  <a:pt x="53167" y="50642"/>
                  <a:pt x="53167" y="50779"/>
                </a:cubicBezTo>
                <a:cubicBezTo>
                  <a:pt x="53189" y="51029"/>
                  <a:pt x="53462" y="51234"/>
                  <a:pt x="53371" y="51802"/>
                </a:cubicBezTo>
                <a:cubicBezTo>
                  <a:pt x="53348" y="51939"/>
                  <a:pt x="53167" y="52189"/>
                  <a:pt x="53167" y="52143"/>
                </a:cubicBezTo>
                <a:cubicBezTo>
                  <a:pt x="53167" y="52325"/>
                  <a:pt x="53394" y="52530"/>
                  <a:pt x="53417" y="52734"/>
                </a:cubicBezTo>
                <a:cubicBezTo>
                  <a:pt x="53439" y="52803"/>
                  <a:pt x="53326" y="52939"/>
                  <a:pt x="53326" y="53076"/>
                </a:cubicBezTo>
                <a:cubicBezTo>
                  <a:pt x="53326" y="53371"/>
                  <a:pt x="53485" y="53690"/>
                  <a:pt x="53485" y="54008"/>
                </a:cubicBezTo>
                <a:cubicBezTo>
                  <a:pt x="53485" y="54326"/>
                  <a:pt x="53303" y="55554"/>
                  <a:pt x="53348" y="55986"/>
                </a:cubicBezTo>
                <a:cubicBezTo>
                  <a:pt x="53348" y="56123"/>
                  <a:pt x="53576" y="56123"/>
                  <a:pt x="53485" y="56350"/>
                </a:cubicBezTo>
                <a:cubicBezTo>
                  <a:pt x="53348" y="56373"/>
                  <a:pt x="53348" y="56236"/>
                  <a:pt x="53235" y="56214"/>
                </a:cubicBezTo>
                <a:cubicBezTo>
                  <a:pt x="53189" y="56418"/>
                  <a:pt x="53326" y="56464"/>
                  <a:pt x="53280" y="56691"/>
                </a:cubicBezTo>
                <a:cubicBezTo>
                  <a:pt x="53394" y="56714"/>
                  <a:pt x="53439" y="56668"/>
                  <a:pt x="53462" y="56578"/>
                </a:cubicBezTo>
                <a:cubicBezTo>
                  <a:pt x="53712" y="56668"/>
                  <a:pt x="53439" y="56941"/>
                  <a:pt x="53280" y="56805"/>
                </a:cubicBezTo>
                <a:cubicBezTo>
                  <a:pt x="53371" y="57078"/>
                  <a:pt x="53348" y="57214"/>
                  <a:pt x="53280" y="57510"/>
                </a:cubicBezTo>
                <a:cubicBezTo>
                  <a:pt x="53257" y="57578"/>
                  <a:pt x="53394" y="58147"/>
                  <a:pt x="53371" y="58328"/>
                </a:cubicBezTo>
                <a:cubicBezTo>
                  <a:pt x="53326" y="58556"/>
                  <a:pt x="53212" y="58761"/>
                  <a:pt x="53189" y="59011"/>
                </a:cubicBezTo>
                <a:cubicBezTo>
                  <a:pt x="53144" y="59716"/>
                  <a:pt x="53053" y="60602"/>
                  <a:pt x="52916" y="61216"/>
                </a:cubicBezTo>
                <a:cubicBezTo>
                  <a:pt x="52848" y="61512"/>
                  <a:pt x="52985" y="61876"/>
                  <a:pt x="52939" y="62172"/>
                </a:cubicBezTo>
                <a:cubicBezTo>
                  <a:pt x="52894" y="62353"/>
                  <a:pt x="52825" y="62353"/>
                  <a:pt x="52780" y="62490"/>
                </a:cubicBezTo>
                <a:cubicBezTo>
                  <a:pt x="52666" y="62831"/>
                  <a:pt x="52734" y="63172"/>
                  <a:pt x="52666" y="63422"/>
                </a:cubicBezTo>
                <a:cubicBezTo>
                  <a:pt x="52598" y="63650"/>
                  <a:pt x="52416" y="63809"/>
                  <a:pt x="52348" y="63945"/>
                </a:cubicBezTo>
                <a:cubicBezTo>
                  <a:pt x="52280" y="64150"/>
                  <a:pt x="52143" y="64468"/>
                  <a:pt x="52120" y="64605"/>
                </a:cubicBezTo>
                <a:cubicBezTo>
                  <a:pt x="52098" y="64718"/>
                  <a:pt x="52211" y="64946"/>
                  <a:pt x="52211" y="64991"/>
                </a:cubicBezTo>
                <a:cubicBezTo>
                  <a:pt x="52166" y="65173"/>
                  <a:pt x="52075" y="65173"/>
                  <a:pt x="52030" y="65310"/>
                </a:cubicBezTo>
                <a:cubicBezTo>
                  <a:pt x="51961" y="65514"/>
                  <a:pt x="52052" y="65583"/>
                  <a:pt x="51984" y="65787"/>
                </a:cubicBezTo>
                <a:cubicBezTo>
                  <a:pt x="51916" y="66015"/>
                  <a:pt x="51757" y="66196"/>
                  <a:pt x="51711" y="66424"/>
                </a:cubicBezTo>
                <a:cubicBezTo>
                  <a:pt x="51666" y="66765"/>
                  <a:pt x="51734" y="67720"/>
                  <a:pt x="51279" y="68243"/>
                </a:cubicBezTo>
                <a:cubicBezTo>
                  <a:pt x="51416" y="68402"/>
                  <a:pt x="51234" y="69244"/>
                  <a:pt x="51006" y="69880"/>
                </a:cubicBezTo>
                <a:cubicBezTo>
                  <a:pt x="50961" y="70040"/>
                  <a:pt x="50779" y="70221"/>
                  <a:pt x="50733" y="70403"/>
                </a:cubicBezTo>
                <a:cubicBezTo>
                  <a:pt x="50347" y="71586"/>
                  <a:pt x="50119" y="72905"/>
                  <a:pt x="49551" y="73837"/>
                </a:cubicBezTo>
                <a:cubicBezTo>
                  <a:pt x="49437" y="74042"/>
                  <a:pt x="49119" y="74110"/>
                  <a:pt x="49187" y="74428"/>
                </a:cubicBezTo>
                <a:cubicBezTo>
                  <a:pt x="49278" y="74474"/>
                  <a:pt x="49346" y="74269"/>
                  <a:pt x="49414" y="74155"/>
                </a:cubicBezTo>
                <a:cubicBezTo>
                  <a:pt x="49460" y="74451"/>
                  <a:pt x="49028" y="75452"/>
                  <a:pt x="48710" y="75247"/>
                </a:cubicBezTo>
                <a:cubicBezTo>
                  <a:pt x="48869" y="75406"/>
                  <a:pt x="48664" y="75543"/>
                  <a:pt x="48573" y="75952"/>
                </a:cubicBezTo>
                <a:cubicBezTo>
                  <a:pt x="48505" y="76157"/>
                  <a:pt x="48641" y="76543"/>
                  <a:pt x="48255" y="76975"/>
                </a:cubicBezTo>
                <a:cubicBezTo>
                  <a:pt x="48050" y="76952"/>
                  <a:pt x="48186" y="76748"/>
                  <a:pt x="48255" y="76589"/>
                </a:cubicBezTo>
                <a:cubicBezTo>
                  <a:pt x="48141" y="76611"/>
                  <a:pt x="47823" y="76680"/>
                  <a:pt x="48073" y="76361"/>
                </a:cubicBezTo>
                <a:cubicBezTo>
                  <a:pt x="47777" y="76293"/>
                  <a:pt x="48027" y="76611"/>
                  <a:pt x="47845" y="76771"/>
                </a:cubicBezTo>
                <a:cubicBezTo>
                  <a:pt x="47823" y="76657"/>
                  <a:pt x="47732" y="76566"/>
                  <a:pt x="47573" y="76498"/>
                </a:cubicBezTo>
                <a:cubicBezTo>
                  <a:pt x="47368" y="76748"/>
                  <a:pt x="47550" y="76816"/>
                  <a:pt x="47391" y="77043"/>
                </a:cubicBezTo>
                <a:cubicBezTo>
                  <a:pt x="47118" y="76771"/>
                  <a:pt x="46822" y="77157"/>
                  <a:pt x="46890" y="77430"/>
                </a:cubicBezTo>
                <a:cubicBezTo>
                  <a:pt x="47231" y="77453"/>
                  <a:pt x="47482" y="77043"/>
                  <a:pt x="47845" y="77157"/>
                </a:cubicBezTo>
                <a:cubicBezTo>
                  <a:pt x="47891" y="77385"/>
                  <a:pt x="47754" y="77680"/>
                  <a:pt x="47891" y="77862"/>
                </a:cubicBezTo>
                <a:cubicBezTo>
                  <a:pt x="47732" y="77953"/>
                  <a:pt x="47504" y="77839"/>
                  <a:pt x="47322" y="77953"/>
                </a:cubicBezTo>
                <a:cubicBezTo>
                  <a:pt x="47186" y="78249"/>
                  <a:pt x="47573" y="78408"/>
                  <a:pt x="47709" y="78021"/>
                </a:cubicBezTo>
                <a:cubicBezTo>
                  <a:pt x="47800" y="78544"/>
                  <a:pt x="47163" y="78590"/>
                  <a:pt x="46913" y="78522"/>
                </a:cubicBezTo>
                <a:cubicBezTo>
                  <a:pt x="46981" y="78794"/>
                  <a:pt x="46731" y="79204"/>
                  <a:pt x="47186" y="79340"/>
                </a:cubicBezTo>
                <a:cubicBezTo>
                  <a:pt x="47095" y="79477"/>
                  <a:pt x="47004" y="79636"/>
                  <a:pt x="47072" y="79704"/>
                </a:cubicBezTo>
                <a:cubicBezTo>
                  <a:pt x="46799" y="79818"/>
                  <a:pt x="46595" y="80318"/>
                  <a:pt x="46276" y="80182"/>
                </a:cubicBezTo>
                <a:cubicBezTo>
                  <a:pt x="46413" y="79909"/>
                  <a:pt x="46549" y="79659"/>
                  <a:pt x="46754" y="79909"/>
                </a:cubicBezTo>
                <a:lnTo>
                  <a:pt x="47049" y="79408"/>
                </a:lnTo>
                <a:cubicBezTo>
                  <a:pt x="46777" y="79136"/>
                  <a:pt x="46663" y="79840"/>
                  <a:pt x="46413" y="79568"/>
                </a:cubicBezTo>
                <a:cubicBezTo>
                  <a:pt x="46504" y="79204"/>
                  <a:pt x="46526" y="79295"/>
                  <a:pt x="46777" y="79113"/>
                </a:cubicBezTo>
                <a:cubicBezTo>
                  <a:pt x="46504" y="78999"/>
                  <a:pt x="46299" y="79431"/>
                  <a:pt x="46026" y="79340"/>
                </a:cubicBezTo>
                <a:cubicBezTo>
                  <a:pt x="45844" y="79636"/>
                  <a:pt x="46049" y="79954"/>
                  <a:pt x="45685" y="80091"/>
                </a:cubicBezTo>
                <a:cubicBezTo>
                  <a:pt x="45344" y="79863"/>
                  <a:pt x="45526" y="79022"/>
                  <a:pt x="45253" y="79022"/>
                </a:cubicBezTo>
                <a:cubicBezTo>
                  <a:pt x="45230" y="78703"/>
                  <a:pt x="45640" y="78522"/>
                  <a:pt x="45685" y="78089"/>
                </a:cubicBezTo>
                <a:cubicBezTo>
                  <a:pt x="45753" y="78340"/>
                  <a:pt x="45799" y="78135"/>
                  <a:pt x="46003" y="78271"/>
                </a:cubicBezTo>
                <a:cubicBezTo>
                  <a:pt x="46299" y="77817"/>
                  <a:pt x="45571" y="77771"/>
                  <a:pt x="45912" y="77294"/>
                </a:cubicBezTo>
                <a:cubicBezTo>
                  <a:pt x="46049" y="77043"/>
                  <a:pt x="46049" y="77203"/>
                  <a:pt x="46140" y="77294"/>
                </a:cubicBezTo>
                <a:cubicBezTo>
                  <a:pt x="46299" y="77089"/>
                  <a:pt x="46049" y="77066"/>
                  <a:pt x="46117" y="76907"/>
                </a:cubicBezTo>
                <a:cubicBezTo>
                  <a:pt x="46276" y="76384"/>
                  <a:pt x="46549" y="76611"/>
                  <a:pt x="46708" y="76179"/>
                </a:cubicBezTo>
                <a:cubicBezTo>
                  <a:pt x="46754" y="75770"/>
                  <a:pt x="46413" y="76293"/>
                  <a:pt x="46254" y="76066"/>
                </a:cubicBezTo>
                <a:cubicBezTo>
                  <a:pt x="46436" y="76088"/>
                  <a:pt x="46504" y="75588"/>
                  <a:pt x="46686" y="75656"/>
                </a:cubicBezTo>
                <a:cubicBezTo>
                  <a:pt x="46777" y="75406"/>
                  <a:pt x="46413" y="75656"/>
                  <a:pt x="46322" y="75725"/>
                </a:cubicBezTo>
                <a:cubicBezTo>
                  <a:pt x="46322" y="75406"/>
                  <a:pt x="46754" y="75042"/>
                  <a:pt x="46663" y="74633"/>
                </a:cubicBezTo>
                <a:cubicBezTo>
                  <a:pt x="46276" y="74678"/>
                  <a:pt x="46640" y="75065"/>
                  <a:pt x="46458" y="75270"/>
                </a:cubicBezTo>
                <a:cubicBezTo>
                  <a:pt x="46231" y="75224"/>
                  <a:pt x="46003" y="75611"/>
                  <a:pt x="45935" y="75270"/>
                </a:cubicBezTo>
                <a:cubicBezTo>
                  <a:pt x="45617" y="75679"/>
                  <a:pt x="45958" y="75770"/>
                  <a:pt x="45685" y="76157"/>
                </a:cubicBezTo>
                <a:cubicBezTo>
                  <a:pt x="45480" y="76475"/>
                  <a:pt x="45458" y="76134"/>
                  <a:pt x="45344" y="76611"/>
                </a:cubicBezTo>
                <a:cubicBezTo>
                  <a:pt x="45299" y="76816"/>
                  <a:pt x="45344" y="76975"/>
                  <a:pt x="45253" y="77180"/>
                </a:cubicBezTo>
                <a:cubicBezTo>
                  <a:pt x="45026" y="77316"/>
                  <a:pt x="44821" y="77498"/>
                  <a:pt x="44616" y="77726"/>
                </a:cubicBezTo>
                <a:cubicBezTo>
                  <a:pt x="44525" y="78112"/>
                  <a:pt x="44798" y="77475"/>
                  <a:pt x="44912" y="77771"/>
                </a:cubicBezTo>
                <a:cubicBezTo>
                  <a:pt x="44957" y="78294"/>
                  <a:pt x="44093" y="78908"/>
                  <a:pt x="44275" y="79226"/>
                </a:cubicBezTo>
                <a:cubicBezTo>
                  <a:pt x="44071" y="79317"/>
                  <a:pt x="43889" y="79408"/>
                  <a:pt x="43707" y="79795"/>
                </a:cubicBezTo>
                <a:cubicBezTo>
                  <a:pt x="43388" y="79363"/>
                  <a:pt x="44207" y="79363"/>
                  <a:pt x="44116" y="78976"/>
                </a:cubicBezTo>
                <a:cubicBezTo>
                  <a:pt x="43593" y="79113"/>
                  <a:pt x="43115" y="79431"/>
                  <a:pt x="42638" y="79613"/>
                </a:cubicBezTo>
                <a:cubicBezTo>
                  <a:pt x="42683" y="80113"/>
                  <a:pt x="43184" y="79636"/>
                  <a:pt x="43388" y="79454"/>
                </a:cubicBezTo>
                <a:cubicBezTo>
                  <a:pt x="43638" y="79659"/>
                  <a:pt x="42956" y="80182"/>
                  <a:pt x="43502" y="80318"/>
                </a:cubicBezTo>
                <a:cubicBezTo>
                  <a:pt x="43388" y="80477"/>
                  <a:pt x="43275" y="80523"/>
                  <a:pt x="43161" y="80500"/>
                </a:cubicBezTo>
                <a:cubicBezTo>
                  <a:pt x="43252" y="80796"/>
                  <a:pt x="42888" y="81205"/>
                  <a:pt x="42615" y="81614"/>
                </a:cubicBezTo>
                <a:cubicBezTo>
                  <a:pt x="42479" y="81478"/>
                  <a:pt x="42888" y="81205"/>
                  <a:pt x="42638" y="81091"/>
                </a:cubicBezTo>
                <a:cubicBezTo>
                  <a:pt x="42433" y="81228"/>
                  <a:pt x="42206" y="81409"/>
                  <a:pt x="41978" y="81569"/>
                </a:cubicBezTo>
                <a:cubicBezTo>
                  <a:pt x="41842" y="81819"/>
                  <a:pt x="42115" y="81933"/>
                  <a:pt x="42320" y="82092"/>
                </a:cubicBezTo>
                <a:cubicBezTo>
                  <a:pt x="42115" y="82274"/>
                  <a:pt x="41933" y="82797"/>
                  <a:pt x="41706" y="82751"/>
                </a:cubicBezTo>
                <a:cubicBezTo>
                  <a:pt x="41342" y="82524"/>
                  <a:pt x="42092" y="82433"/>
                  <a:pt x="41956" y="82114"/>
                </a:cubicBezTo>
                <a:cubicBezTo>
                  <a:pt x="41433" y="82114"/>
                  <a:pt x="41660" y="82683"/>
                  <a:pt x="41296" y="82865"/>
                </a:cubicBezTo>
                <a:cubicBezTo>
                  <a:pt x="41410" y="82979"/>
                  <a:pt x="41524" y="82865"/>
                  <a:pt x="41660" y="82979"/>
                </a:cubicBezTo>
                <a:lnTo>
                  <a:pt x="41046" y="83797"/>
                </a:lnTo>
                <a:cubicBezTo>
                  <a:pt x="40682" y="83956"/>
                  <a:pt x="41569" y="83183"/>
                  <a:pt x="41228" y="83092"/>
                </a:cubicBezTo>
                <a:cubicBezTo>
                  <a:pt x="40910" y="83183"/>
                  <a:pt x="40864" y="83820"/>
                  <a:pt x="40569" y="84138"/>
                </a:cubicBezTo>
                <a:cubicBezTo>
                  <a:pt x="41183" y="83843"/>
                  <a:pt x="40296" y="84707"/>
                  <a:pt x="40068" y="85025"/>
                </a:cubicBezTo>
                <a:cubicBezTo>
                  <a:pt x="39750" y="85184"/>
                  <a:pt x="40387" y="84548"/>
                  <a:pt x="40500" y="84366"/>
                </a:cubicBezTo>
                <a:cubicBezTo>
                  <a:pt x="40091" y="84252"/>
                  <a:pt x="39886" y="84980"/>
                  <a:pt x="39795" y="85230"/>
                </a:cubicBezTo>
                <a:cubicBezTo>
                  <a:pt x="39432" y="85321"/>
                  <a:pt x="38772" y="85821"/>
                  <a:pt x="38795" y="86276"/>
                </a:cubicBezTo>
                <a:cubicBezTo>
                  <a:pt x="39045" y="86299"/>
                  <a:pt x="39318" y="85707"/>
                  <a:pt x="39591" y="85503"/>
                </a:cubicBezTo>
                <a:cubicBezTo>
                  <a:pt x="39750" y="85616"/>
                  <a:pt x="39363" y="85821"/>
                  <a:pt x="39295" y="85980"/>
                </a:cubicBezTo>
                <a:cubicBezTo>
                  <a:pt x="39022" y="86276"/>
                  <a:pt x="38681" y="86617"/>
                  <a:pt x="38772" y="86867"/>
                </a:cubicBezTo>
                <a:cubicBezTo>
                  <a:pt x="38158" y="87163"/>
                  <a:pt x="37954" y="87595"/>
                  <a:pt x="37340" y="88141"/>
                </a:cubicBezTo>
                <a:cubicBezTo>
                  <a:pt x="37271" y="88231"/>
                  <a:pt x="37408" y="88322"/>
                  <a:pt x="37317" y="88436"/>
                </a:cubicBezTo>
                <a:cubicBezTo>
                  <a:pt x="37135" y="88664"/>
                  <a:pt x="36976" y="88595"/>
                  <a:pt x="36817" y="88413"/>
                </a:cubicBezTo>
                <a:cubicBezTo>
                  <a:pt x="36498" y="89141"/>
                  <a:pt x="35816" y="89141"/>
                  <a:pt x="35475" y="89732"/>
                </a:cubicBezTo>
                <a:cubicBezTo>
                  <a:pt x="35179" y="89755"/>
                  <a:pt x="35384" y="89573"/>
                  <a:pt x="35293" y="89391"/>
                </a:cubicBezTo>
                <a:cubicBezTo>
                  <a:pt x="35179" y="89528"/>
                  <a:pt x="35111" y="89459"/>
                  <a:pt x="34997" y="89550"/>
                </a:cubicBezTo>
                <a:cubicBezTo>
                  <a:pt x="34906" y="89664"/>
                  <a:pt x="35066" y="89846"/>
                  <a:pt x="35179" y="89755"/>
                </a:cubicBezTo>
                <a:cubicBezTo>
                  <a:pt x="35202" y="90233"/>
                  <a:pt x="34702" y="90414"/>
                  <a:pt x="34452" y="90778"/>
                </a:cubicBezTo>
                <a:cubicBezTo>
                  <a:pt x="34543" y="90892"/>
                  <a:pt x="34611" y="90983"/>
                  <a:pt x="34724" y="90915"/>
                </a:cubicBezTo>
                <a:cubicBezTo>
                  <a:pt x="34656" y="91210"/>
                  <a:pt x="34224" y="91256"/>
                  <a:pt x="34019" y="91642"/>
                </a:cubicBezTo>
                <a:cubicBezTo>
                  <a:pt x="34088" y="91347"/>
                  <a:pt x="33724" y="91233"/>
                  <a:pt x="33496" y="91370"/>
                </a:cubicBezTo>
                <a:cubicBezTo>
                  <a:pt x="33383" y="91119"/>
                  <a:pt x="33747" y="91279"/>
                  <a:pt x="33838" y="91097"/>
                </a:cubicBezTo>
                <a:cubicBezTo>
                  <a:pt x="33724" y="90915"/>
                  <a:pt x="33587" y="90915"/>
                  <a:pt x="33406" y="91097"/>
                </a:cubicBezTo>
                <a:cubicBezTo>
                  <a:pt x="33087" y="91461"/>
                  <a:pt x="33769" y="91415"/>
                  <a:pt x="33656" y="91733"/>
                </a:cubicBezTo>
                <a:cubicBezTo>
                  <a:pt x="33155" y="91915"/>
                  <a:pt x="33133" y="91961"/>
                  <a:pt x="32587" y="92370"/>
                </a:cubicBezTo>
                <a:lnTo>
                  <a:pt x="32428" y="92165"/>
                </a:lnTo>
                <a:cubicBezTo>
                  <a:pt x="31996" y="92507"/>
                  <a:pt x="32064" y="92848"/>
                  <a:pt x="31541" y="93189"/>
                </a:cubicBezTo>
                <a:cubicBezTo>
                  <a:pt x="31518" y="92916"/>
                  <a:pt x="31268" y="93143"/>
                  <a:pt x="31200" y="93121"/>
                </a:cubicBezTo>
                <a:cubicBezTo>
                  <a:pt x="31086" y="93075"/>
                  <a:pt x="31018" y="92757"/>
                  <a:pt x="30813" y="92961"/>
                </a:cubicBezTo>
                <a:cubicBezTo>
                  <a:pt x="30654" y="93371"/>
                  <a:pt x="31291" y="92939"/>
                  <a:pt x="31359" y="93348"/>
                </a:cubicBezTo>
                <a:cubicBezTo>
                  <a:pt x="31063" y="93666"/>
                  <a:pt x="30904" y="93257"/>
                  <a:pt x="30586" y="93575"/>
                </a:cubicBezTo>
                <a:cubicBezTo>
                  <a:pt x="30472" y="93689"/>
                  <a:pt x="30677" y="93712"/>
                  <a:pt x="30790" y="93666"/>
                </a:cubicBezTo>
                <a:cubicBezTo>
                  <a:pt x="30722" y="94007"/>
                  <a:pt x="30336" y="93871"/>
                  <a:pt x="30085" y="94053"/>
                </a:cubicBezTo>
                <a:cubicBezTo>
                  <a:pt x="29881" y="94189"/>
                  <a:pt x="29699" y="94530"/>
                  <a:pt x="29472" y="94712"/>
                </a:cubicBezTo>
                <a:cubicBezTo>
                  <a:pt x="29244" y="94894"/>
                  <a:pt x="28948" y="94894"/>
                  <a:pt x="28835" y="95144"/>
                </a:cubicBezTo>
                <a:cubicBezTo>
                  <a:pt x="28721" y="95031"/>
                  <a:pt x="28835" y="94962"/>
                  <a:pt x="28767" y="94849"/>
                </a:cubicBezTo>
                <a:cubicBezTo>
                  <a:pt x="28471" y="95008"/>
                  <a:pt x="28562" y="95349"/>
                  <a:pt x="28266" y="95304"/>
                </a:cubicBezTo>
                <a:cubicBezTo>
                  <a:pt x="28130" y="95144"/>
                  <a:pt x="28471" y="95031"/>
                  <a:pt x="28403" y="94894"/>
                </a:cubicBezTo>
                <a:cubicBezTo>
                  <a:pt x="27993" y="95031"/>
                  <a:pt x="28244" y="95258"/>
                  <a:pt x="27948" y="95417"/>
                </a:cubicBezTo>
                <a:cubicBezTo>
                  <a:pt x="28130" y="95576"/>
                  <a:pt x="28448" y="95349"/>
                  <a:pt x="28607" y="95622"/>
                </a:cubicBezTo>
                <a:cubicBezTo>
                  <a:pt x="28516" y="95622"/>
                  <a:pt x="28312" y="95895"/>
                  <a:pt x="28221" y="95872"/>
                </a:cubicBezTo>
                <a:cubicBezTo>
                  <a:pt x="28175" y="95872"/>
                  <a:pt x="28312" y="95667"/>
                  <a:pt x="28221" y="95645"/>
                </a:cubicBezTo>
                <a:cubicBezTo>
                  <a:pt x="27902" y="95622"/>
                  <a:pt x="27584" y="95622"/>
                  <a:pt x="27038" y="95849"/>
                </a:cubicBezTo>
                <a:cubicBezTo>
                  <a:pt x="26834" y="96077"/>
                  <a:pt x="27448" y="95849"/>
                  <a:pt x="27243" y="96168"/>
                </a:cubicBezTo>
                <a:cubicBezTo>
                  <a:pt x="26947" y="96281"/>
                  <a:pt x="26674" y="96350"/>
                  <a:pt x="26379" y="96463"/>
                </a:cubicBezTo>
                <a:lnTo>
                  <a:pt x="26242" y="96236"/>
                </a:lnTo>
                <a:cubicBezTo>
                  <a:pt x="25970" y="96259"/>
                  <a:pt x="26038" y="96395"/>
                  <a:pt x="25856" y="96463"/>
                </a:cubicBezTo>
                <a:cubicBezTo>
                  <a:pt x="25492" y="96577"/>
                  <a:pt x="25356" y="96372"/>
                  <a:pt x="25333" y="96850"/>
                </a:cubicBezTo>
                <a:cubicBezTo>
                  <a:pt x="25560" y="96827"/>
                  <a:pt x="26106" y="96782"/>
                  <a:pt x="25606" y="97123"/>
                </a:cubicBezTo>
                <a:cubicBezTo>
                  <a:pt x="25879" y="97214"/>
                  <a:pt x="26356" y="96736"/>
                  <a:pt x="26697" y="96600"/>
                </a:cubicBezTo>
                <a:cubicBezTo>
                  <a:pt x="26902" y="96850"/>
                  <a:pt x="26356" y="97009"/>
                  <a:pt x="26129" y="97146"/>
                </a:cubicBezTo>
                <a:cubicBezTo>
                  <a:pt x="25810" y="97327"/>
                  <a:pt x="25447" y="97509"/>
                  <a:pt x="25242" y="97623"/>
                </a:cubicBezTo>
                <a:lnTo>
                  <a:pt x="25037" y="97236"/>
                </a:lnTo>
                <a:cubicBezTo>
                  <a:pt x="24628" y="97441"/>
                  <a:pt x="24582" y="97691"/>
                  <a:pt x="24855" y="97850"/>
                </a:cubicBezTo>
                <a:cubicBezTo>
                  <a:pt x="24651" y="97964"/>
                  <a:pt x="24446" y="98055"/>
                  <a:pt x="24241" y="98169"/>
                </a:cubicBezTo>
                <a:cubicBezTo>
                  <a:pt x="24241" y="98032"/>
                  <a:pt x="24355" y="97941"/>
                  <a:pt x="24332" y="97805"/>
                </a:cubicBezTo>
                <a:cubicBezTo>
                  <a:pt x="23900" y="98078"/>
                  <a:pt x="23627" y="97987"/>
                  <a:pt x="23195" y="98283"/>
                </a:cubicBezTo>
                <a:cubicBezTo>
                  <a:pt x="23173" y="98192"/>
                  <a:pt x="23241" y="98146"/>
                  <a:pt x="23218" y="98055"/>
                </a:cubicBezTo>
                <a:cubicBezTo>
                  <a:pt x="22399" y="98351"/>
                  <a:pt x="22013" y="98624"/>
                  <a:pt x="21262" y="98851"/>
                </a:cubicBezTo>
                <a:cubicBezTo>
                  <a:pt x="21308" y="99192"/>
                  <a:pt x="21058" y="99442"/>
                  <a:pt x="20489" y="99579"/>
                </a:cubicBezTo>
                <a:cubicBezTo>
                  <a:pt x="20648" y="99897"/>
                  <a:pt x="21035" y="99260"/>
                  <a:pt x="21376" y="99420"/>
                </a:cubicBezTo>
                <a:cubicBezTo>
                  <a:pt x="21285" y="99692"/>
                  <a:pt x="20603" y="99761"/>
                  <a:pt x="20285" y="99965"/>
                </a:cubicBezTo>
                <a:cubicBezTo>
                  <a:pt x="20194" y="99829"/>
                  <a:pt x="20307" y="99761"/>
                  <a:pt x="20421" y="99715"/>
                </a:cubicBezTo>
                <a:cubicBezTo>
                  <a:pt x="20012" y="99761"/>
                  <a:pt x="20307" y="99374"/>
                  <a:pt x="20034" y="99374"/>
                </a:cubicBezTo>
                <a:cubicBezTo>
                  <a:pt x="19534" y="99488"/>
                  <a:pt x="20262" y="99533"/>
                  <a:pt x="19943" y="99692"/>
                </a:cubicBezTo>
                <a:cubicBezTo>
                  <a:pt x="19511" y="99988"/>
                  <a:pt x="19557" y="99420"/>
                  <a:pt x="19125" y="99738"/>
                </a:cubicBezTo>
                <a:cubicBezTo>
                  <a:pt x="18920" y="99806"/>
                  <a:pt x="19398" y="99988"/>
                  <a:pt x="19170" y="100193"/>
                </a:cubicBezTo>
                <a:cubicBezTo>
                  <a:pt x="19011" y="100124"/>
                  <a:pt x="18806" y="100261"/>
                  <a:pt x="18647" y="100329"/>
                </a:cubicBezTo>
                <a:cubicBezTo>
                  <a:pt x="18488" y="100420"/>
                  <a:pt x="18374" y="100466"/>
                  <a:pt x="18465" y="100238"/>
                </a:cubicBezTo>
                <a:cubicBezTo>
                  <a:pt x="17965" y="100602"/>
                  <a:pt x="17419" y="100807"/>
                  <a:pt x="16919" y="100875"/>
                </a:cubicBezTo>
                <a:cubicBezTo>
                  <a:pt x="16783" y="101352"/>
                  <a:pt x="17442" y="100966"/>
                  <a:pt x="17760" y="100875"/>
                </a:cubicBezTo>
                <a:cubicBezTo>
                  <a:pt x="17738" y="101284"/>
                  <a:pt x="17260" y="101102"/>
                  <a:pt x="16942" y="101239"/>
                </a:cubicBezTo>
                <a:cubicBezTo>
                  <a:pt x="16669" y="101352"/>
                  <a:pt x="16555" y="101603"/>
                  <a:pt x="16237" y="101625"/>
                </a:cubicBezTo>
                <a:cubicBezTo>
                  <a:pt x="16123" y="101352"/>
                  <a:pt x="16396" y="101284"/>
                  <a:pt x="16714" y="101216"/>
                </a:cubicBezTo>
                <a:cubicBezTo>
                  <a:pt x="16669" y="101011"/>
                  <a:pt x="16396" y="101102"/>
                  <a:pt x="16123" y="101193"/>
                </a:cubicBezTo>
                <a:cubicBezTo>
                  <a:pt x="16169" y="100943"/>
                  <a:pt x="16260" y="100829"/>
                  <a:pt x="15987" y="100761"/>
                </a:cubicBezTo>
                <a:cubicBezTo>
                  <a:pt x="15850" y="100852"/>
                  <a:pt x="16146" y="101125"/>
                  <a:pt x="15759" y="101307"/>
                </a:cubicBezTo>
                <a:cubicBezTo>
                  <a:pt x="15623" y="101580"/>
                  <a:pt x="16282" y="101489"/>
                  <a:pt x="15873" y="101739"/>
                </a:cubicBezTo>
                <a:cubicBezTo>
                  <a:pt x="15577" y="101830"/>
                  <a:pt x="15737" y="101716"/>
                  <a:pt x="15759" y="101580"/>
                </a:cubicBezTo>
                <a:cubicBezTo>
                  <a:pt x="15145" y="101875"/>
                  <a:pt x="14986" y="101807"/>
                  <a:pt x="14327" y="101944"/>
                </a:cubicBezTo>
                <a:cubicBezTo>
                  <a:pt x="14395" y="101466"/>
                  <a:pt x="14918" y="101944"/>
                  <a:pt x="14963" y="101512"/>
                </a:cubicBezTo>
                <a:cubicBezTo>
                  <a:pt x="14759" y="101307"/>
                  <a:pt x="14645" y="101534"/>
                  <a:pt x="14304" y="101489"/>
                </a:cubicBezTo>
                <a:cubicBezTo>
                  <a:pt x="14054" y="101534"/>
                  <a:pt x="14236" y="101807"/>
                  <a:pt x="14258" y="101784"/>
                </a:cubicBezTo>
                <a:cubicBezTo>
                  <a:pt x="14077" y="102148"/>
                  <a:pt x="13849" y="101807"/>
                  <a:pt x="13826" y="102262"/>
                </a:cubicBezTo>
                <a:cubicBezTo>
                  <a:pt x="13394" y="102307"/>
                  <a:pt x="12985" y="102671"/>
                  <a:pt x="12735" y="102489"/>
                </a:cubicBezTo>
                <a:cubicBezTo>
                  <a:pt x="12553" y="102671"/>
                  <a:pt x="12189" y="102762"/>
                  <a:pt x="11757" y="102853"/>
                </a:cubicBezTo>
                <a:cubicBezTo>
                  <a:pt x="11325" y="102944"/>
                  <a:pt x="10825" y="102990"/>
                  <a:pt x="10347" y="103103"/>
                </a:cubicBezTo>
                <a:cubicBezTo>
                  <a:pt x="9801" y="103217"/>
                  <a:pt x="9688" y="103331"/>
                  <a:pt x="9415" y="103149"/>
                </a:cubicBezTo>
                <a:cubicBezTo>
                  <a:pt x="9278" y="103194"/>
                  <a:pt x="9210" y="103354"/>
                  <a:pt x="9051" y="103376"/>
                </a:cubicBezTo>
                <a:cubicBezTo>
                  <a:pt x="8278" y="103444"/>
                  <a:pt x="7596" y="103581"/>
                  <a:pt x="6959" y="103695"/>
                </a:cubicBezTo>
                <a:lnTo>
                  <a:pt x="6732" y="103740"/>
                </a:lnTo>
                <a:cubicBezTo>
                  <a:pt x="6641" y="103740"/>
                  <a:pt x="6550" y="103786"/>
                  <a:pt x="6572" y="103695"/>
                </a:cubicBezTo>
                <a:cubicBezTo>
                  <a:pt x="6550" y="103535"/>
                  <a:pt x="6550" y="103399"/>
                  <a:pt x="6550" y="103240"/>
                </a:cubicBezTo>
                <a:cubicBezTo>
                  <a:pt x="6550" y="102921"/>
                  <a:pt x="6572" y="102580"/>
                  <a:pt x="6618" y="102194"/>
                </a:cubicBezTo>
                <a:cubicBezTo>
                  <a:pt x="6595" y="102080"/>
                  <a:pt x="6459" y="102285"/>
                  <a:pt x="6436" y="102103"/>
                </a:cubicBezTo>
                <a:cubicBezTo>
                  <a:pt x="6413" y="101830"/>
                  <a:pt x="6595" y="101671"/>
                  <a:pt x="6527" y="101398"/>
                </a:cubicBezTo>
                <a:cubicBezTo>
                  <a:pt x="6845" y="100943"/>
                  <a:pt x="6800" y="101375"/>
                  <a:pt x="6959" y="101352"/>
                </a:cubicBezTo>
                <a:cubicBezTo>
                  <a:pt x="6800" y="101716"/>
                  <a:pt x="6572" y="102489"/>
                  <a:pt x="6800" y="102626"/>
                </a:cubicBezTo>
                <a:cubicBezTo>
                  <a:pt x="7050" y="102285"/>
                  <a:pt x="6823" y="102148"/>
                  <a:pt x="6959" y="101716"/>
                </a:cubicBezTo>
                <a:cubicBezTo>
                  <a:pt x="6982" y="101603"/>
                  <a:pt x="7186" y="101398"/>
                  <a:pt x="7209" y="101330"/>
                </a:cubicBezTo>
                <a:cubicBezTo>
                  <a:pt x="7300" y="101034"/>
                  <a:pt x="7255" y="100829"/>
                  <a:pt x="7300" y="100534"/>
                </a:cubicBezTo>
                <a:cubicBezTo>
                  <a:pt x="7027" y="100647"/>
                  <a:pt x="7232" y="100989"/>
                  <a:pt x="6959" y="101102"/>
                </a:cubicBezTo>
                <a:cubicBezTo>
                  <a:pt x="6823" y="101034"/>
                  <a:pt x="6641" y="100420"/>
                  <a:pt x="6527" y="101125"/>
                </a:cubicBezTo>
                <a:cubicBezTo>
                  <a:pt x="6390" y="101193"/>
                  <a:pt x="6277" y="100170"/>
                  <a:pt x="6595" y="100056"/>
                </a:cubicBezTo>
                <a:cubicBezTo>
                  <a:pt x="6436" y="99852"/>
                  <a:pt x="6390" y="99465"/>
                  <a:pt x="6413" y="99010"/>
                </a:cubicBezTo>
                <a:cubicBezTo>
                  <a:pt x="6413" y="98533"/>
                  <a:pt x="6459" y="98010"/>
                  <a:pt x="6481" y="97441"/>
                </a:cubicBezTo>
                <a:cubicBezTo>
                  <a:pt x="6504" y="96259"/>
                  <a:pt x="6390" y="94803"/>
                  <a:pt x="6345" y="93848"/>
                </a:cubicBezTo>
                <a:cubicBezTo>
                  <a:pt x="6277" y="93484"/>
                  <a:pt x="6527" y="93553"/>
                  <a:pt x="6527" y="93302"/>
                </a:cubicBezTo>
                <a:cubicBezTo>
                  <a:pt x="6436" y="93030"/>
                  <a:pt x="6550" y="92688"/>
                  <a:pt x="6550" y="92666"/>
                </a:cubicBezTo>
                <a:cubicBezTo>
                  <a:pt x="6527" y="92552"/>
                  <a:pt x="6436" y="92507"/>
                  <a:pt x="6390" y="92416"/>
                </a:cubicBezTo>
                <a:cubicBezTo>
                  <a:pt x="6322" y="92347"/>
                  <a:pt x="6300" y="92234"/>
                  <a:pt x="6368" y="92052"/>
                </a:cubicBezTo>
                <a:cubicBezTo>
                  <a:pt x="6686" y="91847"/>
                  <a:pt x="6550" y="92211"/>
                  <a:pt x="6641" y="92393"/>
                </a:cubicBezTo>
                <a:cubicBezTo>
                  <a:pt x="6686" y="92484"/>
                  <a:pt x="6891" y="92575"/>
                  <a:pt x="6913" y="92643"/>
                </a:cubicBezTo>
                <a:cubicBezTo>
                  <a:pt x="6959" y="92802"/>
                  <a:pt x="6641" y="93371"/>
                  <a:pt x="6982" y="93257"/>
                </a:cubicBezTo>
                <a:cubicBezTo>
                  <a:pt x="7141" y="93212"/>
                  <a:pt x="6936" y="93098"/>
                  <a:pt x="7004" y="92893"/>
                </a:cubicBezTo>
                <a:cubicBezTo>
                  <a:pt x="7027" y="92825"/>
                  <a:pt x="7459" y="92779"/>
                  <a:pt x="7277" y="92393"/>
                </a:cubicBezTo>
                <a:cubicBezTo>
                  <a:pt x="7050" y="92347"/>
                  <a:pt x="7323" y="92939"/>
                  <a:pt x="7004" y="92779"/>
                </a:cubicBezTo>
                <a:cubicBezTo>
                  <a:pt x="6891" y="92165"/>
                  <a:pt x="7232" y="91574"/>
                  <a:pt x="7209" y="91074"/>
                </a:cubicBezTo>
                <a:cubicBezTo>
                  <a:pt x="6868" y="91074"/>
                  <a:pt x="7118" y="91779"/>
                  <a:pt x="6913" y="91938"/>
                </a:cubicBezTo>
                <a:cubicBezTo>
                  <a:pt x="6550" y="92097"/>
                  <a:pt x="6641" y="91711"/>
                  <a:pt x="6368" y="91711"/>
                </a:cubicBezTo>
                <a:cubicBezTo>
                  <a:pt x="6231" y="90619"/>
                  <a:pt x="6436" y="89710"/>
                  <a:pt x="6595" y="88868"/>
                </a:cubicBezTo>
                <a:cubicBezTo>
                  <a:pt x="6322" y="88231"/>
                  <a:pt x="6277" y="87481"/>
                  <a:pt x="6459" y="86799"/>
                </a:cubicBezTo>
                <a:cubicBezTo>
                  <a:pt x="6095" y="86708"/>
                  <a:pt x="6004" y="86913"/>
                  <a:pt x="5981" y="87231"/>
                </a:cubicBezTo>
                <a:cubicBezTo>
                  <a:pt x="5776" y="87185"/>
                  <a:pt x="5890" y="86753"/>
                  <a:pt x="5708" y="86662"/>
                </a:cubicBezTo>
                <a:cubicBezTo>
                  <a:pt x="5367" y="86685"/>
                  <a:pt x="5708" y="86981"/>
                  <a:pt x="5708" y="87117"/>
                </a:cubicBezTo>
                <a:cubicBezTo>
                  <a:pt x="5731" y="87481"/>
                  <a:pt x="5595" y="87868"/>
                  <a:pt x="5595" y="88300"/>
                </a:cubicBezTo>
                <a:cubicBezTo>
                  <a:pt x="5617" y="88436"/>
                  <a:pt x="5776" y="88391"/>
                  <a:pt x="5776" y="88527"/>
                </a:cubicBezTo>
                <a:cubicBezTo>
                  <a:pt x="5822" y="88936"/>
                  <a:pt x="5663" y="89050"/>
                  <a:pt x="5595" y="89300"/>
                </a:cubicBezTo>
                <a:cubicBezTo>
                  <a:pt x="5640" y="89550"/>
                  <a:pt x="5731" y="89164"/>
                  <a:pt x="5867" y="89414"/>
                </a:cubicBezTo>
                <a:cubicBezTo>
                  <a:pt x="5663" y="90164"/>
                  <a:pt x="5981" y="90983"/>
                  <a:pt x="5731" y="91711"/>
                </a:cubicBezTo>
                <a:cubicBezTo>
                  <a:pt x="5572" y="91551"/>
                  <a:pt x="5526" y="91711"/>
                  <a:pt x="5458" y="91893"/>
                </a:cubicBezTo>
                <a:cubicBezTo>
                  <a:pt x="5435" y="91984"/>
                  <a:pt x="5390" y="92097"/>
                  <a:pt x="5344" y="92188"/>
                </a:cubicBezTo>
                <a:cubicBezTo>
                  <a:pt x="5299" y="92256"/>
                  <a:pt x="5253" y="92370"/>
                  <a:pt x="5163" y="92393"/>
                </a:cubicBezTo>
                <a:cubicBezTo>
                  <a:pt x="5140" y="92779"/>
                  <a:pt x="5686" y="92256"/>
                  <a:pt x="5526" y="92825"/>
                </a:cubicBezTo>
                <a:cubicBezTo>
                  <a:pt x="5640" y="92779"/>
                  <a:pt x="5617" y="92552"/>
                  <a:pt x="5640" y="92393"/>
                </a:cubicBezTo>
                <a:cubicBezTo>
                  <a:pt x="5708" y="91938"/>
                  <a:pt x="5754" y="92643"/>
                  <a:pt x="5708" y="92802"/>
                </a:cubicBezTo>
                <a:cubicBezTo>
                  <a:pt x="5617" y="93143"/>
                  <a:pt x="5435" y="93325"/>
                  <a:pt x="5435" y="93825"/>
                </a:cubicBezTo>
                <a:cubicBezTo>
                  <a:pt x="5708" y="93939"/>
                  <a:pt x="5595" y="93484"/>
                  <a:pt x="5617" y="93234"/>
                </a:cubicBezTo>
                <a:cubicBezTo>
                  <a:pt x="5936" y="93234"/>
                  <a:pt x="5686" y="93644"/>
                  <a:pt x="5708" y="93939"/>
                </a:cubicBezTo>
                <a:cubicBezTo>
                  <a:pt x="5731" y="94508"/>
                  <a:pt x="5845" y="95349"/>
                  <a:pt x="5776" y="96145"/>
                </a:cubicBezTo>
                <a:cubicBezTo>
                  <a:pt x="5572" y="96281"/>
                  <a:pt x="5595" y="96009"/>
                  <a:pt x="5595" y="95804"/>
                </a:cubicBezTo>
                <a:cubicBezTo>
                  <a:pt x="5163" y="96213"/>
                  <a:pt x="5617" y="96600"/>
                  <a:pt x="5754" y="96713"/>
                </a:cubicBezTo>
                <a:cubicBezTo>
                  <a:pt x="5754" y="97282"/>
                  <a:pt x="5640" y="97646"/>
                  <a:pt x="5526" y="98010"/>
                </a:cubicBezTo>
                <a:cubicBezTo>
                  <a:pt x="5435" y="98351"/>
                  <a:pt x="5322" y="98715"/>
                  <a:pt x="5390" y="99169"/>
                </a:cubicBezTo>
                <a:cubicBezTo>
                  <a:pt x="5572" y="99124"/>
                  <a:pt x="5595" y="98942"/>
                  <a:pt x="5572" y="98737"/>
                </a:cubicBezTo>
                <a:cubicBezTo>
                  <a:pt x="5572" y="98510"/>
                  <a:pt x="5526" y="98260"/>
                  <a:pt x="5572" y="98078"/>
                </a:cubicBezTo>
                <a:cubicBezTo>
                  <a:pt x="5776" y="98510"/>
                  <a:pt x="5799" y="99078"/>
                  <a:pt x="5754" y="99692"/>
                </a:cubicBezTo>
                <a:cubicBezTo>
                  <a:pt x="5731" y="100284"/>
                  <a:pt x="5663" y="100920"/>
                  <a:pt x="5731" y="101307"/>
                </a:cubicBezTo>
                <a:cubicBezTo>
                  <a:pt x="5731" y="101398"/>
                  <a:pt x="5913" y="101398"/>
                  <a:pt x="5913" y="101421"/>
                </a:cubicBezTo>
                <a:cubicBezTo>
                  <a:pt x="5913" y="101625"/>
                  <a:pt x="5731" y="101557"/>
                  <a:pt x="5731" y="101580"/>
                </a:cubicBezTo>
                <a:cubicBezTo>
                  <a:pt x="5731" y="101853"/>
                  <a:pt x="5913" y="101989"/>
                  <a:pt x="5936" y="102239"/>
                </a:cubicBezTo>
                <a:cubicBezTo>
                  <a:pt x="5936" y="102740"/>
                  <a:pt x="5663" y="103172"/>
                  <a:pt x="5708" y="103581"/>
                </a:cubicBezTo>
                <a:cubicBezTo>
                  <a:pt x="5731" y="103717"/>
                  <a:pt x="5867" y="103535"/>
                  <a:pt x="5958" y="103444"/>
                </a:cubicBezTo>
                <a:cubicBezTo>
                  <a:pt x="5936" y="103786"/>
                  <a:pt x="5958" y="104081"/>
                  <a:pt x="5981" y="104377"/>
                </a:cubicBezTo>
                <a:lnTo>
                  <a:pt x="5981" y="104468"/>
                </a:lnTo>
                <a:lnTo>
                  <a:pt x="5981" y="104491"/>
                </a:lnTo>
                <a:cubicBezTo>
                  <a:pt x="5981" y="104513"/>
                  <a:pt x="6004" y="104491"/>
                  <a:pt x="6004" y="104491"/>
                </a:cubicBezTo>
                <a:lnTo>
                  <a:pt x="6072" y="104491"/>
                </a:lnTo>
                <a:cubicBezTo>
                  <a:pt x="6140" y="104468"/>
                  <a:pt x="6209" y="104468"/>
                  <a:pt x="6300" y="104445"/>
                </a:cubicBezTo>
                <a:cubicBezTo>
                  <a:pt x="6436" y="104422"/>
                  <a:pt x="6595" y="104400"/>
                  <a:pt x="6732" y="104354"/>
                </a:cubicBezTo>
                <a:cubicBezTo>
                  <a:pt x="7300" y="104263"/>
                  <a:pt x="7778" y="104195"/>
                  <a:pt x="8073" y="104331"/>
                </a:cubicBezTo>
                <a:cubicBezTo>
                  <a:pt x="8255" y="104331"/>
                  <a:pt x="8232" y="104218"/>
                  <a:pt x="8141" y="104240"/>
                </a:cubicBezTo>
                <a:cubicBezTo>
                  <a:pt x="8710" y="104013"/>
                  <a:pt x="9892" y="103854"/>
                  <a:pt x="10097" y="104058"/>
                </a:cubicBezTo>
                <a:cubicBezTo>
                  <a:pt x="10415" y="103922"/>
                  <a:pt x="10757" y="103808"/>
                  <a:pt x="11029" y="103626"/>
                </a:cubicBezTo>
                <a:cubicBezTo>
                  <a:pt x="11530" y="103558"/>
                  <a:pt x="12121" y="103513"/>
                  <a:pt x="12758" y="103490"/>
                </a:cubicBezTo>
                <a:cubicBezTo>
                  <a:pt x="13372" y="103467"/>
                  <a:pt x="14031" y="103399"/>
                  <a:pt x="14622" y="103376"/>
                </a:cubicBezTo>
                <a:cubicBezTo>
                  <a:pt x="14759" y="103786"/>
                  <a:pt x="15168" y="103831"/>
                  <a:pt x="15100" y="104218"/>
                </a:cubicBezTo>
                <a:cubicBezTo>
                  <a:pt x="15759" y="104013"/>
                  <a:pt x="16214" y="103854"/>
                  <a:pt x="16692" y="103740"/>
                </a:cubicBezTo>
                <a:cubicBezTo>
                  <a:pt x="17169" y="103626"/>
                  <a:pt x="17624" y="103535"/>
                  <a:pt x="18261" y="103331"/>
                </a:cubicBezTo>
                <a:cubicBezTo>
                  <a:pt x="18397" y="103217"/>
                  <a:pt x="18443" y="103081"/>
                  <a:pt x="18488" y="102967"/>
                </a:cubicBezTo>
                <a:cubicBezTo>
                  <a:pt x="18829" y="102808"/>
                  <a:pt x="19079" y="102762"/>
                  <a:pt x="19261" y="102785"/>
                </a:cubicBezTo>
                <a:cubicBezTo>
                  <a:pt x="19625" y="102626"/>
                  <a:pt x="19034" y="102603"/>
                  <a:pt x="18897" y="102626"/>
                </a:cubicBezTo>
                <a:cubicBezTo>
                  <a:pt x="18556" y="102694"/>
                  <a:pt x="18374" y="102853"/>
                  <a:pt x="18215" y="102990"/>
                </a:cubicBezTo>
                <a:cubicBezTo>
                  <a:pt x="18033" y="103103"/>
                  <a:pt x="17874" y="103217"/>
                  <a:pt x="17601" y="103149"/>
                </a:cubicBezTo>
                <a:cubicBezTo>
                  <a:pt x="17874" y="102876"/>
                  <a:pt x="18283" y="102649"/>
                  <a:pt x="18852" y="102444"/>
                </a:cubicBezTo>
                <a:cubicBezTo>
                  <a:pt x="18761" y="102398"/>
                  <a:pt x="18670" y="102330"/>
                  <a:pt x="18511" y="102376"/>
                </a:cubicBezTo>
                <a:cubicBezTo>
                  <a:pt x="18556" y="102171"/>
                  <a:pt x="18716" y="102262"/>
                  <a:pt x="18806" y="102262"/>
                </a:cubicBezTo>
                <a:cubicBezTo>
                  <a:pt x="18920" y="102285"/>
                  <a:pt x="19193" y="102239"/>
                  <a:pt x="19193" y="102512"/>
                </a:cubicBezTo>
                <a:cubicBezTo>
                  <a:pt x="19284" y="102489"/>
                  <a:pt x="19375" y="102444"/>
                  <a:pt x="19489" y="102421"/>
                </a:cubicBezTo>
                <a:cubicBezTo>
                  <a:pt x="19557" y="102398"/>
                  <a:pt x="19625" y="102353"/>
                  <a:pt x="19693" y="102330"/>
                </a:cubicBezTo>
                <a:cubicBezTo>
                  <a:pt x="19853" y="102307"/>
                  <a:pt x="20103" y="102398"/>
                  <a:pt x="20103" y="102398"/>
                </a:cubicBezTo>
                <a:cubicBezTo>
                  <a:pt x="20285" y="102330"/>
                  <a:pt x="20194" y="102035"/>
                  <a:pt x="20580" y="102012"/>
                </a:cubicBezTo>
                <a:cubicBezTo>
                  <a:pt x="20717" y="102330"/>
                  <a:pt x="21262" y="101966"/>
                  <a:pt x="21422" y="102262"/>
                </a:cubicBezTo>
                <a:cubicBezTo>
                  <a:pt x="21717" y="102035"/>
                  <a:pt x="21149" y="102012"/>
                  <a:pt x="21376" y="101784"/>
                </a:cubicBezTo>
                <a:cubicBezTo>
                  <a:pt x="21694" y="101625"/>
                  <a:pt x="21945" y="101693"/>
                  <a:pt x="21785" y="101921"/>
                </a:cubicBezTo>
                <a:cubicBezTo>
                  <a:pt x="21967" y="101557"/>
                  <a:pt x="22695" y="101784"/>
                  <a:pt x="22445" y="101352"/>
                </a:cubicBezTo>
                <a:cubicBezTo>
                  <a:pt x="22240" y="101080"/>
                  <a:pt x="22058" y="101830"/>
                  <a:pt x="21899" y="101580"/>
                </a:cubicBezTo>
                <a:cubicBezTo>
                  <a:pt x="21672" y="101352"/>
                  <a:pt x="22308" y="101239"/>
                  <a:pt x="22490" y="101125"/>
                </a:cubicBezTo>
                <a:cubicBezTo>
                  <a:pt x="22559" y="101080"/>
                  <a:pt x="22672" y="100852"/>
                  <a:pt x="22718" y="100807"/>
                </a:cubicBezTo>
                <a:cubicBezTo>
                  <a:pt x="22991" y="100647"/>
                  <a:pt x="23332" y="100466"/>
                  <a:pt x="23673" y="100352"/>
                </a:cubicBezTo>
                <a:cubicBezTo>
                  <a:pt x="23991" y="100215"/>
                  <a:pt x="24287" y="100124"/>
                  <a:pt x="24491" y="100193"/>
                </a:cubicBezTo>
                <a:cubicBezTo>
                  <a:pt x="24696" y="99920"/>
                  <a:pt x="25265" y="99874"/>
                  <a:pt x="25628" y="99624"/>
                </a:cubicBezTo>
                <a:cubicBezTo>
                  <a:pt x="25856" y="99442"/>
                  <a:pt x="26015" y="99192"/>
                  <a:pt x="26129" y="99033"/>
                </a:cubicBezTo>
                <a:cubicBezTo>
                  <a:pt x="25833" y="99033"/>
                  <a:pt x="25651" y="99169"/>
                  <a:pt x="25469" y="99329"/>
                </a:cubicBezTo>
                <a:cubicBezTo>
                  <a:pt x="25287" y="99465"/>
                  <a:pt x="25128" y="99624"/>
                  <a:pt x="24878" y="99692"/>
                </a:cubicBezTo>
                <a:cubicBezTo>
                  <a:pt x="24924" y="99306"/>
                  <a:pt x="25378" y="99147"/>
                  <a:pt x="25697" y="98965"/>
                </a:cubicBezTo>
                <a:cubicBezTo>
                  <a:pt x="25992" y="98783"/>
                  <a:pt x="26493" y="98715"/>
                  <a:pt x="26947" y="98373"/>
                </a:cubicBezTo>
                <a:cubicBezTo>
                  <a:pt x="27175" y="98578"/>
                  <a:pt x="26765" y="98669"/>
                  <a:pt x="26811" y="98851"/>
                </a:cubicBezTo>
                <a:cubicBezTo>
                  <a:pt x="27084" y="98601"/>
                  <a:pt x="27175" y="98328"/>
                  <a:pt x="27448" y="98078"/>
                </a:cubicBezTo>
                <a:cubicBezTo>
                  <a:pt x="27789" y="98192"/>
                  <a:pt x="27902" y="97873"/>
                  <a:pt x="28425" y="97691"/>
                </a:cubicBezTo>
                <a:cubicBezTo>
                  <a:pt x="28335" y="97464"/>
                  <a:pt x="27902" y="98101"/>
                  <a:pt x="27880" y="97691"/>
                </a:cubicBezTo>
                <a:cubicBezTo>
                  <a:pt x="28175" y="97487"/>
                  <a:pt x="28698" y="97327"/>
                  <a:pt x="28585" y="97055"/>
                </a:cubicBezTo>
                <a:cubicBezTo>
                  <a:pt x="28903" y="97032"/>
                  <a:pt x="29244" y="96850"/>
                  <a:pt x="29494" y="97009"/>
                </a:cubicBezTo>
                <a:cubicBezTo>
                  <a:pt x="29585" y="96850"/>
                  <a:pt x="29835" y="96691"/>
                  <a:pt x="29585" y="96509"/>
                </a:cubicBezTo>
                <a:cubicBezTo>
                  <a:pt x="29767" y="96259"/>
                  <a:pt x="30154" y="96463"/>
                  <a:pt x="29926" y="96190"/>
                </a:cubicBezTo>
                <a:cubicBezTo>
                  <a:pt x="30267" y="95940"/>
                  <a:pt x="30472" y="96213"/>
                  <a:pt x="30745" y="96168"/>
                </a:cubicBezTo>
                <a:cubicBezTo>
                  <a:pt x="30950" y="95918"/>
                  <a:pt x="30404" y="96213"/>
                  <a:pt x="30404" y="95872"/>
                </a:cubicBezTo>
                <a:cubicBezTo>
                  <a:pt x="31222" y="95645"/>
                  <a:pt x="31541" y="94962"/>
                  <a:pt x="32223" y="94644"/>
                </a:cubicBezTo>
                <a:cubicBezTo>
                  <a:pt x="32269" y="94530"/>
                  <a:pt x="32178" y="94417"/>
                  <a:pt x="32382" y="94303"/>
                </a:cubicBezTo>
                <a:cubicBezTo>
                  <a:pt x="32382" y="94803"/>
                  <a:pt x="32678" y="94258"/>
                  <a:pt x="32928" y="94439"/>
                </a:cubicBezTo>
                <a:cubicBezTo>
                  <a:pt x="32928" y="94235"/>
                  <a:pt x="33474" y="93644"/>
                  <a:pt x="33178" y="93666"/>
                </a:cubicBezTo>
                <a:cubicBezTo>
                  <a:pt x="33087" y="93348"/>
                  <a:pt x="33428" y="93598"/>
                  <a:pt x="33519" y="93530"/>
                </a:cubicBezTo>
                <a:cubicBezTo>
                  <a:pt x="33701" y="93257"/>
                  <a:pt x="33224" y="93439"/>
                  <a:pt x="33383" y="93166"/>
                </a:cubicBezTo>
                <a:cubicBezTo>
                  <a:pt x="34247" y="92507"/>
                  <a:pt x="34929" y="91779"/>
                  <a:pt x="35543" y="91165"/>
                </a:cubicBezTo>
                <a:cubicBezTo>
                  <a:pt x="35680" y="91028"/>
                  <a:pt x="35748" y="91097"/>
                  <a:pt x="35861" y="90983"/>
                </a:cubicBezTo>
                <a:cubicBezTo>
                  <a:pt x="36066" y="90778"/>
                  <a:pt x="36112" y="90483"/>
                  <a:pt x="36407" y="90233"/>
                </a:cubicBezTo>
                <a:cubicBezTo>
                  <a:pt x="36498" y="90164"/>
                  <a:pt x="36657" y="90005"/>
                  <a:pt x="36839" y="90051"/>
                </a:cubicBezTo>
                <a:cubicBezTo>
                  <a:pt x="37112" y="89732"/>
                  <a:pt x="37476" y="89368"/>
                  <a:pt x="37772" y="89027"/>
                </a:cubicBezTo>
                <a:cubicBezTo>
                  <a:pt x="38545" y="88027"/>
                  <a:pt x="39227" y="87367"/>
                  <a:pt x="40159" y="87345"/>
                </a:cubicBezTo>
                <a:cubicBezTo>
                  <a:pt x="40409" y="87617"/>
                  <a:pt x="40660" y="87799"/>
                  <a:pt x="40932" y="87572"/>
                </a:cubicBezTo>
                <a:cubicBezTo>
                  <a:pt x="41046" y="87686"/>
                  <a:pt x="40978" y="87845"/>
                  <a:pt x="40773" y="88050"/>
                </a:cubicBezTo>
                <a:cubicBezTo>
                  <a:pt x="41069" y="87959"/>
                  <a:pt x="41114" y="88709"/>
                  <a:pt x="41546" y="88254"/>
                </a:cubicBezTo>
                <a:cubicBezTo>
                  <a:pt x="41342" y="88618"/>
                  <a:pt x="41660" y="88868"/>
                  <a:pt x="41637" y="89141"/>
                </a:cubicBezTo>
                <a:cubicBezTo>
                  <a:pt x="41637" y="89255"/>
                  <a:pt x="41274" y="89459"/>
                  <a:pt x="41546" y="89528"/>
                </a:cubicBezTo>
                <a:cubicBezTo>
                  <a:pt x="41046" y="89914"/>
                  <a:pt x="40569" y="90369"/>
                  <a:pt x="40091" y="90824"/>
                </a:cubicBezTo>
                <a:cubicBezTo>
                  <a:pt x="39636" y="91279"/>
                  <a:pt x="39136" y="91733"/>
                  <a:pt x="38658" y="92120"/>
                </a:cubicBezTo>
                <a:cubicBezTo>
                  <a:pt x="38499" y="92256"/>
                  <a:pt x="38272" y="92256"/>
                  <a:pt x="38113" y="92416"/>
                </a:cubicBezTo>
                <a:cubicBezTo>
                  <a:pt x="37863" y="92598"/>
                  <a:pt x="37749" y="92916"/>
                  <a:pt x="37476" y="93121"/>
                </a:cubicBezTo>
                <a:cubicBezTo>
                  <a:pt x="37294" y="93257"/>
                  <a:pt x="37203" y="93234"/>
                  <a:pt x="37044" y="93371"/>
                </a:cubicBezTo>
                <a:cubicBezTo>
                  <a:pt x="36748" y="93666"/>
                  <a:pt x="36771" y="94053"/>
                  <a:pt x="36339" y="94007"/>
                </a:cubicBezTo>
                <a:cubicBezTo>
                  <a:pt x="36248" y="94098"/>
                  <a:pt x="36407" y="94189"/>
                  <a:pt x="36271" y="94303"/>
                </a:cubicBezTo>
                <a:cubicBezTo>
                  <a:pt x="35998" y="94485"/>
                  <a:pt x="35816" y="94758"/>
                  <a:pt x="35543" y="94917"/>
                </a:cubicBezTo>
                <a:cubicBezTo>
                  <a:pt x="35475" y="94962"/>
                  <a:pt x="35384" y="94985"/>
                  <a:pt x="35316" y="94985"/>
                </a:cubicBezTo>
                <a:cubicBezTo>
                  <a:pt x="35225" y="95008"/>
                  <a:pt x="35156" y="95008"/>
                  <a:pt x="35156" y="95008"/>
                </a:cubicBezTo>
                <a:cubicBezTo>
                  <a:pt x="35066" y="95099"/>
                  <a:pt x="35088" y="95281"/>
                  <a:pt x="34997" y="95372"/>
                </a:cubicBezTo>
                <a:cubicBezTo>
                  <a:pt x="34815" y="95599"/>
                  <a:pt x="34452" y="95667"/>
                  <a:pt x="34270" y="95827"/>
                </a:cubicBezTo>
                <a:cubicBezTo>
                  <a:pt x="34110" y="95986"/>
                  <a:pt x="34156" y="96122"/>
                  <a:pt x="34019" y="96259"/>
                </a:cubicBezTo>
                <a:cubicBezTo>
                  <a:pt x="33747" y="96577"/>
                  <a:pt x="33406" y="96759"/>
                  <a:pt x="32996" y="96918"/>
                </a:cubicBezTo>
                <a:cubicBezTo>
                  <a:pt x="32814" y="97009"/>
                  <a:pt x="32860" y="97100"/>
                  <a:pt x="32905" y="97214"/>
                </a:cubicBezTo>
                <a:cubicBezTo>
                  <a:pt x="32587" y="97350"/>
                  <a:pt x="32223" y="97600"/>
                  <a:pt x="31859" y="97896"/>
                </a:cubicBezTo>
                <a:cubicBezTo>
                  <a:pt x="31473" y="98169"/>
                  <a:pt x="31063" y="98464"/>
                  <a:pt x="30631" y="98783"/>
                </a:cubicBezTo>
                <a:cubicBezTo>
                  <a:pt x="30358" y="98806"/>
                  <a:pt x="30609" y="98351"/>
                  <a:pt x="30176" y="98533"/>
                </a:cubicBezTo>
                <a:cubicBezTo>
                  <a:pt x="29949" y="98828"/>
                  <a:pt x="30518" y="98737"/>
                  <a:pt x="30336" y="98987"/>
                </a:cubicBezTo>
                <a:cubicBezTo>
                  <a:pt x="29517" y="99465"/>
                  <a:pt x="29221" y="99601"/>
                  <a:pt x="28471" y="100124"/>
                </a:cubicBezTo>
                <a:cubicBezTo>
                  <a:pt x="28471" y="99988"/>
                  <a:pt x="28516" y="99874"/>
                  <a:pt x="28698" y="99783"/>
                </a:cubicBezTo>
                <a:cubicBezTo>
                  <a:pt x="28175" y="99692"/>
                  <a:pt x="28289" y="100306"/>
                  <a:pt x="28312" y="100329"/>
                </a:cubicBezTo>
                <a:cubicBezTo>
                  <a:pt x="27857" y="100670"/>
                  <a:pt x="28357" y="100033"/>
                  <a:pt x="27971" y="100215"/>
                </a:cubicBezTo>
                <a:cubicBezTo>
                  <a:pt x="27721" y="100284"/>
                  <a:pt x="27834" y="100420"/>
                  <a:pt x="27902" y="100556"/>
                </a:cubicBezTo>
                <a:lnTo>
                  <a:pt x="27152" y="100966"/>
                </a:lnTo>
                <a:cubicBezTo>
                  <a:pt x="26902" y="100920"/>
                  <a:pt x="27107" y="100875"/>
                  <a:pt x="26970" y="100647"/>
                </a:cubicBezTo>
                <a:lnTo>
                  <a:pt x="26674" y="100829"/>
                </a:lnTo>
                <a:cubicBezTo>
                  <a:pt x="26470" y="100989"/>
                  <a:pt x="27243" y="100943"/>
                  <a:pt x="26629" y="101261"/>
                </a:cubicBezTo>
                <a:cubicBezTo>
                  <a:pt x="26197" y="101512"/>
                  <a:pt x="26584" y="101148"/>
                  <a:pt x="26356" y="100989"/>
                </a:cubicBezTo>
                <a:cubicBezTo>
                  <a:pt x="26061" y="101148"/>
                  <a:pt x="26061" y="100966"/>
                  <a:pt x="25924" y="101216"/>
                </a:cubicBezTo>
                <a:cubicBezTo>
                  <a:pt x="25697" y="101352"/>
                  <a:pt x="26038" y="101580"/>
                  <a:pt x="26061" y="101762"/>
                </a:cubicBezTo>
                <a:lnTo>
                  <a:pt x="25287" y="102148"/>
                </a:lnTo>
                <a:cubicBezTo>
                  <a:pt x="25356" y="102035"/>
                  <a:pt x="25333" y="101898"/>
                  <a:pt x="25242" y="101762"/>
                </a:cubicBezTo>
                <a:cubicBezTo>
                  <a:pt x="25174" y="101944"/>
                  <a:pt x="24673" y="102057"/>
                  <a:pt x="24969" y="102307"/>
                </a:cubicBezTo>
                <a:cubicBezTo>
                  <a:pt x="24401" y="102671"/>
                  <a:pt x="23991" y="102649"/>
                  <a:pt x="23718" y="102489"/>
                </a:cubicBezTo>
                <a:cubicBezTo>
                  <a:pt x="23491" y="102535"/>
                  <a:pt x="23400" y="103126"/>
                  <a:pt x="23173" y="102717"/>
                </a:cubicBezTo>
                <a:cubicBezTo>
                  <a:pt x="22900" y="102944"/>
                  <a:pt x="23559" y="102944"/>
                  <a:pt x="22945" y="103126"/>
                </a:cubicBezTo>
                <a:cubicBezTo>
                  <a:pt x="23013" y="103194"/>
                  <a:pt x="23104" y="103240"/>
                  <a:pt x="23241" y="103194"/>
                </a:cubicBezTo>
                <a:cubicBezTo>
                  <a:pt x="23195" y="103263"/>
                  <a:pt x="22308" y="103899"/>
                  <a:pt x="22377" y="103354"/>
                </a:cubicBezTo>
                <a:cubicBezTo>
                  <a:pt x="22036" y="103490"/>
                  <a:pt x="22240" y="103786"/>
                  <a:pt x="21808" y="103899"/>
                </a:cubicBezTo>
                <a:lnTo>
                  <a:pt x="21694" y="103626"/>
                </a:lnTo>
                <a:cubicBezTo>
                  <a:pt x="21694" y="103808"/>
                  <a:pt x="21422" y="103922"/>
                  <a:pt x="21353" y="104081"/>
                </a:cubicBezTo>
                <a:cubicBezTo>
                  <a:pt x="21012" y="104195"/>
                  <a:pt x="20853" y="104036"/>
                  <a:pt x="20648" y="103945"/>
                </a:cubicBezTo>
                <a:cubicBezTo>
                  <a:pt x="20717" y="104149"/>
                  <a:pt x="20512" y="104263"/>
                  <a:pt x="20285" y="104377"/>
                </a:cubicBezTo>
                <a:lnTo>
                  <a:pt x="20194" y="104400"/>
                </a:lnTo>
                <a:lnTo>
                  <a:pt x="20057" y="104445"/>
                </a:lnTo>
                <a:cubicBezTo>
                  <a:pt x="19966" y="104491"/>
                  <a:pt x="19875" y="104513"/>
                  <a:pt x="19807" y="104536"/>
                </a:cubicBezTo>
                <a:cubicBezTo>
                  <a:pt x="19648" y="104581"/>
                  <a:pt x="19511" y="104627"/>
                  <a:pt x="19443" y="104672"/>
                </a:cubicBezTo>
                <a:cubicBezTo>
                  <a:pt x="19398" y="104695"/>
                  <a:pt x="19853" y="104672"/>
                  <a:pt x="19989" y="104559"/>
                </a:cubicBezTo>
                <a:cubicBezTo>
                  <a:pt x="19557" y="104877"/>
                  <a:pt x="18988" y="105059"/>
                  <a:pt x="18420" y="105173"/>
                </a:cubicBezTo>
                <a:cubicBezTo>
                  <a:pt x="17851" y="105309"/>
                  <a:pt x="17260" y="105377"/>
                  <a:pt x="16692" y="105582"/>
                </a:cubicBezTo>
                <a:cubicBezTo>
                  <a:pt x="16373" y="105355"/>
                  <a:pt x="16169" y="105150"/>
                  <a:pt x="15509" y="105059"/>
                </a:cubicBezTo>
                <a:cubicBezTo>
                  <a:pt x="15032" y="105127"/>
                  <a:pt x="15191" y="105400"/>
                  <a:pt x="14691" y="105446"/>
                </a:cubicBezTo>
                <a:cubicBezTo>
                  <a:pt x="15145" y="105696"/>
                  <a:pt x="14099" y="105991"/>
                  <a:pt x="14804" y="105991"/>
                </a:cubicBezTo>
                <a:cubicBezTo>
                  <a:pt x="14554" y="106241"/>
                  <a:pt x="13576" y="106196"/>
                  <a:pt x="13872" y="106651"/>
                </a:cubicBezTo>
                <a:cubicBezTo>
                  <a:pt x="13349" y="106833"/>
                  <a:pt x="12780" y="106969"/>
                  <a:pt x="12189" y="107106"/>
                </a:cubicBezTo>
                <a:cubicBezTo>
                  <a:pt x="11621" y="107197"/>
                  <a:pt x="11029" y="107265"/>
                  <a:pt x="10461" y="107333"/>
                </a:cubicBezTo>
                <a:cubicBezTo>
                  <a:pt x="9301" y="107492"/>
                  <a:pt x="8210" y="107583"/>
                  <a:pt x="7232" y="107788"/>
                </a:cubicBezTo>
                <a:cubicBezTo>
                  <a:pt x="7550" y="107401"/>
                  <a:pt x="8369" y="107469"/>
                  <a:pt x="9051" y="107356"/>
                </a:cubicBezTo>
                <a:cubicBezTo>
                  <a:pt x="9688" y="107242"/>
                  <a:pt x="10347" y="107197"/>
                  <a:pt x="10802" y="107015"/>
                </a:cubicBezTo>
                <a:cubicBezTo>
                  <a:pt x="10529" y="106924"/>
                  <a:pt x="10006" y="106969"/>
                  <a:pt x="9961" y="106764"/>
                </a:cubicBezTo>
                <a:cubicBezTo>
                  <a:pt x="9324" y="106787"/>
                  <a:pt x="9347" y="107242"/>
                  <a:pt x="8755" y="107310"/>
                </a:cubicBezTo>
                <a:lnTo>
                  <a:pt x="8869" y="107106"/>
                </a:lnTo>
                <a:cubicBezTo>
                  <a:pt x="8050" y="107242"/>
                  <a:pt x="7664" y="107151"/>
                  <a:pt x="7368" y="107015"/>
                </a:cubicBezTo>
                <a:cubicBezTo>
                  <a:pt x="7186" y="107083"/>
                  <a:pt x="7141" y="107242"/>
                  <a:pt x="6913" y="107265"/>
                </a:cubicBezTo>
                <a:lnTo>
                  <a:pt x="5754" y="107424"/>
                </a:lnTo>
                <a:cubicBezTo>
                  <a:pt x="5435" y="107333"/>
                  <a:pt x="5776" y="107219"/>
                  <a:pt x="5617" y="107151"/>
                </a:cubicBezTo>
                <a:cubicBezTo>
                  <a:pt x="4981" y="107219"/>
                  <a:pt x="5572" y="107310"/>
                  <a:pt x="5072" y="107492"/>
                </a:cubicBezTo>
                <a:cubicBezTo>
                  <a:pt x="4617" y="107560"/>
                  <a:pt x="4071" y="107538"/>
                  <a:pt x="3980" y="107924"/>
                </a:cubicBezTo>
                <a:cubicBezTo>
                  <a:pt x="3866" y="107901"/>
                  <a:pt x="3753" y="107901"/>
                  <a:pt x="3616" y="107901"/>
                </a:cubicBezTo>
                <a:cubicBezTo>
                  <a:pt x="3548" y="107901"/>
                  <a:pt x="3480" y="107901"/>
                  <a:pt x="3412" y="107901"/>
                </a:cubicBezTo>
                <a:cubicBezTo>
                  <a:pt x="3343" y="107901"/>
                  <a:pt x="3252" y="107947"/>
                  <a:pt x="3275" y="107833"/>
                </a:cubicBezTo>
                <a:cubicBezTo>
                  <a:pt x="3252" y="107538"/>
                  <a:pt x="3230" y="107219"/>
                  <a:pt x="3207" y="106924"/>
                </a:cubicBezTo>
                <a:cubicBezTo>
                  <a:pt x="3161" y="106332"/>
                  <a:pt x="3116" y="105764"/>
                  <a:pt x="3116" y="105309"/>
                </a:cubicBezTo>
                <a:cubicBezTo>
                  <a:pt x="3230" y="105491"/>
                  <a:pt x="3275" y="105946"/>
                  <a:pt x="3298" y="106446"/>
                </a:cubicBezTo>
                <a:cubicBezTo>
                  <a:pt x="3298" y="106696"/>
                  <a:pt x="3298" y="106969"/>
                  <a:pt x="3321" y="107219"/>
                </a:cubicBezTo>
                <a:cubicBezTo>
                  <a:pt x="3321" y="107333"/>
                  <a:pt x="3343" y="107469"/>
                  <a:pt x="3343" y="107583"/>
                </a:cubicBezTo>
                <a:cubicBezTo>
                  <a:pt x="3343" y="107629"/>
                  <a:pt x="3343" y="107697"/>
                  <a:pt x="3343" y="107742"/>
                </a:cubicBezTo>
                <a:cubicBezTo>
                  <a:pt x="3366" y="107765"/>
                  <a:pt x="3343" y="107811"/>
                  <a:pt x="3366" y="107811"/>
                </a:cubicBezTo>
                <a:lnTo>
                  <a:pt x="3457" y="107788"/>
                </a:lnTo>
                <a:cubicBezTo>
                  <a:pt x="3775" y="107606"/>
                  <a:pt x="4162" y="107469"/>
                  <a:pt x="4367" y="107219"/>
                </a:cubicBezTo>
                <a:cubicBezTo>
                  <a:pt x="4162" y="107219"/>
                  <a:pt x="3980" y="107265"/>
                  <a:pt x="3844" y="107310"/>
                </a:cubicBezTo>
                <a:cubicBezTo>
                  <a:pt x="3798" y="107333"/>
                  <a:pt x="3753" y="107356"/>
                  <a:pt x="3730" y="107378"/>
                </a:cubicBezTo>
                <a:cubicBezTo>
                  <a:pt x="3684" y="107401"/>
                  <a:pt x="3684" y="107378"/>
                  <a:pt x="3662" y="107401"/>
                </a:cubicBezTo>
                <a:cubicBezTo>
                  <a:pt x="3616" y="107401"/>
                  <a:pt x="3571" y="107447"/>
                  <a:pt x="3525" y="107538"/>
                </a:cubicBezTo>
                <a:cubicBezTo>
                  <a:pt x="3662" y="106696"/>
                  <a:pt x="3389" y="106514"/>
                  <a:pt x="3412" y="105559"/>
                </a:cubicBezTo>
                <a:cubicBezTo>
                  <a:pt x="3525" y="105627"/>
                  <a:pt x="3548" y="105468"/>
                  <a:pt x="3662" y="105286"/>
                </a:cubicBezTo>
                <a:cubicBezTo>
                  <a:pt x="3480" y="103990"/>
                  <a:pt x="3366" y="102671"/>
                  <a:pt x="3230" y="100898"/>
                </a:cubicBezTo>
                <a:cubicBezTo>
                  <a:pt x="3321" y="100420"/>
                  <a:pt x="3503" y="100989"/>
                  <a:pt x="3571" y="100488"/>
                </a:cubicBezTo>
                <a:cubicBezTo>
                  <a:pt x="3548" y="100147"/>
                  <a:pt x="3434" y="100284"/>
                  <a:pt x="3343" y="100352"/>
                </a:cubicBezTo>
                <a:cubicBezTo>
                  <a:pt x="3275" y="100397"/>
                  <a:pt x="3230" y="100420"/>
                  <a:pt x="3207" y="100375"/>
                </a:cubicBezTo>
                <a:cubicBezTo>
                  <a:pt x="3161" y="100329"/>
                  <a:pt x="3139" y="100193"/>
                  <a:pt x="3184" y="99897"/>
                </a:cubicBezTo>
                <a:cubicBezTo>
                  <a:pt x="3412" y="99397"/>
                  <a:pt x="3639" y="99874"/>
                  <a:pt x="3753" y="100215"/>
                </a:cubicBezTo>
                <a:cubicBezTo>
                  <a:pt x="3912" y="100056"/>
                  <a:pt x="3935" y="99783"/>
                  <a:pt x="3866" y="99601"/>
                </a:cubicBezTo>
                <a:cubicBezTo>
                  <a:pt x="3821" y="99420"/>
                  <a:pt x="3662" y="99306"/>
                  <a:pt x="3457" y="99556"/>
                </a:cubicBezTo>
                <a:cubicBezTo>
                  <a:pt x="3503" y="99215"/>
                  <a:pt x="3389" y="98965"/>
                  <a:pt x="3366" y="99260"/>
                </a:cubicBezTo>
                <a:cubicBezTo>
                  <a:pt x="3343" y="97578"/>
                  <a:pt x="3412" y="95485"/>
                  <a:pt x="3434" y="93416"/>
                </a:cubicBezTo>
                <a:cubicBezTo>
                  <a:pt x="3434" y="92961"/>
                  <a:pt x="3457" y="92484"/>
                  <a:pt x="3457" y="92029"/>
                </a:cubicBezTo>
                <a:cubicBezTo>
                  <a:pt x="3457" y="91688"/>
                  <a:pt x="3457" y="91392"/>
                  <a:pt x="3457" y="91074"/>
                </a:cubicBezTo>
                <a:cubicBezTo>
                  <a:pt x="3457" y="90460"/>
                  <a:pt x="3434" y="89869"/>
                  <a:pt x="3389" y="89346"/>
                </a:cubicBezTo>
                <a:cubicBezTo>
                  <a:pt x="3366" y="89232"/>
                  <a:pt x="3298" y="89300"/>
                  <a:pt x="3298" y="89346"/>
                </a:cubicBezTo>
                <a:cubicBezTo>
                  <a:pt x="3230" y="89096"/>
                  <a:pt x="3275" y="88641"/>
                  <a:pt x="3230" y="88141"/>
                </a:cubicBezTo>
                <a:cubicBezTo>
                  <a:pt x="3525" y="88095"/>
                  <a:pt x="3343" y="88550"/>
                  <a:pt x="3593" y="88277"/>
                </a:cubicBezTo>
                <a:cubicBezTo>
                  <a:pt x="3798" y="87981"/>
                  <a:pt x="3662" y="87822"/>
                  <a:pt x="3684" y="87731"/>
                </a:cubicBezTo>
                <a:cubicBezTo>
                  <a:pt x="3798" y="87436"/>
                  <a:pt x="3684" y="88118"/>
                  <a:pt x="3866" y="88277"/>
                </a:cubicBezTo>
                <a:cubicBezTo>
                  <a:pt x="3980" y="87868"/>
                  <a:pt x="4162" y="87527"/>
                  <a:pt x="4253" y="87072"/>
                </a:cubicBezTo>
                <a:cubicBezTo>
                  <a:pt x="3821" y="86958"/>
                  <a:pt x="3639" y="86549"/>
                  <a:pt x="3434" y="86185"/>
                </a:cubicBezTo>
                <a:cubicBezTo>
                  <a:pt x="3480" y="85912"/>
                  <a:pt x="3525" y="85616"/>
                  <a:pt x="3798" y="85639"/>
                </a:cubicBezTo>
                <a:cubicBezTo>
                  <a:pt x="3503" y="85139"/>
                  <a:pt x="3821" y="84502"/>
                  <a:pt x="3753" y="83456"/>
                </a:cubicBezTo>
                <a:cubicBezTo>
                  <a:pt x="3844" y="83388"/>
                  <a:pt x="3957" y="83342"/>
                  <a:pt x="4116" y="83365"/>
                </a:cubicBezTo>
                <a:cubicBezTo>
                  <a:pt x="4162" y="83138"/>
                  <a:pt x="3980" y="83138"/>
                  <a:pt x="3844" y="83138"/>
                </a:cubicBezTo>
                <a:cubicBezTo>
                  <a:pt x="3935" y="82637"/>
                  <a:pt x="3866" y="82046"/>
                  <a:pt x="3866" y="81387"/>
                </a:cubicBezTo>
                <a:cubicBezTo>
                  <a:pt x="3889" y="80409"/>
                  <a:pt x="4116" y="79477"/>
                  <a:pt x="4185" y="78658"/>
                </a:cubicBezTo>
                <a:cubicBezTo>
                  <a:pt x="4230" y="78271"/>
                  <a:pt x="4026" y="77885"/>
                  <a:pt x="4298" y="77680"/>
                </a:cubicBezTo>
                <a:cubicBezTo>
                  <a:pt x="4276" y="77544"/>
                  <a:pt x="4139" y="77498"/>
                  <a:pt x="4116" y="77339"/>
                </a:cubicBezTo>
                <a:cubicBezTo>
                  <a:pt x="4139" y="77066"/>
                  <a:pt x="4298" y="76975"/>
                  <a:pt x="4389" y="76816"/>
                </a:cubicBezTo>
                <a:cubicBezTo>
                  <a:pt x="4071" y="75952"/>
                  <a:pt x="4435" y="74815"/>
                  <a:pt x="4367" y="73428"/>
                </a:cubicBezTo>
                <a:cubicBezTo>
                  <a:pt x="4571" y="73155"/>
                  <a:pt x="4526" y="73587"/>
                  <a:pt x="4821" y="73541"/>
                </a:cubicBezTo>
                <a:cubicBezTo>
                  <a:pt x="4799" y="73018"/>
                  <a:pt x="4253" y="73109"/>
                  <a:pt x="4367" y="72427"/>
                </a:cubicBezTo>
                <a:cubicBezTo>
                  <a:pt x="4526" y="72541"/>
                  <a:pt x="4594" y="72746"/>
                  <a:pt x="4912" y="72655"/>
                </a:cubicBezTo>
                <a:cubicBezTo>
                  <a:pt x="4981" y="72268"/>
                  <a:pt x="4549" y="72223"/>
                  <a:pt x="4844" y="71904"/>
                </a:cubicBezTo>
                <a:cubicBezTo>
                  <a:pt x="5026" y="71972"/>
                  <a:pt x="4890" y="72404"/>
                  <a:pt x="5117" y="72450"/>
                </a:cubicBezTo>
                <a:cubicBezTo>
                  <a:pt x="5322" y="72200"/>
                  <a:pt x="4799" y="71881"/>
                  <a:pt x="4935" y="71358"/>
                </a:cubicBezTo>
                <a:cubicBezTo>
                  <a:pt x="5185" y="71336"/>
                  <a:pt x="5231" y="71518"/>
                  <a:pt x="5208" y="71791"/>
                </a:cubicBezTo>
                <a:cubicBezTo>
                  <a:pt x="5526" y="71586"/>
                  <a:pt x="5049" y="71404"/>
                  <a:pt x="5117" y="71131"/>
                </a:cubicBezTo>
                <a:cubicBezTo>
                  <a:pt x="5322" y="71108"/>
                  <a:pt x="5163" y="70654"/>
                  <a:pt x="5322" y="70585"/>
                </a:cubicBezTo>
                <a:cubicBezTo>
                  <a:pt x="5163" y="70290"/>
                  <a:pt x="4730" y="69903"/>
                  <a:pt x="4867" y="69607"/>
                </a:cubicBezTo>
                <a:cubicBezTo>
                  <a:pt x="5003" y="69721"/>
                  <a:pt x="5208" y="69721"/>
                  <a:pt x="5322" y="69835"/>
                </a:cubicBezTo>
                <a:cubicBezTo>
                  <a:pt x="5344" y="70017"/>
                  <a:pt x="5208" y="70062"/>
                  <a:pt x="5231" y="70267"/>
                </a:cubicBezTo>
                <a:cubicBezTo>
                  <a:pt x="5663" y="70335"/>
                  <a:pt x="5481" y="69653"/>
                  <a:pt x="5435" y="69403"/>
                </a:cubicBezTo>
                <a:cubicBezTo>
                  <a:pt x="5708" y="69380"/>
                  <a:pt x="5708" y="69653"/>
                  <a:pt x="5981" y="69630"/>
                </a:cubicBezTo>
                <a:cubicBezTo>
                  <a:pt x="5867" y="69448"/>
                  <a:pt x="5708" y="69357"/>
                  <a:pt x="5617" y="69175"/>
                </a:cubicBezTo>
                <a:cubicBezTo>
                  <a:pt x="5572" y="68789"/>
                  <a:pt x="5845" y="68812"/>
                  <a:pt x="5981" y="68652"/>
                </a:cubicBezTo>
                <a:cubicBezTo>
                  <a:pt x="6027" y="69153"/>
                  <a:pt x="6345" y="70381"/>
                  <a:pt x="5867" y="70835"/>
                </a:cubicBezTo>
                <a:cubicBezTo>
                  <a:pt x="5913" y="71063"/>
                  <a:pt x="6004" y="70699"/>
                  <a:pt x="6140" y="70949"/>
                </a:cubicBezTo>
                <a:cubicBezTo>
                  <a:pt x="6095" y="71404"/>
                  <a:pt x="6209" y="72063"/>
                  <a:pt x="6027" y="72359"/>
                </a:cubicBezTo>
                <a:cubicBezTo>
                  <a:pt x="6027" y="72473"/>
                  <a:pt x="6140" y="72450"/>
                  <a:pt x="6209" y="72473"/>
                </a:cubicBezTo>
                <a:cubicBezTo>
                  <a:pt x="6231" y="73109"/>
                  <a:pt x="5913" y="73541"/>
                  <a:pt x="6277" y="73996"/>
                </a:cubicBezTo>
                <a:cubicBezTo>
                  <a:pt x="6004" y="74292"/>
                  <a:pt x="6163" y="75429"/>
                  <a:pt x="6345" y="75861"/>
                </a:cubicBezTo>
                <a:cubicBezTo>
                  <a:pt x="6095" y="76020"/>
                  <a:pt x="6118" y="76475"/>
                  <a:pt x="6049" y="76839"/>
                </a:cubicBezTo>
                <a:cubicBezTo>
                  <a:pt x="6390" y="76862"/>
                  <a:pt x="6345" y="76407"/>
                  <a:pt x="6527" y="76202"/>
                </a:cubicBezTo>
                <a:cubicBezTo>
                  <a:pt x="6891" y="76338"/>
                  <a:pt x="6481" y="76429"/>
                  <a:pt x="6504" y="76748"/>
                </a:cubicBezTo>
                <a:cubicBezTo>
                  <a:pt x="6481" y="76975"/>
                  <a:pt x="6823" y="76793"/>
                  <a:pt x="6959" y="76862"/>
                </a:cubicBezTo>
                <a:cubicBezTo>
                  <a:pt x="7050" y="76179"/>
                  <a:pt x="6754" y="75952"/>
                  <a:pt x="6527" y="75656"/>
                </a:cubicBezTo>
                <a:cubicBezTo>
                  <a:pt x="6618" y="74269"/>
                  <a:pt x="6504" y="73473"/>
                  <a:pt x="6663" y="72473"/>
                </a:cubicBezTo>
                <a:cubicBezTo>
                  <a:pt x="6777" y="72746"/>
                  <a:pt x="7164" y="72700"/>
                  <a:pt x="7209" y="73041"/>
                </a:cubicBezTo>
                <a:cubicBezTo>
                  <a:pt x="7414" y="72996"/>
                  <a:pt x="7209" y="72473"/>
                  <a:pt x="7391" y="72382"/>
                </a:cubicBezTo>
                <a:cubicBezTo>
                  <a:pt x="7209" y="72359"/>
                  <a:pt x="7118" y="72404"/>
                  <a:pt x="7118" y="72609"/>
                </a:cubicBezTo>
                <a:cubicBezTo>
                  <a:pt x="6845" y="72564"/>
                  <a:pt x="6982" y="72063"/>
                  <a:pt x="6959" y="71722"/>
                </a:cubicBezTo>
                <a:cubicBezTo>
                  <a:pt x="7095" y="71722"/>
                  <a:pt x="7300" y="71791"/>
                  <a:pt x="7323" y="71631"/>
                </a:cubicBezTo>
                <a:cubicBezTo>
                  <a:pt x="7414" y="71222"/>
                  <a:pt x="6868" y="71563"/>
                  <a:pt x="7050" y="71063"/>
                </a:cubicBezTo>
                <a:cubicBezTo>
                  <a:pt x="7346" y="71267"/>
                  <a:pt x="7277" y="71267"/>
                  <a:pt x="7505" y="70972"/>
                </a:cubicBezTo>
                <a:cubicBezTo>
                  <a:pt x="7459" y="70790"/>
                  <a:pt x="7300" y="70904"/>
                  <a:pt x="7323" y="71086"/>
                </a:cubicBezTo>
                <a:cubicBezTo>
                  <a:pt x="7186" y="71040"/>
                  <a:pt x="7300" y="70744"/>
                  <a:pt x="7141" y="70744"/>
                </a:cubicBezTo>
                <a:cubicBezTo>
                  <a:pt x="7300" y="70494"/>
                  <a:pt x="7391" y="70244"/>
                  <a:pt x="7709" y="70426"/>
                </a:cubicBezTo>
                <a:cubicBezTo>
                  <a:pt x="7755" y="69994"/>
                  <a:pt x="7414" y="69971"/>
                  <a:pt x="7527" y="69448"/>
                </a:cubicBezTo>
                <a:cubicBezTo>
                  <a:pt x="7527" y="69016"/>
                  <a:pt x="7937" y="69107"/>
                  <a:pt x="7914" y="68675"/>
                </a:cubicBezTo>
                <a:cubicBezTo>
                  <a:pt x="7800" y="68380"/>
                  <a:pt x="7687" y="68038"/>
                  <a:pt x="7368" y="68243"/>
                </a:cubicBezTo>
                <a:cubicBezTo>
                  <a:pt x="7391" y="67629"/>
                  <a:pt x="7232" y="67333"/>
                  <a:pt x="6936" y="67356"/>
                </a:cubicBezTo>
                <a:cubicBezTo>
                  <a:pt x="6845" y="67038"/>
                  <a:pt x="7050" y="67061"/>
                  <a:pt x="7027" y="66810"/>
                </a:cubicBezTo>
                <a:cubicBezTo>
                  <a:pt x="7232" y="66765"/>
                  <a:pt x="7186" y="66970"/>
                  <a:pt x="7209" y="67129"/>
                </a:cubicBezTo>
                <a:cubicBezTo>
                  <a:pt x="7482" y="67129"/>
                  <a:pt x="7550" y="66901"/>
                  <a:pt x="7664" y="66720"/>
                </a:cubicBezTo>
                <a:cubicBezTo>
                  <a:pt x="7527" y="66287"/>
                  <a:pt x="7527" y="66378"/>
                  <a:pt x="7687" y="65946"/>
                </a:cubicBezTo>
                <a:cubicBezTo>
                  <a:pt x="7982" y="65810"/>
                  <a:pt x="7755" y="66310"/>
                  <a:pt x="8050" y="66174"/>
                </a:cubicBezTo>
                <a:cubicBezTo>
                  <a:pt x="8255" y="66174"/>
                  <a:pt x="8005" y="65878"/>
                  <a:pt x="7869" y="65946"/>
                </a:cubicBezTo>
                <a:cubicBezTo>
                  <a:pt x="7869" y="65583"/>
                  <a:pt x="7709" y="65401"/>
                  <a:pt x="7778" y="64969"/>
                </a:cubicBezTo>
                <a:cubicBezTo>
                  <a:pt x="7573" y="64923"/>
                  <a:pt x="7437" y="64969"/>
                  <a:pt x="7323" y="65059"/>
                </a:cubicBezTo>
                <a:cubicBezTo>
                  <a:pt x="7459" y="65219"/>
                  <a:pt x="7414" y="65537"/>
                  <a:pt x="7414" y="65833"/>
                </a:cubicBezTo>
                <a:cubicBezTo>
                  <a:pt x="6959" y="65742"/>
                  <a:pt x="7095" y="66401"/>
                  <a:pt x="6663" y="66356"/>
                </a:cubicBezTo>
                <a:cubicBezTo>
                  <a:pt x="6754" y="65105"/>
                  <a:pt x="6595" y="62899"/>
                  <a:pt x="6823" y="61785"/>
                </a:cubicBezTo>
                <a:cubicBezTo>
                  <a:pt x="7255" y="61785"/>
                  <a:pt x="6913" y="62035"/>
                  <a:pt x="6913" y="62217"/>
                </a:cubicBezTo>
                <a:cubicBezTo>
                  <a:pt x="6891" y="63127"/>
                  <a:pt x="6913" y="64536"/>
                  <a:pt x="6868" y="65492"/>
                </a:cubicBezTo>
                <a:cubicBezTo>
                  <a:pt x="7050" y="65196"/>
                  <a:pt x="7004" y="64627"/>
                  <a:pt x="7323" y="64514"/>
                </a:cubicBezTo>
                <a:cubicBezTo>
                  <a:pt x="7414" y="64150"/>
                  <a:pt x="6959" y="64377"/>
                  <a:pt x="7073" y="63968"/>
                </a:cubicBezTo>
                <a:cubicBezTo>
                  <a:pt x="7027" y="63718"/>
                  <a:pt x="7255" y="63809"/>
                  <a:pt x="7255" y="63650"/>
                </a:cubicBezTo>
                <a:cubicBezTo>
                  <a:pt x="7414" y="63399"/>
                  <a:pt x="7095" y="63354"/>
                  <a:pt x="7073" y="63309"/>
                </a:cubicBezTo>
                <a:cubicBezTo>
                  <a:pt x="7073" y="63263"/>
                  <a:pt x="7164" y="63172"/>
                  <a:pt x="7164" y="63104"/>
                </a:cubicBezTo>
                <a:cubicBezTo>
                  <a:pt x="7186" y="62945"/>
                  <a:pt x="7073" y="62899"/>
                  <a:pt x="7095" y="62876"/>
                </a:cubicBezTo>
                <a:cubicBezTo>
                  <a:pt x="7095" y="62376"/>
                  <a:pt x="7300" y="62012"/>
                  <a:pt x="7095" y="61444"/>
                </a:cubicBezTo>
                <a:cubicBezTo>
                  <a:pt x="7073" y="61262"/>
                  <a:pt x="7186" y="61239"/>
                  <a:pt x="7300" y="61239"/>
                </a:cubicBezTo>
                <a:cubicBezTo>
                  <a:pt x="7232" y="60921"/>
                  <a:pt x="7095" y="61330"/>
                  <a:pt x="6936" y="61239"/>
                </a:cubicBezTo>
                <a:cubicBezTo>
                  <a:pt x="6913" y="60966"/>
                  <a:pt x="7141" y="60966"/>
                  <a:pt x="7209" y="60807"/>
                </a:cubicBezTo>
                <a:cubicBezTo>
                  <a:pt x="7232" y="60557"/>
                  <a:pt x="6891" y="60739"/>
                  <a:pt x="6754" y="60671"/>
                </a:cubicBezTo>
                <a:cubicBezTo>
                  <a:pt x="6709" y="59807"/>
                  <a:pt x="6595" y="59011"/>
                  <a:pt x="6595" y="58283"/>
                </a:cubicBezTo>
                <a:cubicBezTo>
                  <a:pt x="6595" y="58147"/>
                  <a:pt x="6777" y="58101"/>
                  <a:pt x="6800" y="58056"/>
                </a:cubicBezTo>
                <a:cubicBezTo>
                  <a:pt x="6800" y="57942"/>
                  <a:pt x="6709" y="57578"/>
                  <a:pt x="6709" y="57396"/>
                </a:cubicBezTo>
                <a:cubicBezTo>
                  <a:pt x="6709" y="57169"/>
                  <a:pt x="6800" y="56850"/>
                  <a:pt x="6618" y="56737"/>
                </a:cubicBezTo>
                <a:cubicBezTo>
                  <a:pt x="6709" y="56646"/>
                  <a:pt x="6686" y="56441"/>
                  <a:pt x="6823" y="56418"/>
                </a:cubicBezTo>
                <a:cubicBezTo>
                  <a:pt x="6550" y="55873"/>
                  <a:pt x="6891" y="54622"/>
                  <a:pt x="6663" y="53780"/>
                </a:cubicBezTo>
                <a:cubicBezTo>
                  <a:pt x="6959" y="53712"/>
                  <a:pt x="6868" y="54076"/>
                  <a:pt x="7027" y="54122"/>
                </a:cubicBezTo>
                <a:cubicBezTo>
                  <a:pt x="6936" y="54554"/>
                  <a:pt x="6936" y="54781"/>
                  <a:pt x="7027" y="55213"/>
                </a:cubicBezTo>
                <a:cubicBezTo>
                  <a:pt x="7050" y="55441"/>
                  <a:pt x="7368" y="55304"/>
                  <a:pt x="7277" y="55668"/>
                </a:cubicBezTo>
                <a:cubicBezTo>
                  <a:pt x="7596" y="55327"/>
                  <a:pt x="7118" y="55008"/>
                  <a:pt x="7118" y="54667"/>
                </a:cubicBezTo>
                <a:cubicBezTo>
                  <a:pt x="7323" y="54576"/>
                  <a:pt x="7118" y="53940"/>
                  <a:pt x="7482" y="54031"/>
                </a:cubicBezTo>
                <a:cubicBezTo>
                  <a:pt x="7368" y="53826"/>
                  <a:pt x="7095" y="54122"/>
                  <a:pt x="6936" y="53803"/>
                </a:cubicBezTo>
                <a:cubicBezTo>
                  <a:pt x="6868" y="53485"/>
                  <a:pt x="7073" y="53508"/>
                  <a:pt x="7050" y="53257"/>
                </a:cubicBezTo>
                <a:cubicBezTo>
                  <a:pt x="6777" y="53144"/>
                  <a:pt x="6891" y="53485"/>
                  <a:pt x="6868" y="53690"/>
                </a:cubicBezTo>
                <a:cubicBezTo>
                  <a:pt x="6641" y="53530"/>
                  <a:pt x="6618" y="52939"/>
                  <a:pt x="6595" y="52598"/>
                </a:cubicBezTo>
                <a:cubicBezTo>
                  <a:pt x="6572" y="52280"/>
                  <a:pt x="6572" y="51961"/>
                  <a:pt x="6618" y="51711"/>
                </a:cubicBezTo>
                <a:cubicBezTo>
                  <a:pt x="6641" y="51575"/>
                  <a:pt x="6800" y="51393"/>
                  <a:pt x="6800" y="51393"/>
                </a:cubicBezTo>
                <a:cubicBezTo>
                  <a:pt x="6800" y="51256"/>
                  <a:pt x="6641" y="51234"/>
                  <a:pt x="6618" y="51165"/>
                </a:cubicBezTo>
                <a:cubicBezTo>
                  <a:pt x="6572" y="50915"/>
                  <a:pt x="6845" y="50733"/>
                  <a:pt x="6550" y="50506"/>
                </a:cubicBezTo>
                <a:cubicBezTo>
                  <a:pt x="6504" y="50324"/>
                  <a:pt x="6618" y="50301"/>
                  <a:pt x="6732" y="50301"/>
                </a:cubicBezTo>
                <a:cubicBezTo>
                  <a:pt x="6754" y="49983"/>
                  <a:pt x="6527" y="49960"/>
                  <a:pt x="6550" y="49642"/>
                </a:cubicBezTo>
                <a:cubicBezTo>
                  <a:pt x="6709" y="49665"/>
                  <a:pt x="6754" y="49824"/>
                  <a:pt x="6732" y="50074"/>
                </a:cubicBezTo>
                <a:cubicBezTo>
                  <a:pt x="6913" y="50006"/>
                  <a:pt x="6936" y="49756"/>
                  <a:pt x="7095" y="49642"/>
                </a:cubicBezTo>
                <a:cubicBezTo>
                  <a:pt x="7073" y="49392"/>
                  <a:pt x="7050" y="49142"/>
                  <a:pt x="6732" y="49210"/>
                </a:cubicBezTo>
                <a:cubicBezTo>
                  <a:pt x="6823" y="49119"/>
                  <a:pt x="6982" y="48550"/>
                  <a:pt x="6663" y="48664"/>
                </a:cubicBezTo>
                <a:cubicBezTo>
                  <a:pt x="6436" y="48755"/>
                  <a:pt x="6777" y="49073"/>
                  <a:pt x="6641" y="49414"/>
                </a:cubicBezTo>
                <a:cubicBezTo>
                  <a:pt x="6504" y="49323"/>
                  <a:pt x="6527" y="49073"/>
                  <a:pt x="6481" y="48869"/>
                </a:cubicBezTo>
                <a:cubicBezTo>
                  <a:pt x="6186" y="48937"/>
                  <a:pt x="6277" y="49460"/>
                  <a:pt x="6004" y="49505"/>
                </a:cubicBezTo>
                <a:cubicBezTo>
                  <a:pt x="6118" y="50006"/>
                  <a:pt x="6027" y="50097"/>
                  <a:pt x="5799" y="50392"/>
                </a:cubicBezTo>
                <a:cubicBezTo>
                  <a:pt x="5595" y="50324"/>
                  <a:pt x="6163" y="49915"/>
                  <a:pt x="5731" y="49846"/>
                </a:cubicBezTo>
                <a:cubicBezTo>
                  <a:pt x="5617" y="49869"/>
                  <a:pt x="5617" y="50051"/>
                  <a:pt x="5731" y="50051"/>
                </a:cubicBezTo>
                <a:cubicBezTo>
                  <a:pt x="5504" y="50415"/>
                  <a:pt x="5140" y="49528"/>
                  <a:pt x="5163" y="50370"/>
                </a:cubicBezTo>
                <a:cubicBezTo>
                  <a:pt x="4730" y="50301"/>
                  <a:pt x="5390" y="49505"/>
                  <a:pt x="4912" y="49392"/>
                </a:cubicBezTo>
                <a:cubicBezTo>
                  <a:pt x="4821" y="49778"/>
                  <a:pt x="4594" y="50028"/>
                  <a:pt x="4617" y="50574"/>
                </a:cubicBezTo>
                <a:cubicBezTo>
                  <a:pt x="4685" y="50893"/>
                  <a:pt x="4844" y="50438"/>
                  <a:pt x="5072" y="50597"/>
                </a:cubicBezTo>
                <a:cubicBezTo>
                  <a:pt x="5003" y="50870"/>
                  <a:pt x="4685" y="50847"/>
                  <a:pt x="4526" y="51006"/>
                </a:cubicBezTo>
                <a:cubicBezTo>
                  <a:pt x="4549" y="51279"/>
                  <a:pt x="4685" y="51461"/>
                  <a:pt x="4503" y="51666"/>
                </a:cubicBezTo>
                <a:cubicBezTo>
                  <a:pt x="4048" y="51256"/>
                  <a:pt x="4435" y="50529"/>
                  <a:pt x="4253" y="49801"/>
                </a:cubicBezTo>
                <a:cubicBezTo>
                  <a:pt x="4412" y="49846"/>
                  <a:pt x="4344" y="50142"/>
                  <a:pt x="4617" y="50028"/>
                </a:cubicBezTo>
                <a:cubicBezTo>
                  <a:pt x="4708" y="49619"/>
                  <a:pt x="4230" y="49846"/>
                  <a:pt x="4367" y="49369"/>
                </a:cubicBezTo>
                <a:cubicBezTo>
                  <a:pt x="4253" y="49346"/>
                  <a:pt x="4185" y="49392"/>
                  <a:pt x="4162" y="49483"/>
                </a:cubicBezTo>
                <a:cubicBezTo>
                  <a:pt x="4003" y="49119"/>
                  <a:pt x="3889" y="48664"/>
                  <a:pt x="3457" y="48573"/>
                </a:cubicBezTo>
                <a:cubicBezTo>
                  <a:pt x="3389" y="48232"/>
                  <a:pt x="3593" y="48255"/>
                  <a:pt x="3639" y="48050"/>
                </a:cubicBezTo>
                <a:cubicBezTo>
                  <a:pt x="3730" y="47550"/>
                  <a:pt x="3525" y="47391"/>
                  <a:pt x="3571" y="46959"/>
                </a:cubicBezTo>
                <a:cubicBezTo>
                  <a:pt x="3775" y="46936"/>
                  <a:pt x="3866" y="47049"/>
                  <a:pt x="3844" y="47277"/>
                </a:cubicBezTo>
                <a:cubicBezTo>
                  <a:pt x="4298" y="46959"/>
                  <a:pt x="3821" y="46117"/>
                  <a:pt x="4412" y="46094"/>
                </a:cubicBezTo>
                <a:cubicBezTo>
                  <a:pt x="4298" y="45640"/>
                  <a:pt x="3889" y="46094"/>
                  <a:pt x="3753" y="46299"/>
                </a:cubicBezTo>
                <a:cubicBezTo>
                  <a:pt x="3571" y="46299"/>
                  <a:pt x="3730" y="45912"/>
                  <a:pt x="3684" y="45753"/>
                </a:cubicBezTo>
                <a:cubicBezTo>
                  <a:pt x="3957" y="46072"/>
                  <a:pt x="4071" y="45594"/>
                  <a:pt x="4321" y="45549"/>
                </a:cubicBezTo>
                <a:cubicBezTo>
                  <a:pt x="4185" y="45003"/>
                  <a:pt x="3753" y="44775"/>
                  <a:pt x="3798" y="44002"/>
                </a:cubicBezTo>
                <a:cubicBezTo>
                  <a:pt x="3730" y="43707"/>
                  <a:pt x="3980" y="43798"/>
                  <a:pt x="4071" y="43684"/>
                </a:cubicBezTo>
                <a:cubicBezTo>
                  <a:pt x="4071" y="43593"/>
                  <a:pt x="3980" y="43570"/>
                  <a:pt x="3980" y="43457"/>
                </a:cubicBezTo>
                <a:cubicBezTo>
                  <a:pt x="3889" y="43229"/>
                  <a:pt x="3753" y="43775"/>
                  <a:pt x="3616" y="43343"/>
                </a:cubicBezTo>
                <a:cubicBezTo>
                  <a:pt x="3593" y="43115"/>
                  <a:pt x="3753" y="43138"/>
                  <a:pt x="3912" y="43138"/>
                </a:cubicBezTo>
                <a:cubicBezTo>
                  <a:pt x="3798" y="42797"/>
                  <a:pt x="3616" y="42524"/>
                  <a:pt x="3639" y="42024"/>
                </a:cubicBezTo>
                <a:cubicBezTo>
                  <a:pt x="3684" y="41751"/>
                  <a:pt x="3935" y="41728"/>
                  <a:pt x="3844" y="41274"/>
                </a:cubicBezTo>
                <a:cubicBezTo>
                  <a:pt x="3730" y="41296"/>
                  <a:pt x="3753" y="41478"/>
                  <a:pt x="3753" y="41592"/>
                </a:cubicBezTo>
                <a:cubicBezTo>
                  <a:pt x="3480" y="41274"/>
                  <a:pt x="3798" y="40068"/>
                  <a:pt x="3593" y="39409"/>
                </a:cubicBezTo>
                <a:cubicBezTo>
                  <a:pt x="3684" y="39181"/>
                  <a:pt x="4071" y="39318"/>
                  <a:pt x="4048" y="38977"/>
                </a:cubicBezTo>
                <a:cubicBezTo>
                  <a:pt x="4026" y="38818"/>
                  <a:pt x="3935" y="39022"/>
                  <a:pt x="3775" y="38977"/>
                </a:cubicBezTo>
                <a:cubicBezTo>
                  <a:pt x="3798" y="38340"/>
                  <a:pt x="3821" y="37703"/>
                  <a:pt x="3707" y="37226"/>
                </a:cubicBezTo>
                <a:cubicBezTo>
                  <a:pt x="3980" y="37203"/>
                  <a:pt x="4162" y="37089"/>
                  <a:pt x="4094" y="36680"/>
                </a:cubicBezTo>
                <a:cubicBezTo>
                  <a:pt x="4003" y="36748"/>
                  <a:pt x="4003" y="36930"/>
                  <a:pt x="3821" y="36907"/>
                </a:cubicBezTo>
                <a:cubicBezTo>
                  <a:pt x="3707" y="36680"/>
                  <a:pt x="3980" y="36726"/>
                  <a:pt x="4003" y="36680"/>
                </a:cubicBezTo>
                <a:cubicBezTo>
                  <a:pt x="4071" y="36453"/>
                  <a:pt x="3753" y="36180"/>
                  <a:pt x="4003" y="35907"/>
                </a:cubicBezTo>
                <a:cubicBezTo>
                  <a:pt x="4321" y="36294"/>
                  <a:pt x="4071" y="36657"/>
                  <a:pt x="4185" y="37226"/>
                </a:cubicBezTo>
                <a:cubicBezTo>
                  <a:pt x="4207" y="37499"/>
                  <a:pt x="4480" y="37453"/>
                  <a:pt x="4435" y="37794"/>
                </a:cubicBezTo>
                <a:cubicBezTo>
                  <a:pt x="4094" y="37431"/>
                  <a:pt x="4344" y="38590"/>
                  <a:pt x="4162" y="38772"/>
                </a:cubicBezTo>
                <a:cubicBezTo>
                  <a:pt x="4230" y="38886"/>
                  <a:pt x="4321" y="38977"/>
                  <a:pt x="4412" y="39091"/>
                </a:cubicBezTo>
                <a:cubicBezTo>
                  <a:pt x="4344" y="39363"/>
                  <a:pt x="4048" y="39363"/>
                  <a:pt x="3866" y="39523"/>
                </a:cubicBezTo>
                <a:cubicBezTo>
                  <a:pt x="4116" y="39864"/>
                  <a:pt x="3639" y="39909"/>
                  <a:pt x="3753" y="40387"/>
                </a:cubicBezTo>
                <a:cubicBezTo>
                  <a:pt x="4298" y="40546"/>
                  <a:pt x="4139" y="39727"/>
                  <a:pt x="4594" y="40091"/>
                </a:cubicBezTo>
                <a:cubicBezTo>
                  <a:pt x="4435" y="40364"/>
                  <a:pt x="4253" y="40637"/>
                  <a:pt x="3844" y="40614"/>
                </a:cubicBezTo>
                <a:cubicBezTo>
                  <a:pt x="3753" y="41092"/>
                  <a:pt x="4094" y="41114"/>
                  <a:pt x="4207" y="40841"/>
                </a:cubicBezTo>
                <a:cubicBezTo>
                  <a:pt x="4367" y="40910"/>
                  <a:pt x="4276" y="41092"/>
                  <a:pt x="4116" y="41046"/>
                </a:cubicBezTo>
                <a:cubicBezTo>
                  <a:pt x="4162" y="41455"/>
                  <a:pt x="4003" y="41592"/>
                  <a:pt x="3912" y="41819"/>
                </a:cubicBezTo>
                <a:cubicBezTo>
                  <a:pt x="3889" y="42024"/>
                  <a:pt x="4344" y="41978"/>
                  <a:pt x="4207" y="41706"/>
                </a:cubicBezTo>
                <a:cubicBezTo>
                  <a:pt x="4480" y="41865"/>
                  <a:pt x="4026" y="42206"/>
                  <a:pt x="4276" y="42365"/>
                </a:cubicBezTo>
                <a:cubicBezTo>
                  <a:pt x="4435" y="42411"/>
                  <a:pt x="4435" y="42274"/>
                  <a:pt x="4549" y="42274"/>
                </a:cubicBezTo>
                <a:cubicBezTo>
                  <a:pt x="4435" y="42092"/>
                  <a:pt x="4594" y="41569"/>
                  <a:pt x="4298" y="41615"/>
                </a:cubicBezTo>
                <a:cubicBezTo>
                  <a:pt x="4207" y="41160"/>
                  <a:pt x="4571" y="41274"/>
                  <a:pt x="4480" y="40841"/>
                </a:cubicBezTo>
                <a:cubicBezTo>
                  <a:pt x="4685" y="40796"/>
                  <a:pt x="4617" y="41069"/>
                  <a:pt x="4753" y="41069"/>
                </a:cubicBezTo>
                <a:cubicBezTo>
                  <a:pt x="4958" y="41046"/>
                  <a:pt x="4662" y="40864"/>
                  <a:pt x="4662" y="40841"/>
                </a:cubicBezTo>
                <a:cubicBezTo>
                  <a:pt x="4685" y="40705"/>
                  <a:pt x="4867" y="40682"/>
                  <a:pt x="4867" y="40523"/>
                </a:cubicBezTo>
                <a:cubicBezTo>
                  <a:pt x="4844" y="40341"/>
                  <a:pt x="4662" y="40228"/>
                  <a:pt x="4685" y="39977"/>
                </a:cubicBezTo>
                <a:cubicBezTo>
                  <a:pt x="4662" y="39818"/>
                  <a:pt x="4458" y="39886"/>
                  <a:pt x="4321" y="39864"/>
                </a:cubicBezTo>
                <a:cubicBezTo>
                  <a:pt x="4298" y="39409"/>
                  <a:pt x="4571" y="39363"/>
                  <a:pt x="4685" y="39091"/>
                </a:cubicBezTo>
                <a:cubicBezTo>
                  <a:pt x="4753" y="38749"/>
                  <a:pt x="4480" y="38795"/>
                  <a:pt x="4344" y="38658"/>
                </a:cubicBezTo>
                <a:cubicBezTo>
                  <a:pt x="4458" y="38408"/>
                  <a:pt x="4730" y="38317"/>
                  <a:pt x="4890" y="38113"/>
                </a:cubicBezTo>
                <a:cubicBezTo>
                  <a:pt x="4526" y="37908"/>
                  <a:pt x="4549" y="37249"/>
                  <a:pt x="4458" y="36703"/>
                </a:cubicBezTo>
                <a:cubicBezTo>
                  <a:pt x="4776" y="36794"/>
                  <a:pt x="4594" y="36271"/>
                  <a:pt x="4640" y="36043"/>
                </a:cubicBezTo>
                <a:cubicBezTo>
                  <a:pt x="4594" y="35702"/>
                  <a:pt x="4162" y="35816"/>
                  <a:pt x="4298" y="35270"/>
                </a:cubicBezTo>
                <a:cubicBezTo>
                  <a:pt x="4389" y="35338"/>
                  <a:pt x="4435" y="35475"/>
                  <a:pt x="4480" y="35589"/>
                </a:cubicBezTo>
                <a:cubicBezTo>
                  <a:pt x="4685" y="35566"/>
                  <a:pt x="4526" y="35111"/>
                  <a:pt x="4480" y="35043"/>
                </a:cubicBezTo>
                <a:cubicBezTo>
                  <a:pt x="4389" y="35134"/>
                  <a:pt x="4298" y="35179"/>
                  <a:pt x="4207" y="35270"/>
                </a:cubicBezTo>
                <a:cubicBezTo>
                  <a:pt x="3935" y="35566"/>
                  <a:pt x="4094" y="35770"/>
                  <a:pt x="3844" y="35589"/>
                </a:cubicBezTo>
                <a:lnTo>
                  <a:pt x="3821" y="36566"/>
                </a:lnTo>
                <a:cubicBezTo>
                  <a:pt x="3503" y="36362"/>
                  <a:pt x="3798" y="35884"/>
                  <a:pt x="3753" y="35361"/>
                </a:cubicBezTo>
                <a:cubicBezTo>
                  <a:pt x="3707" y="34975"/>
                  <a:pt x="3684" y="34292"/>
                  <a:pt x="3775" y="33610"/>
                </a:cubicBezTo>
                <a:cubicBezTo>
                  <a:pt x="4048" y="33701"/>
                  <a:pt x="4116" y="33519"/>
                  <a:pt x="4321" y="33519"/>
                </a:cubicBezTo>
                <a:cubicBezTo>
                  <a:pt x="4458" y="32951"/>
                  <a:pt x="4298" y="32701"/>
                  <a:pt x="4435" y="32200"/>
                </a:cubicBezTo>
                <a:cubicBezTo>
                  <a:pt x="4640" y="32269"/>
                  <a:pt x="4753" y="32405"/>
                  <a:pt x="4799" y="32655"/>
                </a:cubicBezTo>
                <a:cubicBezTo>
                  <a:pt x="5094" y="32337"/>
                  <a:pt x="4480" y="32178"/>
                  <a:pt x="4435" y="31882"/>
                </a:cubicBezTo>
                <a:cubicBezTo>
                  <a:pt x="4389" y="31495"/>
                  <a:pt x="4776" y="31632"/>
                  <a:pt x="4730" y="31223"/>
                </a:cubicBezTo>
                <a:cubicBezTo>
                  <a:pt x="4708" y="31018"/>
                  <a:pt x="4321" y="31245"/>
                  <a:pt x="4435" y="31564"/>
                </a:cubicBezTo>
                <a:cubicBezTo>
                  <a:pt x="3980" y="31313"/>
                  <a:pt x="4594" y="31177"/>
                  <a:pt x="4640" y="30904"/>
                </a:cubicBezTo>
                <a:cubicBezTo>
                  <a:pt x="4526" y="30449"/>
                  <a:pt x="4321" y="30768"/>
                  <a:pt x="4094" y="30563"/>
                </a:cubicBezTo>
                <a:cubicBezTo>
                  <a:pt x="4139" y="30131"/>
                  <a:pt x="4480" y="30699"/>
                  <a:pt x="4549" y="30245"/>
                </a:cubicBezTo>
                <a:cubicBezTo>
                  <a:pt x="4344" y="30176"/>
                  <a:pt x="4480" y="29676"/>
                  <a:pt x="4094" y="29790"/>
                </a:cubicBezTo>
                <a:cubicBezTo>
                  <a:pt x="4276" y="29472"/>
                  <a:pt x="4026" y="28858"/>
                  <a:pt x="4298" y="29153"/>
                </a:cubicBezTo>
                <a:cubicBezTo>
                  <a:pt x="4253" y="28858"/>
                  <a:pt x="4435" y="28289"/>
                  <a:pt x="4230" y="28153"/>
                </a:cubicBezTo>
                <a:cubicBezTo>
                  <a:pt x="4298" y="27971"/>
                  <a:pt x="4389" y="28153"/>
                  <a:pt x="4503" y="28175"/>
                </a:cubicBezTo>
                <a:cubicBezTo>
                  <a:pt x="4571" y="27812"/>
                  <a:pt x="4207" y="28016"/>
                  <a:pt x="4139" y="27834"/>
                </a:cubicBezTo>
                <a:cubicBezTo>
                  <a:pt x="4480" y="27652"/>
                  <a:pt x="3980" y="27539"/>
                  <a:pt x="4139" y="26947"/>
                </a:cubicBezTo>
                <a:cubicBezTo>
                  <a:pt x="4344" y="27016"/>
                  <a:pt x="4435" y="27198"/>
                  <a:pt x="4594" y="27289"/>
                </a:cubicBezTo>
                <a:cubicBezTo>
                  <a:pt x="4458" y="29358"/>
                  <a:pt x="4867" y="30176"/>
                  <a:pt x="4890" y="31996"/>
                </a:cubicBezTo>
                <a:cubicBezTo>
                  <a:pt x="4935" y="32155"/>
                  <a:pt x="5049" y="32018"/>
                  <a:pt x="5072" y="31905"/>
                </a:cubicBezTo>
                <a:cubicBezTo>
                  <a:pt x="5140" y="32291"/>
                  <a:pt x="5276" y="32701"/>
                  <a:pt x="5253" y="32996"/>
                </a:cubicBezTo>
                <a:cubicBezTo>
                  <a:pt x="5231" y="33087"/>
                  <a:pt x="5072" y="33178"/>
                  <a:pt x="5049" y="33315"/>
                </a:cubicBezTo>
                <a:cubicBezTo>
                  <a:pt x="5049" y="33383"/>
                  <a:pt x="5140" y="33587"/>
                  <a:pt x="5140" y="33542"/>
                </a:cubicBezTo>
                <a:cubicBezTo>
                  <a:pt x="5094" y="33701"/>
                  <a:pt x="4890" y="33383"/>
                  <a:pt x="4958" y="33974"/>
                </a:cubicBezTo>
                <a:cubicBezTo>
                  <a:pt x="4389" y="33769"/>
                  <a:pt x="4821" y="33201"/>
                  <a:pt x="4708" y="32860"/>
                </a:cubicBezTo>
                <a:cubicBezTo>
                  <a:pt x="4367" y="33337"/>
                  <a:pt x="4185" y="34020"/>
                  <a:pt x="4116" y="34815"/>
                </a:cubicBezTo>
                <a:cubicBezTo>
                  <a:pt x="4048" y="34770"/>
                  <a:pt x="3980" y="34702"/>
                  <a:pt x="3844" y="34702"/>
                </a:cubicBezTo>
                <a:cubicBezTo>
                  <a:pt x="3935" y="35157"/>
                  <a:pt x="4276" y="34975"/>
                  <a:pt x="4571" y="34838"/>
                </a:cubicBezTo>
                <a:cubicBezTo>
                  <a:pt x="4685" y="34361"/>
                  <a:pt x="4276" y="34474"/>
                  <a:pt x="4321" y="34065"/>
                </a:cubicBezTo>
                <a:cubicBezTo>
                  <a:pt x="4730" y="34133"/>
                  <a:pt x="5140" y="34565"/>
                  <a:pt x="5231" y="33860"/>
                </a:cubicBezTo>
                <a:cubicBezTo>
                  <a:pt x="5253" y="34747"/>
                  <a:pt x="5617" y="35998"/>
                  <a:pt x="5276" y="37044"/>
                </a:cubicBezTo>
                <a:cubicBezTo>
                  <a:pt x="5549" y="37385"/>
                  <a:pt x="5435" y="38158"/>
                  <a:pt x="5435" y="38795"/>
                </a:cubicBezTo>
                <a:cubicBezTo>
                  <a:pt x="5458" y="39000"/>
                  <a:pt x="5776" y="38886"/>
                  <a:pt x="5708" y="39227"/>
                </a:cubicBezTo>
                <a:cubicBezTo>
                  <a:pt x="5458" y="39500"/>
                  <a:pt x="5276" y="39477"/>
                  <a:pt x="5049" y="39545"/>
                </a:cubicBezTo>
                <a:cubicBezTo>
                  <a:pt x="5140" y="40068"/>
                  <a:pt x="5072" y="39955"/>
                  <a:pt x="5140" y="40637"/>
                </a:cubicBezTo>
                <a:cubicBezTo>
                  <a:pt x="5322" y="40682"/>
                  <a:pt x="5367" y="40569"/>
                  <a:pt x="5504" y="40546"/>
                </a:cubicBezTo>
                <a:cubicBezTo>
                  <a:pt x="5299" y="40364"/>
                  <a:pt x="5344" y="39932"/>
                  <a:pt x="5140" y="39773"/>
                </a:cubicBezTo>
                <a:cubicBezTo>
                  <a:pt x="5731" y="39113"/>
                  <a:pt x="5936" y="40228"/>
                  <a:pt x="5776" y="40773"/>
                </a:cubicBezTo>
                <a:cubicBezTo>
                  <a:pt x="5776" y="40751"/>
                  <a:pt x="5595" y="40637"/>
                  <a:pt x="5595" y="40660"/>
                </a:cubicBezTo>
                <a:cubicBezTo>
                  <a:pt x="5572" y="40705"/>
                  <a:pt x="5595" y="41296"/>
                  <a:pt x="5754" y="41205"/>
                </a:cubicBezTo>
                <a:cubicBezTo>
                  <a:pt x="5708" y="41842"/>
                  <a:pt x="5776" y="43184"/>
                  <a:pt x="5913" y="44162"/>
                </a:cubicBezTo>
                <a:cubicBezTo>
                  <a:pt x="5981" y="44821"/>
                  <a:pt x="5822" y="45549"/>
                  <a:pt x="5867" y="46117"/>
                </a:cubicBezTo>
                <a:cubicBezTo>
                  <a:pt x="5890" y="46413"/>
                  <a:pt x="6095" y="46754"/>
                  <a:pt x="6140" y="47118"/>
                </a:cubicBezTo>
                <a:cubicBezTo>
                  <a:pt x="6163" y="47550"/>
                  <a:pt x="6118" y="47959"/>
                  <a:pt x="6390" y="48209"/>
                </a:cubicBezTo>
                <a:cubicBezTo>
                  <a:pt x="6709" y="48164"/>
                  <a:pt x="6595" y="47595"/>
                  <a:pt x="6959" y="47573"/>
                </a:cubicBezTo>
                <a:cubicBezTo>
                  <a:pt x="6777" y="47072"/>
                  <a:pt x="6845" y="46276"/>
                  <a:pt x="7255" y="46163"/>
                </a:cubicBezTo>
                <a:cubicBezTo>
                  <a:pt x="6913" y="46026"/>
                  <a:pt x="6777" y="45685"/>
                  <a:pt x="6709" y="45276"/>
                </a:cubicBezTo>
                <a:cubicBezTo>
                  <a:pt x="6459" y="45162"/>
                  <a:pt x="6459" y="45412"/>
                  <a:pt x="6254" y="45367"/>
                </a:cubicBezTo>
                <a:cubicBezTo>
                  <a:pt x="6163" y="44707"/>
                  <a:pt x="6754" y="45026"/>
                  <a:pt x="6982" y="45162"/>
                </a:cubicBezTo>
                <a:cubicBezTo>
                  <a:pt x="7050" y="45071"/>
                  <a:pt x="6982" y="44616"/>
                  <a:pt x="7095" y="44298"/>
                </a:cubicBezTo>
                <a:cubicBezTo>
                  <a:pt x="7095" y="44071"/>
                  <a:pt x="6754" y="44457"/>
                  <a:pt x="6641" y="44162"/>
                </a:cubicBezTo>
                <a:cubicBezTo>
                  <a:pt x="6459" y="44207"/>
                  <a:pt x="6936" y="44707"/>
                  <a:pt x="6618" y="44935"/>
                </a:cubicBezTo>
                <a:cubicBezTo>
                  <a:pt x="6504" y="44821"/>
                  <a:pt x="6436" y="44639"/>
                  <a:pt x="6254" y="44594"/>
                </a:cubicBezTo>
                <a:cubicBezTo>
                  <a:pt x="6390" y="43798"/>
                  <a:pt x="6231" y="42865"/>
                  <a:pt x="6300" y="41660"/>
                </a:cubicBezTo>
                <a:cubicBezTo>
                  <a:pt x="6504" y="41296"/>
                  <a:pt x="6277" y="42320"/>
                  <a:pt x="6572" y="42206"/>
                </a:cubicBezTo>
                <a:cubicBezTo>
                  <a:pt x="6800" y="42206"/>
                  <a:pt x="6754" y="41842"/>
                  <a:pt x="6754" y="41546"/>
                </a:cubicBezTo>
                <a:cubicBezTo>
                  <a:pt x="6800" y="41274"/>
                  <a:pt x="6413" y="41455"/>
                  <a:pt x="6504" y="41114"/>
                </a:cubicBezTo>
                <a:cubicBezTo>
                  <a:pt x="6777" y="41387"/>
                  <a:pt x="6845" y="40978"/>
                  <a:pt x="6777" y="40796"/>
                </a:cubicBezTo>
                <a:cubicBezTo>
                  <a:pt x="6686" y="40546"/>
                  <a:pt x="6368" y="40773"/>
                  <a:pt x="6686" y="40569"/>
                </a:cubicBezTo>
                <a:cubicBezTo>
                  <a:pt x="6959" y="40387"/>
                  <a:pt x="7050" y="40068"/>
                  <a:pt x="6891" y="39795"/>
                </a:cubicBezTo>
                <a:cubicBezTo>
                  <a:pt x="6709" y="39909"/>
                  <a:pt x="6732" y="40296"/>
                  <a:pt x="6413" y="40228"/>
                </a:cubicBezTo>
                <a:cubicBezTo>
                  <a:pt x="6390" y="39886"/>
                  <a:pt x="6663" y="39955"/>
                  <a:pt x="6709" y="39682"/>
                </a:cubicBezTo>
                <a:cubicBezTo>
                  <a:pt x="6686" y="39614"/>
                  <a:pt x="6618" y="39591"/>
                  <a:pt x="6618" y="39477"/>
                </a:cubicBezTo>
                <a:cubicBezTo>
                  <a:pt x="6368" y="39386"/>
                  <a:pt x="6436" y="39704"/>
                  <a:pt x="6345" y="39795"/>
                </a:cubicBezTo>
                <a:cubicBezTo>
                  <a:pt x="6140" y="39886"/>
                  <a:pt x="6254" y="39477"/>
                  <a:pt x="6254" y="39454"/>
                </a:cubicBezTo>
                <a:cubicBezTo>
                  <a:pt x="6186" y="39204"/>
                  <a:pt x="6095" y="39204"/>
                  <a:pt x="6072" y="39022"/>
                </a:cubicBezTo>
                <a:cubicBezTo>
                  <a:pt x="6027" y="38545"/>
                  <a:pt x="6140" y="37885"/>
                  <a:pt x="6095" y="37271"/>
                </a:cubicBezTo>
                <a:cubicBezTo>
                  <a:pt x="6345" y="37544"/>
                  <a:pt x="6163" y="37703"/>
                  <a:pt x="6186" y="38158"/>
                </a:cubicBezTo>
                <a:cubicBezTo>
                  <a:pt x="6413" y="38135"/>
                  <a:pt x="6368" y="37794"/>
                  <a:pt x="6368" y="37499"/>
                </a:cubicBezTo>
                <a:cubicBezTo>
                  <a:pt x="6641" y="37499"/>
                  <a:pt x="6709" y="37249"/>
                  <a:pt x="6823" y="37067"/>
                </a:cubicBezTo>
                <a:cubicBezTo>
                  <a:pt x="6686" y="36703"/>
                  <a:pt x="6595" y="37340"/>
                  <a:pt x="6277" y="37158"/>
                </a:cubicBezTo>
                <a:cubicBezTo>
                  <a:pt x="6209" y="36544"/>
                  <a:pt x="6845" y="36748"/>
                  <a:pt x="7027" y="36430"/>
                </a:cubicBezTo>
                <a:cubicBezTo>
                  <a:pt x="7027" y="36021"/>
                  <a:pt x="7118" y="35725"/>
                  <a:pt x="7232" y="35429"/>
                </a:cubicBezTo>
                <a:cubicBezTo>
                  <a:pt x="7209" y="35247"/>
                  <a:pt x="6913" y="35361"/>
                  <a:pt x="6868" y="35225"/>
                </a:cubicBezTo>
                <a:cubicBezTo>
                  <a:pt x="6800" y="34656"/>
                  <a:pt x="7277" y="34770"/>
                  <a:pt x="7164" y="34133"/>
                </a:cubicBezTo>
                <a:cubicBezTo>
                  <a:pt x="7573" y="34201"/>
                  <a:pt x="7550" y="33724"/>
                  <a:pt x="7982" y="33815"/>
                </a:cubicBezTo>
                <a:cubicBezTo>
                  <a:pt x="7732" y="34179"/>
                  <a:pt x="8073" y="34588"/>
                  <a:pt x="8232" y="34815"/>
                </a:cubicBezTo>
                <a:cubicBezTo>
                  <a:pt x="8369" y="34770"/>
                  <a:pt x="8323" y="34543"/>
                  <a:pt x="8346" y="34361"/>
                </a:cubicBezTo>
                <a:cubicBezTo>
                  <a:pt x="8414" y="34452"/>
                  <a:pt x="8551" y="34497"/>
                  <a:pt x="8710" y="34497"/>
                </a:cubicBezTo>
                <a:cubicBezTo>
                  <a:pt x="8710" y="34724"/>
                  <a:pt x="8619" y="34838"/>
                  <a:pt x="8414" y="34815"/>
                </a:cubicBezTo>
                <a:cubicBezTo>
                  <a:pt x="8369" y="34975"/>
                  <a:pt x="8778" y="35088"/>
                  <a:pt x="8505" y="35134"/>
                </a:cubicBezTo>
                <a:cubicBezTo>
                  <a:pt x="8346" y="35293"/>
                  <a:pt x="8301" y="35225"/>
                  <a:pt x="8323" y="34906"/>
                </a:cubicBezTo>
                <a:cubicBezTo>
                  <a:pt x="8164" y="35111"/>
                  <a:pt x="7846" y="35020"/>
                  <a:pt x="7778" y="34793"/>
                </a:cubicBezTo>
                <a:cubicBezTo>
                  <a:pt x="7505" y="34952"/>
                  <a:pt x="7937" y="35179"/>
                  <a:pt x="7869" y="35452"/>
                </a:cubicBezTo>
                <a:cubicBezTo>
                  <a:pt x="7641" y="35475"/>
                  <a:pt x="7527" y="35611"/>
                  <a:pt x="7232" y="35543"/>
                </a:cubicBezTo>
                <a:cubicBezTo>
                  <a:pt x="7209" y="35884"/>
                  <a:pt x="7687" y="35657"/>
                  <a:pt x="7664" y="35998"/>
                </a:cubicBezTo>
                <a:cubicBezTo>
                  <a:pt x="7914" y="36043"/>
                  <a:pt x="7755" y="35566"/>
                  <a:pt x="8050" y="35680"/>
                </a:cubicBezTo>
                <a:cubicBezTo>
                  <a:pt x="7982" y="35839"/>
                  <a:pt x="8141" y="36248"/>
                  <a:pt x="7937" y="36225"/>
                </a:cubicBezTo>
                <a:cubicBezTo>
                  <a:pt x="8073" y="36407"/>
                  <a:pt x="8255" y="36498"/>
                  <a:pt x="8210" y="36885"/>
                </a:cubicBezTo>
                <a:cubicBezTo>
                  <a:pt x="7914" y="36680"/>
                  <a:pt x="7641" y="36726"/>
                  <a:pt x="7755" y="37317"/>
                </a:cubicBezTo>
                <a:cubicBezTo>
                  <a:pt x="7527" y="37590"/>
                  <a:pt x="7505" y="37021"/>
                  <a:pt x="7277" y="37294"/>
                </a:cubicBezTo>
                <a:cubicBezTo>
                  <a:pt x="7391" y="37431"/>
                  <a:pt x="7550" y="37499"/>
                  <a:pt x="7459" y="37840"/>
                </a:cubicBezTo>
                <a:cubicBezTo>
                  <a:pt x="7300" y="37817"/>
                  <a:pt x="7300" y="37931"/>
                  <a:pt x="7277" y="38067"/>
                </a:cubicBezTo>
                <a:cubicBezTo>
                  <a:pt x="7073" y="37999"/>
                  <a:pt x="6732" y="37840"/>
                  <a:pt x="6550" y="38044"/>
                </a:cubicBezTo>
                <a:cubicBezTo>
                  <a:pt x="6618" y="38249"/>
                  <a:pt x="6913" y="38204"/>
                  <a:pt x="6800" y="38590"/>
                </a:cubicBezTo>
                <a:cubicBezTo>
                  <a:pt x="6436" y="38727"/>
                  <a:pt x="6618" y="38226"/>
                  <a:pt x="6254" y="38363"/>
                </a:cubicBezTo>
                <a:cubicBezTo>
                  <a:pt x="6140" y="38795"/>
                  <a:pt x="6504" y="38658"/>
                  <a:pt x="6618" y="38818"/>
                </a:cubicBezTo>
                <a:cubicBezTo>
                  <a:pt x="6572" y="39022"/>
                  <a:pt x="6209" y="38818"/>
                  <a:pt x="6345" y="39250"/>
                </a:cubicBezTo>
                <a:cubicBezTo>
                  <a:pt x="6436" y="39318"/>
                  <a:pt x="6686" y="39295"/>
                  <a:pt x="6800" y="39591"/>
                </a:cubicBezTo>
                <a:cubicBezTo>
                  <a:pt x="7004" y="39500"/>
                  <a:pt x="6550" y="39318"/>
                  <a:pt x="6709" y="38931"/>
                </a:cubicBezTo>
                <a:cubicBezTo>
                  <a:pt x="6959" y="39091"/>
                  <a:pt x="6891" y="38681"/>
                  <a:pt x="7004" y="38613"/>
                </a:cubicBezTo>
                <a:cubicBezTo>
                  <a:pt x="7050" y="38567"/>
                  <a:pt x="7209" y="38636"/>
                  <a:pt x="7277" y="38613"/>
                </a:cubicBezTo>
                <a:cubicBezTo>
                  <a:pt x="7368" y="38567"/>
                  <a:pt x="7368" y="38340"/>
                  <a:pt x="7550" y="38408"/>
                </a:cubicBezTo>
                <a:cubicBezTo>
                  <a:pt x="7618" y="38522"/>
                  <a:pt x="7664" y="38704"/>
                  <a:pt x="7618" y="38954"/>
                </a:cubicBezTo>
                <a:cubicBezTo>
                  <a:pt x="7505" y="38909"/>
                  <a:pt x="7482" y="38749"/>
                  <a:pt x="7368" y="38727"/>
                </a:cubicBezTo>
                <a:cubicBezTo>
                  <a:pt x="7346" y="39000"/>
                  <a:pt x="7391" y="39181"/>
                  <a:pt x="7527" y="39272"/>
                </a:cubicBezTo>
                <a:cubicBezTo>
                  <a:pt x="7982" y="39227"/>
                  <a:pt x="7891" y="38727"/>
                  <a:pt x="7823" y="38295"/>
                </a:cubicBezTo>
                <a:cubicBezTo>
                  <a:pt x="8096" y="38181"/>
                  <a:pt x="7982" y="38545"/>
                  <a:pt x="8005" y="38727"/>
                </a:cubicBezTo>
                <a:cubicBezTo>
                  <a:pt x="8232" y="38545"/>
                  <a:pt x="8437" y="38431"/>
                  <a:pt x="8642" y="38749"/>
                </a:cubicBezTo>
                <a:cubicBezTo>
                  <a:pt x="8733" y="38727"/>
                  <a:pt x="8710" y="38545"/>
                  <a:pt x="8824" y="38545"/>
                </a:cubicBezTo>
                <a:cubicBezTo>
                  <a:pt x="8801" y="38272"/>
                  <a:pt x="8483" y="38158"/>
                  <a:pt x="8755" y="37885"/>
                </a:cubicBezTo>
                <a:cubicBezTo>
                  <a:pt x="9142" y="37976"/>
                  <a:pt x="8960" y="38863"/>
                  <a:pt x="9006" y="39523"/>
                </a:cubicBezTo>
                <a:cubicBezTo>
                  <a:pt x="9006" y="39886"/>
                  <a:pt x="9142" y="40182"/>
                  <a:pt x="9074" y="40500"/>
                </a:cubicBezTo>
                <a:cubicBezTo>
                  <a:pt x="9006" y="40523"/>
                  <a:pt x="8937" y="40182"/>
                  <a:pt x="8983" y="40068"/>
                </a:cubicBezTo>
                <a:cubicBezTo>
                  <a:pt x="8778" y="40409"/>
                  <a:pt x="9074" y="40432"/>
                  <a:pt x="9074" y="40728"/>
                </a:cubicBezTo>
                <a:cubicBezTo>
                  <a:pt x="9074" y="40887"/>
                  <a:pt x="8869" y="41046"/>
                  <a:pt x="8869" y="41046"/>
                </a:cubicBezTo>
                <a:cubicBezTo>
                  <a:pt x="8892" y="41251"/>
                  <a:pt x="9119" y="41387"/>
                  <a:pt x="9142" y="41592"/>
                </a:cubicBezTo>
                <a:cubicBezTo>
                  <a:pt x="9165" y="41774"/>
                  <a:pt x="9051" y="41842"/>
                  <a:pt x="9051" y="42047"/>
                </a:cubicBezTo>
                <a:cubicBezTo>
                  <a:pt x="9051" y="42411"/>
                  <a:pt x="9278" y="42865"/>
                  <a:pt x="9028" y="43138"/>
                </a:cubicBezTo>
                <a:cubicBezTo>
                  <a:pt x="8574" y="43047"/>
                  <a:pt x="8392" y="42592"/>
                  <a:pt x="8596" y="42024"/>
                </a:cubicBezTo>
                <a:cubicBezTo>
                  <a:pt x="8278" y="42047"/>
                  <a:pt x="8323" y="42524"/>
                  <a:pt x="8301" y="42888"/>
                </a:cubicBezTo>
                <a:cubicBezTo>
                  <a:pt x="8369" y="43206"/>
                  <a:pt x="8437" y="43025"/>
                  <a:pt x="8664" y="43025"/>
                </a:cubicBezTo>
                <a:cubicBezTo>
                  <a:pt x="8642" y="43229"/>
                  <a:pt x="8687" y="43366"/>
                  <a:pt x="8846" y="43343"/>
                </a:cubicBezTo>
                <a:cubicBezTo>
                  <a:pt x="8869" y="43548"/>
                  <a:pt x="8755" y="43889"/>
                  <a:pt x="9028" y="43775"/>
                </a:cubicBezTo>
                <a:cubicBezTo>
                  <a:pt x="9187" y="43775"/>
                  <a:pt x="8892" y="43366"/>
                  <a:pt x="9119" y="43252"/>
                </a:cubicBezTo>
                <a:cubicBezTo>
                  <a:pt x="9347" y="43752"/>
                  <a:pt x="9097" y="44366"/>
                  <a:pt x="9187" y="45003"/>
                </a:cubicBezTo>
                <a:cubicBezTo>
                  <a:pt x="9210" y="45139"/>
                  <a:pt x="9347" y="45276"/>
                  <a:pt x="9369" y="45435"/>
                </a:cubicBezTo>
                <a:cubicBezTo>
                  <a:pt x="9392" y="45912"/>
                  <a:pt x="9415" y="46572"/>
                  <a:pt x="9438" y="47072"/>
                </a:cubicBezTo>
                <a:cubicBezTo>
                  <a:pt x="9460" y="47891"/>
                  <a:pt x="9483" y="48823"/>
                  <a:pt x="9392" y="49369"/>
                </a:cubicBezTo>
                <a:cubicBezTo>
                  <a:pt x="9392" y="49392"/>
                  <a:pt x="9233" y="49346"/>
                  <a:pt x="9210" y="49369"/>
                </a:cubicBezTo>
                <a:cubicBezTo>
                  <a:pt x="9119" y="49460"/>
                  <a:pt x="9369" y="49665"/>
                  <a:pt x="9301" y="49801"/>
                </a:cubicBezTo>
                <a:cubicBezTo>
                  <a:pt x="8687" y="49551"/>
                  <a:pt x="9460" y="50028"/>
                  <a:pt x="9278" y="50574"/>
                </a:cubicBezTo>
                <a:cubicBezTo>
                  <a:pt x="9301" y="50688"/>
                  <a:pt x="9460" y="50665"/>
                  <a:pt x="9551" y="50688"/>
                </a:cubicBezTo>
                <a:cubicBezTo>
                  <a:pt x="9529" y="51120"/>
                  <a:pt x="9642" y="51734"/>
                  <a:pt x="9347" y="51893"/>
                </a:cubicBezTo>
                <a:cubicBezTo>
                  <a:pt x="9301" y="52234"/>
                  <a:pt x="9642" y="52143"/>
                  <a:pt x="9529" y="52553"/>
                </a:cubicBezTo>
                <a:cubicBezTo>
                  <a:pt x="9210" y="52621"/>
                  <a:pt x="9097" y="52462"/>
                  <a:pt x="9165" y="52098"/>
                </a:cubicBezTo>
                <a:cubicBezTo>
                  <a:pt x="8892" y="52075"/>
                  <a:pt x="8892" y="52416"/>
                  <a:pt x="8892" y="52757"/>
                </a:cubicBezTo>
                <a:cubicBezTo>
                  <a:pt x="9165" y="52825"/>
                  <a:pt x="9233" y="52644"/>
                  <a:pt x="9438" y="52644"/>
                </a:cubicBezTo>
                <a:cubicBezTo>
                  <a:pt x="9756" y="57874"/>
                  <a:pt x="9460" y="63104"/>
                  <a:pt x="9392" y="68175"/>
                </a:cubicBezTo>
                <a:cubicBezTo>
                  <a:pt x="9369" y="69016"/>
                  <a:pt x="9415" y="69721"/>
                  <a:pt x="9347" y="70563"/>
                </a:cubicBezTo>
                <a:cubicBezTo>
                  <a:pt x="9347" y="70744"/>
                  <a:pt x="9438" y="70767"/>
                  <a:pt x="9438" y="70904"/>
                </a:cubicBezTo>
                <a:cubicBezTo>
                  <a:pt x="9415" y="71267"/>
                  <a:pt x="9324" y="71995"/>
                  <a:pt x="9324" y="72655"/>
                </a:cubicBezTo>
                <a:cubicBezTo>
                  <a:pt x="9301" y="73018"/>
                  <a:pt x="9438" y="73360"/>
                  <a:pt x="9392" y="73746"/>
                </a:cubicBezTo>
                <a:cubicBezTo>
                  <a:pt x="9324" y="74269"/>
                  <a:pt x="9256" y="75815"/>
                  <a:pt x="9347" y="76702"/>
                </a:cubicBezTo>
                <a:cubicBezTo>
                  <a:pt x="9392" y="77203"/>
                  <a:pt x="9665" y="77862"/>
                  <a:pt x="9324" y="78544"/>
                </a:cubicBezTo>
                <a:cubicBezTo>
                  <a:pt x="9438" y="79113"/>
                  <a:pt x="9506" y="79545"/>
                  <a:pt x="9301" y="79977"/>
                </a:cubicBezTo>
                <a:cubicBezTo>
                  <a:pt x="9392" y="79909"/>
                  <a:pt x="9392" y="79727"/>
                  <a:pt x="9574" y="79749"/>
                </a:cubicBezTo>
                <a:cubicBezTo>
                  <a:pt x="9438" y="80568"/>
                  <a:pt x="9597" y="81182"/>
                  <a:pt x="9551" y="82160"/>
                </a:cubicBezTo>
                <a:cubicBezTo>
                  <a:pt x="9415" y="82114"/>
                  <a:pt x="9392" y="81978"/>
                  <a:pt x="9278" y="81933"/>
                </a:cubicBezTo>
                <a:cubicBezTo>
                  <a:pt x="9165" y="82387"/>
                  <a:pt x="9574" y="82228"/>
                  <a:pt x="9620" y="82501"/>
                </a:cubicBezTo>
                <a:cubicBezTo>
                  <a:pt x="9597" y="82751"/>
                  <a:pt x="9233" y="82546"/>
                  <a:pt x="9165" y="82478"/>
                </a:cubicBezTo>
                <a:cubicBezTo>
                  <a:pt x="9210" y="82797"/>
                  <a:pt x="9392" y="82956"/>
                  <a:pt x="9438" y="83251"/>
                </a:cubicBezTo>
                <a:cubicBezTo>
                  <a:pt x="9278" y="83593"/>
                  <a:pt x="9415" y="83820"/>
                  <a:pt x="9415" y="84229"/>
                </a:cubicBezTo>
                <a:cubicBezTo>
                  <a:pt x="9415" y="84434"/>
                  <a:pt x="9301" y="84616"/>
                  <a:pt x="9324" y="84775"/>
                </a:cubicBezTo>
                <a:cubicBezTo>
                  <a:pt x="9324" y="85048"/>
                  <a:pt x="9597" y="85503"/>
                  <a:pt x="9483" y="86094"/>
                </a:cubicBezTo>
                <a:cubicBezTo>
                  <a:pt x="9460" y="86253"/>
                  <a:pt x="9301" y="86390"/>
                  <a:pt x="9301" y="86412"/>
                </a:cubicBezTo>
                <a:cubicBezTo>
                  <a:pt x="9278" y="86617"/>
                  <a:pt x="9597" y="86708"/>
                  <a:pt x="9278" y="86958"/>
                </a:cubicBezTo>
                <a:cubicBezTo>
                  <a:pt x="9347" y="87345"/>
                  <a:pt x="9597" y="88231"/>
                  <a:pt x="9620" y="88732"/>
                </a:cubicBezTo>
                <a:cubicBezTo>
                  <a:pt x="9642" y="88936"/>
                  <a:pt x="9529" y="89118"/>
                  <a:pt x="9529" y="89164"/>
                </a:cubicBezTo>
                <a:cubicBezTo>
                  <a:pt x="9529" y="89346"/>
                  <a:pt x="9620" y="89391"/>
                  <a:pt x="9620" y="89596"/>
                </a:cubicBezTo>
                <a:cubicBezTo>
                  <a:pt x="9597" y="89823"/>
                  <a:pt x="9438" y="89823"/>
                  <a:pt x="9415" y="89914"/>
                </a:cubicBezTo>
                <a:cubicBezTo>
                  <a:pt x="9415" y="89982"/>
                  <a:pt x="9529" y="90119"/>
                  <a:pt x="9506" y="90255"/>
                </a:cubicBezTo>
                <a:cubicBezTo>
                  <a:pt x="9483" y="90733"/>
                  <a:pt x="9324" y="91461"/>
                  <a:pt x="9392" y="91893"/>
                </a:cubicBezTo>
                <a:cubicBezTo>
                  <a:pt x="9415" y="92075"/>
                  <a:pt x="9551" y="92234"/>
                  <a:pt x="9574" y="92393"/>
                </a:cubicBezTo>
                <a:cubicBezTo>
                  <a:pt x="9483" y="92461"/>
                  <a:pt x="9438" y="92552"/>
                  <a:pt x="9369" y="92666"/>
                </a:cubicBezTo>
                <a:cubicBezTo>
                  <a:pt x="9551" y="92825"/>
                  <a:pt x="9460" y="93189"/>
                  <a:pt x="9460" y="93439"/>
                </a:cubicBezTo>
                <a:cubicBezTo>
                  <a:pt x="9438" y="93644"/>
                  <a:pt x="9620" y="93825"/>
                  <a:pt x="9620" y="94007"/>
                </a:cubicBezTo>
                <a:cubicBezTo>
                  <a:pt x="9642" y="94167"/>
                  <a:pt x="9529" y="94235"/>
                  <a:pt x="9529" y="94394"/>
                </a:cubicBezTo>
                <a:cubicBezTo>
                  <a:pt x="9551" y="94962"/>
                  <a:pt x="9642" y="95690"/>
                  <a:pt x="9665" y="96281"/>
                </a:cubicBezTo>
                <a:cubicBezTo>
                  <a:pt x="9688" y="96418"/>
                  <a:pt x="9574" y="96509"/>
                  <a:pt x="9574" y="96600"/>
                </a:cubicBezTo>
                <a:cubicBezTo>
                  <a:pt x="9597" y="97191"/>
                  <a:pt x="9779" y="97532"/>
                  <a:pt x="9733" y="97919"/>
                </a:cubicBezTo>
                <a:cubicBezTo>
                  <a:pt x="9711" y="98123"/>
                  <a:pt x="9620" y="98169"/>
                  <a:pt x="9551" y="98373"/>
                </a:cubicBezTo>
                <a:cubicBezTo>
                  <a:pt x="9597" y="98783"/>
                  <a:pt x="9711" y="99033"/>
                  <a:pt x="9711" y="99556"/>
                </a:cubicBezTo>
                <a:cubicBezTo>
                  <a:pt x="9620" y="99715"/>
                  <a:pt x="9597" y="99874"/>
                  <a:pt x="9415" y="100056"/>
                </a:cubicBezTo>
                <a:cubicBezTo>
                  <a:pt x="9438" y="100147"/>
                  <a:pt x="9597" y="99943"/>
                  <a:pt x="9688" y="99806"/>
                </a:cubicBezTo>
                <a:cubicBezTo>
                  <a:pt x="9938" y="99829"/>
                  <a:pt x="10279" y="99670"/>
                  <a:pt x="10529" y="99579"/>
                </a:cubicBezTo>
                <a:cubicBezTo>
                  <a:pt x="10779" y="99488"/>
                  <a:pt x="10984" y="99442"/>
                  <a:pt x="11007" y="99670"/>
                </a:cubicBezTo>
                <a:cubicBezTo>
                  <a:pt x="11348" y="99556"/>
                  <a:pt x="11325" y="99624"/>
                  <a:pt x="11734" y="99465"/>
                </a:cubicBezTo>
                <a:cubicBezTo>
                  <a:pt x="11734" y="99601"/>
                  <a:pt x="11848" y="99647"/>
                  <a:pt x="11598" y="100011"/>
                </a:cubicBezTo>
                <a:cubicBezTo>
                  <a:pt x="11985" y="99943"/>
                  <a:pt x="11825" y="99738"/>
                  <a:pt x="12075" y="99510"/>
                </a:cubicBezTo>
                <a:cubicBezTo>
                  <a:pt x="12508" y="99351"/>
                  <a:pt x="12348" y="99738"/>
                  <a:pt x="12735" y="99601"/>
                </a:cubicBezTo>
                <a:cubicBezTo>
                  <a:pt x="12894" y="99556"/>
                  <a:pt x="12940" y="99238"/>
                  <a:pt x="13076" y="99147"/>
                </a:cubicBezTo>
                <a:cubicBezTo>
                  <a:pt x="13417" y="99238"/>
                  <a:pt x="14054" y="98874"/>
                  <a:pt x="14600" y="98806"/>
                </a:cubicBezTo>
                <a:cubicBezTo>
                  <a:pt x="14759" y="98806"/>
                  <a:pt x="14941" y="98919"/>
                  <a:pt x="15145" y="98874"/>
                </a:cubicBezTo>
                <a:cubicBezTo>
                  <a:pt x="15395" y="98828"/>
                  <a:pt x="15759" y="98624"/>
                  <a:pt x="16078" y="98487"/>
                </a:cubicBezTo>
                <a:cubicBezTo>
                  <a:pt x="16396" y="98373"/>
                  <a:pt x="16692" y="98305"/>
                  <a:pt x="16874" y="98464"/>
                </a:cubicBezTo>
                <a:cubicBezTo>
                  <a:pt x="16942" y="98373"/>
                  <a:pt x="16965" y="98260"/>
                  <a:pt x="16987" y="98146"/>
                </a:cubicBezTo>
                <a:cubicBezTo>
                  <a:pt x="17283" y="98169"/>
                  <a:pt x="17488" y="98032"/>
                  <a:pt x="17669" y="97919"/>
                </a:cubicBezTo>
                <a:cubicBezTo>
                  <a:pt x="17760" y="97850"/>
                  <a:pt x="17897" y="97759"/>
                  <a:pt x="18033" y="97714"/>
                </a:cubicBezTo>
                <a:cubicBezTo>
                  <a:pt x="18193" y="97646"/>
                  <a:pt x="18352" y="97600"/>
                  <a:pt x="18556" y="97578"/>
                </a:cubicBezTo>
                <a:cubicBezTo>
                  <a:pt x="18579" y="97168"/>
                  <a:pt x="18875" y="97259"/>
                  <a:pt x="19239" y="97032"/>
                </a:cubicBezTo>
                <a:cubicBezTo>
                  <a:pt x="19239" y="96918"/>
                  <a:pt x="18988" y="96827"/>
                  <a:pt x="18943" y="96850"/>
                </a:cubicBezTo>
                <a:cubicBezTo>
                  <a:pt x="18829" y="96873"/>
                  <a:pt x="18829" y="97077"/>
                  <a:pt x="18716" y="97123"/>
                </a:cubicBezTo>
                <a:cubicBezTo>
                  <a:pt x="18579" y="97214"/>
                  <a:pt x="18488" y="97100"/>
                  <a:pt x="18397" y="97168"/>
                </a:cubicBezTo>
                <a:cubicBezTo>
                  <a:pt x="18283" y="97236"/>
                  <a:pt x="18193" y="97418"/>
                  <a:pt x="18079" y="97487"/>
                </a:cubicBezTo>
                <a:cubicBezTo>
                  <a:pt x="17874" y="97555"/>
                  <a:pt x="17647" y="97532"/>
                  <a:pt x="17510" y="97578"/>
                </a:cubicBezTo>
                <a:cubicBezTo>
                  <a:pt x="17328" y="97623"/>
                  <a:pt x="17124" y="97828"/>
                  <a:pt x="16760" y="97828"/>
                </a:cubicBezTo>
                <a:cubicBezTo>
                  <a:pt x="16669" y="97828"/>
                  <a:pt x="16532" y="97714"/>
                  <a:pt x="16510" y="97714"/>
                </a:cubicBezTo>
                <a:cubicBezTo>
                  <a:pt x="16442" y="97714"/>
                  <a:pt x="16214" y="97919"/>
                  <a:pt x="16009" y="97964"/>
                </a:cubicBezTo>
                <a:cubicBezTo>
                  <a:pt x="15782" y="97987"/>
                  <a:pt x="15737" y="98055"/>
                  <a:pt x="15418" y="98123"/>
                </a:cubicBezTo>
                <a:cubicBezTo>
                  <a:pt x="15168" y="98169"/>
                  <a:pt x="14804" y="98237"/>
                  <a:pt x="14395" y="98373"/>
                </a:cubicBezTo>
                <a:cubicBezTo>
                  <a:pt x="14418" y="98214"/>
                  <a:pt x="14509" y="98192"/>
                  <a:pt x="14531" y="98055"/>
                </a:cubicBezTo>
                <a:cubicBezTo>
                  <a:pt x="14327" y="98101"/>
                  <a:pt x="14054" y="98214"/>
                  <a:pt x="14213" y="97828"/>
                </a:cubicBezTo>
                <a:cubicBezTo>
                  <a:pt x="14122" y="97873"/>
                  <a:pt x="14099" y="98032"/>
                  <a:pt x="14054" y="98169"/>
                </a:cubicBezTo>
                <a:cubicBezTo>
                  <a:pt x="13963" y="98396"/>
                  <a:pt x="14281" y="98169"/>
                  <a:pt x="14372" y="98192"/>
                </a:cubicBezTo>
                <a:cubicBezTo>
                  <a:pt x="14077" y="98624"/>
                  <a:pt x="13554" y="98601"/>
                  <a:pt x="13258" y="98510"/>
                </a:cubicBezTo>
                <a:cubicBezTo>
                  <a:pt x="13144" y="98396"/>
                  <a:pt x="12849" y="98987"/>
                  <a:pt x="12917" y="98669"/>
                </a:cubicBezTo>
                <a:cubicBezTo>
                  <a:pt x="12871" y="98487"/>
                  <a:pt x="13053" y="98464"/>
                  <a:pt x="13212" y="98328"/>
                </a:cubicBezTo>
                <a:cubicBezTo>
                  <a:pt x="13303" y="98237"/>
                  <a:pt x="13281" y="98101"/>
                  <a:pt x="13440" y="98078"/>
                </a:cubicBezTo>
                <a:cubicBezTo>
                  <a:pt x="13485" y="98078"/>
                  <a:pt x="13440" y="98192"/>
                  <a:pt x="13531" y="98169"/>
                </a:cubicBezTo>
                <a:cubicBezTo>
                  <a:pt x="13463" y="98283"/>
                  <a:pt x="13372" y="98283"/>
                  <a:pt x="13281" y="98305"/>
                </a:cubicBezTo>
                <a:cubicBezTo>
                  <a:pt x="13394" y="98555"/>
                  <a:pt x="13758" y="98146"/>
                  <a:pt x="13940" y="98283"/>
                </a:cubicBezTo>
                <a:cubicBezTo>
                  <a:pt x="14213" y="97669"/>
                  <a:pt x="13394" y="98373"/>
                  <a:pt x="13758" y="97714"/>
                </a:cubicBezTo>
                <a:cubicBezTo>
                  <a:pt x="13349" y="97941"/>
                  <a:pt x="12985" y="98487"/>
                  <a:pt x="12621" y="98328"/>
                </a:cubicBezTo>
                <a:cubicBezTo>
                  <a:pt x="12280" y="98806"/>
                  <a:pt x="12894" y="98396"/>
                  <a:pt x="12644" y="98828"/>
                </a:cubicBezTo>
                <a:cubicBezTo>
                  <a:pt x="12280" y="98919"/>
                  <a:pt x="11985" y="98919"/>
                  <a:pt x="11962" y="98715"/>
                </a:cubicBezTo>
                <a:cubicBezTo>
                  <a:pt x="12166" y="98555"/>
                  <a:pt x="12576" y="98487"/>
                  <a:pt x="12553" y="98123"/>
                </a:cubicBezTo>
                <a:cubicBezTo>
                  <a:pt x="12394" y="98192"/>
                  <a:pt x="12257" y="98555"/>
                  <a:pt x="12075" y="98510"/>
                </a:cubicBezTo>
                <a:cubicBezTo>
                  <a:pt x="12508" y="97850"/>
                  <a:pt x="11916" y="98146"/>
                  <a:pt x="11598" y="98464"/>
                </a:cubicBezTo>
                <a:cubicBezTo>
                  <a:pt x="11530" y="98646"/>
                  <a:pt x="11666" y="98692"/>
                  <a:pt x="11871" y="98646"/>
                </a:cubicBezTo>
                <a:cubicBezTo>
                  <a:pt x="11530" y="99101"/>
                  <a:pt x="11439" y="98783"/>
                  <a:pt x="11234" y="98806"/>
                </a:cubicBezTo>
                <a:cubicBezTo>
                  <a:pt x="11689" y="98351"/>
                  <a:pt x="11416" y="98373"/>
                  <a:pt x="11439" y="98169"/>
                </a:cubicBezTo>
                <a:cubicBezTo>
                  <a:pt x="11029" y="98601"/>
                  <a:pt x="11393" y="98533"/>
                  <a:pt x="11007" y="98828"/>
                </a:cubicBezTo>
                <a:cubicBezTo>
                  <a:pt x="10870" y="98783"/>
                  <a:pt x="11189" y="98373"/>
                  <a:pt x="10938" y="98419"/>
                </a:cubicBezTo>
                <a:cubicBezTo>
                  <a:pt x="10711" y="98510"/>
                  <a:pt x="10916" y="98578"/>
                  <a:pt x="10893" y="98646"/>
                </a:cubicBezTo>
                <a:cubicBezTo>
                  <a:pt x="10779" y="98669"/>
                  <a:pt x="10688" y="98715"/>
                  <a:pt x="10575" y="98737"/>
                </a:cubicBezTo>
                <a:cubicBezTo>
                  <a:pt x="10552" y="98760"/>
                  <a:pt x="10552" y="98760"/>
                  <a:pt x="10552" y="98737"/>
                </a:cubicBezTo>
                <a:lnTo>
                  <a:pt x="10529" y="98715"/>
                </a:lnTo>
                <a:lnTo>
                  <a:pt x="10529" y="98646"/>
                </a:lnTo>
                <a:cubicBezTo>
                  <a:pt x="10529" y="98601"/>
                  <a:pt x="10506" y="98555"/>
                  <a:pt x="10506" y="98510"/>
                </a:cubicBezTo>
                <a:cubicBezTo>
                  <a:pt x="10484" y="98328"/>
                  <a:pt x="10484" y="98101"/>
                  <a:pt x="10484" y="97873"/>
                </a:cubicBezTo>
                <a:cubicBezTo>
                  <a:pt x="10461" y="97418"/>
                  <a:pt x="10484" y="96895"/>
                  <a:pt x="10484" y="96418"/>
                </a:cubicBezTo>
                <a:cubicBezTo>
                  <a:pt x="10484" y="96327"/>
                  <a:pt x="10734" y="95849"/>
                  <a:pt x="10415" y="95963"/>
                </a:cubicBezTo>
                <a:cubicBezTo>
                  <a:pt x="10552" y="95440"/>
                  <a:pt x="10552" y="94667"/>
                  <a:pt x="10529" y="94349"/>
                </a:cubicBezTo>
                <a:cubicBezTo>
                  <a:pt x="10848" y="94326"/>
                  <a:pt x="10688" y="94758"/>
                  <a:pt x="10688" y="95053"/>
                </a:cubicBezTo>
                <a:cubicBezTo>
                  <a:pt x="10711" y="95463"/>
                  <a:pt x="10643" y="95918"/>
                  <a:pt x="10757" y="96122"/>
                </a:cubicBezTo>
                <a:cubicBezTo>
                  <a:pt x="11075" y="95849"/>
                  <a:pt x="10984" y="95781"/>
                  <a:pt x="11302" y="95645"/>
                </a:cubicBezTo>
                <a:cubicBezTo>
                  <a:pt x="11234" y="95463"/>
                  <a:pt x="11484" y="95190"/>
                  <a:pt x="11325" y="95213"/>
                </a:cubicBezTo>
                <a:cubicBezTo>
                  <a:pt x="11280" y="95304"/>
                  <a:pt x="11234" y="95395"/>
                  <a:pt x="11143" y="95645"/>
                </a:cubicBezTo>
                <a:cubicBezTo>
                  <a:pt x="10666" y="95827"/>
                  <a:pt x="11211" y="95213"/>
                  <a:pt x="11143" y="95008"/>
                </a:cubicBezTo>
                <a:cubicBezTo>
                  <a:pt x="10938" y="95099"/>
                  <a:pt x="11189" y="95258"/>
                  <a:pt x="10870" y="95372"/>
                </a:cubicBezTo>
                <a:cubicBezTo>
                  <a:pt x="10893" y="94576"/>
                  <a:pt x="10938" y="93644"/>
                  <a:pt x="10961" y="92688"/>
                </a:cubicBezTo>
                <a:cubicBezTo>
                  <a:pt x="10961" y="92393"/>
                  <a:pt x="10984" y="92097"/>
                  <a:pt x="10984" y="91824"/>
                </a:cubicBezTo>
                <a:cubicBezTo>
                  <a:pt x="10984" y="91438"/>
                  <a:pt x="10984" y="91051"/>
                  <a:pt x="11007" y="90687"/>
                </a:cubicBezTo>
                <a:cubicBezTo>
                  <a:pt x="11007" y="89937"/>
                  <a:pt x="11007" y="89209"/>
                  <a:pt x="11007" y="88527"/>
                </a:cubicBezTo>
                <a:cubicBezTo>
                  <a:pt x="11007" y="88345"/>
                  <a:pt x="11098" y="88163"/>
                  <a:pt x="11098" y="87981"/>
                </a:cubicBezTo>
                <a:cubicBezTo>
                  <a:pt x="11098" y="87754"/>
                  <a:pt x="11007" y="87549"/>
                  <a:pt x="11029" y="87345"/>
                </a:cubicBezTo>
                <a:cubicBezTo>
                  <a:pt x="11052" y="86958"/>
                  <a:pt x="11461" y="86526"/>
                  <a:pt x="11120" y="86253"/>
                </a:cubicBezTo>
                <a:cubicBezTo>
                  <a:pt x="11348" y="86208"/>
                  <a:pt x="11257" y="85798"/>
                  <a:pt x="11416" y="85707"/>
                </a:cubicBezTo>
                <a:cubicBezTo>
                  <a:pt x="11393" y="85571"/>
                  <a:pt x="11234" y="85594"/>
                  <a:pt x="11234" y="85707"/>
                </a:cubicBezTo>
                <a:cubicBezTo>
                  <a:pt x="10779" y="83774"/>
                  <a:pt x="11393" y="81660"/>
                  <a:pt x="11029" y="80113"/>
                </a:cubicBezTo>
                <a:cubicBezTo>
                  <a:pt x="11075" y="79954"/>
                  <a:pt x="11120" y="80136"/>
                  <a:pt x="11211" y="80113"/>
                </a:cubicBezTo>
                <a:cubicBezTo>
                  <a:pt x="11120" y="79749"/>
                  <a:pt x="11029" y="79340"/>
                  <a:pt x="11052" y="78817"/>
                </a:cubicBezTo>
                <a:cubicBezTo>
                  <a:pt x="11302" y="78817"/>
                  <a:pt x="11189" y="79249"/>
                  <a:pt x="11416" y="79249"/>
                </a:cubicBezTo>
                <a:cubicBezTo>
                  <a:pt x="11439" y="78908"/>
                  <a:pt x="11098" y="78431"/>
                  <a:pt x="11348" y="78158"/>
                </a:cubicBezTo>
                <a:cubicBezTo>
                  <a:pt x="11734" y="78180"/>
                  <a:pt x="11234" y="78612"/>
                  <a:pt x="11598" y="78703"/>
                </a:cubicBezTo>
                <a:cubicBezTo>
                  <a:pt x="11643" y="79067"/>
                  <a:pt x="11439" y="79090"/>
                  <a:pt x="11507" y="79477"/>
                </a:cubicBezTo>
                <a:cubicBezTo>
                  <a:pt x="11530" y="79568"/>
                  <a:pt x="11598" y="79590"/>
                  <a:pt x="11598" y="79704"/>
                </a:cubicBezTo>
                <a:cubicBezTo>
                  <a:pt x="11803" y="79727"/>
                  <a:pt x="11939" y="79681"/>
                  <a:pt x="11962" y="79477"/>
                </a:cubicBezTo>
                <a:cubicBezTo>
                  <a:pt x="12075" y="79840"/>
                  <a:pt x="12462" y="79909"/>
                  <a:pt x="12598" y="79931"/>
                </a:cubicBezTo>
                <a:cubicBezTo>
                  <a:pt x="12962" y="79772"/>
                  <a:pt x="12598" y="79295"/>
                  <a:pt x="12803" y="79067"/>
                </a:cubicBezTo>
                <a:cubicBezTo>
                  <a:pt x="13076" y="78999"/>
                  <a:pt x="12871" y="79408"/>
                  <a:pt x="12871" y="79499"/>
                </a:cubicBezTo>
                <a:cubicBezTo>
                  <a:pt x="12894" y="79613"/>
                  <a:pt x="13053" y="79568"/>
                  <a:pt x="13053" y="79613"/>
                </a:cubicBezTo>
                <a:cubicBezTo>
                  <a:pt x="13121" y="79931"/>
                  <a:pt x="13076" y="80341"/>
                  <a:pt x="13144" y="80818"/>
                </a:cubicBezTo>
                <a:cubicBezTo>
                  <a:pt x="12962" y="81000"/>
                  <a:pt x="12462" y="80977"/>
                  <a:pt x="12394" y="80705"/>
                </a:cubicBezTo>
                <a:cubicBezTo>
                  <a:pt x="12212" y="80614"/>
                  <a:pt x="12030" y="81091"/>
                  <a:pt x="12212" y="81137"/>
                </a:cubicBezTo>
                <a:cubicBezTo>
                  <a:pt x="12053" y="81478"/>
                  <a:pt x="11916" y="80886"/>
                  <a:pt x="11757" y="80909"/>
                </a:cubicBezTo>
                <a:cubicBezTo>
                  <a:pt x="11734" y="81137"/>
                  <a:pt x="11825" y="81250"/>
                  <a:pt x="12030" y="81228"/>
                </a:cubicBezTo>
                <a:cubicBezTo>
                  <a:pt x="12075" y="81569"/>
                  <a:pt x="11734" y="81478"/>
                  <a:pt x="11825" y="81887"/>
                </a:cubicBezTo>
                <a:cubicBezTo>
                  <a:pt x="11461" y="81682"/>
                  <a:pt x="11962" y="81182"/>
                  <a:pt x="11575" y="81000"/>
                </a:cubicBezTo>
                <a:cubicBezTo>
                  <a:pt x="11575" y="80636"/>
                  <a:pt x="11985" y="80182"/>
                  <a:pt x="11689" y="79795"/>
                </a:cubicBezTo>
                <a:cubicBezTo>
                  <a:pt x="11302" y="79659"/>
                  <a:pt x="11666" y="80682"/>
                  <a:pt x="11302" y="80227"/>
                </a:cubicBezTo>
                <a:cubicBezTo>
                  <a:pt x="11530" y="80682"/>
                  <a:pt x="11302" y="81000"/>
                  <a:pt x="11575" y="81341"/>
                </a:cubicBezTo>
                <a:cubicBezTo>
                  <a:pt x="11530" y="81546"/>
                  <a:pt x="11530" y="81796"/>
                  <a:pt x="11280" y="81773"/>
                </a:cubicBezTo>
                <a:cubicBezTo>
                  <a:pt x="11552" y="82228"/>
                  <a:pt x="11371" y="83138"/>
                  <a:pt x="11257" y="83956"/>
                </a:cubicBezTo>
                <a:cubicBezTo>
                  <a:pt x="11461" y="84366"/>
                  <a:pt x="11552" y="84934"/>
                  <a:pt x="11416" y="85275"/>
                </a:cubicBezTo>
                <a:cubicBezTo>
                  <a:pt x="11530" y="85571"/>
                  <a:pt x="11666" y="85821"/>
                  <a:pt x="11689" y="86253"/>
                </a:cubicBezTo>
                <a:cubicBezTo>
                  <a:pt x="11507" y="86276"/>
                  <a:pt x="11484" y="86117"/>
                  <a:pt x="11302" y="86139"/>
                </a:cubicBezTo>
                <a:cubicBezTo>
                  <a:pt x="11302" y="86412"/>
                  <a:pt x="11507" y="86412"/>
                  <a:pt x="11575" y="86571"/>
                </a:cubicBezTo>
                <a:cubicBezTo>
                  <a:pt x="11598" y="86958"/>
                  <a:pt x="11507" y="87458"/>
                  <a:pt x="11666" y="87686"/>
                </a:cubicBezTo>
                <a:cubicBezTo>
                  <a:pt x="11780" y="87595"/>
                  <a:pt x="11825" y="87436"/>
                  <a:pt x="11848" y="87231"/>
                </a:cubicBezTo>
                <a:cubicBezTo>
                  <a:pt x="12007" y="87458"/>
                  <a:pt x="11916" y="87936"/>
                  <a:pt x="12098" y="88118"/>
                </a:cubicBezTo>
                <a:cubicBezTo>
                  <a:pt x="12075" y="88618"/>
                  <a:pt x="11780" y="88754"/>
                  <a:pt x="11734" y="89209"/>
                </a:cubicBezTo>
                <a:cubicBezTo>
                  <a:pt x="11757" y="89368"/>
                  <a:pt x="11848" y="89164"/>
                  <a:pt x="12007" y="89209"/>
                </a:cubicBezTo>
                <a:cubicBezTo>
                  <a:pt x="12007" y="89687"/>
                  <a:pt x="11757" y="89801"/>
                  <a:pt x="11803" y="90301"/>
                </a:cubicBezTo>
                <a:cubicBezTo>
                  <a:pt x="11848" y="90414"/>
                  <a:pt x="12007" y="90414"/>
                  <a:pt x="11985" y="90642"/>
                </a:cubicBezTo>
                <a:cubicBezTo>
                  <a:pt x="12144" y="90687"/>
                  <a:pt x="12144" y="90551"/>
                  <a:pt x="12166" y="90414"/>
                </a:cubicBezTo>
                <a:cubicBezTo>
                  <a:pt x="12326" y="90778"/>
                  <a:pt x="12212" y="91051"/>
                  <a:pt x="12053" y="91301"/>
                </a:cubicBezTo>
                <a:cubicBezTo>
                  <a:pt x="12098" y="91529"/>
                  <a:pt x="12212" y="91165"/>
                  <a:pt x="12326" y="91415"/>
                </a:cubicBezTo>
                <a:cubicBezTo>
                  <a:pt x="12257" y="91756"/>
                  <a:pt x="11734" y="91551"/>
                  <a:pt x="11871" y="92165"/>
                </a:cubicBezTo>
                <a:cubicBezTo>
                  <a:pt x="11962" y="92097"/>
                  <a:pt x="11962" y="91915"/>
                  <a:pt x="12144" y="91938"/>
                </a:cubicBezTo>
                <a:cubicBezTo>
                  <a:pt x="11962" y="92347"/>
                  <a:pt x="12348" y="92256"/>
                  <a:pt x="12212" y="92393"/>
                </a:cubicBezTo>
                <a:cubicBezTo>
                  <a:pt x="12235" y="92393"/>
                  <a:pt x="11985" y="92347"/>
                  <a:pt x="11939" y="92416"/>
                </a:cubicBezTo>
                <a:cubicBezTo>
                  <a:pt x="11916" y="92461"/>
                  <a:pt x="12144" y="92529"/>
                  <a:pt x="12121" y="92461"/>
                </a:cubicBezTo>
                <a:cubicBezTo>
                  <a:pt x="12394" y="92416"/>
                  <a:pt x="12053" y="92734"/>
                  <a:pt x="12303" y="92688"/>
                </a:cubicBezTo>
                <a:cubicBezTo>
                  <a:pt x="12553" y="92598"/>
                  <a:pt x="12212" y="92256"/>
                  <a:pt x="12689" y="92302"/>
                </a:cubicBezTo>
                <a:cubicBezTo>
                  <a:pt x="12667" y="92234"/>
                  <a:pt x="12462" y="92256"/>
                  <a:pt x="12326" y="92256"/>
                </a:cubicBezTo>
                <a:close/>
                <a:moveTo>
                  <a:pt x="10961" y="61307"/>
                </a:moveTo>
                <a:cubicBezTo>
                  <a:pt x="10802" y="60989"/>
                  <a:pt x="10848" y="59988"/>
                  <a:pt x="10984" y="59670"/>
                </a:cubicBezTo>
                <a:cubicBezTo>
                  <a:pt x="11211" y="60193"/>
                  <a:pt x="10961" y="60966"/>
                  <a:pt x="10961" y="61307"/>
                </a:cubicBezTo>
                <a:close/>
                <a:moveTo>
                  <a:pt x="32837" y="93575"/>
                </a:moveTo>
                <a:cubicBezTo>
                  <a:pt x="33064" y="93416"/>
                  <a:pt x="33042" y="93803"/>
                  <a:pt x="33064" y="93871"/>
                </a:cubicBezTo>
                <a:cubicBezTo>
                  <a:pt x="32837" y="94053"/>
                  <a:pt x="32701" y="93985"/>
                  <a:pt x="32496" y="94076"/>
                </a:cubicBezTo>
                <a:cubicBezTo>
                  <a:pt x="32428" y="93825"/>
                  <a:pt x="33042" y="93916"/>
                  <a:pt x="32837" y="93575"/>
                </a:cubicBezTo>
                <a:close/>
                <a:moveTo>
                  <a:pt x="31768" y="93484"/>
                </a:moveTo>
                <a:cubicBezTo>
                  <a:pt x="31404" y="93689"/>
                  <a:pt x="31041" y="93894"/>
                  <a:pt x="30631" y="94212"/>
                </a:cubicBezTo>
                <a:cubicBezTo>
                  <a:pt x="30677" y="94053"/>
                  <a:pt x="30904" y="93803"/>
                  <a:pt x="31132" y="93621"/>
                </a:cubicBezTo>
                <a:cubicBezTo>
                  <a:pt x="31382" y="93462"/>
                  <a:pt x="31632" y="93348"/>
                  <a:pt x="31768" y="93484"/>
                </a:cubicBezTo>
                <a:close/>
                <a:moveTo>
                  <a:pt x="30245" y="94280"/>
                </a:moveTo>
                <a:cubicBezTo>
                  <a:pt x="30722" y="94417"/>
                  <a:pt x="29562" y="94781"/>
                  <a:pt x="29358" y="95122"/>
                </a:cubicBezTo>
                <a:cubicBezTo>
                  <a:pt x="29426" y="94826"/>
                  <a:pt x="29676" y="94462"/>
                  <a:pt x="30040" y="94530"/>
                </a:cubicBezTo>
                <a:cubicBezTo>
                  <a:pt x="30176" y="94462"/>
                  <a:pt x="30290" y="94371"/>
                  <a:pt x="30245" y="94280"/>
                </a:cubicBezTo>
                <a:close/>
                <a:moveTo>
                  <a:pt x="10529" y="89846"/>
                </a:moveTo>
                <a:cubicBezTo>
                  <a:pt x="10688" y="90233"/>
                  <a:pt x="10597" y="90778"/>
                  <a:pt x="10597" y="91370"/>
                </a:cubicBezTo>
                <a:cubicBezTo>
                  <a:pt x="10597" y="91483"/>
                  <a:pt x="10575" y="91688"/>
                  <a:pt x="10575" y="91915"/>
                </a:cubicBezTo>
                <a:cubicBezTo>
                  <a:pt x="10575" y="92029"/>
                  <a:pt x="10575" y="92143"/>
                  <a:pt x="10575" y="92256"/>
                </a:cubicBezTo>
                <a:cubicBezTo>
                  <a:pt x="10552" y="92325"/>
                  <a:pt x="10552" y="92393"/>
                  <a:pt x="10552" y="92461"/>
                </a:cubicBezTo>
                <a:cubicBezTo>
                  <a:pt x="10529" y="92711"/>
                  <a:pt x="10506" y="92848"/>
                  <a:pt x="10484" y="92529"/>
                </a:cubicBezTo>
                <a:cubicBezTo>
                  <a:pt x="10484" y="92461"/>
                  <a:pt x="10484" y="92416"/>
                  <a:pt x="10484" y="92325"/>
                </a:cubicBezTo>
                <a:cubicBezTo>
                  <a:pt x="10484" y="92234"/>
                  <a:pt x="10484" y="92143"/>
                  <a:pt x="10484" y="92052"/>
                </a:cubicBezTo>
                <a:cubicBezTo>
                  <a:pt x="10484" y="91802"/>
                  <a:pt x="10484" y="91551"/>
                  <a:pt x="10506" y="91279"/>
                </a:cubicBezTo>
                <a:cubicBezTo>
                  <a:pt x="10506" y="90756"/>
                  <a:pt x="10529" y="90233"/>
                  <a:pt x="10529" y="89846"/>
                </a:cubicBezTo>
                <a:close/>
                <a:moveTo>
                  <a:pt x="10461" y="93121"/>
                </a:moveTo>
                <a:cubicBezTo>
                  <a:pt x="10779" y="93212"/>
                  <a:pt x="10529" y="93393"/>
                  <a:pt x="10552" y="93689"/>
                </a:cubicBezTo>
                <a:cubicBezTo>
                  <a:pt x="10370" y="93939"/>
                  <a:pt x="10484" y="93280"/>
                  <a:pt x="10461" y="93121"/>
                </a:cubicBezTo>
                <a:close/>
                <a:moveTo>
                  <a:pt x="11143" y="78703"/>
                </a:moveTo>
                <a:cubicBezTo>
                  <a:pt x="10938" y="78476"/>
                  <a:pt x="11120" y="77794"/>
                  <a:pt x="11075" y="77385"/>
                </a:cubicBezTo>
                <a:cubicBezTo>
                  <a:pt x="11280" y="77612"/>
                  <a:pt x="11098" y="78294"/>
                  <a:pt x="11143" y="78703"/>
                </a:cubicBezTo>
                <a:close/>
                <a:moveTo>
                  <a:pt x="10688" y="78476"/>
                </a:moveTo>
                <a:cubicBezTo>
                  <a:pt x="10393" y="78408"/>
                  <a:pt x="10575" y="77953"/>
                  <a:pt x="10620" y="77703"/>
                </a:cubicBezTo>
                <a:cubicBezTo>
                  <a:pt x="10825" y="77748"/>
                  <a:pt x="10643" y="78249"/>
                  <a:pt x="10688" y="78476"/>
                </a:cubicBezTo>
                <a:close/>
                <a:moveTo>
                  <a:pt x="12849" y="87595"/>
                </a:moveTo>
                <a:cubicBezTo>
                  <a:pt x="12917" y="88095"/>
                  <a:pt x="12348" y="88459"/>
                  <a:pt x="13008" y="88459"/>
                </a:cubicBezTo>
                <a:cubicBezTo>
                  <a:pt x="12985" y="88141"/>
                  <a:pt x="13121" y="87617"/>
                  <a:pt x="12849" y="87595"/>
                </a:cubicBezTo>
                <a:close/>
                <a:moveTo>
                  <a:pt x="13121" y="87163"/>
                </a:moveTo>
                <a:cubicBezTo>
                  <a:pt x="13281" y="87799"/>
                  <a:pt x="13190" y="88618"/>
                  <a:pt x="13008" y="89346"/>
                </a:cubicBezTo>
                <a:cubicBezTo>
                  <a:pt x="12962" y="89687"/>
                  <a:pt x="13281" y="89596"/>
                  <a:pt x="13167" y="90005"/>
                </a:cubicBezTo>
                <a:cubicBezTo>
                  <a:pt x="13099" y="89982"/>
                  <a:pt x="13099" y="89891"/>
                  <a:pt x="13008" y="89891"/>
                </a:cubicBezTo>
                <a:cubicBezTo>
                  <a:pt x="12894" y="90483"/>
                  <a:pt x="13099" y="90710"/>
                  <a:pt x="13167" y="91097"/>
                </a:cubicBezTo>
                <a:cubicBezTo>
                  <a:pt x="12712" y="90938"/>
                  <a:pt x="12712" y="91370"/>
                  <a:pt x="12598" y="91642"/>
                </a:cubicBezTo>
                <a:cubicBezTo>
                  <a:pt x="12166" y="91347"/>
                  <a:pt x="12621" y="90642"/>
                  <a:pt x="12803" y="90437"/>
                </a:cubicBezTo>
                <a:cubicBezTo>
                  <a:pt x="12462" y="90346"/>
                  <a:pt x="12121" y="89846"/>
                  <a:pt x="12280" y="89550"/>
                </a:cubicBezTo>
                <a:cubicBezTo>
                  <a:pt x="12530" y="89505"/>
                  <a:pt x="12348" y="89960"/>
                  <a:pt x="12530" y="89982"/>
                </a:cubicBezTo>
                <a:cubicBezTo>
                  <a:pt x="12826" y="89891"/>
                  <a:pt x="12508" y="89619"/>
                  <a:pt x="12462" y="89550"/>
                </a:cubicBezTo>
                <a:cubicBezTo>
                  <a:pt x="12553" y="89437"/>
                  <a:pt x="12348" y="89027"/>
                  <a:pt x="12462" y="88891"/>
                </a:cubicBezTo>
                <a:cubicBezTo>
                  <a:pt x="12462" y="88891"/>
                  <a:pt x="12644" y="88914"/>
                  <a:pt x="12644" y="88891"/>
                </a:cubicBezTo>
                <a:cubicBezTo>
                  <a:pt x="12644" y="88754"/>
                  <a:pt x="12508" y="88641"/>
                  <a:pt x="12462" y="88459"/>
                </a:cubicBezTo>
                <a:cubicBezTo>
                  <a:pt x="12439" y="88300"/>
                  <a:pt x="12553" y="88300"/>
                  <a:pt x="12553" y="88231"/>
                </a:cubicBezTo>
                <a:cubicBezTo>
                  <a:pt x="12576" y="88095"/>
                  <a:pt x="12348" y="87959"/>
                  <a:pt x="12576" y="87686"/>
                </a:cubicBezTo>
                <a:cubicBezTo>
                  <a:pt x="12598" y="87640"/>
                  <a:pt x="12621" y="87527"/>
                  <a:pt x="12667" y="87481"/>
                </a:cubicBezTo>
                <a:cubicBezTo>
                  <a:pt x="12780" y="87345"/>
                  <a:pt x="13144" y="87731"/>
                  <a:pt x="13121" y="87163"/>
                </a:cubicBezTo>
                <a:close/>
                <a:moveTo>
                  <a:pt x="13167" y="91415"/>
                </a:moveTo>
                <a:cubicBezTo>
                  <a:pt x="13167" y="91711"/>
                  <a:pt x="13121" y="91893"/>
                  <a:pt x="12871" y="91847"/>
                </a:cubicBezTo>
                <a:cubicBezTo>
                  <a:pt x="12849" y="91574"/>
                  <a:pt x="12917" y="91392"/>
                  <a:pt x="13167" y="91415"/>
                </a:cubicBezTo>
                <a:close/>
                <a:moveTo>
                  <a:pt x="12121" y="86480"/>
                </a:moveTo>
                <a:cubicBezTo>
                  <a:pt x="12166" y="86958"/>
                  <a:pt x="11894" y="86890"/>
                  <a:pt x="11666" y="86799"/>
                </a:cubicBezTo>
                <a:cubicBezTo>
                  <a:pt x="11643" y="86458"/>
                  <a:pt x="11962" y="86571"/>
                  <a:pt x="12121" y="86480"/>
                </a:cubicBezTo>
                <a:close/>
                <a:moveTo>
                  <a:pt x="10711" y="65583"/>
                </a:moveTo>
                <a:cubicBezTo>
                  <a:pt x="10779" y="64082"/>
                  <a:pt x="10734" y="63672"/>
                  <a:pt x="10848" y="62194"/>
                </a:cubicBezTo>
                <a:cubicBezTo>
                  <a:pt x="10984" y="61853"/>
                  <a:pt x="10938" y="62581"/>
                  <a:pt x="10938" y="62854"/>
                </a:cubicBezTo>
                <a:cubicBezTo>
                  <a:pt x="10938" y="63650"/>
                  <a:pt x="10893" y="64923"/>
                  <a:pt x="10893" y="65787"/>
                </a:cubicBezTo>
                <a:cubicBezTo>
                  <a:pt x="10734" y="65833"/>
                  <a:pt x="10711" y="65719"/>
                  <a:pt x="10711" y="65583"/>
                </a:cubicBezTo>
                <a:close/>
                <a:moveTo>
                  <a:pt x="11916" y="82001"/>
                </a:moveTo>
                <a:cubicBezTo>
                  <a:pt x="11985" y="81910"/>
                  <a:pt x="12030" y="81819"/>
                  <a:pt x="12030" y="81682"/>
                </a:cubicBezTo>
                <a:cubicBezTo>
                  <a:pt x="12144" y="81864"/>
                  <a:pt x="12326" y="81955"/>
                  <a:pt x="12280" y="82342"/>
                </a:cubicBezTo>
                <a:cubicBezTo>
                  <a:pt x="12098" y="82296"/>
                  <a:pt x="12121" y="82023"/>
                  <a:pt x="11916" y="82001"/>
                </a:cubicBezTo>
                <a:close/>
                <a:moveTo>
                  <a:pt x="12053" y="78931"/>
                </a:moveTo>
                <a:cubicBezTo>
                  <a:pt x="12166" y="79136"/>
                  <a:pt x="12371" y="79226"/>
                  <a:pt x="12326" y="79590"/>
                </a:cubicBezTo>
                <a:cubicBezTo>
                  <a:pt x="12053" y="79590"/>
                  <a:pt x="12098" y="79204"/>
                  <a:pt x="12053" y="78931"/>
                </a:cubicBezTo>
                <a:close/>
                <a:moveTo>
                  <a:pt x="13326" y="67493"/>
                </a:moveTo>
                <a:cubicBezTo>
                  <a:pt x="13531" y="67470"/>
                  <a:pt x="13372" y="67879"/>
                  <a:pt x="13417" y="68038"/>
                </a:cubicBezTo>
                <a:cubicBezTo>
                  <a:pt x="13053" y="67993"/>
                  <a:pt x="13190" y="67652"/>
                  <a:pt x="13326" y="67493"/>
                </a:cubicBezTo>
                <a:close/>
                <a:moveTo>
                  <a:pt x="12075" y="66378"/>
                </a:moveTo>
                <a:cubicBezTo>
                  <a:pt x="11894" y="66242"/>
                  <a:pt x="12189" y="65787"/>
                  <a:pt x="12075" y="65378"/>
                </a:cubicBezTo>
                <a:cubicBezTo>
                  <a:pt x="12371" y="65423"/>
                  <a:pt x="12121" y="66106"/>
                  <a:pt x="12075" y="66378"/>
                </a:cubicBezTo>
                <a:close/>
                <a:moveTo>
                  <a:pt x="11916" y="76862"/>
                </a:moveTo>
                <a:cubicBezTo>
                  <a:pt x="11689" y="76839"/>
                  <a:pt x="11621" y="77021"/>
                  <a:pt x="11530" y="77180"/>
                </a:cubicBezTo>
                <a:cubicBezTo>
                  <a:pt x="11598" y="77294"/>
                  <a:pt x="11712" y="77339"/>
                  <a:pt x="11803" y="77407"/>
                </a:cubicBezTo>
                <a:cubicBezTo>
                  <a:pt x="11780" y="77657"/>
                  <a:pt x="11666" y="77817"/>
                  <a:pt x="11712" y="78158"/>
                </a:cubicBezTo>
                <a:cubicBezTo>
                  <a:pt x="11484" y="77908"/>
                  <a:pt x="11416" y="78112"/>
                  <a:pt x="11257" y="77839"/>
                </a:cubicBezTo>
                <a:cubicBezTo>
                  <a:pt x="11393" y="77407"/>
                  <a:pt x="11371" y="77862"/>
                  <a:pt x="11621" y="77839"/>
                </a:cubicBezTo>
                <a:cubicBezTo>
                  <a:pt x="11575" y="77453"/>
                  <a:pt x="11211" y="77453"/>
                  <a:pt x="11371" y="76839"/>
                </a:cubicBezTo>
                <a:cubicBezTo>
                  <a:pt x="11871" y="76884"/>
                  <a:pt x="11621" y="76634"/>
                  <a:pt x="11643" y="76202"/>
                </a:cubicBezTo>
                <a:cubicBezTo>
                  <a:pt x="12030" y="76202"/>
                  <a:pt x="12098" y="76611"/>
                  <a:pt x="12098" y="77089"/>
                </a:cubicBezTo>
                <a:cubicBezTo>
                  <a:pt x="11939" y="77112"/>
                  <a:pt x="11916" y="76998"/>
                  <a:pt x="11916" y="76862"/>
                </a:cubicBezTo>
                <a:close/>
                <a:moveTo>
                  <a:pt x="10711" y="66015"/>
                </a:moveTo>
                <a:cubicBezTo>
                  <a:pt x="11029" y="66106"/>
                  <a:pt x="10825" y="66810"/>
                  <a:pt x="10870" y="67220"/>
                </a:cubicBezTo>
                <a:cubicBezTo>
                  <a:pt x="10484" y="66992"/>
                  <a:pt x="10916" y="66447"/>
                  <a:pt x="10711" y="66015"/>
                </a:cubicBezTo>
                <a:close/>
                <a:moveTo>
                  <a:pt x="12598" y="68243"/>
                </a:moveTo>
                <a:cubicBezTo>
                  <a:pt x="12462" y="67470"/>
                  <a:pt x="12667" y="67083"/>
                  <a:pt x="12621" y="66492"/>
                </a:cubicBezTo>
                <a:cubicBezTo>
                  <a:pt x="12962" y="66651"/>
                  <a:pt x="12644" y="65992"/>
                  <a:pt x="12985" y="66174"/>
                </a:cubicBezTo>
                <a:cubicBezTo>
                  <a:pt x="12871" y="66538"/>
                  <a:pt x="12962" y="66856"/>
                  <a:pt x="12871" y="67152"/>
                </a:cubicBezTo>
                <a:cubicBezTo>
                  <a:pt x="12871" y="67174"/>
                  <a:pt x="12712" y="67129"/>
                  <a:pt x="12689" y="67152"/>
                </a:cubicBezTo>
                <a:cubicBezTo>
                  <a:pt x="12621" y="67243"/>
                  <a:pt x="12758" y="67584"/>
                  <a:pt x="12689" y="67697"/>
                </a:cubicBezTo>
                <a:cubicBezTo>
                  <a:pt x="12758" y="67857"/>
                  <a:pt x="12826" y="67675"/>
                  <a:pt x="13053" y="67811"/>
                </a:cubicBezTo>
                <a:cubicBezTo>
                  <a:pt x="12758" y="68061"/>
                  <a:pt x="13053" y="68380"/>
                  <a:pt x="12849" y="68789"/>
                </a:cubicBezTo>
                <a:cubicBezTo>
                  <a:pt x="12871" y="68925"/>
                  <a:pt x="12940" y="68857"/>
                  <a:pt x="12940" y="68789"/>
                </a:cubicBezTo>
                <a:cubicBezTo>
                  <a:pt x="13235" y="68903"/>
                  <a:pt x="12849" y="69084"/>
                  <a:pt x="12849" y="69221"/>
                </a:cubicBezTo>
                <a:cubicBezTo>
                  <a:pt x="12644" y="69266"/>
                  <a:pt x="12621" y="68561"/>
                  <a:pt x="12485" y="68903"/>
                </a:cubicBezTo>
                <a:cubicBezTo>
                  <a:pt x="12280" y="68675"/>
                  <a:pt x="12644" y="68334"/>
                  <a:pt x="12871" y="68561"/>
                </a:cubicBezTo>
                <a:cubicBezTo>
                  <a:pt x="12758" y="68470"/>
                  <a:pt x="12849" y="68175"/>
                  <a:pt x="12598" y="68243"/>
                </a:cubicBezTo>
                <a:close/>
                <a:moveTo>
                  <a:pt x="10666" y="75088"/>
                </a:moveTo>
                <a:cubicBezTo>
                  <a:pt x="10870" y="75133"/>
                  <a:pt x="10688" y="75634"/>
                  <a:pt x="10734" y="75861"/>
                </a:cubicBezTo>
                <a:cubicBezTo>
                  <a:pt x="10393" y="75747"/>
                  <a:pt x="10666" y="75406"/>
                  <a:pt x="10666" y="75088"/>
                </a:cubicBezTo>
                <a:close/>
                <a:moveTo>
                  <a:pt x="11757" y="68448"/>
                </a:moveTo>
                <a:cubicBezTo>
                  <a:pt x="12053" y="68516"/>
                  <a:pt x="11871" y="68743"/>
                  <a:pt x="11848" y="68993"/>
                </a:cubicBezTo>
                <a:cubicBezTo>
                  <a:pt x="11621" y="68971"/>
                  <a:pt x="11643" y="68584"/>
                  <a:pt x="11757" y="68448"/>
                </a:cubicBezTo>
                <a:close/>
                <a:moveTo>
                  <a:pt x="10848" y="68311"/>
                </a:moveTo>
                <a:lnTo>
                  <a:pt x="10825" y="69289"/>
                </a:lnTo>
                <a:cubicBezTo>
                  <a:pt x="10597" y="69312"/>
                  <a:pt x="10529" y="68243"/>
                  <a:pt x="10848" y="68311"/>
                </a:cubicBezTo>
                <a:close/>
                <a:moveTo>
                  <a:pt x="11302" y="69084"/>
                </a:moveTo>
                <a:cubicBezTo>
                  <a:pt x="10984" y="69016"/>
                  <a:pt x="11166" y="68675"/>
                  <a:pt x="11211" y="68425"/>
                </a:cubicBezTo>
                <a:cubicBezTo>
                  <a:pt x="11507" y="68493"/>
                  <a:pt x="11348" y="68834"/>
                  <a:pt x="11302" y="69084"/>
                </a:cubicBezTo>
                <a:close/>
                <a:moveTo>
                  <a:pt x="46117" y="24605"/>
                </a:moveTo>
                <a:cubicBezTo>
                  <a:pt x="46322" y="24810"/>
                  <a:pt x="46526" y="25105"/>
                  <a:pt x="46708" y="25447"/>
                </a:cubicBezTo>
                <a:cubicBezTo>
                  <a:pt x="46868" y="25788"/>
                  <a:pt x="47049" y="26129"/>
                  <a:pt x="47231" y="26379"/>
                </a:cubicBezTo>
                <a:cubicBezTo>
                  <a:pt x="46777" y="25970"/>
                  <a:pt x="46390" y="25196"/>
                  <a:pt x="46117" y="24605"/>
                </a:cubicBezTo>
                <a:close/>
                <a:moveTo>
                  <a:pt x="4412" y="26970"/>
                </a:moveTo>
                <a:cubicBezTo>
                  <a:pt x="4026" y="26856"/>
                  <a:pt x="4048" y="26424"/>
                  <a:pt x="4162" y="25970"/>
                </a:cubicBezTo>
                <a:cubicBezTo>
                  <a:pt x="3980" y="25856"/>
                  <a:pt x="3821" y="25037"/>
                  <a:pt x="4276" y="25105"/>
                </a:cubicBezTo>
                <a:cubicBezTo>
                  <a:pt x="4276" y="25719"/>
                  <a:pt x="4503" y="26584"/>
                  <a:pt x="4412" y="26970"/>
                </a:cubicBezTo>
                <a:close/>
                <a:moveTo>
                  <a:pt x="6459" y="25037"/>
                </a:moveTo>
                <a:cubicBezTo>
                  <a:pt x="6595" y="24878"/>
                  <a:pt x="6663" y="24628"/>
                  <a:pt x="6754" y="24401"/>
                </a:cubicBezTo>
                <a:cubicBezTo>
                  <a:pt x="7437" y="24742"/>
                  <a:pt x="7073" y="25742"/>
                  <a:pt x="7095" y="26470"/>
                </a:cubicBezTo>
                <a:cubicBezTo>
                  <a:pt x="7095" y="26606"/>
                  <a:pt x="7255" y="26561"/>
                  <a:pt x="7368" y="26584"/>
                </a:cubicBezTo>
                <a:cubicBezTo>
                  <a:pt x="7004" y="26879"/>
                  <a:pt x="7368" y="27175"/>
                  <a:pt x="7437" y="27584"/>
                </a:cubicBezTo>
                <a:cubicBezTo>
                  <a:pt x="7482" y="27925"/>
                  <a:pt x="7186" y="27857"/>
                  <a:pt x="7164" y="28107"/>
                </a:cubicBezTo>
                <a:cubicBezTo>
                  <a:pt x="6913" y="27743"/>
                  <a:pt x="7277" y="27357"/>
                  <a:pt x="7073" y="26902"/>
                </a:cubicBezTo>
                <a:cubicBezTo>
                  <a:pt x="6936" y="26720"/>
                  <a:pt x="6641" y="26720"/>
                  <a:pt x="6641" y="26356"/>
                </a:cubicBezTo>
                <a:cubicBezTo>
                  <a:pt x="6777" y="26333"/>
                  <a:pt x="6777" y="26470"/>
                  <a:pt x="6891" y="26470"/>
                </a:cubicBezTo>
                <a:cubicBezTo>
                  <a:pt x="6754" y="25833"/>
                  <a:pt x="7209" y="25060"/>
                  <a:pt x="6459" y="25037"/>
                </a:cubicBezTo>
                <a:close/>
                <a:moveTo>
                  <a:pt x="7732" y="26152"/>
                </a:moveTo>
                <a:cubicBezTo>
                  <a:pt x="7869" y="26265"/>
                  <a:pt x="7869" y="26515"/>
                  <a:pt x="7914" y="26720"/>
                </a:cubicBezTo>
                <a:cubicBezTo>
                  <a:pt x="7596" y="26788"/>
                  <a:pt x="7573" y="26311"/>
                  <a:pt x="7732" y="26152"/>
                </a:cubicBezTo>
                <a:close/>
                <a:moveTo>
                  <a:pt x="3684" y="33496"/>
                </a:moveTo>
                <a:cubicBezTo>
                  <a:pt x="3389" y="32928"/>
                  <a:pt x="3730" y="32155"/>
                  <a:pt x="3707" y="31541"/>
                </a:cubicBezTo>
                <a:cubicBezTo>
                  <a:pt x="3684" y="31063"/>
                  <a:pt x="3389" y="30768"/>
                  <a:pt x="3548" y="30449"/>
                </a:cubicBezTo>
                <a:cubicBezTo>
                  <a:pt x="3798" y="30427"/>
                  <a:pt x="3684" y="30859"/>
                  <a:pt x="3707" y="31109"/>
                </a:cubicBezTo>
                <a:cubicBezTo>
                  <a:pt x="3753" y="31313"/>
                  <a:pt x="3866" y="31495"/>
                  <a:pt x="3889" y="31655"/>
                </a:cubicBezTo>
                <a:cubicBezTo>
                  <a:pt x="3912" y="31814"/>
                  <a:pt x="3798" y="31814"/>
                  <a:pt x="3798" y="31859"/>
                </a:cubicBezTo>
                <a:cubicBezTo>
                  <a:pt x="3798" y="31996"/>
                  <a:pt x="4003" y="32314"/>
                  <a:pt x="3707" y="32405"/>
                </a:cubicBezTo>
                <a:cubicBezTo>
                  <a:pt x="3844" y="32973"/>
                  <a:pt x="3844" y="32951"/>
                  <a:pt x="3684" y="33496"/>
                </a:cubicBezTo>
                <a:close/>
                <a:moveTo>
                  <a:pt x="3684" y="45526"/>
                </a:moveTo>
                <a:cubicBezTo>
                  <a:pt x="3662" y="45071"/>
                  <a:pt x="3821" y="45117"/>
                  <a:pt x="3684" y="44775"/>
                </a:cubicBezTo>
                <a:cubicBezTo>
                  <a:pt x="4207" y="44753"/>
                  <a:pt x="3571" y="45412"/>
                  <a:pt x="4139" y="45321"/>
                </a:cubicBezTo>
                <a:cubicBezTo>
                  <a:pt x="4230" y="45685"/>
                  <a:pt x="3866" y="45480"/>
                  <a:pt x="3684" y="45526"/>
                </a:cubicBezTo>
                <a:close/>
                <a:moveTo>
                  <a:pt x="8255" y="27812"/>
                </a:moveTo>
                <a:cubicBezTo>
                  <a:pt x="8232" y="27470"/>
                  <a:pt x="8551" y="27402"/>
                  <a:pt x="8346" y="27152"/>
                </a:cubicBezTo>
                <a:cubicBezTo>
                  <a:pt x="8460" y="26811"/>
                  <a:pt x="8778" y="28062"/>
                  <a:pt x="8255" y="27812"/>
                </a:cubicBezTo>
                <a:close/>
                <a:moveTo>
                  <a:pt x="6777" y="28221"/>
                </a:moveTo>
                <a:cubicBezTo>
                  <a:pt x="6754" y="28516"/>
                  <a:pt x="7391" y="28107"/>
                  <a:pt x="7232" y="28562"/>
                </a:cubicBezTo>
                <a:cubicBezTo>
                  <a:pt x="7004" y="28698"/>
                  <a:pt x="6868" y="28221"/>
                  <a:pt x="6777" y="28539"/>
                </a:cubicBezTo>
                <a:cubicBezTo>
                  <a:pt x="6572" y="28516"/>
                  <a:pt x="6572" y="28244"/>
                  <a:pt x="6777" y="28221"/>
                </a:cubicBezTo>
                <a:close/>
                <a:moveTo>
                  <a:pt x="6527" y="27652"/>
                </a:moveTo>
                <a:cubicBezTo>
                  <a:pt x="6800" y="27584"/>
                  <a:pt x="6618" y="28039"/>
                  <a:pt x="6982" y="27902"/>
                </a:cubicBezTo>
                <a:cubicBezTo>
                  <a:pt x="6982" y="28084"/>
                  <a:pt x="6891" y="28175"/>
                  <a:pt x="6777" y="28221"/>
                </a:cubicBezTo>
                <a:cubicBezTo>
                  <a:pt x="6709" y="28016"/>
                  <a:pt x="6413" y="28062"/>
                  <a:pt x="6527" y="27652"/>
                </a:cubicBezTo>
                <a:close/>
                <a:moveTo>
                  <a:pt x="8278" y="26720"/>
                </a:moveTo>
                <a:cubicBezTo>
                  <a:pt x="8232" y="26925"/>
                  <a:pt x="8028" y="27152"/>
                  <a:pt x="8073" y="27379"/>
                </a:cubicBezTo>
                <a:cubicBezTo>
                  <a:pt x="7709" y="27425"/>
                  <a:pt x="8187" y="26629"/>
                  <a:pt x="8187" y="26720"/>
                </a:cubicBezTo>
                <a:cubicBezTo>
                  <a:pt x="8187" y="26629"/>
                  <a:pt x="8096" y="26174"/>
                  <a:pt x="8096" y="25833"/>
                </a:cubicBezTo>
                <a:cubicBezTo>
                  <a:pt x="8096" y="25515"/>
                  <a:pt x="8210" y="25242"/>
                  <a:pt x="8119" y="24969"/>
                </a:cubicBezTo>
                <a:cubicBezTo>
                  <a:pt x="8278" y="24946"/>
                  <a:pt x="8323" y="24787"/>
                  <a:pt x="8301" y="24537"/>
                </a:cubicBezTo>
                <a:cubicBezTo>
                  <a:pt x="8574" y="24878"/>
                  <a:pt x="8210" y="25310"/>
                  <a:pt x="8187" y="25833"/>
                </a:cubicBezTo>
                <a:cubicBezTo>
                  <a:pt x="8187" y="26174"/>
                  <a:pt x="8323" y="26424"/>
                  <a:pt x="8278" y="26720"/>
                </a:cubicBezTo>
                <a:close/>
                <a:moveTo>
                  <a:pt x="5958" y="27971"/>
                </a:moveTo>
                <a:cubicBezTo>
                  <a:pt x="5731" y="28266"/>
                  <a:pt x="5640" y="27334"/>
                  <a:pt x="5799" y="27107"/>
                </a:cubicBezTo>
                <a:cubicBezTo>
                  <a:pt x="6049" y="27152"/>
                  <a:pt x="5708" y="27925"/>
                  <a:pt x="5958" y="27971"/>
                </a:cubicBezTo>
                <a:close/>
                <a:moveTo>
                  <a:pt x="4253" y="56919"/>
                </a:moveTo>
                <a:cubicBezTo>
                  <a:pt x="4435" y="56668"/>
                  <a:pt x="4276" y="56236"/>
                  <a:pt x="4253" y="55827"/>
                </a:cubicBezTo>
                <a:cubicBezTo>
                  <a:pt x="4253" y="55622"/>
                  <a:pt x="4367" y="55577"/>
                  <a:pt x="4367" y="55372"/>
                </a:cubicBezTo>
                <a:cubicBezTo>
                  <a:pt x="4367" y="55190"/>
                  <a:pt x="4253" y="55145"/>
                  <a:pt x="4276" y="54940"/>
                </a:cubicBezTo>
                <a:cubicBezTo>
                  <a:pt x="4321" y="54099"/>
                  <a:pt x="4344" y="52962"/>
                  <a:pt x="4321" y="51893"/>
                </a:cubicBezTo>
                <a:cubicBezTo>
                  <a:pt x="4821" y="51916"/>
                  <a:pt x="4480" y="52621"/>
                  <a:pt x="4480" y="52871"/>
                </a:cubicBezTo>
                <a:cubicBezTo>
                  <a:pt x="4503" y="53189"/>
                  <a:pt x="4730" y="53371"/>
                  <a:pt x="4571" y="53644"/>
                </a:cubicBezTo>
                <a:cubicBezTo>
                  <a:pt x="4594" y="53780"/>
                  <a:pt x="4753" y="53758"/>
                  <a:pt x="4753" y="53644"/>
                </a:cubicBezTo>
                <a:cubicBezTo>
                  <a:pt x="4981" y="53758"/>
                  <a:pt x="4662" y="54122"/>
                  <a:pt x="4480" y="54076"/>
                </a:cubicBezTo>
                <a:cubicBezTo>
                  <a:pt x="4571" y="55008"/>
                  <a:pt x="4412" y="55691"/>
                  <a:pt x="4617" y="56373"/>
                </a:cubicBezTo>
                <a:cubicBezTo>
                  <a:pt x="4503" y="56578"/>
                  <a:pt x="4480" y="56873"/>
                  <a:pt x="4253" y="56919"/>
                </a:cubicBezTo>
                <a:close/>
                <a:moveTo>
                  <a:pt x="5549" y="61080"/>
                </a:moveTo>
                <a:cubicBezTo>
                  <a:pt x="5322" y="61057"/>
                  <a:pt x="5253" y="61239"/>
                  <a:pt x="5276" y="61512"/>
                </a:cubicBezTo>
                <a:cubicBezTo>
                  <a:pt x="4867" y="61262"/>
                  <a:pt x="5344" y="60648"/>
                  <a:pt x="5117" y="60216"/>
                </a:cubicBezTo>
                <a:cubicBezTo>
                  <a:pt x="5231" y="60102"/>
                  <a:pt x="5458" y="60102"/>
                  <a:pt x="5481" y="59898"/>
                </a:cubicBezTo>
                <a:cubicBezTo>
                  <a:pt x="5435" y="59556"/>
                  <a:pt x="5276" y="59988"/>
                  <a:pt x="5117" y="59875"/>
                </a:cubicBezTo>
                <a:cubicBezTo>
                  <a:pt x="5185" y="59784"/>
                  <a:pt x="5208" y="59625"/>
                  <a:pt x="5208" y="59443"/>
                </a:cubicBezTo>
                <a:cubicBezTo>
                  <a:pt x="5390" y="59352"/>
                  <a:pt x="5504" y="59784"/>
                  <a:pt x="5572" y="59443"/>
                </a:cubicBezTo>
                <a:cubicBezTo>
                  <a:pt x="5708" y="59488"/>
                  <a:pt x="5890" y="60011"/>
                  <a:pt x="5663" y="60102"/>
                </a:cubicBezTo>
                <a:cubicBezTo>
                  <a:pt x="5663" y="60330"/>
                  <a:pt x="5913" y="60261"/>
                  <a:pt x="5845" y="60557"/>
                </a:cubicBezTo>
                <a:cubicBezTo>
                  <a:pt x="5640" y="60602"/>
                  <a:pt x="5663" y="60398"/>
                  <a:pt x="5663" y="60216"/>
                </a:cubicBezTo>
                <a:cubicBezTo>
                  <a:pt x="5504" y="60193"/>
                  <a:pt x="5504" y="60330"/>
                  <a:pt x="5390" y="60330"/>
                </a:cubicBezTo>
                <a:cubicBezTo>
                  <a:pt x="5526" y="60739"/>
                  <a:pt x="5913" y="60853"/>
                  <a:pt x="5913" y="61421"/>
                </a:cubicBezTo>
                <a:cubicBezTo>
                  <a:pt x="5504" y="61148"/>
                  <a:pt x="5754" y="61580"/>
                  <a:pt x="5822" y="61853"/>
                </a:cubicBezTo>
                <a:cubicBezTo>
                  <a:pt x="5663" y="61876"/>
                  <a:pt x="5617" y="61717"/>
                  <a:pt x="5458" y="61739"/>
                </a:cubicBezTo>
                <a:cubicBezTo>
                  <a:pt x="5390" y="61398"/>
                  <a:pt x="5617" y="61421"/>
                  <a:pt x="5549" y="61080"/>
                </a:cubicBezTo>
                <a:close/>
                <a:moveTo>
                  <a:pt x="5322" y="58238"/>
                </a:moveTo>
                <a:cubicBezTo>
                  <a:pt x="5504" y="57965"/>
                  <a:pt x="5299" y="57919"/>
                  <a:pt x="5435" y="57601"/>
                </a:cubicBezTo>
                <a:cubicBezTo>
                  <a:pt x="5617" y="57624"/>
                  <a:pt x="5504" y="58010"/>
                  <a:pt x="5686" y="58033"/>
                </a:cubicBezTo>
                <a:cubicBezTo>
                  <a:pt x="5640" y="58169"/>
                  <a:pt x="5504" y="58238"/>
                  <a:pt x="5322" y="58238"/>
                </a:cubicBezTo>
                <a:close/>
                <a:moveTo>
                  <a:pt x="4480" y="59420"/>
                </a:moveTo>
                <a:cubicBezTo>
                  <a:pt x="4276" y="59170"/>
                  <a:pt x="4458" y="58442"/>
                  <a:pt x="4412" y="58010"/>
                </a:cubicBezTo>
                <a:cubicBezTo>
                  <a:pt x="4594" y="58510"/>
                  <a:pt x="4617" y="59011"/>
                  <a:pt x="4480" y="59420"/>
                </a:cubicBezTo>
                <a:close/>
                <a:moveTo>
                  <a:pt x="5890" y="51143"/>
                </a:moveTo>
                <a:cubicBezTo>
                  <a:pt x="5867" y="50460"/>
                  <a:pt x="5299" y="51074"/>
                  <a:pt x="5344" y="50370"/>
                </a:cubicBezTo>
                <a:cubicBezTo>
                  <a:pt x="5595" y="50438"/>
                  <a:pt x="5663" y="50733"/>
                  <a:pt x="5981" y="50711"/>
                </a:cubicBezTo>
                <a:cubicBezTo>
                  <a:pt x="5981" y="51165"/>
                  <a:pt x="6209" y="51688"/>
                  <a:pt x="5776" y="51802"/>
                </a:cubicBezTo>
                <a:cubicBezTo>
                  <a:pt x="5867" y="51484"/>
                  <a:pt x="5526" y="50870"/>
                  <a:pt x="5890" y="51143"/>
                </a:cubicBezTo>
                <a:close/>
                <a:moveTo>
                  <a:pt x="4640" y="61398"/>
                </a:moveTo>
                <a:cubicBezTo>
                  <a:pt x="4435" y="61307"/>
                  <a:pt x="4344" y="60261"/>
                  <a:pt x="4662" y="59988"/>
                </a:cubicBezTo>
                <a:cubicBezTo>
                  <a:pt x="5003" y="59898"/>
                  <a:pt x="4662" y="60170"/>
                  <a:pt x="4640" y="60307"/>
                </a:cubicBezTo>
                <a:cubicBezTo>
                  <a:pt x="4617" y="60625"/>
                  <a:pt x="4753" y="61125"/>
                  <a:pt x="4640" y="61398"/>
                </a:cubicBezTo>
                <a:close/>
                <a:moveTo>
                  <a:pt x="5708" y="57169"/>
                </a:moveTo>
                <a:cubicBezTo>
                  <a:pt x="5640" y="56873"/>
                  <a:pt x="5867" y="56623"/>
                  <a:pt x="5731" y="56077"/>
                </a:cubicBezTo>
                <a:cubicBezTo>
                  <a:pt x="5936" y="56100"/>
                  <a:pt x="5776" y="56578"/>
                  <a:pt x="6072" y="56509"/>
                </a:cubicBezTo>
                <a:cubicBezTo>
                  <a:pt x="5981" y="56759"/>
                  <a:pt x="6049" y="57214"/>
                  <a:pt x="5708" y="57169"/>
                </a:cubicBezTo>
                <a:close/>
                <a:moveTo>
                  <a:pt x="6140" y="28971"/>
                </a:moveTo>
                <a:cubicBezTo>
                  <a:pt x="5981" y="28994"/>
                  <a:pt x="5890" y="28767"/>
                  <a:pt x="5867" y="28971"/>
                </a:cubicBezTo>
                <a:cubicBezTo>
                  <a:pt x="5595" y="28789"/>
                  <a:pt x="5936" y="28471"/>
                  <a:pt x="6140" y="28539"/>
                </a:cubicBezTo>
                <a:close/>
                <a:moveTo>
                  <a:pt x="5958" y="52348"/>
                </a:moveTo>
                <a:cubicBezTo>
                  <a:pt x="5867" y="53053"/>
                  <a:pt x="5958" y="53348"/>
                  <a:pt x="5845" y="54099"/>
                </a:cubicBezTo>
                <a:cubicBezTo>
                  <a:pt x="5435" y="54008"/>
                  <a:pt x="5322" y="53576"/>
                  <a:pt x="5299" y="53007"/>
                </a:cubicBezTo>
                <a:cubicBezTo>
                  <a:pt x="5663" y="52825"/>
                  <a:pt x="5344" y="53462"/>
                  <a:pt x="5572" y="53439"/>
                </a:cubicBezTo>
                <a:cubicBezTo>
                  <a:pt x="5890" y="53098"/>
                  <a:pt x="5481" y="52530"/>
                  <a:pt x="5958" y="52348"/>
                </a:cubicBezTo>
                <a:close/>
                <a:moveTo>
                  <a:pt x="5367" y="55304"/>
                </a:moveTo>
                <a:cubicBezTo>
                  <a:pt x="5276" y="55827"/>
                  <a:pt x="5617" y="55850"/>
                  <a:pt x="5526" y="56396"/>
                </a:cubicBezTo>
                <a:cubicBezTo>
                  <a:pt x="5140" y="56373"/>
                  <a:pt x="5322" y="55691"/>
                  <a:pt x="5094" y="55509"/>
                </a:cubicBezTo>
                <a:cubicBezTo>
                  <a:pt x="5163" y="55327"/>
                  <a:pt x="5458" y="54872"/>
                  <a:pt x="5640" y="55190"/>
                </a:cubicBezTo>
                <a:cubicBezTo>
                  <a:pt x="5936" y="55190"/>
                  <a:pt x="5367" y="54758"/>
                  <a:pt x="5640" y="54758"/>
                </a:cubicBezTo>
                <a:cubicBezTo>
                  <a:pt x="6004" y="54781"/>
                  <a:pt x="5913" y="55259"/>
                  <a:pt x="5822" y="55531"/>
                </a:cubicBezTo>
                <a:cubicBezTo>
                  <a:pt x="5526" y="55600"/>
                  <a:pt x="5549" y="55350"/>
                  <a:pt x="5367" y="55304"/>
                </a:cubicBezTo>
                <a:close/>
                <a:moveTo>
                  <a:pt x="5072" y="50802"/>
                </a:moveTo>
                <a:cubicBezTo>
                  <a:pt x="5253" y="50870"/>
                  <a:pt x="5708" y="51757"/>
                  <a:pt x="5231" y="52120"/>
                </a:cubicBezTo>
                <a:cubicBezTo>
                  <a:pt x="5299" y="52325"/>
                  <a:pt x="5390" y="52530"/>
                  <a:pt x="5413" y="52780"/>
                </a:cubicBezTo>
                <a:cubicBezTo>
                  <a:pt x="5322" y="52803"/>
                  <a:pt x="5322" y="52734"/>
                  <a:pt x="5322" y="52666"/>
                </a:cubicBezTo>
                <a:cubicBezTo>
                  <a:pt x="5231" y="52644"/>
                  <a:pt x="5231" y="52712"/>
                  <a:pt x="5231" y="52780"/>
                </a:cubicBezTo>
                <a:cubicBezTo>
                  <a:pt x="4821" y="52439"/>
                  <a:pt x="5640" y="51347"/>
                  <a:pt x="4958" y="51347"/>
                </a:cubicBezTo>
                <a:cubicBezTo>
                  <a:pt x="4890" y="51029"/>
                  <a:pt x="5094" y="51074"/>
                  <a:pt x="5072" y="50802"/>
                </a:cubicBezTo>
                <a:close/>
                <a:moveTo>
                  <a:pt x="5208" y="54417"/>
                </a:moveTo>
                <a:cubicBezTo>
                  <a:pt x="5003" y="54781"/>
                  <a:pt x="4799" y="53917"/>
                  <a:pt x="5026" y="53758"/>
                </a:cubicBezTo>
                <a:cubicBezTo>
                  <a:pt x="5231" y="53871"/>
                  <a:pt x="4867" y="54281"/>
                  <a:pt x="5208" y="54417"/>
                </a:cubicBezTo>
                <a:close/>
                <a:moveTo>
                  <a:pt x="5572" y="54099"/>
                </a:moveTo>
                <a:cubicBezTo>
                  <a:pt x="5458" y="54372"/>
                  <a:pt x="5595" y="54940"/>
                  <a:pt x="5276" y="54963"/>
                </a:cubicBezTo>
                <a:cubicBezTo>
                  <a:pt x="5231" y="54485"/>
                  <a:pt x="5435" y="54349"/>
                  <a:pt x="5390" y="53871"/>
                </a:cubicBezTo>
                <a:cubicBezTo>
                  <a:pt x="5481" y="53894"/>
                  <a:pt x="5458" y="54099"/>
                  <a:pt x="5572" y="54099"/>
                </a:cubicBezTo>
                <a:close/>
                <a:moveTo>
                  <a:pt x="683" y="2297"/>
                </a:moveTo>
                <a:cubicBezTo>
                  <a:pt x="660" y="2184"/>
                  <a:pt x="546" y="2206"/>
                  <a:pt x="569" y="2388"/>
                </a:cubicBezTo>
                <a:cubicBezTo>
                  <a:pt x="887" y="2434"/>
                  <a:pt x="1024" y="2275"/>
                  <a:pt x="1047" y="1956"/>
                </a:cubicBezTo>
                <a:cubicBezTo>
                  <a:pt x="751" y="1865"/>
                  <a:pt x="910" y="2320"/>
                  <a:pt x="683" y="2297"/>
                </a:cubicBezTo>
                <a:close/>
                <a:moveTo>
                  <a:pt x="1024" y="3821"/>
                </a:moveTo>
                <a:cubicBezTo>
                  <a:pt x="1092" y="3912"/>
                  <a:pt x="1638" y="4139"/>
                  <a:pt x="1570" y="3730"/>
                </a:cubicBezTo>
                <a:cubicBezTo>
                  <a:pt x="1570" y="3571"/>
                  <a:pt x="887" y="3480"/>
                  <a:pt x="1024" y="3821"/>
                </a:cubicBezTo>
                <a:close/>
                <a:moveTo>
                  <a:pt x="1274" y="4162"/>
                </a:moveTo>
                <a:cubicBezTo>
                  <a:pt x="1274" y="4435"/>
                  <a:pt x="1410" y="4503"/>
                  <a:pt x="1547" y="4594"/>
                </a:cubicBezTo>
                <a:cubicBezTo>
                  <a:pt x="1592" y="4458"/>
                  <a:pt x="1683" y="4389"/>
                  <a:pt x="1661" y="4162"/>
                </a:cubicBezTo>
                <a:close/>
                <a:moveTo>
                  <a:pt x="2002" y="4935"/>
                </a:moveTo>
                <a:cubicBezTo>
                  <a:pt x="2252" y="4981"/>
                  <a:pt x="2252" y="4708"/>
                  <a:pt x="2297" y="4503"/>
                </a:cubicBezTo>
                <a:cubicBezTo>
                  <a:pt x="1979" y="4389"/>
                  <a:pt x="1979" y="4662"/>
                  <a:pt x="2002" y="4935"/>
                </a:cubicBezTo>
                <a:close/>
                <a:moveTo>
                  <a:pt x="1456" y="4708"/>
                </a:moveTo>
                <a:cubicBezTo>
                  <a:pt x="1297" y="5140"/>
                  <a:pt x="1479" y="5254"/>
                  <a:pt x="1547" y="5481"/>
                </a:cubicBezTo>
                <a:cubicBezTo>
                  <a:pt x="1570" y="5640"/>
                  <a:pt x="1433" y="6186"/>
                  <a:pt x="1706" y="6027"/>
                </a:cubicBezTo>
                <a:cubicBezTo>
                  <a:pt x="1911" y="6004"/>
                  <a:pt x="1752" y="5549"/>
                  <a:pt x="1911" y="5481"/>
                </a:cubicBezTo>
                <a:cubicBezTo>
                  <a:pt x="1456" y="5322"/>
                  <a:pt x="1706" y="4981"/>
                  <a:pt x="1456" y="4708"/>
                </a:cubicBezTo>
                <a:close/>
                <a:moveTo>
                  <a:pt x="1979" y="7027"/>
                </a:moveTo>
                <a:cubicBezTo>
                  <a:pt x="1729" y="7346"/>
                  <a:pt x="1729" y="7459"/>
                  <a:pt x="1229" y="7323"/>
                </a:cubicBezTo>
                <a:cubicBezTo>
                  <a:pt x="1138" y="7891"/>
                  <a:pt x="1774" y="7505"/>
                  <a:pt x="1774" y="7664"/>
                </a:cubicBezTo>
                <a:cubicBezTo>
                  <a:pt x="1547" y="7823"/>
                  <a:pt x="1501" y="8687"/>
                  <a:pt x="1956" y="8665"/>
                </a:cubicBezTo>
                <a:cubicBezTo>
                  <a:pt x="2070" y="8323"/>
                  <a:pt x="1820" y="8392"/>
                  <a:pt x="1774" y="8210"/>
                </a:cubicBezTo>
                <a:cubicBezTo>
                  <a:pt x="1888" y="7778"/>
                  <a:pt x="2320" y="7391"/>
                  <a:pt x="1979" y="7027"/>
                </a:cubicBezTo>
                <a:close/>
                <a:moveTo>
                  <a:pt x="2047" y="8983"/>
                </a:moveTo>
                <a:cubicBezTo>
                  <a:pt x="1752" y="8960"/>
                  <a:pt x="1615" y="9802"/>
                  <a:pt x="1933" y="9847"/>
                </a:cubicBezTo>
                <a:cubicBezTo>
                  <a:pt x="2070" y="9551"/>
                  <a:pt x="1911" y="9415"/>
                  <a:pt x="2047" y="8983"/>
                </a:cubicBezTo>
                <a:close/>
                <a:moveTo>
                  <a:pt x="1138" y="1206"/>
                </a:moveTo>
                <a:cubicBezTo>
                  <a:pt x="1524" y="1501"/>
                  <a:pt x="2070" y="1615"/>
                  <a:pt x="2320" y="2115"/>
                </a:cubicBezTo>
                <a:cubicBezTo>
                  <a:pt x="2366" y="2184"/>
                  <a:pt x="2343" y="2479"/>
                  <a:pt x="2411" y="2661"/>
                </a:cubicBezTo>
                <a:cubicBezTo>
                  <a:pt x="2479" y="2820"/>
                  <a:pt x="2752" y="3252"/>
                  <a:pt x="2570" y="3639"/>
                </a:cubicBezTo>
                <a:cubicBezTo>
                  <a:pt x="2616" y="3866"/>
                  <a:pt x="2752" y="4003"/>
                  <a:pt x="2843" y="4185"/>
                </a:cubicBezTo>
                <a:cubicBezTo>
                  <a:pt x="2729" y="5754"/>
                  <a:pt x="3002" y="6754"/>
                  <a:pt x="2798" y="7800"/>
                </a:cubicBezTo>
                <a:cubicBezTo>
                  <a:pt x="2707" y="7709"/>
                  <a:pt x="2661" y="7596"/>
                  <a:pt x="2616" y="7459"/>
                </a:cubicBezTo>
                <a:cubicBezTo>
                  <a:pt x="2320" y="7528"/>
                  <a:pt x="2479" y="7755"/>
                  <a:pt x="2502" y="8005"/>
                </a:cubicBezTo>
                <a:cubicBezTo>
                  <a:pt x="2229" y="8096"/>
                  <a:pt x="2024" y="8642"/>
                  <a:pt x="2138" y="8869"/>
                </a:cubicBezTo>
                <a:cubicBezTo>
                  <a:pt x="2411" y="8574"/>
                  <a:pt x="2684" y="8255"/>
                  <a:pt x="2684" y="7914"/>
                </a:cubicBezTo>
                <a:cubicBezTo>
                  <a:pt x="2911" y="8346"/>
                  <a:pt x="2616" y="8710"/>
                  <a:pt x="2775" y="9210"/>
                </a:cubicBezTo>
                <a:cubicBezTo>
                  <a:pt x="2456" y="9028"/>
                  <a:pt x="2456" y="9529"/>
                  <a:pt x="2411" y="8983"/>
                </a:cubicBezTo>
                <a:cubicBezTo>
                  <a:pt x="2275" y="9142"/>
                  <a:pt x="2206" y="9529"/>
                  <a:pt x="2297" y="9642"/>
                </a:cubicBezTo>
                <a:cubicBezTo>
                  <a:pt x="2593" y="9642"/>
                  <a:pt x="2547" y="9210"/>
                  <a:pt x="2957" y="9324"/>
                </a:cubicBezTo>
                <a:lnTo>
                  <a:pt x="2934" y="9870"/>
                </a:lnTo>
                <a:cubicBezTo>
                  <a:pt x="2820" y="9165"/>
                  <a:pt x="2343" y="10006"/>
                  <a:pt x="2570" y="10302"/>
                </a:cubicBezTo>
                <a:cubicBezTo>
                  <a:pt x="2707" y="10325"/>
                  <a:pt x="2616" y="10074"/>
                  <a:pt x="2661" y="9983"/>
                </a:cubicBezTo>
                <a:cubicBezTo>
                  <a:pt x="2843" y="9733"/>
                  <a:pt x="2684" y="10597"/>
                  <a:pt x="2843" y="10870"/>
                </a:cubicBezTo>
                <a:cubicBezTo>
                  <a:pt x="2729" y="10939"/>
                  <a:pt x="2729" y="11120"/>
                  <a:pt x="2547" y="11075"/>
                </a:cubicBezTo>
                <a:cubicBezTo>
                  <a:pt x="2775" y="11416"/>
                  <a:pt x="2388" y="11894"/>
                  <a:pt x="2252" y="12257"/>
                </a:cubicBezTo>
                <a:cubicBezTo>
                  <a:pt x="2138" y="11712"/>
                  <a:pt x="2093" y="11029"/>
                  <a:pt x="1547" y="10939"/>
                </a:cubicBezTo>
                <a:cubicBezTo>
                  <a:pt x="1570" y="10825"/>
                  <a:pt x="1729" y="10870"/>
                  <a:pt x="1729" y="10734"/>
                </a:cubicBezTo>
                <a:cubicBezTo>
                  <a:pt x="1683" y="10393"/>
                  <a:pt x="1547" y="10825"/>
                  <a:pt x="1365" y="10711"/>
                </a:cubicBezTo>
                <a:cubicBezTo>
                  <a:pt x="1456" y="10302"/>
                  <a:pt x="1274" y="10188"/>
                  <a:pt x="1297" y="9847"/>
                </a:cubicBezTo>
                <a:cubicBezTo>
                  <a:pt x="1570" y="9733"/>
                  <a:pt x="1456" y="10097"/>
                  <a:pt x="1479" y="10279"/>
                </a:cubicBezTo>
                <a:cubicBezTo>
                  <a:pt x="1888" y="10393"/>
                  <a:pt x="1683" y="9506"/>
                  <a:pt x="1479" y="9415"/>
                </a:cubicBezTo>
                <a:cubicBezTo>
                  <a:pt x="1433" y="9074"/>
                  <a:pt x="1774" y="9165"/>
                  <a:pt x="1683" y="8755"/>
                </a:cubicBezTo>
                <a:cubicBezTo>
                  <a:pt x="1592" y="8642"/>
                  <a:pt x="1501" y="8528"/>
                  <a:pt x="1410" y="8414"/>
                </a:cubicBezTo>
                <a:cubicBezTo>
                  <a:pt x="1206" y="8414"/>
                  <a:pt x="1388" y="8778"/>
                  <a:pt x="1410" y="8755"/>
                </a:cubicBezTo>
                <a:cubicBezTo>
                  <a:pt x="1365" y="8892"/>
                  <a:pt x="1229" y="8915"/>
                  <a:pt x="1206" y="9074"/>
                </a:cubicBezTo>
                <a:cubicBezTo>
                  <a:pt x="1206" y="9256"/>
                  <a:pt x="1365" y="9574"/>
                  <a:pt x="1206" y="9961"/>
                </a:cubicBezTo>
                <a:cubicBezTo>
                  <a:pt x="1092" y="8983"/>
                  <a:pt x="1047" y="7982"/>
                  <a:pt x="978" y="7005"/>
                </a:cubicBezTo>
                <a:cubicBezTo>
                  <a:pt x="1342" y="7141"/>
                  <a:pt x="1615" y="7118"/>
                  <a:pt x="1888" y="7005"/>
                </a:cubicBezTo>
                <a:cubicBezTo>
                  <a:pt x="1956" y="6686"/>
                  <a:pt x="1729" y="6686"/>
                  <a:pt x="1797" y="6368"/>
                </a:cubicBezTo>
                <a:cubicBezTo>
                  <a:pt x="1729" y="6049"/>
                  <a:pt x="1638" y="6641"/>
                  <a:pt x="1342" y="6459"/>
                </a:cubicBezTo>
                <a:lnTo>
                  <a:pt x="1342" y="5913"/>
                </a:lnTo>
                <a:cubicBezTo>
                  <a:pt x="933" y="5936"/>
                  <a:pt x="1001" y="6254"/>
                  <a:pt x="1069" y="6663"/>
                </a:cubicBezTo>
                <a:cubicBezTo>
                  <a:pt x="705" y="6391"/>
                  <a:pt x="865" y="5549"/>
                  <a:pt x="728" y="5026"/>
                </a:cubicBezTo>
                <a:cubicBezTo>
                  <a:pt x="796" y="5072"/>
                  <a:pt x="865" y="5140"/>
                  <a:pt x="1001" y="5140"/>
                </a:cubicBezTo>
                <a:cubicBezTo>
                  <a:pt x="1024" y="4867"/>
                  <a:pt x="865" y="4799"/>
                  <a:pt x="819" y="4594"/>
                </a:cubicBezTo>
                <a:cubicBezTo>
                  <a:pt x="728" y="4640"/>
                  <a:pt x="660" y="4685"/>
                  <a:pt x="637" y="4799"/>
                </a:cubicBezTo>
                <a:cubicBezTo>
                  <a:pt x="364" y="4344"/>
                  <a:pt x="387" y="3503"/>
                  <a:pt x="296" y="2820"/>
                </a:cubicBezTo>
                <a:cubicBezTo>
                  <a:pt x="433" y="2957"/>
                  <a:pt x="524" y="2957"/>
                  <a:pt x="569" y="2729"/>
                </a:cubicBezTo>
                <a:cubicBezTo>
                  <a:pt x="637" y="2479"/>
                  <a:pt x="251" y="2275"/>
                  <a:pt x="205" y="2502"/>
                </a:cubicBezTo>
                <a:cubicBezTo>
                  <a:pt x="1" y="2479"/>
                  <a:pt x="182" y="2024"/>
                  <a:pt x="137" y="1843"/>
                </a:cubicBezTo>
                <a:cubicBezTo>
                  <a:pt x="410" y="1547"/>
                  <a:pt x="887" y="1524"/>
                  <a:pt x="1138" y="1206"/>
                </a:cubicBezTo>
                <a:close/>
                <a:moveTo>
                  <a:pt x="8414" y="17760"/>
                </a:moveTo>
                <a:cubicBezTo>
                  <a:pt x="8414" y="17556"/>
                  <a:pt x="8301" y="17533"/>
                  <a:pt x="8323" y="17328"/>
                </a:cubicBezTo>
                <a:cubicBezTo>
                  <a:pt x="8687" y="17147"/>
                  <a:pt x="8346" y="17783"/>
                  <a:pt x="8596" y="17760"/>
                </a:cubicBezTo>
                <a:cubicBezTo>
                  <a:pt x="8505" y="18284"/>
                  <a:pt x="8369" y="18738"/>
                  <a:pt x="8392" y="19398"/>
                </a:cubicBezTo>
                <a:cubicBezTo>
                  <a:pt x="8119" y="19580"/>
                  <a:pt x="8392" y="18056"/>
                  <a:pt x="8414" y="17760"/>
                </a:cubicBezTo>
                <a:close/>
                <a:moveTo>
                  <a:pt x="7573" y="18625"/>
                </a:moveTo>
                <a:cubicBezTo>
                  <a:pt x="8301" y="18716"/>
                  <a:pt x="7618" y="19557"/>
                  <a:pt x="7914" y="20034"/>
                </a:cubicBezTo>
                <a:cubicBezTo>
                  <a:pt x="7505" y="19898"/>
                  <a:pt x="7800" y="19966"/>
                  <a:pt x="7641" y="20262"/>
                </a:cubicBezTo>
                <a:cubicBezTo>
                  <a:pt x="7186" y="19875"/>
                  <a:pt x="7891" y="19193"/>
                  <a:pt x="7573" y="18625"/>
                </a:cubicBezTo>
                <a:close/>
                <a:moveTo>
                  <a:pt x="7482" y="18397"/>
                </a:moveTo>
                <a:cubicBezTo>
                  <a:pt x="7482" y="17942"/>
                  <a:pt x="7869" y="17601"/>
                  <a:pt x="7414" y="17397"/>
                </a:cubicBezTo>
                <a:cubicBezTo>
                  <a:pt x="7323" y="16987"/>
                  <a:pt x="7641" y="17101"/>
                  <a:pt x="7596" y="16760"/>
                </a:cubicBezTo>
                <a:cubicBezTo>
                  <a:pt x="7687" y="16328"/>
                  <a:pt x="7277" y="16191"/>
                  <a:pt x="7527" y="15873"/>
                </a:cubicBezTo>
                <a:cubicBezTo>
                  <a:pt x="7687" y="15987"/>
                  <a:pt x="7755" y="16328"/>
                  <a:pt x="7778" y="16760"/>
                </a:cubicBezTo>
                <a:cubicBezTo>
                  <a:pt x="7823" y="17306"/>
                  <a:pt x="7914" y="18306"/>
                  <a:pt x="7482" y="18397"/>
                </a:cubicBezTo>
                <a:close/>
                <a:moveTo>
                  <a:pt x="47300" y="78590"/>
                </a:moveTo>
                <a:cubicBezTo>
                  <a:pt x="47550" y="78703"/>
                  <a:pt x="47368" y="79113"/>
                  <a:pt x="47163" y="79204"/>
                </a:cubicBezTo>
                <a:cubicBezTo>
                  <a:pt x="47004" y="79090"/>
                  <a:pt x="47140" y="78840"/>
                  <a:pt x="47300" y="78590"/>
                </a:cubicBezTo>
                <a:close/>
                <a:moveTo>
                  <a:pt x="6663" y="17601"/>
                </a:moveTo>
                <a:lnTo>
                  <a:pt x="6686" y="17169"/>
                </a:lnTo>
                <a:cubicBezTo>
                  <a:pt x="6754" y="17237"/>
                  <a:pt x="6823" y="17283"/>
                  <a:pt x="6959" y="17283"/>
                </a:cubicBezTo>
                <a:lnTo>
                  <a:pt x="6959" y="17078"/>
                </a:lnTo>
                <a:cubicBezTo>
                  <a:pt x="6936" y="16942"/>
                  <a:pt x="6777" y="16965"/>
                  <a:pt x="6777" y="17056"/>
                </a:cubicBezTo>
                <a:cubicBezTo>
                  <a:pt x="6504" y="16919"/>
                  <a:pt x="6845" y="16646"/>
                  <a:pt x="6868" y="16533"/>
                </a:cubicBezTo>
                <a:cubicBezTo>
                  <a:pt x="6709" y="16510"/>
                  <a:pt x="6686" y="16646"/>
                  <a:pt x="6504" y="16623"/>
                </a:cubicBezTo>
                <a:cubicBezTo>
                  <a:pt x="6823" y="16373"/>
                  <a:pt x="6754" y="16055"/>
                  <a:pt x="6709" y="15532"/>
                </a:cubicBezTo>
                <a:cubicBezTo>
                  <a:pt x="6913" y="15577"/>
                  <a:pt x="6754" y="16055"/>
                  <a:pt x="7050" y="15987"/>
                </a:cubicBezTo>
                <a:cubicBezTo>
                  <a:pt x="7073" y="16055"/>
                  <a:pt x="6868" y="16305"/>
                  <a:pt x="6868" y="16305"/>
                </a:cubicBezTo>
                <a:cubicBezTo>
                  <a:pt x="6891" y="16373"/>
                  <a:pt x="7050" y="16419"/>
                  <a:pt x="7050" y="16419"/>
                </a:cubicBezTo>
                <a:cubicBezTo>
                  <a:pt x="7050" y="16646"/>
                  <a:pt x="6959" y="16896"/>
                  <a:pt x="7050" y="17397"/>
                </a:cubicBezTo>
                <a:cubicBezTo>
                  <a:pt x="6868" y="17397"/>
                  <a:pt x="6913" y="17692"/>
                  <a:pt x="6663" y="17601"/>
                </a:cubicBezTo>
                <a:close/>
                <a:moveTo>
                  <a:pt x="8551" y="20057"/>
                </a:moveTo>
                <a:cubicBezTo>
                  <a:pt x="8755" y="19989"/>
                  <a:pt x="8687" y="20262"/>
                  <a:pt x="8824" y="20285"/>
                </a:cubicBezTo>
                <a:cubicBezTo>
                  <a:pt x="8733" y="20580"/>
                  <a:pt x="8733" y="20739"/>
                  <a:pt x="8824" y="21035"/>
                </a:cubicBezTo>
                <a:cubicBezTo>
                  <a:pt x="8392" y="20876"/>
                  <a:pt x="8664" y="20557"/>
                  <a:pt x="8551" y="20057"/>
                </a:cubicBezTo>
                <a:close/>
                <a:moveTo>
                  <a:pt x="7732" y="20808"/>
                </a:moveTo>
                <a:cubicBezTo>
                  <a:pt x="7596" y="20398"/>
                  <a:pt x="7982" y="20603"/>
                  <a:pt x="7914" y="20262"/>
                </a:cubicBezTo>
                <a:cubicBezTo>
                  <a:pt x="8187" y="20421"/>
                  <a:pt x="7778" y="20808"/>
                  <a:pt x="7982" y="20921"/>
                </a:cubicBezTo>
                <a:cubicBezTo>
                  <a:pt x="7891" y="21285"/>
                  <a:pt x="7960" y="20603"/>
                  <a:pt x="7732" y="20808"/>
                </a:cubicBezTo>
                <a:close/>
                <a:moveTo>
                  <a:pt x="7937" y="706"/>
                </a:moveTo>
                <a:cubicBezTo>
                  <a:pt x="8323" y="842"/>
                  <a:pt x="7914" y="1229"/>
                  <a:pt x="8005" y="1683"/>
                </a:cubicBezTo>
                <a:cubicBezTo>
                  <a:pt x="7846" y="1934"/>
                  <a:pt x="7960" y="956"/>
                  <a:pt x="7937" y="706"/>
                </a:cubicBezTo>
                <a:close/>
                <a:moveTo>
                  <a:pt x="5435" y="62285"/>
                </a:moveTo>
                <a:cubicBezTo>
                  <a:pt x="5526" y="61921"/>
                  <a:pt x="5072" y="62149"/>
                  <a:pt x="5185" y="61739"/>
                </a:cubicBezTo>
                <a:cubicBezTo>
                  <a:pt x="5458" y="61785"/>
                  <a:pt x="5413" y="62194"/>
                  <a:pt x="5822" y="62081"/>
                </a:cubicBezTo>
                <a:cubicBezTo>
                  <a:pt x="5799" y="62262"/>
                  <a:pt x="5663" y="62331"/>
                  <a:pt x="5435" y="62285"/>
                </a:cubicBezTo>
                <a:close/>
                <a:moveTo>
                  <a:pt x="8892" y="16123"/>
                </a:moveTo>
                <a:cubicBezTo>
                  <a:pt x="8346" y="16191"/>
                  <a:pt x="8846" y="17237"/>
                  <a:pt x="9142" y="17328"/>
                </a:cubicBezTo>
                <a:cubicBezTo>
                  <a:pt x="9256" y="16714"/>
                  <a:pt x="8733" y="16805"/>
                  <a:pt x="8892" y="16123"/>
                </a:cubicBezTo>
                <a:close/>
                <a:moveTo>
                  <a:pt x="9529" y="16464"/>
                </a:moveTo>
                <a:cubicBezTo>
                  <a:pt x="9620" y="16828"/>
                  <a:pt x="9278" y="17533"/>
                  <a:pt x="9506" y="17351"/>
                </a:cubicBezTo>
                <a:cubicBezTo>
                  <a:pt x="9597" y="17215"/>
                  <a:pt x="9711" y="16214"/>
                  <a:pt x="9529" y="16464"/>
                </a:cubicBezTo>
                <a:close/>
                <a:moveTo>
                  <a:pt x="9847" y="13190"/>
                </a:moveTo>
                <a:cubicBezTo>
                  <a:pt x="9870" y="13122"/>
                  <a:pt x="9938" y="13076"/>
                  <a:pt x="10029" y="13099"/>
                </a:cubicBezTo>
                <a:cubicBezTo>
                  <a:pt x="9983" y="12826"/>
                  <a:pt x="9961" y="12530"/>
                  <a:pt x="9688" y="12530"/>
                </a:cubicBezTo>
                <a:cubicBezTo>
                  <a:pt x="9642" y="12849"/>
                  <a:pt x="9688" y="13099"/>
                  <a:pt x="9847" y="13190"/>
                </a:cubicBezTo>
                <a:close/>
                <a:moveTo>
                  <a:pt x="9233" y="17874"/>
                </a:moveTo>
                <a:cubicBezTo>
                  <a:pt x="8960" y="17942"/>
                  <a:pt x="8960" y="18284"/>
                  <a:pt x="8846" y="18534"/>
                </a:cubicBezTo>
                <a:cubicBezTo>
                  <a:pt x="9119" y="18625"/>
                  <a:pt x="9097" y="18374"/>
                  <a:pt x="9324" y="18443"/>
                </a:cubicBezTo>
                <a:cubicBezTo>
                  <a:pt x="9347" y="18170"/>
                  <a:pt x="9142" y="18193"/>
                  <a:pt x="9233" y="17874"/>
                </a:cubicBezTo>
                <a:close/>
                <a:moveTo>
                  <a:pt x="9028" y="18647"/>
                </a:moveTo>
                <a:cubicBezTo>
                  <a:pt x="8983" y="18988"/>
                  <a:pt x="9278" y="18943"/>
                  <a:pt x="9301" y="19193"/>
                </a:cubicBezTo>
                <a:cubicBezTo>
                  <a:pt x="9210" y="19193"/>
                  <a:pt x="9187" y="19398"/>
                  <a:pt x="9301" y="19420"/>
                </a:cubicBezTo>
                <a:cubicBezTo>
                  <a:pt x="9210" y="19011"/>
                  <a:pt x="9642" y="19261"/>
                  <a:pt x="9574" y="18875"/>
                </a:cubicBezTo>
                <a:cubicBezTo>
                  <a:pt x="9233" y="18988"/>
                  <a:pt x="9324" y="18602"/>
                  <a:pt x="9028" y="18647"/>
                </a:cubicBezTo>
                <a:close/>
                <a:moveTo>
                  <a:pt x="8846" y="19398"/>
                </a:moveTo>
                <a:cubicBezTo>
                  <a:pt x="8937" y="19375"/>
                  <a:pt x="8983" y="19284"/>
                  <a:pt x="9028" y="19193"/>
                </a:cubicBezTo>
                <a:cubicBezTo>
                  <a:pt x="8596" y="19193"/>
                  <a:pt x="8846" y="19489"/>
                  <a:pt x="8824" y="19853"/>
                </a:cubicBezTo>
                <a:cubicBezTo>
                  <a:pt x="9006" y="19739"/>
                  <a:pt x="9301" y="19807"/>
                  <a:pt x="9392" y="19648"/>
                </a:cubicBezTo>
                <a:cubicBezTo>
                  <a:pt x="9187" y="19398"/>
                  <a:pt x="8983" y="19762"/>
                  <a:pt x="8846" y="19398"/>
                </a:cubicBezTo>
                <a:close/>
                <a:moveTo>
                  <a:pt x="8619" y="15464"/>
                </a:moveTo>
                <a:cubicBezTo>
                  <a:pt x="8778" y="15305"/>
                  <a:pt x="8869" y="15009"/>
                  <a:pt x="8824" y="14600"/>
                </a:cubicBezTo>
                <a:cubicBezTo>
                  <a:pt x="9119" y="14645"/>
                  <a:pt x="9097" y="15350"/>
                  <a:pt x="8892" y="15373"/>
                </a:cubicBezTo>
                <a:cubicBezTo>
                  <a:pt x="9119" y="15418"/>
                  <a:pt x="9028" y="15805"/>
                  <a:pt x="9165" y="15919"/>
                </a:cubicBezTo>
                <a:cubicBezTo>
                  <a:pt x="9460" y="15577"/>
                  <a:pt x="9119" y="14850"/>
                  <a:pt x="9097" y="14713"/>
                </a:cubicBezTo>
                <a:cubicBezTo>
                  <a:pt x="9097" y="14736"/>
                  <a:pt x="9278" y="14691"/>
                  <a:pt x="9278" y="14713"/>
                </a:cubicBezTo>
                <a:cubicBezTo>
                  <a:pt x="9210" y="14486"/>
                  <a:pt x="9051" y="14372"/>
                  <a:pt x="8915" y="14281"/>
                </a:cubicBezTo>
                <a:cubicBezTo>
                  <a:pt x="8915" y="14077"/>
                  <a:pt x="8983" y="13986"/>
                  <a:pt x="9097" y="13940"/>
                </a:cubicBezTo>
                <a:cubicBezTo>
                  <a:pt x="9074" y="13667"/>
                  <a:pt x="8960" y="13349"/>
                  <a:pt x="9028" y="13190"/>
                </a:cubicBezTo>
                <a:cubicBezTo>
                  <a:pt x="8892" y="12758"/>
                  <a:pt x="9438" y="13167"/>
                  <a:pt x="9301" y="12758"/>
                </a:cubicBezTo>
                <a:cubicBezTo>
                  <a:pt x="9278" y="12599"/>
                  <a:pt x="9142" y="12735"/>
                  <a:pt x="9119" y="12849"/>
                </a:cubicBezTo>
                <a:cubicBezTo>
                  <a:pt x="8915" y="12758"/>
                  <a:pt x="9097" y="12235"/>
                  <a:pt x="9051" y="11985"/>
                </a:cubicBezTo>
                <a:cubicBezTo>
                  <a:pt x="9165" y="12121"/>
                  <a:pt x="9187" y="12394"/>
                  <a:pt x="9301" y="12530"/>
                </a:cubicBezTo>
                <a:cubicBezTo>
                  <a:pt x="9392" y="12508"/>
                  <a:pt x="9415" y="12417"/>
                  <a:pt x="9506" y="12417"/>
                </a:cubicBezTo>
                <a:cubicBezTo>
                  <a:pt x="9460" y="12189"/>
                  <a:pt x="9301" y="12076"/>
                  <a:pt x="9233" y="11871"/>
                </a:cubicBezTo>
                <a:cubicBezTo>
                  <a:pt x="9529" y="11985"/>
                  <a:pt x="9483" y="11029"/>
                  <a:pt x="9529" y="10779"/>
                </a:cubicBezTo>
                <a:cubicBezTo>
                  <a:pt x="9620" y="10984"/>
                  <a:pt x="9733" y="11166"/>
                  <a:pt x="9779" y="11439"/>
                </a:cubicBezTo>
                <a:cubicBezTo>
                  <a:pt x="9915" y="11416"/>
                  <a:pt x="9870" y="11166"/>
                  <a:pt x="9892" y="11007"/>
                </a:cubicBezTo>
                <a:cubicBezTo>
                  <a:pt x="10143" y="11371"/>
                  <a:pt x="10234" y="12621"/>
                  <a:pt x="10211" y="13303"/>
                </a:cubicBezTo>
                <a:cubicBezTo>
                  <a:pt x="10211" y="13508"/>
                  <a:pt x="10165" y="13531"/>
                  <a:pt x="10029" y="13531"/>
                </a:cubicBezTo>
                <a:cubicBezTo>
                  <a:pt x="10074" y="13645"/>
                  <a:pt x="10188" y="13622"/>
                  <a:pt x="10211" y="13758"/>
                </a:cubicBezTo>
                <a:cubicBezTo>
                  <a:pt x="10256" y="13986"/>
                  <a:pt x="10029" y="13917"/>
                  <a:pt x="10029" y="13963"/>
                </a:cubicBezTo>
                <a:cubicBezTo>
                  <a:pt x="10029" y="14099"/>
                  <a:pt x="10188" y="14145"/>
                  <a:pt x="10211" y="14304"/>
                </a:cubicBezTo>
                <a:cubicBezTo>
                  <a:pt x="10234" y="14531"/>
                  <a:pt x="10006" y="14850"/>
                  <a:pt x="10006" y="15168"/>
                </a:cubicBezTo>
                <a:cubicBezTo>
                  <a:pt x="9983" y="15646"/>
                  <a:pt x="10120" y="16100"/>
                  <a:pt x="10074" y="16601"/>
                </a:cubicBezTo>
                <a:cubicBezTo>
                  <a:pt x="10029" y="17033"/>
                  <a:pt x="9824" y="17419"/>
                  <a:pt x="9779" y="17897"/>
                </a:cubicBezTo>
                <a:cubicBezTo>
                  <a:pt x="9756" y="18079"/>
                  <a:pt x="9870" y="18193"/>
                  <a:pt x="9870" y="18215"/>
                </a:cubicBezTo>
                <a:cubicBezTo>
                  <a:pt x="9870" y="18966"/>
                  <a:pt x="9529" y="19671"/>
                  <a:pt x="9824" y="20307"/>
                </a:cubicBezTo>
                <a:cubicBezTo>
                  <a:pt x="9756" y="20376"/>
                  <a:pt x="9688" y="20489"/>
                  <a:pt x="9642" y="20626"/>
                </a:cubicBezTo>
                <a:cubicBezTo>
                  <a:pt x="9438" y="20535"/>
                  <a:pt x="9665" y="19944"/>
                  <a:pt x="9278" y="20080"/>
                </a:cubicBezTo>
                <a:cubicBezTo>
                  <a:pt x="9415" y="20398"/>
                  <a:pt x="9529" y="20717"/>
                  <a:pt x="9733" y="20967"/>
                </a:cubicBezTo>
                <a:cubicBezTo>
                  <a:pt x="9415" y="21467"/>
                  <a:pt x="9665" y="22422"/>
                  <a:pt x="9529" y="23127"/>
                </a:cubicBezTo>
                <a:cubicBezTo>
                  <a:pt x="9460" y="23400"/>
                  <a:pt x="9324" y="23377"/>
                  <a:pt x="9233" y="23559"/>
                </a:cubicBezTo>
                <a:cubicBezTo>
                  <a:pt x="9097" y="23832"/>
                  <a:pt x="9187" y="24241"/>
                  <a:pt x="8960" y="24332"/>
                </a:cubicBezTo>
                <a:cubicBezTo>
                  <a:pt x="8528" y="24241"/>
                  <a:pt x="8869" y="23696"/>
                  <a:pt x="8869" y="23445"/>
                </a:cubicBezTo>
                <a:cubicBezTo>
                  <a:pt x="8892" y="23104"/>
                  <a:pt x="8846" y="22718"/>
                  <a:pt x="8892" y="22468"/>
                </a:cubicBezTo>
                <a:cubicBezTo>
                  <a:pt x="8915" y="22354"/>
                  <a:pt x="8801" y="22240"/>
                  <a:pt x="8801" y="22240"/>
                </a:cubicBezTo>
                <a:cubicBezTo>
                  <a:pt x="8824" y="22172"/>
                  <a:pt x="8983" y="21945"/>
                  <a:pt x="8983" y="21922"/>
                </a:cubicBezTo>
                <a:cubicBezTo>
                  <a:pt x="9006" y="21785"/>
                  <a:pt x="8892" y="21535"/>
                  <a:pt x="8892" y="21376"/>
                </a:cubicBezTo>
                <a:cubicBezTo>
                  <a:pt x="8915" y="20990"/>
                  <a:pt x="9006" y="20876"/>
                  <a:pt x="8824" y="20489"/>
                </a:cubicBezTo>
                <a:cubicBezTo>
                  <a:pt x="9097" y="20467"/>
                  <a:pt x="9165" y="20944"/>
                  <a:pt x="9278" y="20512"/>
                </a:cubicBezTo>
                <a:cubicBezTo>
                  <a:pt x="9256" y="20353"/>
                  <a:pt x="9165" y="20557"/>
                  <a:pt x="9006" y="20512"/>
                </a:cubicBezTo>
                <a:cubicBezTo>
                  <a:pt x="8915" y="20262"/>
                  <a:pt x="8915" y="19898"/>
                  <a:pt x="8642" y="19830"/>
                </a:cubicBezTo>
                <a:cubicBezTo>
                  <a:pt x="8824" y="18988"/>
                  <a:pt x="8710" y="18420"/>
                  <a:pt x="8960" y="17760"/>
                </a:cubicBezTo>
                <a:cubicBezTo>
                  <a:pt x="8892" y="17351"/>
                  <a:pt x="8710" y="17033"/>
                  <a:pt x="8414" y="16874"/>
                </a:cubicBezTo>
                <a:cubicBezTo>
                  <a:pt x="8505" y="16623"/>
                  <a:pt x="8551" y="16305"/>
                  <a:pt x="8528" y="15896"/>
                </a:cubicBezTo>
                <a:lnTo>
                  <a:pt x="8892" y="15919"/>
                </a:lnTo>
                <a:cubicBezTo>
                  <a:pt x="8915" y="15623"/>
                  <a:pt x="8869" y="15441"/>
                  <a:pt x="8619" y="15464"/>
                </a:cubicBezTo>
                <a:close/>
                <a:moveTo>
                  <a:pt x="6868" y="11166"/>
                </a:moveTo>
                <a:cubicBezTo>
                  <a:pt x="6686" y="11371"/>
                  <a:pt x="6823" y="10279"/>
                  <a:pt x="6777" y="9961"/>
                </a:cubicBezTo>
                <a:cubicBezTo>
                  <a:pt x="7186" y="10165"/>
                  <a:pt x="6777" y="10711"/>
                  <a:pt x="6868" y="11166"/>
                </a:cubicBezTo>
                <a:close/>
                <a:moveTo>
                  <a:pt x="7573" y="24196"/>
                </a:moveTo>
                <a:cubicBezTo>
                  <a:pt x="7641" y="23968"/>
                  <a:pt x="7414" y="23946"/>
                  <a:pt x="7391" y="23855"/>
                </a:cubicBezTo>
                <a:cubicBezTo>
                  <a:pt x="7391" y="23582"/>
                  <a:pt x="7641" y="23718"/>
                  <a:pt x="7687" y="23423"/>
                </a:cubicBezTo>
                <a:cubicBezTo>
                  <a:pt x="7982" y="23696"/>
                  <a:pt x="8164" y="23400"/>
                  <a:pt x="8232" y="23878"/>
                </a:cubicBezTo>
                <a:cubicBezTo>
                  <a:pt x="7937" y="23946"/>
                  <a:pt x="7960" y="23673"/>
                  <a:pt x="7687" y="23764"/>
                </a:cubicBezTo>
                <a:cubicBezTo>
                  <a:pt x="7618" y="24037"/>
                  <a:pt x="7982" y="24378"/>
                  <a:pt x="8119" y="24082"/>
                </a:cubicBezTo>
                <a:cubicBezTo>
                  <a:pt x="8232" y="24105"/>
                  <a:pt x="8187" y="24196"/>
                  <a:pt x="8119" y="24196"/>
                </a:cubicBezTo>
                <a:lnTo>
                  <a:pt x="8119" y="24423"/>
                </a:lnTo>
                <a:cubicBezTo>
                  <a:pt x="7846" y="24491"/>
                  <a:pt x="7960" y="24105"/>
                  <a:pt x="7664" y="24196"/>
                </a:cubicBezTo>
                <a:cubicBezTo>
                  <a:pt x="7755" y="24673"/>
                  <a:pt x="7914" y="24764"/>
                  <a:pt x="7755" y="25174"/>
                </a:cubicBezTo>
                <a:cubicBezTo>
                  <a:pt x="7482" y="25174"/>
                  <a:pt x="7414" y="24924"/>
                  <a:pt x="7300" y="24719"/>
                </a:cubicBezTo>
                <a:cubicBezTo>
                  <a:pt x="7300" y="24378"/>
                  <a:pt x="7527" y="24446"/>
                  <a:pt x="7573" y="24196"/>
                </a:cubicBezTo>
                <a:close/>
                <a:moveTo>
                  <a:pt x="6004" y="31814"/>
                </a:moveTo>
                <a:cubicBezTo>
                  <a:pt x="5776" y="32155"/>
                  <a:pt x="6049" y="31018"/>
                  <a:pt x="5822" y="31041"/>
                </a:cubicBezTo>
                <a:cubicBezTo>
                  <a:pt x="5981" y="30722"/>
                  <a:pt x="5731" y="30563"/>
                  <a:pt x="5936" y="30267"/>
                </a:cubicBezTo>
                <a:cubicBezTo>
                  <a:pt x="5981" y="30677"/>
                  <a:pt x="6277" y="31245"/>
                  <a:pt x="6186" y="31473"/>
                </a:cubicBezTo>
                <a:cubicBezTo>
                  <a:pt x="6004" y="31109"/>
                  <a:pt x="5981" y="31382"/>
                  <a:pt x="6004" y="31814"/>
                </a:cubicBezTo>
                <a:close/>
                <a:moveTo>
                  <a:pt x="6913" y="32041"/>
                </a:moveTo>
                <a:cubicBezTo>
                  <a:pt x="6777" y="31836"/>
                  <a:pt x="6413" y="31905"/>
                  <a:pt x="6459" y="31495"/>
                </a:cubicBezTo>
                <a:cubicBezTo>
                  <a:pt x="6595" y="31814"/>
                  <a:pt x="6936" y="31223"/>
                  <a:pt x="6913" y="31723"/>
                </a:cubicBezTo>
                <a:cubicBezTo>
                  <a:pt x="7095" y="31655"/>
                  <a:pt x="6959" y="31154"/>
                  <a:pt x="7277" y="31291"/>
                </a:cubicBezTo>
                <a:cubicBezTo>
                  <a:pt x="7004" y="31700"/>
                  <a:pt x="7277" y="32223"/>
                  <a:pt x="7073" y="32814"/>
                </a:cubicBezTo>
                <a:cubicBezTo>
                  <a:pt x="6845" y="32519"/>
                  <a:pt x="7004" y="32996"/>
                  <a:pt x="6709" y="32905"/>
                </a:cubicBezTo>
                <a:cubicBezTo>
                  <a:pt x="6618" y="32405"/>
                  <a:pt x="6982" y="32496"/>
                  <a:pt x="6913" y="32041"/>
                </a:cubicBezTo>
                <a:close/>
                <a:moveTo>
                  <a:pt x="6800" y="21012"/>
                </a:moveTo>
                <a:cubicBezTo>
                  <a:pt x="6709" y="21058"/>
                  <a:pt x="6641" y="21126"/>
                  <a:pt x="6618" y="20990"/>
                </a:cubicBezTo>
                <a:cubicBezTo>
                  <a:pt x="6550" y="20535"/>
                  <a:pt x="6686" y="19489"/>
                  <a:pt x="6663" y="18693"/>
                </a:cubicBezTo>
                <a:cubicBezTo>
                  <a:pt x="6595" y="18306"/>
                  <a:pt x="6823" y="18306"/>
                  <a:pt x="6754" y="18716"/>
                </a:cubicBezTo>
                <a:cubicBezTo>
                  <a:pt x="6823" y="19489"/>
                  <a:pt x="6936" y="20285"/>
                  <a:pt x="6800" y="21012"/>
                </a:cubicBezTo>
                <a:close/>
                <a:moveTo>
                  <a:pt x="8096" y="32723"/>
                </a:moveTo>
                <a:cubicBezTo>
                  <a:pt x="8005" y="32723"/>
                  <a:pt x="8028" y="32587"/>
                  <a:pt x="8005" y="32496"/>
                </a:cubicBezTo>
                <a:cubicBezTo>
                  <a:pt x="7846" y="32496"/>
                  <a:pt x="7755" y="32587"/>
                  <a:pt x="7732" y="32723"/>
                </a:cubicBezTo>
                <a:cubicBezTo>
                  <a:pt x="7596" y="32723"/>
                  <a:pt x="7618" y="32087"/>
                  <a:pt x="7459" y="32496"/>
                </a:cubicBezTo>
                <a:cubicBezTo>
                  <a:pt x="7118" y="32428"/>
                  <a:pt x="7527" y="32109"/>
                  <a:pt x="7550" y="32064"/>
                </a:cubicBezTo>
                <a:cubicBezTo>
                  <a:pt x="7596" y="31927"/>
                  <a:pt x="7505" y="31746"/>
                  <a:pt x="7550" y="31632"/>
                </a:cubicBezTo>
                <a:cubicBezTo>
                  <a:pt x="7573" y="31564"/>
                  <a:pt x="7732" y="31564"/>
                  <a:pt x="7732" y="31518"/>
                </a:cubicBezTo>
                <a:cubicBezTo>
                  <a:pt x="7800" y="31359"/>
                  <a:pt x="7687" y="31132"/>
                  <a:pt x="7937" y="31200"/>
                </a:cubicBezTo>
                <a:cubicBezTo>
                  <a:pt x="7960" y="30995"/>
                  <a:pt x="7846" y="30654"/>
                  <a:pt x="8119" y="30768"/>
                </a:cubicBezTo>
                <a:cubicBezTo>
                  <a:pt x="7982" y="31041"/>
                  <a:pt x="8028" y="31427"/>
                  <a:pt x="7914" y="31746"/>
                </a:cubicBezTo>
                <a:cubicBezTo>
                  <a:pt x="7869" y="31927"/>
                  <a:pt x="7346" y="32109"/>
                  <a:pt x="7732" y="32382"/>
                </a:cubicBezTo>
                <a:cubicBezTo>
                  <a:pt x="7914" y="32200"/>
                  <a:pt x="7800" y="31677"/>
                  <a:pt x="8187" y="31746"/>
                </a:cubicBezTo>
                <a:cubicBezTo>
                  <a:pt x="8255" y="32291"/>
                  <a:pt x="7869" y="32269"/>
                  <a:pt x="8096" y="32723"/>
                </a:cubicBezTo>
                <a:close/>
                <a:moveTo>
                  <a:pt x="8551" y="32519"/>
                </a:moveTo>
                <a:cubicBezTo>
                  <a:pt x="8187" y="32382"/>
                  <a:pt x="8596" y="31996"/>
                  <a:pt x="8483" y="31541"/>
                </a:cubicBezTo>
                <a:cubicBezTo>
                  <a:pt x="8073" y="31746"/>
                  <a:pt x="8551" y="30790"/>
                  <a:pt x="8301" y="30427"/>
                </a:cubicBezTo>
                <a:cubicBezTo>
                  <a:pt x="8710" y="30358"/>
                  <a:pt x="8528" y="31018"/>
                  <a:pt x="8574" y="31313"/>
                </a:cubicBezTo>
                <a:cubicBezTo>
                  <a:pt x="8619" y="31768"/>
                  <a:pt x="8755" y="32246"/>
                  <a:pt x="8551" y="32519"/>
                </a:cubicBezTo>
                <a:close/>
                <a:moveTo>
                  <a:pt x="8346" y="33610"/>
                </a:moveTo>
                <a:cubicBezTo>
                  <a:pt x="8392" y="33406"/>
                  <a:pt x="8619" y="33406"/>
                  <a:pt x="8551" y="33064"/>
                </a:cubicBezTo>
                <a:cubicBezTo>
                  <a:pt x="8483" y="32951"/>
                  <a:pt x="8323" y="32951"/>
                  <a:pt x="8369" y="32723"/>
                </a:cubicBezTo>
                <a:cubicBezTo>
                  <a:pt x="8505" y="32746"/>
                  <a:pt x="8619" y="32746"/>
                  <a:pt x="8642" y="32632"/>
                </a:cubicBezTo>
                <a:cubicBezTo>
                  <a:pt x="8733" y="32905"/>
                  <a:pt x="8824" y="33587"/>
                  <a:pt x="8346" y="33610"/>
                </a:cubicBezTo>
                <a:close/>
                <a:moveTo>
                  <a:pt x="7164" y="33678"/>
                </a:moveTo>
                <a:lnTo>
                  <a:pt x="7164" y="33360"/>
                </a:lnTo>
                <a:cubicBezTo>
                  <a:pt x="7391" y="33428"/>
                  <a:pt x="7641" y="33474"/>
                  <a:pt x="7618" y="33815"/>
                </a:cubicBezTo>
                <a:cubicBezTo>
                  <a:pt x="7346" y="33883"/>
                  <a:pt x="7391" y="33656"/>
                  <a:pt x="7164" y="33678"/>
                </a:cubicBezTo>
                <a:close/>
                <a:moveTo>
                  <a:pt x="6845" y="23946"/>
                </a:moveTo>
                <a:cubicBezTo>
                  <a:pt x="6663" y="24014"/>
                  <a:pt x="6572" y="23445"/>
                  <a:pt x="6754" y="23400"/>
                </a:cubicBezTo>
                <a:cubicBezTo>
                  <a:pt x="6663" y="23150"/>
                  <a:pt x="6436" y="22991"/>
                  <a:pt x="6504" y="22536"/>
                </a:cubicBezTo>
                <a:cubicBezTo>
                  <a:pt x="6641" y="23082"/>
                  <a:pt x="6891" y="22718"/>
                  <a:pt x="6959" y="22308"/>
                </a:cubicBezTo>
                <a:cubicBezTo>
                  <a:pt x="7437" y="22809"/>
                  <a:pt x="6800" y="23241"/>
                  <a:pt x="7027" y="23855"/>
                </a:cubicBezTo>
                <a:cubicBezTo>
                  <a:pt x="6936" y="23832"/>
                  <a:pt x="6868" y="23878"/>
                  <a:pt x="6845" y="23946"/>
                </a:cubicBezTo>
                <a:close/>
                <a:moveTo>
                  <a:pt x="6595" y="22422"/>
                </a:moveTo>
                <a:cubicBezTo>
                  <a:pt x="6459" y="22263"/>
                  <a:pt x="6686" y="22218"/>
                  <a:pt x="6686" y="21990"/>
                </a:cubicBezTo>
                <a:cubicBezTo>
                  <a:pt x="6709" y="21785"/>
                  <a:pt x="6595" y="21649"/>
                  <a:pt x="6618" y="21535"/>
                </a:cubicBezTo>
                <a:cubicBezTo>
                  <a:pt x="6663" y="21240"/>
                  <a:pt x="6891" y="21081"/>
                  <a:pt x="6891" y="20785"/>
                </a:cubicBezTo>
                <a:cubicBezTo>
                  <a:pt x="7391" y="21081"/>
                  <a:pt x="6663" y="21558"/>
                  <a:pt x="6959" y="21990"/>
                </a:cubicBezTo>
                <a:cubicBezTo>
                  <a:pt x="6800" y="22081"/>
                  <a:pt x="6686" y="22218"/>
                  <a:pt x="6595" y="22422"/>
                </a:cubicBezTo>
                <a:close/>
                <a:moveTo>
                  <a:pt x="8437" y="28471"/>
                </a:moveTo>
                <a:cubicBezTo>
                  <a:pt x="8642" y="28812"/>
                  <a:pt x="8437" y="29608"/>
                  <a:pt x="8505" y="30108"/>
                </a:cubicBezTo>
                <a:cubicBezTo>
                  <a:pt x="8346" y="29972"/>
                  <a:pt x="8187" y="29813"/>
                  <a:pt x="7869" y="29881"/>
                </a:cubicBezTo>
                <a:cubicBezTo>
                  <a:pt x="7778" y="29517"/>
                  <a:pt x="8141" y="29722"/>
                  <a:pt x="8323" y="29676"/>
                </a:cubicBezTo>
                <a:cubicBezTo>
                  <a:pt x="8414" y="29381"/>
                  <a:pt x="8141" y="29540"/>
                  <a:pt x="8050" y="29449"/>
                </a:cubicBezTo>
                <a:cubicBezTo>
                  <a:pt x="7982" y="29381"/>
                  <a:pt x="7960" y="29199"/>
                  <a:pt x="8050" y="29221"/>
                </a:cubicBezTo>
                <a:cubicBezTo>
                  <a:pt x="7914" y="29176"/>
                  <a:pt x="7800" y="29199"/>
                  <a:pt x="7687" y="29335"/>
                </a:cubicBezTo>
                <a:cubicBezTo>
                  <a:pt x="7618" y="29403"/>
                  <a:pt x="7755" y="29472"/>
                  <a:pt x="7778" y="29449"/>
                </a:cubicBezTo>
                <a:cubicBezTo>
                  <a:pt x="7732" y="29540"/>
                  <a:pt x="7346" y="29881"/>
                  <a:pt x="7482" y="30086"/>
                </a:cubicBezTo>
                <a:cubicBezTo>
                  <a:pt x="7277" y="29972"/>
                  <a:pt x="7255" y="29517"/>
                  <a:pt x="7505" y="29426"/>
                </a:cubicBezTo>
                <a:cubicBezTo>
                  <a:pt x="7527" y="28858"/>
                  <a:pt x="7232" y="28880"/>
                  <a:pt x="7414" y="28335"/>
                </a:cubicBezTo>
                <a:cubicBezTo>
                  <a:pt x="7664" y="28357"/>
                  <a:pt x="7596" y="28698"/>
                  <a:pt x="7596" y="28994"/>
                </a:cubicBezTo>
                <a:lnTo>
                  <a:pt x="7869" y="28994"/>
                </a:lnTo>
                <a:cubicBezTo>
                  <a:pt x="7869" y="28585"/>
                  <a:pt x="7573" y="28562"/>
                  <a:pt x="7800" y="28130"/>
                </a:cubicBezTo>
                <a:cubicBezTo>
                  <a:pt x="7778" y="27993"/>
                  <a:pt x="7618" y="28039"/>
                  <a:pt x="7527" y="28016"/>
                </a:cubicBezTo>
                <a:cubicBezTo>
                  <a:pt x="7459" y="27721"/>
                  <a:pt x="7709" y="27789"/>
                  <a:pt x="7709" y="27584"/>
                </a:cubicBezTo>
                <a:cubicBezTo>
                  <a:pt x="7732" y="27266"/>
                  <a:pt x="7414" y="27357"/>
                  <a:pt x="7527" y="26925"/>
                </a:cubicBezTo>
                <a:cubicBezTo>
                  <a:pt x="7846" y="26925"/>
                  <a:pt x="7891" y="27243"/>
                  <a:pt x="7891" y="27584"/>
                </a:cubicBezTo>
                <a:cubicBezTo>
                  <a:pt x="8073" y="27971"/>
                  <a:pt x="8232" y="27925"/>
                  <a:pt x="8528" y="28039"/>
                </a:cubicBezTo>
                <a:cubicBezTo>
                  <a:pt x="8664" y="28448"/>
                  <a:pt x="8119" y="28039"/>
                  <a:pt x="8255" y="28471"/>
                </a:cubicBezTo>
                <a:cubicBezTo>
                  <a:pt x="8255" y="28607"/>
                  <a:pt x="8437" y="28585"/>
                  <a:pt x="8437" y="28471"/>
                </a:cubicBezTo>
                <a:close/>
                <a:moveTo>
                  <a:pt x="7209" y="30086"/>
                </a:moveTo>
                <a:cubicBezTo>
                  <a:pt x="7255" y="30358"/>
                  <a:pt x="7437" y="30768"/>
                  <a:pt x="7027" y="30745"/>
                </a:cubicBezTo>
                <a:cubicBezTo>
                  <a:pt x="7073" y="30518"/>
                  <a:pt x="7277" y="30540"/>
                  <a:pt x="7209" y="30199"/>
                </a:cubicBezTo>
                <a:cubicBezTo>
                  <a:pt x="6891" y="30108"/>
                  <a:pt x="7095" y="30631"/>
                  <a:pt x="6754" y="30518"/>
                </a:cubicBezTo>
                <a:cubicBezTo>
                  <a:pt x="6800" y="30222"/>
                  <a:pt x="7118" y="29472"/>
                  <a:pt x="6754" y="29631"/>
                </a:cubicBezTo>
                <a:cubicBezTo>
                  <a:pt x="6527" y="29472"/>
                  <a:pt x="6800" y="29039"/>
                  <a:pt x="7050" y="29085"/>
                </a:cubicBezTo>
                <a:cubicBezTo>
                  <a:pt x="7073" y="29221"/>
                  <a:pt x="7004" y="29403"/>
                  <a:pt x="7050" y="29540"/>
                </a:cubicBezTo>
                <a:cubicBezTo>
                  <a:pt x="7073" y="29608"/>
                  <a:pt x="7209" y="29631"/>
                  <a:pt x="7209" y="29653"/>
                </a:cubicBezTo>
                <a:cubicBezTo>
                  <a:pt x="7255" y="29767"/>
                  <a:pt x="7186" y="29949"/>
                  <a:pt x="7209" y="30086"/>
                </a:cubicBezTo>
                <a:close/>
                <a:moveTo>
                  <a:pt x="7618" y="21012"/>
                </a:moveTo>
                <a:cubicBezTo>
                  <a:pt x="8005" y="20876"/>
                  <a:pt x="8232" y="22013"/>
                  <a:pt x="7709" y="21899"/>
                </a:cubicBezTo>
                <a:cubicBezTo>
                  <a:pt x="7709" y="21672"/>
                  <a:pt x="7960" y="21763"/>
                  <a:pt x="7891" y="21467"/>
                </a:cubicBezTo>
                <a:cubicBezTo>
                  <a:pt x="7869" y="21194"/>
                  <a:pt x="7641" y="21581"/>
                  <a:pt x="7618" y="21672"/>
                </a:cubicBezTo>
                <a:cubicBezTo>
                  <a:pt x="7573" y="22149"/>
                  <a:pt x="8119" y="21945"/>
                  <a:pt x="8073" y="22445"/>
                </a:cubicBezTo>
                <a:cubicBezTo>
                  <a:pt x="7755" y="22377"/>
                  <a:pt x="7414" y="21967"/>
                  <a:pt x="7437" y="21558"/>
                </a:cubicBezTo>
                <a:cubicBezTo>
                  <a:pt x="7437" y="21285"/>
                  <a:pt x="7618" y="21308"/>
                  <a:pt x="7618" y="21012"/>
                </a:cubicBezTo>
                <a:close/>
                <a:moveTo>
                  <a:pt x="4753" y="71677"/>
                </a:moveTo>
                <a:cubicBezTo>
                  <a:pt x="4503" y="71518"/>
                  <a:pt x="4594" y="71199"/>
                  <a:pt x="4753" y="71017"/>
                </a:cubicBezTo>
                <a:cubicBezTo>
                  <a:pt x="4753" y="70904"/>
                  <a:pt x="4662" y="70926"/>
                  <a:pt x="4571" y="70904"/>
                </a:cubicBezTo>
                <a:cubicBezTo>
                  <a:pt x="4776" y="70654"/>
                  <a:pt x="4503" y="70381"/>
                  <a:pt x="4503" y="70130"/>
                </a:cubicBezTo>
                <a:cubicBezTo>
                  <a:pt x="4503" y="70017"/>
                  <a:pt x="4412" y="69653"/>
                  <a:pt x="4685" y="69698"/>
                </a:cubicBezTo>
                <a:cubicBezTo>
                  <a:pt x="4571" y="70176"/>
                  <a:pt x="4935" y="70426"/>
                  <a:pt x="4958" y="70699"/>
                </a:cubicBezTo>
                <a:cubicBezTo>
                  <a:pt x="4958" y="71040"/>
                  <a:pt x="4708" y="71222"/>
                  <a:pt x="4753" y="71677"/>
                </a:cubicBezTo>
                <a:close/>
                <a:moveTo>
                  <a:pt x="46003" y="80272"/>
                </a:moveTo>
                <a:cubicBezTo>
                  <a:pt x="45753" y="80705"/>
                  <a:pt x="46436" y="80318"/>
                  <a:pt x="46117" y="80773"/>
                </a:cubicBezTo>
                <a:cubicBezTo>
                  <a:pt x="46254" y="80750"/>
                  <a:pt x="46345" y="80591"/>
                  <a:pt x="46481" y="80705"/>
                </a:cubicBezTo>
                <a:cubicBezTo>
                  <a:pt x="46436" y="80932"/>
                  <a:pt x="46231" y="81000"/>
                  <a:pt x="46094" y="81159"/>
                </a:cubicBezTo>
                <a:cubicBezTo>
                  <a:pt x="45958" y="81319"/>
                  <a:pt x="45822" y="81819"/>
                  <a:pt x="45617" y="81569"/>
                </a:cubicBezTo>
                <a:cubicBezTo>
                  <a:pt x="45753" y="81319"/>
                  <a:pt x="45867" y="81182"/>
                  <a:pt x="46003" y="81114"/>
                </a:cubicBezTo>
                <a:cubicBezTo>
                  <a:pt x="46163" y="80909"/>
                  <a:pt x="45753" y="80932"/>
                  <a:pt x="45776" y="80977"/>
                </a:cubicBezTo>
                <a:cubicBezTo>
                  <a:pt x="45662" y="80796"/>
                  <a:pt x="46049" y="80523"/>
                  <a:pt x="45662" y="80477"/>
                </a:cubicBezTo>
                <a:cubicBezTo>
                  <a:pt x="46140" y="80136"/>
                  <a:pt x="45844" y="79818"/>
                  <a:pt x="46208" y="79590"/>
                </a:cubicBezTo>
                <a:cubicBezTo>
                  <a:pt x="46231" y="79681"/>
                  <a:pt x="46276" y="79772"/>
                  <a:pt x="46367" y="79818"/>
                </a:cubicBezTo>
                <a:cubicBezTo>
                  <a:pt x="46254" y="79954"/>
                  <a:pt x="46163" y="80386"/>
                  <a:pt x="46003" y="80272"/>
                </a:cubicBezTo>
                <a:close/>
                <a:moveTo>
                  <a:pt x="7527" y="107288"/>
                </a:moveTo>
                <a:cubicBezTo>
                  <a:pt x="6709" y="107879"/>
                  <a:pt x="5845" y="107811"/>
                  <a:pt x="4594" y="107924"/>
                </a:cubicBezTo>
                <a:cubicBezTo>
                  <a:pt x="4981" y="107583"/>
                  <a:pt x="5481" y="107765"/>
                  <a:pt x="6049" y="107651"/>
                </a:cubicBezTo>
                <a:cubicBezTo>
                  <a:pt x="6618" y="107560"/>
                  <a:pt x="7073" y="107310"/>
                  <a:pt x="7527" y="107288"/>
                </a:cubicBezTo>
                <a:close/>
                <a:moveTo>
                  <a:pt x="5140" y="69607"/>
                </a:moveTo>
                <a:cubicBezTo>
                  <a:pt x="4912" y="69517"/>
                  <a:pt x="4958" y="69107"/>
                  <a:pt x="4708" y="69062"/>
                </a:cubicBezTo>
                <a:cubicBezTo>
                  <a:pt x="4753" y="68289"/>
                  <a:pt x="4640" y="67356"/>
                  <a:pt x="4821" y="66765"/>
                </a:cubicBezTo>
                <a:cubicBezTo>
                  <a:pt x="5049" y="67424"/>
                  <a:pt x="4776" y="68198"/>
                  <a:pt x="4890" y="68834"/>
                </a:cubicBezTo>
                <a:cubicBezTo>
                  <a:pt x="4958" y="69175"/>
                  <a:pt x="5140" y="69266"/>
                  <a:pt x="5140" y="69607"/>
                </a:cubicBezTo>
                <a:close/>
                <a:moveTo>
                  <a:pt x="41433" y="87981"/>
                </a:moveTo>
                <a:lnTo>
                  <a:pt x="41660" y="87708"/>
                </a:lnTo>
                <a:lnTo>
                  <a:pt x="41933" y="87959"/>
                </a:lnTo>
                <a:lnTo>
                  <a:pt x="41706" y="88231"/>
                </a:lnTo>
                <a:cubicBezTo>
                  <a:pt x="41683" y="87959"/>
                  <a:pt x="41615" y="88163"/>
                  <a:pt x="41433" y="87981"/>
                </a:cubicBezTo>
                <a:close/>
                <a:moveTo>
                  <a:pt x="5867" y="63945"/>
                </a:moveTo>
                <a:lnTo>
                  <a:pt x="5890" y="63399"/>
                </a:lnTo>
                <a:cubicBezTo>
                  <a:pt x="6163" y="63240"/>
                  <a:pt x="6163" y="64104"/>
                  <a:pt x="5867" y="63945"/>
                </a:cubicBezTo>
                <a:close/>
                <a:moveTo>
                  <a:pt x="5253" y="63058"/>
                </a:moveTo>
                <a:cubicBezTo>
                  <a:pt x="5185" y="62626"/>
                  <a:pt x="5686" y="62081"/>
                  <a:pt x="5708" y="62740"/>
                </a:cubicBezTo>
                <a:cubicBezTo>
                  <a:pt x="5413" y="62353"/>
                  <a:pt x="5572" y="63127"/>
                  <a:pt x="5253" y="63058"/>
                </a:cubicBezTo>
                <a:close/>
                <a:moveTo>
                  <a:pt x="41774" y="85844"/>
                </a:moveTo>
                <a:cubicBezTo>
                  <a:pt x="41501" y="86208"/>
                  <a:pt x="41205" y="85957"/>
                  <a:pt x="40910" y="86480"/>
                </a:cubicBezTo>
                <a:cubicBezTo>
                  <a:pt x="40887" y="86026"/>
                  <a:pt x="41092" y="85798"/>
                  <a:pt x="41501" y="85753"/>
                </a:cubicBezTo>
                <a:cubicBezTo>
                  <a:pt x="41455" y="85434"/>
                  <a:pt x="41637" y="84911"/>
                  <a:pt x="42069" y="84889"/>
                </a:cubicBezTo>
                <a:cubicBezTo>
                  <a:pt x="42411" y="84798"/>
                  <a:pt x="41819" y="85071"/>
                  <a:pt x="41706" y="85321"/>
                </a:cubicBezTo>
                <a:cubicBezTo>
                  <a:pt x="41592" y="85525"/>
                  <a:pt x="41751" y="85662"/>
                  <a:pt x="41774" y="85844"/>
                </a:cubicBezTo>
                <a:close/>
                <a:moveTo>
                  <a:pt x="5754" y="66447"/>
                </a:moveTo>
                <a:cubicBezTo>
                  <a:pt x="5708" y="66651"/>
                  <a:pt x="5481" y="66651"/>
                  <a:pt x="5549" y="66992"/>
                </a:cubicBezTo>
                <a:cubicBezTo>
                  <a:pt x="5822" y="67129"/>
                  <a:pt x="5958" y="66538"/>
                  <a:pt x="5754" y="66447"/>
                </a:cubicBezTo>
                <a:close/>
                <a:moveTo>
                  <a:pt x="5481" y="66219"/>
                </a:moveTo>
                <a:cubicBezTo>
                  <a:pt x="5549" y="66310"/>
                  <a:pt x="5731" y="66401"/>
                  <a:pt x="5754" y="66242"/>
                </a:cubicBezTo>
                <a:cubicBezTo>
                  <a:pt x="5799" y="66015"/>
                  <a:pt x="5572" y="65969"/>
                  <a:pt x="5572" y="66128"/>
                </a:cubicBezTo>
                <a:cubicBezTo>
                  <a:pt x="5299" y="65901"/>
                  <a:pt x="5686" y="65605"/>
                  <a:pt x="5572" y="65241"/>
                </a:cubicBezTo>
                <a:lnTo>
                  <a:pt x="5776" y="65241"/>
                </a:lnTo>
                <a:cubicBezTo>
                  <a:pt x="5822" y="66083"/>
                  <a:pt x="6118" y="66879"/>
                  <a:pt x="6095" y="67561"/>
                </a:cubicBezTo>
                <a:cubicBezTo>
                  <a:pt x="6095" y="67925"/>
                  <a:pt x="5822" y="67970"/>
                  <a:pt x="6004" y="68425"/>
                </a:cubicBezTo>
                <a:cubicBezTo>
                  <a:pt x="5867" y="68561"/>
                  <a:pt x="5845" y="68470"/>
                  <a:pt x="5708" y="68425"/>
                </a:cubicBezTo>
                <a:cubicBezTo>
                  <a:pt x="5458" y="68516"/>
                  <a:pt x="5504" y="68971"/>
                  <a:pt x="5435" y="69289"/>
                </a:cubicBezTo>
                <a:cubicBezTo>
                  <a:pt x="5072" y="69380"/>
                  <a:pt x="5549" y="68380"/>
                  <a:pt x="5253" y="68630"/>
                </a:cubicBezTo>
                <a:cubicBezTo>
                  <a:pt x="4981" y="68402"/>
                  <a:pt x="5526" y="68311"/>
                  <a:pt x="5640" y="68198"/>
                </a:cubicBezTo>
                <a:cubicBezTo>
                  <a:pt x="5481" y="67925"/>
                  <a:pt x="5799" y="67925"/>
                  <a:pt x="5822" y="67879"/>
                </a:cubicBezTo>
                <a:cubicBezTo>
                  <a:pt x="5867" y="67766"/>
                  <a:pt x="5776" y="67538"/>
                  <a:pt x="5822" y="67447"/>
                </a:cubicBezTo>
                <a:cubicBezTo>
                  <a:pt x="5845" y="67379"/>
                  <a:pt x="6095" y="67424"/>
                  <a:pt x="6004" y="67220"/>
                </a:cubicBezTo>
                <a:cubicBezTo>
                  <a:pt x="5981" y="67106"/>
                  <a:pt x="5913" y="67174"/>
                  <a:pt x="5822" y="67220"/>
                </a:cubicBezTo>
                <a:cubicBezTo>
                  <a:pt x="5595" y="67356"/>
                  <a:pt x="5822" y="67447"/>
                  <a:pt x="5640" y="67766"/>
                </a:cubicBezTo>
                <a:cubicBezTo>
                  <a:pt x="5617" y="67788"/>
                  <a:pt x="5481" y="67606"/>
                  <a:pt x="5458" y="67652"/>
                </a:cubicBezTo>
                <a:cubicBezTo>
                  <a:pt x="5367" y="67834"/>
                  <a:pt x="5595" y="68289"/>
                  <a:pt x="5253" y="68198"/>
                </a:cubicBezTo>
                <a:cubicBezTo>
                  <a:pt x="5299" y="67311"/>
                  <a:pt x="5413" y="66856"/>
                  <a:pt x="5481" y="66219"/>
                </a:cubicBezTo>
                <a:close/>
                <a:moveTo>
                  <a:pt x="5776" y="65241"/>
                </a:moveTo>
                <a:cubicBezTo>
                  <a:pt x="5367" y="65105"/>
                  <a:pt x="5663" y="64650"/>
                  <a:pt x="5504" y="64377"/>
                </a:cubicBezTo>
                <a:cubicBezTo>
                  <a:pt x="5413" y="64195"/>
                  <a:pt x="5435" y="64264"/>
                  <a:pt x="5504" y="63922"/>
                </a:cubicBezTo>
                <a:cubicBezTo>
                  <a:pt x="6186" y="63741"/>
                  <a:pt x="5754" y="65150"/>
                  <a:pt x="5776" y="65241"/>
                </a:cubicBezTo>
                <a:close/>
                <a:moveTo>
                  <a:pt x="6913" y="68766"/>
                </a:moveTo>
                <a:cubicBezTo>
                  <a:pt x="7209" y="68880"/>
                  <a:pt x="7050" y="68425"/>
                  <a:pt x="7095" y="68220"/>
                </a:cubicBezTo>
                <a:cubicBezTo>
                  <a:pt x="7255" y="68311"/>
                  <a:pt x="7368" y="68743"/>
                  <a:pt x="7095" y="68766"/>
                </a:cubicBezTo>
                <a:cubicBezTo>
                  <a:pt x="7095" y="68971"/>
                  <a:pt x="7391" y="68857"/>
                  <a:pt x="7459" y="68993"/>
                </a:cubicBezTo>
                <a:cubicBezTo>
                  <a:pt x="7277" y="69266"/>
                  <a:pt x="7459" y="69630"/>
                  <a:pt x="7346" y="69880"/>
                </a:cubicBezTo>
                <a:cubicBezTo>
                  <a:pt x="7323" y="69926"/>
                  <a:pt x="7095" y="69835"/>
                  <a:pt x="7073" y="69858"/>
                </a:cubicBezTo>
                <a:cubicBezTo>
                  <a:pt x="7004" y="69949"/>
                  <a:pt x="7118" y="70631"/>
                  <a:pt x="6891" y="70312"/>
                </a:cubicBezTo>
                <a:cubicBezTo>
                  <a:pt x="6800" y="69858"/>
                  <a:pt x="7027" y="69812"/>
                  <a:pt x="7164" y="69653"/>
                </a:cubicBezTo>
                <a:cubicBezTo>
                  <a:pt x="7164" y="69380"/>
                  <a:pt x="7118" y="69130"/>
                  <a:pt x="6982" y="68993"/>
                </a:cubicBezTo>
                <a:cubicBezTo>
                  <a:pt x="6595" y="69130"/>
                  <a:pt x="6982" y="69357"/>
                  <a:pt x="6982" y="69653"/>
                </a:cubicBezTo>
                <a:cubicBezTo>
                  <a:pt x="6527" y="69994"/>
                  <a:pt x="6936" y="71631"/>
                  <a:pt x="6663" y="72382"/>
                </a:cubicBezTo>
                <a:cubicBezTo>
                  <a:pt x="6572" y="70790"/>
                  <a:pt x="6641" y="68743"/>
                  <a:pt x="6754" y="67243"/>
                </a:cubicBezTo>
                <a:cubicBezTo>
                  <a:pt x="7004" y="67493"/>
                  <a:pt x="6641" y="68516"/>
                  <a:pt x="6913" y="68766"/>
                </a:cubicBezTo>
                <a:close/>
                <a:moveTo>
                  <a:pt x="41251" y="87367"/>
                </a:moveTo>
                <a:cubicBezTo>
                  <a:pt x="40864" y="87208"/>
                  <a:pt x="41569" y="86390"/>
                  <a:pt x="41774" y="86731"/>
                </a:cubicBezTo>
                <a:cubicBezTo>
                  <a:pt x="41501" y="86935"/>
                  <a:pt x="41387" y="87049"/>
                  <a:pt x="41251" y="87367"/>
                </a:cubicBezTo>
                <a:close/>
                <a:moveTo>
                  <a:pt x="42638" y="85343"/>
                </a:moveTo>
                <a:cubicBezTo>
                  <a:pt x="42411" y="85571"/>
                  <a:pt x="42411" y="85162"/>
                  <a:pt x="42638" y="85048"/>
                </a:cubicBezTo>
                <a:cubicBezTo>
                  <a:pt x="42411" y="84980"/>
                  <a:pt x="42160" y="85685"/>
                  <a:pt x="41933" y="85662"/>
                </a:cubicBezTo>
                <a:cubicBezTo>
                  <a:pt x="41933" y="85321"/>
                  <a:pt x="42206" y="85366"/>
                  <a:pt x="42365" y="84957"/>
                </a:cubicBezTo>
                <a:cubicBezTo>
                  <a:pt x="42547" y="85071"/>
                  <a:pt x="42729" y="84752"/>
                  <a:pt x="42934" y="84957"/>
                </a:cubicBezTo>
                <a:cubicBezTo>
                  <a:pt x="42865" y="85184"/>
                  <a:pt x="42479" y="85116"/>
                  <a:pt x="42638" y="85343"/>
                </a:cubicBezTo>
                <a:close/>
                <a:moveTo>
                  <a:pt x="44207" y="84752"/>
                </a:moveTo>
                <a:cubicBezTo>
                  <a:pt x="44093" y="84980"/>
                  <a:pt x="43980" y="84980"/>
                  <a:pt x="43866" y="85093"/>
                </a:cubicBezTo>
                <a:cubicBezTo>
                  <a:pt x="43820" y="84866"/>
                  <a:pt x="44184" y="84548"/>
                  <a:pt x="43775" y="84434"/>
                </a:cubicBezTo>
                <a:cubicBezTo>
                  <a:pt x="43957" y="84229"/>
                  <a:pt x="44230" y="84639"/>
                  <a:pt x="44207" y="84752"/>
                </a:cubicBezTo>
                <a:close/>
                <a:moveTo>
                  <a:pt x="45094" y="83206"/>
                </a:moveTo>
                <a:lnTo>
                  <a:pt x="44957" y="83388"/>
                </a:lnTo>
                <a:cubicBezTo>
                  <a:pt x="44821" y="83752"/>
                  <a:pt x="44639" y="83615"/>
                  <a:pt x="44480" y="83774"/>
                </a:cubicBezTo>
                <a:cubicBezTo>
                  <a:pt x="43820" y="84570"/>
                  <a:pt x="44571" y="83615"/>
                  <a:pt x="44525" y="83365"/>
                </a:cubicBezTo>
                <a:cubicBezTo>
                  <a:pt x="44730" y="83342"/>
                  <a:pt x="44889" y="83024"/>
                  <a:pt x="45094" y="83206"/>
                </a:cubicBezTo>
                <a:close/>
                <a:moveTo>
                  <a:pt x="43570" y="85321"/>
                </a:moveTo>
                <a:cubicBezTo>
                  <a:pt x="43889" y="85434"/>
                  <a:pt x="43593" y="85844"/>
                  <a:pt x="43366" y="85889"/>
                </a:cubicBezTo>
                <a:cubicBezTo>
                  <a:pt x="43229" y="85753"/>
                  <a:pt x="43388" y="85548"/>
                  <a:pt x="43570" y="85321"/>
                </a:cubicBezTo>
                <a:close/>
                <a:moveTo>
                  <a:pt x="44935" y="81114"/>
                </a:moveTo>
                <a:cubicBezTo>
                  <a:pt x="44912" y="81409"/>
                  <a:pt x="44980" y="81409"/>
                  <a:pt x="44707" y="81660"/>
                </a:cubicBezTo>
                <a:cubicBezTo>
                  <a:pt x="44594" y="81842"/>
                  <a:pt x="44912" y="81887"/>
                  <a:pt x="44866" y="82046"/>
                </a:cubicBezTo>
                <a:lnTo>
                  <a:pt x="44230" y="83024"/>
                </a:lnTo>
                <a:cubicBezTo>
                  <a:pt x="43957" y="83274"/>
                  <a:pt x="44230" y="82774"/>
                  <a:pt x="44343" y="82683"/>
                </a:cubicBezTo>
                <a:cubicBezTo>
                  <a:pt x="44139" y="82569"/>
                  <a:pt x="43980" y="82910"/>
                  <a:pt x="43775" y="82706"/>
                </a:cubicBezTo>
                <a:cubicBezTo>
                  <a:pt x="43661" y="82888"/>
                  <a:pt x="43980" y="82933"/>
                  <a:pt x="43934" y="83092"/>
                </a:cubicBezTo>
                <a:cubicBezTo>
                  <a:pt x="43616" y="83706"/>
                  <a:pt x="43229" y="83547"/>
                  <a:pt x="42888" y="83615"/>
                </a:cubicBezTo>
                <a:cubicBezTo>
                  <a:pt x="42797" y="83979"/>
                  <a:pt x="42570" y="84275"/>
                  <a:pt x="42274" y="84320"/>
                </a:cubicBezTo>
                <a:cubicBezTo>
                  <a:pt x="42411" y="83774"/>
                  <a:pt x="43184" y="83365"/>
                  <a:pt x="43570" y="82979"/>
                </a:cubicBezTo>
                <a:cubicBezTo>
                  <a:pt x="43457" y="83001"/>
                  <a:pt x="43343" y="83138"/>
                  <a:pt x="43229" y="83024"/>
                </a:cubicBezTo>
                <a:cubicBezTo>
                  <a:pt x="43479" y="82683"/>
                  <a:pt x="43752" y="82274"/>
                  <a:pt x="44048" y="82456"/>
                </a:cubicBezTo>
                <a:cubicBezTo>
                  <a:pt x="44571" y="82046"/>
                  <a:pt x="44412" y="81409"/>
                  <a:pt x="44707" y="80955"/>
                </a:cubicBezTo>
                <a:cubicBezTo>
                  <a:pt x="44685" y="80977"/>
                  <a:pt x="45003" y="81046"/>
                  <a:pt x="44980" y="80864"/>
                </a:cubicBezTo>
                <a:cubicBezTo>
                  <a:pt x="44775" y="80705"/>
                  <a:pt x="44616" y="81091"/>
                  <a:pt x="44389" y="80773"/>
                </a:cubicBezTo>
                <a:cubicBezTo>
                  <a:pt x="44753" y="80545"/>
                  <a:pt x="44594" y="80295"/>
                  <a:pt x="44753" y="80045"/>
                </a:cubicBezTo>
                <a:cubicBezTo>
                  <a:pt x="44844" y="79863"/>
                  <a:pt x="45094" y="79840"/>
                  <a:pt x="45185" y="79499"/>
                </a:cubicBezTo>
                <a:cubicBezTo>
                  <a:pt x="45253" y="79545"/>
                  <a:pt x="45162" y="79659"/>
                  <a:pt x="45139" y="79749"/>
                </a:cubicBezTo>
                <a:cubicBezTo>
                  <a:pt x="45139" y="80204"/>
                  <a:pt x="45731" y="80454"/>
                  <a:pt x="45435" y="81023"/>
                </a:cubicBezTo>
                <a:cubicBezTo>
                  <a:pt x="45480" y="80705"/>
                  <a:pt x="45117" y="80568"/>
                  <a:pt x="45139" y="80272"/>
                </a:cubicBezTo>
                <a:cubicBezTo>
                  <a:pt x="45026" y="80250"/>
                  <a:pt x="44957" y="80409"/>
                  <a:pt x="44866" y="80523"/>
                </a:cubicBezTo>
                <a:cubicBezTo>
                  <a:pt x="45003" y="80705"/>
                  <a:pt x="45026" y="80796"/>
                  <a:pt x="45299" y="81068"/>
                </a:cubicBezTo>
                <a:cubicBezTo>
                  <a:pt x="45185" y="81296"/>
                  <a:pt x="45071" y="81182"/>
                  <a:pt x="44935" y="81114"/>
                </a:cubicBezTo>
                <a:close/>
                <a:moveTo>
                  <a:pt x="42183" y="87231"/>
                </a:moveTo>
                <a:lnTo>
                  <a:pt x="42547" y="86776"/>
                </a:lnTo>
                <a:cubicBezTo>
                  <a:pt x="42774" y="86958"/>
                  <a:pt x="42411" y="87549"/>
                  <a:pt x="42183" y="87231"/>
                </a:cubicBezTo>
                <a:close/>
                <a:moveTo>
                  <a:pt x="42501" y="85525"/>
                </a:moveTo>
                <a:cubicBezTo>
                  <a:pt x="42570" y="85594"/>
                  <a:pt x="42411" y="85730"/>
                  <a:pt x="42501" y="85821"/>
                </a:cubicBezTo>
                <a:cubicBezTo>
                  <a:pt x="42433" y="86071"/>
                  <a:pt x="42274" y="85844"/>
                  <a:pt x="42206" y="85889"/>
                </a:cubicBezTo>
                <a:cubicBezTo>
                  <a:pt x="42047" y="85980"/>
                  <a:pt x="41910" y="86526"/>
                  <a:pt x="41706" y="86230"/>
                </a:cubicBezTo>
                <a:cubicBezTo>
                  <a:pt x="41978" y="85821"/>
                  <a:pt x="42229" y="85639"/>
                  <a:pt x="42501" y="85525"/>
                </a:cubicBezTo>
                <a:close/>
                <a:moveTo>
                  <a:pt x="42047" y="87117"/>
                </a:moveTo>
                <a:cubicBezTo>
                  <a:pt x="42183" y="87231"/>
                  <a:pt x="41933" y="87436"/>
                  <a:pt x="42183" y="87527"/>
                </a:cubicBezTo>
                <a:lnTo>
                  <a:pt x="41933" y="87799"/>
                </a:lnTo>
                <a:cubicBezTo>
                  <a:pt x="41797" y="87777"/>
                  <a:pt x="42069" y="87322"/>
                  <a:pt x="41819" y="87549"/>
                </a:cubicBezTo>
                <a:cubicBezTo>
                  <a:pt x="41728" y="87436"/>
                  <a:pt x="41956" y="87276"/>
                  <a:pt x="42047" y="87117"/>
                </a:cubicBezTo>
                <a:close/>
              </a:path>
            </a:pathLst>
          </a:custGeom>
          <a:solidFill>
            <a:srgbClr val="D23D1B"/>
          </a:solidFill>
          <a:ln>
            <a:solidFill>
              <a:srgbClr val="D23D1B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2" name="Google Shape;1190;p58">
            <a:extLst>
              <a:ext uri="{FF2B5EF4-FFF2-40B4-BE49-F238E27FC236}">
                <a16:creationId xmlns:a16="http://schemas.microsoft.com/office/drawing/2014/main" id="{49171072-0446-4477-8339-7DDC05C4502A}"/>
              </a:ext>
            </a:extLst>
          </p:cNvPr>
          <p:cNvSpPr/>
          <p:nvPr/>
        </p:nvSpPr>
        <p:spPr>
          <a:xfrm rot="-1800204">
            <a:off x="5578333" y="328737"/>
            <a:ext cx="1281494" cy="1026275"/>
          </a:xfrm>
          <a:custGeom>
            <a:avLst/>
            <a:gdLst/>
            <a:ahLst/>
            <a:cxnLst/>
            <a:rect l="l" t="t" r="r" b="b"/>
            <a:pathLst>
              <a:path w="46732" h="37425" extrusionOk="0">
                <a:moveTo>
                  <a:pt x="22977" y="1"/>
                </a:moveTo>
                <a:cubicBezTo>
                  <a:pt x="22754" y="1"/>
                  <a:pt x="22531" y="4"/>
                  <a:pt x="22308" y="10"/>
                </a:cubicBezTo>
                <a:cubicBezTo>
                  <a:pt x="14668" y="215"/>
                  <a:pt x="9801" y="4012"/>
                  <a:pt x="4685" y="9220"/>
                </a:cubicBezTo>
                <a:cubicBezTo>
                  <a:pt x="728" y="13245"/>
                  <a:pt x="0" y="20726"/>
                  <a:pt x="4844" y="24387"/>
                </a:cubicBezTo>
                <a:cubicBezTo>
                  <a:pt x="7141" y="26138"/>
                  <a:pt x="10097" y="26775"/>
                  <a:pt x="12939" y="27275"/>
                </a:cubicBezTo>
                <a:cubicBezTo>
                  <a:pt x="15805" y="27775"/>
                  <a:pt x="18738" y="28207"/>
                  <a:pt x="21262" y="29640"/>
                </a:cubicBezTo>
                <a:cubicBezTo>
                  <a:pt x="25355" y="31937"/>
                  <a:pt x="28152" y="36689"/>
                  <a:pt x="32769" y="37349"/>
                </a:cubicBezTo>
                <a:cubicBezTo>
                  <a:pt x="33121" y="37400"/>
                  <a:pt x="33471" y="37425"/>
                  <a:pt x="33818" y="37425"/>
                </a:cubicBezTo>
                <a:cubicBezTo>
                  <a:pt x="37484" y="37425"/>
                  <a:pt x="40824" y="34683"/>
                  <a:pt x="42797" y="31505"/>
                </a:cubicBezTo>
                <a:cubicBezTo>
                  <a:pt x="46640" y="25319"/>
                  <a:pt x="46731" y="17019"/>
                  <a:pt x="43024" y="10766"/>
                </a:cubicBezTo>
                <a:cubicBezTo>
                  <a:pt x="38999" y="3931"/>
                  <a:pt x="30928" y="1"/>
                  <a:pt x="22977" y="1"/>
                </a:cubicBezTo>
                <a:close/>
              </a:path>
            </a:pathLst>
          </a:custGeom>
          <a:solidFill>
            <a:srgbClr val="D23D1B"/>
          </a:solidFill>
          <a:ln>
            <a:solidFill>
              <a:srgbClr val="D23D1B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1191;p58">
            <a:extLst>
              <a:ext uri="{FF2B5EF4-FFF2-40B4-BE49-F238E27FC236}">
                <a16:creationId xmlns:a16="http://schemas.microsoft.com/office/drawing/2014/main" id="{647ADC97-AB91-47FB-9274-0181EC7C5CDF}"/>
              </a:ext>
            </a:extLst>
          </p:cNvPr>
          <p:cNvSpPr/>
          <p:nvPr/>
        </p:nvSpPr>
        <p:spPr>
          <a:xfrm rot="2123821">
            <a:off x="2458542" y="3283381"/>
            <a:ext cx="863826" cy="556620"/>
          </a:xfrm>
          <a:custGeom>
            <a:avLst/>
            <a:gdLst/>
            <a:ahLst/>
            <a:cxnLst/>
            <a:rect l="l" t="t" r="r" b="b"/>
            <a:pathLst>
              <a:path w="52121" h="33585" extrusionOk="0">
                <a:moveTo>
                  <a:pt x="9549" y="1"/>
                </a:moveTo>
                <a:cubicBezTo>
                  <a:pt x="6778" y="1"/>
                  <a:pt x="5169" y="1483"/>
                  <a:pt x="3775" y="3848"/>
                </a:cubicBezTo>
                <a:cubicBezTo>
                  <a:pt x="1" y="10260"/>
                  <a:pt x="705" y="16991"/>
                  <a:pt x="2388" y="23677"/>
                </a:cubicBezTo>
                <a:cubicBezTo>
                  <a:pt x="3230" y="27065"/>
                  <a:pt x="5344" y="29953"/>
                  <a:pt x="9097" y="30749"/>
                </a:cubicBezTo>
                <a:cubicBezTo>
                  <a:pt x="14440" y="31863"/>
                  <a:pt x="19716" y="33387"/>
                  <a:pt x="25219" y="33569"/>
                </a:cubicBezTo>
                <a:cubicBezTo>
                  <a:pt x="25574" y="33580"/>
                  <a:pt x="25927" y="33585"/>
                  <a:pt x="26279" y="33585"/>
                </a:cubicBezTo>
                <a:cubicBezTo>
                  <a:pt x="33443" y="33585"/>
                  <a:pt x="40057" y="31406"/>
                  <a:pt x="46299" y="28111"/>
                </a:cubicBezTo>
                <a:cubicBezTo>
                  <a:pt x="51802" y="25201"/>
                  <a:pt x="52120" y="22108"/>
                  <a:pt x="47663" y="17742"/>
                </a:cubicBezTo>
                <a:cubicBezTo>
                  <a:pt x="46845" y="16969"/>
                  <a:pt x="45981" y="16218"/>
                  <a:pt x="45048" y="15582"/>
                </a:cubicBezTo>
                <a:cubicBezTo>
                  <a:pt x="36748" y="9828"/>
                  <a:pt x="27288" y="6304"/>
                  <a:pt x="18329" y="1847"/>
                </a:cubicBezTo>
                <a:cubicBezTo>
                  <a:pt x="15805" y="596"/>
                  <a:pt x="13031" y="278"/>
                  <a:pt x="10211" y="28"/>
                </a:cubicBezTo>
                <a:cubicBezTo>
                  <a:pt x="9983" y="10"/>
                  <a:pt x="9762" y="1"/>
                  <a:pt x="9549" y="1"/>
                </a:cubicBezTo>
                <a:close/>
              </a:path>
            </a:pathLst>
          </a:custGeom>
          <a:solidFill>
            <a:srgbClr val="D23D1B"/>
          </a:solidFill>
          <a:ln>
            <a:solidFill>
              <a:srgbClr val="D23D1B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مخطط انسيابي: رابط 47">
            <a:extLst>
              <a:ext uri="{FF2B5EF4-FFF2-40B4-BE49-F238E27FC236}">
                <a16:creationId xmlns:a16="http://schemas.microsoft.com/office/drawing/2014/main" id="{BF32DEAC-8463-4888-A860-D2183C741CBE}"/>
              </a:ext>
            </a:extLst>
          </p:cNvPr>
          <p:cNvSpPr/>
          <p:nvPr/>
        </p:nvSpPr>
        <p:spPr>
          <a:xfrm>
            <a:off x="8424297" y="3319075"/>
            <a:ext cx="340103" cy="1416475"/>
          </a:xfrm>
          <a:prstGeom prst="flowChartConnector">
            <a:avLst/>
          </a:prstGeom>
          <a:solidFill>
            <a:srgbClr val="D23D1B"/>
          </a:solidFill>
          <a:ln w="396875">
            <a:solidFill>
              <a:srgbClr val="D23D1B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49" name="مخطط انسيابي: رابط 48">
            <a:extLst>
              <a:ext uri="{FF2B5EF4-FFF2-40B4-BE49-F238E27FC236}">
                <a16:creationId xmlns:a16="http://schemas.microsoft.com/office/drawing/2014/main" id="{DA369981-DC13-4A47-AA88-81FE91FCC415}"/>
              </a:ext>
            </a:extLst>
          </p:cNvPr>
          <p:cNvSpPr/>
          <p:nvPr/>
        </p:nvSpPr>
        <p:spPr>
          <a:xfrm>
            <a:off x="8285804" y="3246227"/>
            <a:ext cx="340103" cy="1067781"/>
          </a:xfrm>
          <a:prstGeom prst="flowChartConnector">
            <a:avLst/>
          </a:prstGeom>
          <a:solidFill>
            <a:srgbClr val="D23D1B"/>
          </a:solidFill>
          <a:ln w="396875">
            <a:solidFill>
              <a:srgbClr val="D23D1B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50" name="مخطط انسيابي: رابط 49">
            <a:extLst>
              <a:ext uri="{FF2B5EF4-FFF2-40B4-BE49-F238E27FC236}">
                <a16:creationId xmlns:a16="http://schemas.microsoft.com/office/drawing/2014/main" id="{4D38F38C-04ED-4DCF-8C2F-9B4312E61C6D}"/>
              </a:ext>
            </a:extLst>
          </p:cNvPr>
          <p:cNvSpPr/>
          <p:nvPr/>
        </p:nvSpPr>
        <p:spPr>
          <a:xfrm>
            <a:off x="8677487" y="3030772"/>
            <a:ext cx="45719" cy="215455"/>
          </a:xfrm>
          <a:prstGeom prst="flowChartConnector">
            <a:avLst/>
          </a:prstGeom>
          <a:solidFill>
            <a:srgbClr val="D23D1B"/>
          </a:solidFill>
          <a:ln w="396875">
            <a:solidFill>
              <a:srgbClr val="D23D1B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51" name="مخطط انسيابي: رابط 50">
            <a:extLst>
              <a:ext uri="{FF2B5EF4-FFF2-40B4-BE49-F238E27FC236}">
                <a16:creationId xmlns:a16="http://schemas.microsoft.com/office/drawing/2014/main" id="{8050313C-F8D6-44A9-AB36-6D879FC1A0CF}"/>
              </a:ext>
            </a:extLst>
          </p:cNvPr>
          <p:cNvSpPr/>
          <p:nvPr/>
        </p:nvSpPr>
        <p:spPr>
          <a:xfrm>
            <a:off x="8785938" y="4520095"/>
            <a:ext cx="45719" cy="215455"/>
          </a:xfrm>
          <a:prstGeom prst="flowChartConnector">
            <a:avLst/>
          </a:prstGeom>
          <a:solidFill>
            <a:srgbClr val="D23D1B"/>
          </a:solidFill>
          <a:ln w="396875">
            <a:solidFill>
              <a:srgbClr val="D23D1B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grpSp>
        <p:nvGrpSpPr>
          <p:cNvPr id="2" name="مجموعة 1">
            <a:extLst>
              <a:ext uri="{FF2B5EF4-FFF2-40B4-BE49-F238E27FC236}">
                <a16:creationId xmlns:a16="http://schemas.microsoft.com/office/drawing/2014/main" id="{555F194F-58B0-4EF3-8C35-770F64A309EF}"/>
              </a:ext>
            </a:extLst>
          </p:cNvPr>
          <p:cNvGrpSpPr/>
          <p:nvPr/>
        </p:nvGrpSpPr>
        <p:grpSpPr>
          <a:xfrm>
            <a:off x="3448769" y="301626"/>
            <a:ext cx="2085025" cy="4157820"/>
            <a:chOff x="3448769" y="301626"/>
            <a:chExt cx="2085025" cy="4157820"/>
          </a:xfrm>
        </p:grpSpPr>
        <p:grpSp>
          <p:nvGrpSpPr>
            <p:cNvPr id="26" name="Google Shape;828;p58">
              <a:extLst>
                <a:ext uri="{FF2B5EF4-FFF2-40B4-BE49-F238E27FC236}">
                  <a16:creationId xmlns:a16="http://schemas.microsoft.com/office/drawing/2014/main" id="{EC454CE3-1C5B-4BAE-AF37-ABBB29C718C8}"/>
                </a:ext>
              </a:extLst>
            </p:cNvPr>
            <p:cNvGrpSpPr/>
            <p:nvPr/>
          </p:nvGrpSpPr>
          <p:grpSpPr>
            <a:xfrm>
              <a:off x="3448769" y="301626"/>
              <a:ext cx="2085025" cy="4157820"/>
              <a:chOff x="2487400" y="238125"/>
              <a:chExt cx="2621025" cy="5226675"/>
            </a:xfrm>
          </p:grpSpPr>
          <p:sp>
            <p:nvSpPr>
              <p:cNvPr id="27" name="Google Shape;829;p58">
                <a:extLst>
                  <a:ext uri="{FF2B5EF4-FFF2-40B4-BE49-F238E27FC236}">
                    <a16:creationId xmlns:a16="http://schemas.microsoft.com/office/drawing/2014/main" id="{372CC510-2861-4D4C-9C97-3E86AD0FA8A1}"/>
                  </a:ext>
                </a:extLst>
              </p:cNvPr>
              <p:cNvSpPr/>
              <p:nvPr/>
            </p:nvSpPr>
            <p:spPr>
              <a:xfrm>
                <a:off x="2487400" y="238125"/>
                <a:ext cx="2621025" cy="5226675"/>
              </a:xfrm>
              <a:custGeom>
                <a:avLst/>
                <a:gdLst/>
                <a:ahLst/>
                <a:cxnLst/>
                <a:rect l="l" t="t" r="r" b="b"/>
                <a:pathLst>
                  <a:path w="104841" h="209067" extrusionOk="0">
                    <a:moveTo>
                      <a:pt x="88809" y="1142"/>
                    </a:moveTo>
                    <a:cubicBezTo>
                      <a:pt x="97330" y="1142"/>
                      <a:pt x="104270" y="8082"/>
                      <a:pt x="104270" y="16602"/>
                    </a:cubicBezTo>
                    <a:lnTo>
                      <a:pt x="104270" y="192025"/>
                    </a:lnTo>
                    <a:cubicBezTo>
                      <a:pt x="104270" y="200546"/>
                      <a:pt x="97330" y="207486"/>
                      <a:pt x="88809" y="207486"/>
                    </a:cubicBezTo>
                    <a:lnTo>
                      <a:pt x="16251" y="207486"/>
                    </a:lnTo>
                    <a:cubicBezTo>
                      <a:pt x="7730" y="207486"/>
                      <a:pt x="791" y="200546"/>
                      <a:pt x="791" y="192025"/>
                    </a:cubicBezTo>
                    <a:lnTo>
                      <a:pt x="791" y="16602"/>
                    </a:lnTo>
                    <a:cubicBezTo>
                      <a:pt x="791" y="8082"/>
                      <a:pt x="7730" y="1142"/>
                      <a:pt x="16251" y="1142"/>
                    </a:cubicBezTo>
                    <a:close/>
                    <a:moveTo>
                      <a:pt x="15460" y="0"/>
                    </a:moveTo>
                    <a:cubicBezTo>
                      <a:pt x="6940" y="0"/>
                      <a:pt x="0" y="6940"/>
                      <a:pt x="0" y="15460"/>
                    </a:cubicBezTo>
                    <a:lnTo>
                      <a:pt x="0" y="193606"/>
                    </a:lnTo>
                    <a:cubicBezTo>
                      <a:pt x="0" y="202127"/>
                      <a:pt x="6940" y="209067"/>
                      <a:pt x="15460" y="209067"/>
                    </a:cubicBezTo>
                    <a:lnTo>
                      <a:pt x="89380" y="209067"/>
                    </a:lnTo>
                    <a:cubicBezTo>
                      <a:pt x="97901" y="209067"/>
                      <a:pt x="104841" y="202127"/>
                      <a:pt x="104841" y="193606"/>
                    </a:cubicBezTo>
                    <a:lnTo>
                      <a:pt x="104841" y="15460"/>
                    </a:lnTo>
                    <a:cubicBezTo>
                      <a:pt x="104841" y="6940"/>
                      <a:pt x="97901" y="0"/>
                      <a:pt x="89380" y="0"/>
                    </a:cubicBezTo>
                    <a:close/>
                  </a:path>
                </a:pathLst>
              </a:custGeom>
              <a:solidFill>
                <a:srgbClr val="8182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830;p58">
                <a:extLst>
                  <a:ext uri="{FF2B5EF4-FFF2-40B4-BE49-F238E27FC236}">
                    <a16:creationId xmlns:a16="http://schemas.microsoft.com/office/drawing/2014/main" id="{0ABD4527-0B8F-44DA-8962-124ABB343D10}"/>
                  </a:ext>
                </a:extLst>
              </p:cNvPr>
              <p:cNvSpPr/>
              <p:nvPr/>
            </p:nvSpPr>
            <p:spPr>
              <a:xfrm>
                <a:off x="3766600" y="5195775"/>
                <a:ext cx="67000" cy="64800"/>
              </a:xfrm>
              <a:custGeom>
                <a:avLst/>
                <a:gdLst/>
                <a:ahLst/>
                <a:cxnLst/>
                <a:rect l="l" t="t" r="r" b="b"/>
                <a:pathLst>
                  <a:path w="2680" h="2592" extrusionOk="0">
                    <a:moveTo>
                      <a:pt x="1" y="0"/>
                    </a:moveTo>
                    <a:lnTo>
                      <a:pt x="1" y="2591"/>
                    </a:lnTo>
                    <a:lnTo>
                      <a:pt x="2680" y="2591"/>
                    </a:lnTo>
                    <a:lnTo>
                      <a:pt x="2680" y="0"/>
                    </a:ln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831;p58">
                <a:extLst>
                  <a:ext uri="{FF2B5EF4-FFF2-40B4-BE49-F238E27FC236}">
                    <a16:creationId xmlns:a16="http://schemas.microsoft.com/office/drawing/2014/main" id="{0A1D24FC-42F3-400C-9BB4-823355F0DA9A}"/>
                  </a:ext>
                </a:extLst>
              </p:cNvPr>
              <p:cNvSpPr/>
              <p:nvPr/>
            </p:nvSpPr>
            <p:spPr>
              <a:xfrm>
                <a:off x="2507150" y="266650"/>
                <a:ext cx="2587000" cy="5158625"/>
              </a:xfrm>
              <a:custGeom>
                <a:avLst/>
                <a:gdLst/>
                <a:ahLst/>
                <a:cxnLst/>
                <a:rect l="l" t="t" r="r" b="b"/>
                <a:pathLst>
                  <a:path w="103480" h="206345" extrusionOk="0">
                    <a:moveTo>
                      <a:pt x="61741" y="8558"/>
                    </a:moveTo>
                    <a:cubicBezTo>
                      <a:pt x="62649" y="8558"/>
                      <a:pt x="62637" y="9975"/>
                      <a:pt x="61704" y="9975"/>
                    </a:cubicBezTo>
                    <a:cubicBezTo>
                      <a:pt x="61677" y="9975"/>
                      <a:pt x="61650" y="9973"/>
                      <a:pt x="61623" y="9971"/>
                    </a:cubicBezTo>
                    <a:lnTo>
                      <a:pt x="40979" y="9971"/>
                    </a:lnTo>
                    <a:cubicBezTo>
                      <a:pt x="40952" y="9973"/>
                      <a:pt x="40925" y="9975"/>
                      <a:pt x="40898" y="9975"/>
                    </a:cubicBezTo>
                    <a:cubicBezTo>
                      <a:pt x="39965" y="9975"/>
                      <a:pt x="39952" y="8558"/>
                      <a:pt x="40861" y="8558"/>
                    </a:cubicBezTo>
                    <a:cubicBezTo>
                      <a:pt x="40899" y="8558"/>
                      <a:pt x="40938" y="8561"/>
                      <a:pt x="40979" y="8566"/>
                    </a:cubicBezTo>
                    <a:lnTo>
                      <a:pt x="61623" y="8566"/>
                    </a:lnTo>
                    <a:cubicBezTo>
                      <a:pt x="61664" y="8561"/>
                      <a:pt x="61703" y="8558"/>
                      <a:pt x="61741" y="8558"/>
                    </a:cubicBezTo>
                    <a:close/>
                    <a:moveTo>
                      <a:pt x="100713" y="16164"/>
                    </a:moveTo>
                    <a:lnTo>
                      <a:pt x="100713" y="189567"/>
                    </a:lnTo>
                    <a:lnTo>
                      <a:pt x="2987" y="189567"/>
                    </a:lnTo>
                    <a:lnTo>
                      <a:pt x="2987" y="16164"/>
                    </a:lnTo>
                    <a:close/>
                    <a:moveTo>
                      <a:pt x="22357" y="196638"/>
                    </a:moveTo>
                    <a:lnTo>
                      <a:pt x="22313" y="197165"/>
                    </a:lnTo>
                    <a:lnTo>
                      <a:pt x="18448" y="197165"/>
                    </a:lnTo>
                    <a:lnTo>
                      <a:pt x="18448" y="196638"/>
                    </a:lnTo>
                    <a:close/>
                    <a:moveTo>
                      <a:pt x="53277" y="196726"/>
                    </a:moveTo>
                    <a:cubicBezTo>
                      <a:pt x="53365" y="196726"/>
                      <a:pt x="53453" y="196814"/>
                      <a:pt x="53453" y="196945"/>
                    </a:cubicBezTo>
                    <a:lnTo>
                      <a:pt x="53453" y="199976"/>
                    </a:lnTo>
                    <a:cubicBezTo>
                      <a:pt x="53453" y="200064"/>
                      <a:pt x="53365" y="200152"/>
                      <a:pt x="53234" y="200152"/>
                    </a:cubicBezTo>
                    <a:lnTo>
                      <a:pt x="50203" y="200152"/>
                    </a:lnTo>
                    <a:cubicBezTo>
                      <a:pt x="50071" y="200152"/>
                      <a:pt x="49983" y="200064"/>
                      <a:pt x="49983" y="199976"/>
                    </a:cubicBezTo>
                    <a:lnTo>
                      <a:pt x="49983" y="196945"/>
                    </a:lnTo>
                    <a:cubicBezTo>
                      <a:pt x="49983" y="196814"/>
                      <a:pt x="50071" y="196726"/>
                      <a:pt x="50203" y="196726"/>
                    </a:cubicBezTo>
                    <a:close/>
                    <a:moveTo>
                      <a:pt x="80706" y="196517"/>
                    </a:moveTo>
                    <a:cubicBezTo>
                      <a:pt x="80761" y="196517"/>
                      <a:pt x="80816" y="196528"/>
                      <a:pt x="80860" y="196550"/>
                    </a:cubicBezTo>
                    <a:cubicBezTo>
                      <a:pt x="80948" y="196638"/>
                      <a:pt x="80948" y="196770"/>
                      <a:pt x="80860" y="196858"/>
                    </a:cubicBezTo>
                    <a:lnTo>
                      <a:pt x="79455" y="198263"/>
                    </a:lnTo>
                    <a:cubicBezTo>
                      <a:pt x="79367" y="198351"/>
                      <a:pt x="79323" y="198439"/>
                      <a:pt x="79323" y="198527"/>
                    </a:cubicBezTo>
                    <a:cubicBezTo>
                      <a:pt x="79323" y="198614"/>
                      <a:pt x="79367" y="198702"/>
                      <a:pt x="79455" y="198790"/>
                    </a:cubicBezTo>
                    <a:lnTo>
                      <a:pt x="80860" y="200196"/>
                    </a:lnTo>
                    <a:cubicBezTo>
                      <a:pt x="80948" y="200284"/>
                      <a:pt x="80948" y="200415"/>
                      <a:pt x="80860" y="200503"/>
                    </a:cubicBezTo>
                    <a:cubicBezTo>
                      <a:pt x="80816" y="200547"/>
                      <a:pt x="80761" y="200569"/>
                      <a:pt x="80706" y="200569"/>
                    </a:cubicBezTo>
                    <a:cubicBezTo>
                      <a:pt x="80652" y="200569"/>
                      <a:pt x="80597" y="200547"/>
                      <a:pt x="80553" y="200503"/>
                    </a:cubicBezTo>
                    <a:lnTo>
                      <a:pt x="79147" y="199098"/>
                    </a:lnTo>
                    <a:cubicBezTo>
                      <a:pt x="79015" y="198922"/>
                      <a:pt x="78928" y="198746"/>
                      <a:pt x="78928" y="198527"/>
                    </a:cubicBezTo>
                    <a:cubicBezTo>
                      <a:pt x="78928" y="198307"/>
                      <a:pt x="79015" y="198131"/>
                      <a:pt x="79147" y="198000"/>
                    </a:cubicBezTo>
                    <a:lnTo>
                      <a:pt x="80553" y="196550"/>
                    </a:lnTo>
                    <a:cubicBezTo>
                      <a:pt x="80597" y="196528"/>
                      <a:pt x="80652" y="196517"/>
                      <a:pt x="80706" y="196517"/>
                    </a:cubicBezTo>
                    <a:close/>
                    <a:moveTo>
                      <a:pt x="15461" y="1"/>
                    </a:moveTo>
                    <a:cubicBezTo>
                      <a:pt x="6940" y="1"/>
                      <a:pt x="1" y="6941"/>
                      <a:pt x="1" y="15461"/>
                    </a:cubicBezTo>
                    <a:lnTo>
                      <a:pt x="1" y="190884"/>
                    </a:lnTo>
                    <a:cubicBezTo>
                      <a:pt x="1" y="199405"/>
                      <a:pt x="6940" y="206345"/>
                      <a:pt x="15461" y="206345"/>
                    </a:cubicBezTo>
                    <a:lnTo>
                      <a:pt x="88019" y="206345"/>
                    </a:lnTo>
                    <a:cubicBezTo>
                      <a:pt x="96540" y="206345"/>
                      <a:pt x="103480" y="199405"/>
                      <a:pt x="103480" y="190884"/>
                    </a:cubicBezTo>
                    <a:lnTo>
                      <a:pt x="103480" y="15461"/>
                    </a:lnTo>
                    <a:cubicBezTo>
                      <a:pt x="103480" y="6941"/>
                      <a:pt x="96540" y="1"/>
                      <a:pt x="88019" y="1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832;p58">
                <a:extLst>
                  <a:ext uri="{FF2B5EF4-FFF2-40B4-BE49-F238E27FC236}">
                    <a16:creationId xmlns:a16="http://schemas.microsoft.com/office/drawing/2014/main" id="{82D1A08F-6E0C-46AB-932F-99E19B73C214}"/>
                  </a:ext>
                </a:extLst>
              </p:cNvPr>
              <p:cNvSpPr/>
              <p:nvPr/>
            </p:nvSpPr>
            <p:spPr>
              <a:xfrm>
                <a:off x="3505950" y="480600"/>
                <a:ext cx="567450" cy="35425"/>
              </a:xfrm>
              <a:custGeom>
                <a:avLst/>
                <a:gdLst/>
                <a:ahLst/>
                <a:cxnLst/>
                <a:rect l="l" t="t" r="r" b="b"/>
                <a:pathLst>
                  <a:path w="22698" h="1417" extrusionOk="0">
                    <a:moveTo>
                      <a:pt x="909" y="0"/>
                    </a:moveTo>
                    <a:cubicBezTo>
                      <a:pt x="0" y="0"/>
                      <a:pt x="13" y="1417"/>
                      <a:pt x="946" y="1417"/>
                    </a:cubicBezTo>
                    <a:cubicBezTo>
                      <a:pt x="973" y="1417"/>
                      <a:pt x="1000" y="1415"/>
                      <a:pt x="1027" y="1413"/>
                    </a:cubicBezTo>
                    <a:lnTo>
                      <a:pt x="21671" y="1413"/>
                    </a:lnTo>
                    <a:cubicBezTo>
                      <a:pt x="21698" y="1415"/>
                      <a:pt x="21725" y="1417"/>
                      <a:pt x="21752" y="1417"/>
                    </a:cubicBezTo>
                    <a:cubicBezTo>
                      <a:pt x="22685" y="1417"/>
                      <a:pt x="22697" y="0"/>
                      <a:pt x="21789" y="0"/>
                    </a:cubicBezTo>
                    <a:cubicBezTo>
                      <a:pt x="21751" y="0"/>
                      <a:pt x="21712" y="3"/>
                      <a:pt x="21671" y="8"/>
                    </a:cubicBezTo>
                    <a:lnTo>
                      <a:pt x="1027" y="8"/>
                    </a:lnTo>
                    <a:cubicBezTo>
                      <a:pt x="986" y="3"/>
                      <a:pt x="947" y="0"/>
                      <a:pt x="909" y="0"/>
                    </a:cubicBezTo>
                    <a:close/>
                  </a:path>
                </a:pathLst>
              </a:custGeom>
              <a:solidFill>
                <a:srgbClr val="53535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833;p58">
                <a:extLst>
                  <a:ext uri="{FF2B5EF4-FFF2-40B4-BE49-F238E27FC236}">
                    <a16:creationId xmlns:a16="http://schemas.microsoft.com/office/drawing/2014/main" id="{84CF89DF-4A8E-405F-9CD5-0D1E9CAB2B3A}"/>
                  </a:ext>
                </a:extLst>
              </p:cNvPr>
              <p:cNvSpPr/>
              <p:nvPr/>
            </p:nvSpPr>
            <p:spPr>
              <a:xfrm>
                <a:off x="2967225" y="5182600"/>
                <a:ext cx="97750" cy="13200"/>
              </a:xfrm>
              <a:custGeom>
                <a:avLst/>
                <a:gdLst/>
                <a:ahLst/>
                <a:cxnLst/>
                <a:rect l="l" t="t" r="r" b="b"/>
                <a:pathLst>
                  <a:path w="3910" h="528" extrusionOk="0">
                    <a:moveTo>
                      <a:pt x="1" y="0"/>
                    </a:moveTo>
                    <a:lnTo>
                      <a:pt x="1" y="527"/>
                    </a:lnTo>
                    <a:lnTo>
                      <a:pt x="3910" y="527"/>
                    </a:lnTo>
                    <a:lnTo>
                      <a:pt x="391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834;p58">
                <a:extLst>
                  <a:ext uri="{FF2B5EF4-FFF2-40B4-BE49-F238E27FC236}">
                    <a16:creationId xmlns:a16="http://schemas.microsoft.com/office/drawing/2014/main" id="{9A9061C4-0ADC-43AA-8698-2009A5847928}"/>
                  </a:ext>
                </a:extLst>
              </p:cNvPr>
              <p:cNvSpPr/>
              <p:nvPr/>
            </p:nvSpPr>
            <p:spPr>
              <a:xfrm>
                <a:off x="3756725" y="5184775"/>
                <a:ext cx="86775" cy="85675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3427" extrusionOk="0">
                    <a:moveTo>
                      <a:pt x="3075" y="440"/>
                    </a:moveTo>
                    <a:lnTo>
                      <a:pt x="3075" y="3031"/>
                    </a:lnTo>
                    <a:lnTo>
                      <a:pt x="396" y="3031"/>
                    </a:lnTo>
                    <a:lnTo>
                      <a:pt x="396" y="440"/>
                    </a:lnTo>
                    <a:close/>
                    <a:moveTo>
                      <a:pt x="220" y="1"/>
                    </a:moveTo>
                    <a:cubicBezTo>
                      <a:pt x="88" y="1"/>
                      <a:pt x="0" y="89"/>
                      <a:pt x="0" y="220"/>
                    </a:cubicBezTo>
                    <a:lnTo>
                      <a:pt x="0" y="3251"/>
                    </a:lnTo>
                    <a:cubicBezTo>
                      <a:pt x="0" y="3339"/>
                      <a:pt x="88" y="3427"/>
                      <a:pt x="220" y="3427"/>
                    </a:cubicBezTo>
                    <a:lnTo>
                      <a:pt x="3294" y="3427"/>
                    </a:lnTo>
                    <a:cubicBezTo>
                      <a:pt x="3382" y="3427"/>
                      <a:pt x="3470" y="3339"/>
                      <a:pt x="3470" y="3251"/>
                    </a:cubicBezTo>
                    <a:lnTo>
                      <a:pt x="3470" y="220"/>
                    </a:lnTo>
                    <a:cubicBezTo>
                      <a:pt x="3470" y="89"/>
                      <a:pt x="3382" y="1"/>
                      <a:pt x="329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835;p58">
                <a:extLst>
                  <a:ext uri="{FF2B5EF4-FFF2-40B4-BE49-F238E27FC236}">
                    <a16:creationId xmlns:a16="http://schemas.microsoft.com/office/drawing/2014/main" id="{7C0DD2E7-36A8-4702-B336-308EDB6ABD57}"/>
                  </a:ext>
                </a:extLst>
              </p:cNvPr>
              <p:cNvSpPr/>
              <p:nvPr/>
            </p:nvSpPr>
            <p:spPr>
              <a:xfrm>
                <a:off x="4480325" y="5179850"/>
                <a:ext cx="50525" cy="102125"/>
              </a:xfrm>
              <a:custGeom>
                <a:avLst/>
                <a:gdLst/>
                <a:ahLst/>
                <a:cxnLst/>
                <a:rect l="l" t="t" r="r" b="b"/>
                <a:pathLst>
                  <a:path w="2021" h="4085" extrusionOk="0">
                    <a:moveTo>
                      <a:pt x="1818" y="0"/>
                    </a:moveTo>
                    <a:cubicBezTo>
                      <a:pt x="1768" y="0"/>
                      <a:pt x="1714" y="22"/>
                      <a:pt x="1670" y="66"/>
                    </a:cubicBezTo>
                    <a:lnTo>
                      <a:pt x="264" y="1516"/>
                    </a:lnTo>
                    <a:cubicBezTo>
                      <a:pt x="88" y="1647"/>
                      <a:pt x="1" y="1823"/>
                      <a:pt x="45" y="2043"/>
                    </a:cubicBezTo>
                    <a:cubicBezTo>
                      <a:pt x="1" y="2262"/>
                      <a:pt x="88" y="2438"/>
                      <a:pt x="264" y="2614"/>
                    </a:cubicBezTo>
                    <a:lnTo>
                      <a:pt x="1670" y="4019"/>
                    </a:lnTo>
                    <a:cubicBezTo>
                      <a:pt x="1714" y="4063"/>
                      <a:pt x="1768" y="4085"/>
                      <a:pt x="1823" y="4085"/>
                    </a:cubicBezTo>
                    <a:cubicBezTo>
                      <a:pt x="1878" y="4085"/>
                      <a:pt x="1933" y="4063"/>
                      <a:pt x="1977" y="4019"/>
                    </a:cubicBezTo>
                    <a:cubicBezTo>
                      <a:pt x="2021" y="3931"/>
                      <a:pt x="2021" y="3799"/>
                      <a:pt x="1977" y="3712"/>
                    </a:cubicBezTo>
                    <a:lnTo>
                      <a:pt x="528" y="2306"/>
                    </a:lnTo>
                    <a:cubicBezTo>
                      <a:pt x="484" y="2218"/>
                      <a:pt x="440" y="2130"/>
                      <a:pt x="440" y="2043"/>
                    </a:cubicBezTo>
                    <a:cubicBezTo>
                      <a:pt x="440" y="1955"/>
                      <a:pt x="484" y="1867"/>
                      <a:pt x="528" y="1823"/>
                    </a:cubicBezTo>
                    <a:lnTo>
                      <a:pt x="1933" y="374"/>
                    </a:lnTo>
                    <a:cubicBezTo>
                      <a:pt x="2021" y="286"/>
                      <a:pt x="2021" y="154"/>
                      <a:pt x="1933" y="66"/>
                    </a:cubicBezTo>
                    <a:cubicBezTo>
                      <a:pt x="1911" y="22"/>
                      <a:pt x="1867" y="0"/>
                      <a:pt x="18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54" name="صورة 53">
              <a:extLst>
                <a:ext uri="{FF2B5EF4-FFF2-40B4-BE49-F238E27FC236}">
                  <a16:creationId xmlns:a16="http://schemas.microsoft.com/office/drawing/2014/main" id="{82B1C089-EA94-42D7-9709-E3223FEEAA9C}"/>
                </a:ext>
              </a:extLst>
            </p:cNvPr>
            <p:cNvPicPr/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42234" y="494516"/>
              <a:ext cx="1908901" cy="3604586"/>
            </a:xfrm>
            <a:prstGeom prst="rect">
              <a:avLst/>
            </a:prstGeom>
            <a:noFill/>
            <a:ln w="28575" cmpd="sng">
              <a:solidFill>
                <a:srgbClr val="000000"/>
              </a:solidFill>
              <a:miter lim="800000"/>
              <a:headEnd/>
              <a:tailEnd/>
            </a:ln>
            <a:effectLst/>
          </p:spPr>
        </p:pic>
      </p:grpSp>
      <p:sp>
        <p:nvSpPr>
          <p:cNvPr id="57" name="Google Shape;367;p32">
            <a:extLst>
              <a:ext uri="{FF2B5EF4-FFF2-40B4-BE49-F238E27FC236}">
                <a16:creationId xmlns:a16="http://schemas.microsoft.com/office/drawing/2014/main" id="{C2668226-3DFE-44AB-BED7-46F121AE9F02}"/>
              </a:ext>
            </a:extLst>
          </p:cNvPr>
          <p:cNvSpPr/>
          <p:nvPr/>
        </p:nvSpPr>
        <p:spPr>
          <a:xfrm>
            <a:off x="379599" y="2993099"/>
            <a:ext cx="1889974" cy="1572803"/>
          </a:xfrm>
          <a:custGeom>
            <a:avLst/>
            <a:gdLst/>
            <a:ahLst/>
            <a:cxnLst/>
            <a:rect l="l" t="t" r="r" b="b"/>
            <a:pathLst>
              <a:path w="16254" h="13526" extrusionOk="0">
                <a:moveTo>
                  <a:pt x="8024" y="0"/>
                </a:moveTo>
                <a:cubicBezTo>
                  <a:pt x="7636" y="0"/>
                  <a:pt x="7252" y="29"/>
                  <a:pt x="6868" y="89"/>
                </a:cubicBezTo>
                <a:cubicBezTo>
                  <a:pt x="4822" y="362"/>
                  <a:pt x="2434" y="1931"/>
                  <a:pt x="1524" y="3841"/>
                </a:cubicBezTo>
                <a:cubicBezTo>
                  <a:pt x="1" y="7093"/>
                  <a:pt x="1251" y="12027"/>
                  <a:pt x="4935" y="13164"/>
                </a:cubicBezTo>
                <a:cubicBezTo>
                  <a:pt x="5702" y="13405"/>
                  <a:pt x="6590" y="13525"/>
                  <a:pt x="7520" y="13525"/>
                </a:cubicBezTo>
                <a:cubicBezTo>
                  <a:pt x="11499" y="13525"/>
                  <a:pt x="16254" y="11336"/>
                  <a:pt x="15646" y="7115"/>
                </a:cubicBezTo>
                <a:cubicBezTo>
                  <a:pt x="15373" y="5296"/>
                  <a:pt x="14736" y="3409"/>
                  <a:pt x="13440" y="2067"/>
                </a:cubicBezTo>
                <a:cubicBezTo>
                  <a:pt x="12348" y="907"/>
                  <a:pt x="10711" y="248"/>
                  <a:pt x="9074" y="66"/>
                </a:cubicBezTo>
                <a:cubicBezTo>
                  <a:pt x="8720" y="23"/>
                  <a:pt x="8370" y="0"/>
                  <a:pt x="8024" y="0"/>
                </a:cubicBezTo>
                <a:close/>
              </a:path>
            </a:pathLst>
          </a:custGeom>
          <a:solidFill>
            <a:srgbClr val="D23D1B"/>
          </a:solidFill>
          <a:ln>
            <a:solidFill>
              <a:srgbClr val="D23D1B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مربع نص 55">
            <a:extLst>
              <a:ext uri="{FF2B5EF4-FFF2-40B4-BE49-F238E27FC236}">
                <a16:creationId xmlns:a16="http://schemas.microsoft.com/office/drawing/2014/main" id="{FF2B70F6-AAD6-47FD-BD52-9054A5B3332E}"/>
              </a:ext>
            </a:extLst>
          </p:cNvPr>
          <p:cNvSpPr txBox="1"/>
          <p:nvPr/>
        </p:nvSpPr>
        <p:spPr>
          <a:xfrm>
            <a:off x="613099" y="3319075"/>
            <a:ext cx="163517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Customer interfaces</a:t>
            </a:r>
            <a:endParaRPr lang="ar-SA" sz="2400" dirty="0">
              <a:solidFill>
                <a:schemeClr val="bg1"/>
              </a:solidFill>
            </a:endParaRPr>
          </a:p>
        </p:txBody>
      </p:sp>
      <p:sp>
        <p:nvSpPr>
          <p:cNvPr id="36" name="مربع نص 35">
            <a:extLst>
              <a:ext uri="{FF2B5EF4-FFF2-40B4-BE49-F238E27FC236}">
                <a16:creationId xmlns:a16="http://schemas.microsoft.com/office/drawing/2014/main" id="{12B45476-DF72-4AD0-857C-64F6B0C5D6F4}"/>
              </a:ext>
            </a:extLst>
          </p:cNvPr>
          <p:cNvSpPr txBox="1"/>
          <p:nvPr/>
        </p:nvSpPr>
        <p:spPr>
          <a:xfrm>
            <a:off x="5736993" y="618834"/>
            <a:ext cx="109805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Prototype</a:t>
            </a:r>
            <a:endParaRPr lang="ar-SA" sz="1600" dirty="0">
              <a:solidFill>
                <a:schemeClr val="bg1"/>
              </a:solidFill>
            </a:endParaRPr>
          </a:p>
        </p:txBody>
      </p:sp>
      <p:pic>
        <p:nvPicPr>
          <p:cNvPr id="37" name="صورة 36">
            <a:extLst>
              <a:ext uri="{FF2B5EF4-FFF2-40B4-BE49-F238E27FC236}">
                <a16:creationId xmlns:a16="http://schemas.microsoft.com/office/drawing/2014/main" id="{51F65BCA-8413-4E8C-97B7-7772932696B6}"/>
              </a:ext>
            </a:extLst>
          </p:cNvPr>
          <p:cNvPicPr/>
          <p:nvPr/>
        </p:nvPicPr>
        <p:blipFill>
          <a:blip r:embed="rId3"/>
          <a:srcRect/>
          <a:stretch/>
        </p:blipFill>
        <p:spPr bwMode="auto">
          <a:xfrm>
            <a:off x="3530215" y="494516"/>
            <a:ext cx="1908000" cy="3604586"/>
          </a:xfrm>
          <a:prstGeom prst="rect">
            <a:avLst/>
          </a:prstGeom>
          <a:noFill/>
          <a:ln w="28575" cmpd="sng">
            <a:solidFill>
              <a:srgbClr val="000000"/>
            </a:solidFill>
            <a:miter lim="800000"/>
            <a:headEnd/>
            <a:tailEnd/>
          </a:ln>
          <a:effectLst/>
        </p:spPr>
      </p:pic>
      <p:pic>
        <p:nvPicPr>
          <p:cNvPr id="39" name="صورة 38">
            <a:extLst>
              <a:ext uri="{FF2B5EF4-FFF2-40B4-BE49-F238E27FC236}">
                <a16:creationId xmlns:a16="http://schemas.microsoft.com/office/drawing/2014/main" id="{BE7E023E-2621-4AB2-9FB0-A5D1703F4B82}"/>
              </a:ext>
            </a:extLst>
          </p:cNvPr>
          <p:cNvPicPr/>
          <p:nvPr/>
        </p:nvPicPr>
        <p:blipFill>
          <a:blip r:embed="rId4"/>
          <a:srcRect/>
          <a:stretch/>
        </p:blipFill>
        <p:spPr bwMode="auto">
          <a:xfrm>
            <a:off x="3530214" y="494516"/>
            <a:ext cx="1908000" cy="3604586"/>
          </a:xfrm>
          <a:prstGeom prst="rect">
            <a:avLst/>
          </a:prstGeom>
          <a:noFill/>
          <a:ln w="28575" cmpd="sng">
            <a:solidFill>
              <a:srgbClr val="000000"/>
            </a:solidFill>
            <a:miter lim="800000"/>
            <a:headEnd/>
            <a:tailEnd/>
          </a:ln>
          <a:effectLst/>
        </p:spPr>
      </p:pic>
      <p:pic>
        <p:nvPicPr>
          <p:cNvPr id="44" name="صورة 43">
            <a:extLst>
              <a:ext uri="{FF2B5EF4-FFF2-40B4-BE49-F238E27FC236}">
                <a16:creationId xmlns:a16="http://schemas.microsoft.com/office/drawing/2014/main" id="{B3DF739D-6522-4C26-AF34-9A49D10B5D7E}"/>
              </a:ext>
            </a:extLst>
          </p:cNvPr>
          <p:cNvPicPr/>
          <p:nvPr/>
        </p:nvPicPr>
        <p:blipFill>
          <a:blip r:embed="rId5"/>
          <a:srcRect/>
          <a:stretch/>
        </p:blipFill>
        <p:spPr bwMode="auto">
          <a:xfrm>
            <a:off x="3514907" y="486660"/>
            <a:ext cx="1908000" cy="3604586"/>
          </a:xfrm>
          <a:prstGeom prst="rect">
            <a:avLst/>
          </a:prstGeom>
          <a:noFill/>
          <a:ln w="28575" cmpd="sng">
            <a:solidFill>
              <a:srgbClr val="000000"/>
            </a:solidFill>
            <a:miter lim="800000"/>
            <a:headEnd/>
            <a:tailEnd/>
          </a:ln>
          <a:effectLst/>
        </p:spPr>
      </p:pic>
      <p:pic>
        <p:nvPicPr>
          <p:cNvPr id="45" name="صورة 44">
            <a:extLst>
              <a:ext uri="{FF2B5EF4-FFF2-40B4-BE49-F238E27FC236}">
                <a16:creationId xmlns:a16="http://schemas.microsoft.com/office/drawing/2014/main" id="{F7C96F27-2DB7-4CD3-B237-5F057DBE1CA8}"/>
              </a:ext>
            </a:extLst>
          </p:cNvPr>
          <p:cNvPicPr/>
          <p:nvPr/>
        </p:nvPicPr>
        <p:blipFill>
          <a:blip r:embed="rId6"/>
          <a:srcRect/>
          <a:stretch/>
        </p:blipFill>
        <p:spPr bwMode="auto">
          <a:xfrm>
            <a:off x="3542234" y="498407"/>
            <a:ext cx="1908000" cy="3604586"/>
          </a:xfrm>
          <a:prstGeom prst="rect">
            <a:avLst/>
          </a:prstGeom>
          <a:noFill/>
          <a:ln w="28575" cmpd="sng">
            <a:solidFill>
              <a:srgbClr val="000000"/>
            </a:solidFill>
            <a:miter lim="800000"/>
            <a:headEnd/>
            <a:tailEnd/>
          </a:ln>
          <a:effectLst/>
        </p:spPr>
      </p:pic>
      <p:pic>
        <p:nvPicPr>
          <p:cNvPr id="46" name="صورة 45">
            <a:extLst>
              <a:ext uri="{FF2B5EF4-FFF2-40B4-BE49-F238E27FC236}">
                <a16:creationId xmlns:a16="http://schemas.microsoft.com/office/drawing/2014/main" id="{942C12CC-3FC5-4D87-9BA2-FF8E47385628}"/>
              </a:ext>
            </a:extLst>
          </p:cNvPr>
          <p:cNvPicPr/>
          <p:nvPr/>
        </p:nvPicPr>
        <p:blipFill>
          <a:blip r:embed="rId7"/>
          <a:srcRect/>
          <a:stretch/>
        </p:blipFill>
        <p:spPr bwMode="auto">
          <a:xfrm>
            <a:off x="3539495" y="493988"/>
            <a:ext cx="1908000" cy="3604586"/>
          </a:xfrm>
          <a:prstGeom prst="rect">
            <a:avLst/>
          </a:prstGeom>
          <a:noFill/>
          <a:ln w="28575" cmpd="sng">
            <a:solidFill>
              <a:srgbClr val="000000"/>
            </a:solidFill>
            <a:miter lim="800000"/>
            <a:headEnd/>
            <a:tailEnd/>
          </a:ln>
          <a:effectLst/>
        </p:spPr>
      </p:pic>
      <p:pic>
        <p:nvPicPr>
          <p:cNvPr id="47" name="صورة 46">
            <a:extLst>
              <a:ext uri="{FF2B5EF4-FFF2-40B4-BE49-F238E27FC236}">
                <a16:creationId xmlns:a16="http://schemas.microsoft.com/office/drawing/2014/main" id="{4A7E3135-2994-4758-A03B-3B6660B7A689}"/>
              </a:ext>
            </a:extLst>
          </p:cNvPr>
          <p:cNvPicPr/>
          <p:nvPr/>
        </p:nvPicPr>
        <p:blipFill>
          <a:blip r:embed="rId8"/>
          <a:srcRect/>
          <a:stretch/>
        </p:blipFill>
        <p:spPr bwMode="auto">
          <a:xfrm>
            <a:off x="3548002" y="508605"/>
            <a:ext cx="1908000" cy="3604586"/>
          </a:xfrm>
          <a:prstGeom prst="rect">
            <a:avLst/>
          </a:prstGeom>
          <a:noFill/>
          <a:ln w="28575" cmpd="sng">
            <a:solidFill>
              <a:srgbClr val="000000"/>
            </a:solidFill>
            <a:miter lim="800000"/>
            <a:headEnd/>
            <a:tailEnd/>
          </a:ln>
          <a:effectLst/>
        </p:spPr>
      </p:pic>
      <p:pic>
        <p:nvPicPr>
          <p:cNvPr id="55" name="صورة 54">
            <a:extLst>
              <a:ext uri="{FF2B5EF4-FFF2-40B4-BE49-F238E27FC236}">
                <a16:creationId xmlns:a16="http://schemas.microsoft.com/office/drawing/2014/main" id="{7424F984-2C1F-42CF-A19A-5529E70C89A4}"/>
              </a:ext>
            </a:extLst>
          </p:cNvPr>
          <p:cNvPicPr/>
          <p:nvPr/>
        </p:nvPicPr>
        <p:blipFill>
          <a:blip r:embed="rId9"/>
          <a:srcRect/>
          <a:stretch/>
        </p:blipFill>
        <p:spPr bwMode="auto">
          <a:xfrm>
            <a:off x="3530215" y="508605"/>
            <a:ext cx="1908000" cy="3604586"/>
          </a:xfrm>
          <a:prstGeom prst="rect">
            <a:avLst/>
          </a:prstGeom>
          <a:noFill/>
          <a:ln w="28575" cmpd="sng">
            <a:solidFill>
              <a:srgbClr val="000000"/>
            </a:solidFill>
            <a:miter lim="800000"/>
            <a:headEnd/>
            <a:tailEnd/>
          </a:ln>
          <a:effectLst/>
        </p:spPr>
      </p:pic>
      <p:pic>
        <p:nvPicPr>
          <p:cNvPr id="58" name="صورة 57">
            <a:extLst>
              <a:ext uri="{FF2B5EF4-FFF2-40B4-BE49-F238E27FC236}">
                <a16:creationId xmlns:a16="http://schemas.microsoft.com/office/drawing/2014/main" id="{A349BEAF-F42B-4886-9843-C8B5BCB83C07}"/>
              </a:ext>
            </a:extLst>
          </p:cNvPr>
          <p:cNvPicPr/>
          <p:nvPr/>
        </p:nvPicPr>
        <p:blipFill>
          <a:blip r:embed="rId10"/>
          <a:srcRect/>
          <a:stretch/>
        </p:blipFill>
        <p:spPr bwMode="auto">
          <a:xfrm>
            <a:off x="3530216" y="508605"/>
            <a:ext cx="1908000" cy="3604586"/>
          </a:xfrm>
          <a:prstGeom prst="rect">
            <a:avLst/>
          </a:prstGeom>
          <a:noFill/>
          <a:ln w="28575" cmpd="sng">
            <a:solidFill>
              <a:srgbClr val="000000"/>
            </a:solidFill>
            <a:miter lim="800000"/>
            <a:headEnd/>
            <a:tailEnd/>
          </a:ln>
          <a:effectLst/>
        </p:spPr>
      </p:pic>
      <p:pic>
        <p:nvPicPr>
          <p:cNvPr id="59" name="صورة 58">
            <a:extLst>
              <a:ext uri="{FF2B5EF4-FFF2-40B4-BE49-F238E27FC236}">
                <a16:creationId xmlns:a16="http://schemas.microsoft.com/office/drawing/2014/main" id="{CDFA9C91-9F19-4871-95BC-FD670CC0CCAE}"/>
              </a:ext>
            </a:extLst>
          </p:cNvPr>
          <p:cNvPicPr/>
          <p:nvPr/>
        </p:nvPicPr>
        <p:blipFill>
          <a:blip r:embed="rId11"/>
          <a:srcRect/>
          <a:stretch/>
        </p:blipFill>
        <p:spPr bwMode="auto">
          <a:xfrm>
            <a:off x="3544647" y="505018"/>
            <a:ext cx="1908000" cy="3604586"/>
          </a:xfrm>
          <a:prstGeom prst="rect">
            <a:avLst/>
          </a:prstGeom>
          <a:noFill/>
          <a:ln w="28575" cmpd="sng">
            <a:solidFill>
              <a:srgbClr val="000000"/>
            </a:solidFill>
            <a:miter lim="800000"/>
            <a:headEnd/>
            <a:tailEnd/>
          </a:ln>
          <a:effectLst/>
        </p:spPr>
      </p:pic>
      <p:pic>
        <p:nvPicPr>
          <p:cNvPr id="60" name="صورة 59">
            <a:extLst>
              <a:ext uri="{FF2B5EF4-FFF2-40B4-BE49-F238E27FC236}">
                <a16:creationId xmlns:a16="http://schemas.microsoft.com/office/drawing/2014/main" id="{B2279069-2805-4350-A625-B9899CC94DDF}"/>
              </a:ext>
            </a:extLst>
          </p:cNvPr>
          <p:cNvPicPr/>
          <p:nvPr/>
        </p:nvPicPr>
        <p:blipFill>
          <a:blip r:embed="rId12"/>
          <a:srcRect/>
          <a:stretch/>
        </p:blipFill>
        <p:spPr bwMode="auto">
          <a:xfrm>
            <a:off x="3530214" y="505018"/>
            <a:ext cx="1908000" cy="3604586"/>
          </a:xfrm>
          <a:prstGeom prst="rect">
            <a:avLst/>
          </a:prstGeom>
          <a:noFill/>
          <a:ln w="28575" cmpd="sng">
            <a:solidFill>
              <a:srgbClr val="000000"/>
            </a:solidFill>
            <a:miter lim="800000"/>
            <a:headEnd/>
            <a:tailEnd/>
          </a:ln>
          <a:effectLst/>
        </p:spPr>
      </p:pic>
      <p:pic>
        <p:nvPicPr>
          <p:cNvPr id="61" name="صورة 60">
            <a:extLst>
              <a:ext uri="{FF2B5EF4-FFF2-40B4-BE49-F238E27FC236}">
                <a16:creationId xmlns:a16="http://schemas.microsoft.com/office/drawing/2014/main" id="{113A0DD5-733B-4F5B-B60A-43B59571EC74}"/>
              </a:ext>
            </a:extLst>
          </p:cNvPr>
          <p:cNvPicPr/>
          <p:nvPr/>
        </p:nvPicPr>
        <p:blipFill>
          <a:blip r:embed="rId13"/>
          <a:srcRect/>
          <a:stretch/>
        </p:blipFill>
        <p:spPr bwMode="auto">
          <a:xfrm>
            <a:off x="3526097" y="505018"/>
            <a:ext cx="1925507" cy="3604586"/>
          </a:xfrm>
          <a:prstGeom prst="rect">
            <a:avLst/>
          </a:prstGeom>
          <a:noFill/>
          <a:ln w="28575" cmpd="sng">
            <a:solidFill>
              <a:srgbClr val="000000"/>
            </a:solidFill>
            <a:miter lim="800000"/>
            <a:headEnd/>
            <a:tailEnd/>
          </a:ln>
          <a:effectLst/>
        </p:spPr>
      </p:pic>
      <p:pic>
        <p:nvPicPr>
          <p:cNvPr id="62" name="صورة 61">
            <a:extLst>
              <a:ext uri="{FF2B5EF4-FFF2-40B4-BE49-F238E27FC236}">
                <a16:creationId xmlns:a16="http://schemas.microsoft.com/office/drawing/2014/main" id="{1E4709C2-25B8-4FE8-8E72-A501C29D1F18}"/>
              </a:ext>
            </a:extLst>
          </p:cNvPr>
          <p:cNvPicPr/>
          <p:nvPr/>
        </p:nvPicPr>
        <p:blipFill>
          <a:blip r:embed="rId14"/>
          <a:srcRect/>
          <a:stretch/>
        </p:blipFill>
        <p:spPr bwMode="auto">
          <a:xfrm>
            <a:off x="3539432" y="505018"/>
            <a:ext cx="1908000" cy="3604586"/>
          </a:xfrm>
          <a:prstGeom prst="rect">
            <a:avLst/>
          </a:prstGeom>
          <a:noFill/>
          <a:ln w="28575" cmpd="sng">
            <a:solidFill>
              <a:srgbClr val="000000"/>
            </a:solidFill>
            <a:miter lim="800000"/>
            <a:headEnd/>
            <a:tailEnd/>
          </a:ln>
          <a:effectLst/>
        </p:spPr>
      </p:pic>
      <p:pic>
        <p:nvPicPr>
          <p:cNvPr id="63" name="صورة 62">
            <a:extLst>
              <a:ext uri="{FF2B5EF4-FFF2-40B4-BE49-F238E27FC236}">
                <a16:creationId xmlns:a16="http://schemas.microsoft.com/office/drawing/2014/main" id="{0FC33994-DC25-4889-83AC-738477040E46}"/>
              </a:ext>
            </a:extLst>
          </p:cNvPr>
          <p:cNvPicPr/>
          <p:nvPr/>
        </p:nvPicPr>
        <p:blipFill>
          <a:blip r:embed="rId15"/>
          <a:srcRect/>
          <a:stretch/>
        </p:blipFill>
        <p:spPr bwMode="auto">
          <a:xfrm>
            <a:off x="3524902" y="523380"/>
            <a:ext cx="1908000" cy="3604586"/>
          </a:xfrm>
          <a:prstGeom prst="rect">
            <a:avLst/>
          </a:prstGeom>
          <a:noFill/>
          <a:ln w="28575" cmpd="sng">
            <a:solidFill>
              <a:srgbClr val="000000"/>
            </a:solidFill>
            <a:miter lim="800000"/>
            <a:headEnd/>
            <a:tailEnd/>
          </a:ln>
          <a:effectLst/>
        </p:spPr>
      </p:pic>
      <p:pic>
        <p:nvPicPr>
          <p:cNvPr id="64" name="صورة 63">
            <a:extLst>
              <a:ext uri="{FF2B5EF4-FFF2-40B4-BE49-F238E27FC236}">
                <a16:creationId xmlns:a16="http://schemas.microsoft.com/office/drawing/2014/main" id="{F76431D4-B329-46DF-84BC-4DDEB67D9466}"/>
              </a:ext>
            </a:extLst>
          </p:cNvPr>
          <p:cNvPicPr/>
          <p:nvPr/>
        </p:nvPicPr>
        <p:blipFill>
          <a:blip r:embed="rId16"/>
          <a:srcRect/>
          <a:stretch/>
        </p:blipFill>
        <p:spPr bwMode="auto">
          <a:xfrm>
            <a:off x="3542233" y="505018"/>
            <a:ext cx="1908000" cy="3604586"/>
          </a:xfrm>
          <a:prstGeom prst="rect">
            <a:avLst/>
          </a:prstGeom>
          <a:noFill/>
          <a:ln w="28575" cmpd="sng">
            <a:solidFill>
              <a:srgbClr val="000000"/>
            </a:solidFill>
            <a:miter lim="800000"/>
            <a:headEnd/>
            <a:tailEnd/>
          </a:ln>
          <a:effectLst/>
        </p:spPr>
      </p:pic>
      <p:grpSp>
        <p:nvGrpSpPr>
          <p:cNvPr id="53" name="مجموعة 52">
            <a:extLst>
              <a:ext uri="{FF2B5EF4-FFF2-40B4-BE49-F238E27FC236}">
                <a16:creationId xmlns:a16="http://schemas.microsoft.com/office/drawing/2014/main" id="{2B95CC15-BD71-4311-AFF6-C844AD9A96CA}"/>
              </a:ext>
            </a:extLst>
          </p:cNvPr>
          <p:cNvGrpSpPr/>
          <p:nvPr/>
        </p:nvGrpSpPr>
        <p:grpSpPr>
          <a:xfrm>
            <a:off x="4926532" y="3861348"/>
            <a:ext cx="1601299" cy="1574775"/>
            <a:chOff x="4896960" y="3772344"/>
            <a:chExt cx="1601299" cy="1574775"/>
          </a:xfrm>
        </p:grpSpPr>
        <p:pic>
          <p:nvPicPr>
            <p:cNvPr id="18" name="Picture 8">
              <a:extLst>
                <a:ext uri="{FF2B5EF4-FFF2-40B4-BE49-F238E27FC236}">
                  <a16:creationId xmlns:a16="http://schemas.microsoft.com/office/drawing/2014/main" id="{667147CE-74C8-489C-8D09-09F6EA0906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709" t="44638"/>
            <a:stretch/>
          </p:blipFill>
          <p:spPr>
            <a:xfrm>
              <a:off x="4896960" y="3772344"/>
              <a:ext cx="1601299" cy="1374204"/>
            </a:xfrm>
            <a:prstGeom prst="rect">
              <a:avLst/>
            </a:prstGeom>
          </p:spPr>
        </p:pic>
        <p:sp>
          <p:nvSpPr>
            <p:cNvPr id="52" name="مستطيل 51">
              <a:extLst>
                <a:ext uri="{FF2B5EF4-FFF2-40B4-BE49-F238E27FC236}">
                  <a16:creationId xmlns:a16="http://schemas.microsoft.com/office/drawing/2014/main" id="{4282A69F-3033-4B8C-A148-C9695AA145A9}"/>
                </a:ext>
              </a:extLst>
            </p:cNvPr>
            <p:cNvSpPr/>
            <p:nvPr/>
          </p:nvSpPr>
          <p:spPr>
            <a:xfrm rot="19675159">
              <a:off x="5772493" y="4939881"/>
              <a:ext cx="435653" cy="407238"/>
            </a:xfrm>
            <a:prstGeom prst="rect">
              <a:avLst/>
            </a:prstGeom>
            <a:solidFill>
              <a:srgbClr val="FFD60A"/>
            </a:solidFill>
            <a:ln w="396875">
              <a:solidFill>
                <a:srgbClr val="FFD60A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SA" dirty="0"/>
            </a:p>
          </p:txBody>
        </p:sp>
      </p:grpSp>
      <p:sp>
        <p:nvSpPr>
          <p:cNvPr id="65" name="مربع نص 64">
            <a:extLst>
              <a:ext uri="{FF2B5EF4-FFF2-40B4-BE49-F238E27FC236}">
                <a16:creationId xmlns:a16="http://schemas.microsoft.com/office/drawing/2014/main" id="{82A287AD-E785-4684-A2F1-6ABDF720C62D}"/>
              </a:ext>
            </a:extLst>
          </p:cNvPr>
          <p:cNvSpPr txBox="1"/>
          <p:nvPr/>
        </p:nvSpPr>
        <p:spPr>
          <a:xfrm>
            <a:off x="518093" y="3369524"/>
            <a:ext cx="1710283" cy="83099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Restaurant interfaces</a:t>
            </a:r>
            <a:endParaRPr lang="ar-SA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7824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utoRev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0.00031 L -0.03004 0.0179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10" y="864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5" presetClass="path" presetSubtype="0" accel="50000" decel="50000" autoRev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004 0.0179 L 4.72222E-6 0.00031 " pathEditMode="relative" rAng="0" ptsTypes="AA">
                                      <p:cBhvr>
                                        <p:cTn id="1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93" y="-895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5" presetClass="path" presetSubtype="0" accel="50000" decel="50000" autoRev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-3.7037E-6 L -0.03004 0.0179 " pathEditMode="relative" rAng="0" ptsTypes="AA">
                                      <p:cBhvr>
                                        <p:cTn id="2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10" y="895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5" presetClass="path" presetSubtype="0" accel="50000" decel="50000" autoRev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-3.7037E-6 L -0.03004 0.0179 " pathEditMode="relative" rAng="0" ptsTypes="AA">
                                      <p:cBhvr>
                                        <p:cTn id="3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44" y="926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5" presetClass="path" presetSubtype="0" accel="50000" decel="50000" autoRev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-3.7037E-6 L -0.03004 0.0179 " pathEditMode="relative" rAng="0" ptsTypes="AA">
                                      <p:cBhvr>
                                        <p:cTn id="3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12" y="926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35" presetClass="path" presetSubtype="0" accel="50000" decel="50000" autoRev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-3.7037E-6 L -0.03004 0.0179 " pathEditMode="relative" rAng="0" ptsTypes="AA">
                                      <p:cBhvr>
                                        <p:cTn id="4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12" y="1667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35" presetClass="path" presetSubtype="0" accel="50000" decel="50000" autoRev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-3.7037E-6 L -0.03004 0.0179 " pathEditMode="relative" rAng="0" ptsTypes="AA">
                                      <p:cBhvr>
                                        <p:cTn id="5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12" y="926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35" presetClass="path" presetSubtype="0" accel="50000" decel="50000" autoRev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-3.7037E-6 L -0.03004 0.0179 " pathEditMode="relative" rAng="0" ptsTypes="AA">
                                      <p:cBhvr>
                                        <p:cTn id="5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12" y="926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5" presetClass="path" presetSubtype="0" accel="50000" decel="50000" autoRev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-3.7037E-6 L -0.03004 0.0179 " pathEditMode="relative" rAng="0" ptsTypes="AA">
                                      <p:cBhvr>
                                        <p:cTn id="6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12" y="1667"/>
                                    </p:animMotion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5" presetClass="path" presetSubtype="0" accel="50000" decel="50000" autoRev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-3.7037E-6 L -0.03004 0.0179 " pathEditMode="relative" rAng="0" ptsTypes="AA">
                                      <p:cBhvr>
                                        <p:cTn id="7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12" y="833"/>
                                    </p:animMotion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35" presetClass="path" presetSubtype="0" accel="50000" decel="50000" autoRev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-3.7037E-6 L -0.03004 0.0179 " pathEditMode="relative" rAng="0" ptsTypes="AA">
                                      <p:cBhvr>
                                        <p:cTn id="8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12" y="617"/>
                                    </p:animMotion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35" presetClass="path" presetSubtype="0" accel="50000" decel="50000" autoRev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-3.7037E-6 L -0.03004 0.0179 " pathEditMode="relative" rAng="0" ptsTypes="AA">
                                      <p:cBhvr>
                                        <p:cTn id="9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12" y="926"/>
                                    </p:animMotion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35" presetClass="path" presetSubtype="0" accel="50000" decel="50000" autoRev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-3.7037E-6 L -0.03004 0.0179 " pathEditMode="relative" rAng="0" ptsTypes="AA">
                                      <p:cBhvr>
                                        <p:cTn id="9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12" y="1296"/>
                                    </p:animMotion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35" presetClass="path" presetSubtype="0" accel="50000" decel="50000" autoRev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-3.7037E-6 L -0.03004 0.0179 " pathEditMode="relative" rAng="0" ptsTypes="AA">
                                      <p:cBhvr>
                                        <p:cTn id="10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12" y="833"/>
                                    </p:animMotion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  <p:bldP spid="36" grpId="0"/>
      <p:bldP spid="65" grpId="0"/>
      <p:bldP spid="65" grpId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1181;p58">
            <a:extLst>
              <a:ext uri="{FF2B5EF4-FFF2-40B4-BE49-F238E27FC236}">
                <a16:creationId xmlns:a16="http://schemas.microsoft.com/office/drawing/2014/main" id="{B3ECCE32-70A6-4CFF-B346-6BBEE15D5D3E}"/>
              </a:ext>
            </a:extLst>
          </p:cNvPr>
          <p:cNvSpPr/>
          <p:nvPr/>
        </p:nvSpPr>
        <p:spPr>
          <a:xfrm>
            <a:off x="2134243" y="186880"/>
            <a:ext cx="4875513" cy="4529899"/>
          </a:xfrm>
          <a:custGeom>
            <a:avLst/>
            <a:gdLst/>
            <a:ahLst/>
            <a:cxnLst/>
            <a:rect l="l" t="t" r="r" b="b"/>
            <a:pathLst>
              <a:path w="12072" h="9792" extrusionOk="0">
                <a:moveTo>
                  <a:pt x="5700" y="0"/>
                </a:moveTo>
                <a:cubicBezTo>
                  <a:pt x="5260" y="0"/>
                  <a:pt x="4816" y="53"/>
                  <a:pt x="4385" y="147"/>
                </a:cubicBezTo>
                <a:cubicBezTo>
                  <a:pt x="3885" y="261"/>
                  <a:pt x="3385" y="443"/>
                  <a:pt x="2953" y="671"/>
                </a:cubicBezTo>
                <a:cubicBezTo>
                  <a:pt x="1656" y="1330"/>
                  <a:pt x="428" y="2922"/>
                  <a:pt x="269" y="4400"/>
                </a:cubicBezTo>
                <a:cubicBezTo>
                  <a:pt x="1" y="6864"/>
                  <a:pt x="1916" y="9791"/>
                  <a:pt x="4560" y="9791"/>
                </a:cubicBezTo>
                <a:cubicBezTo>
                  <a:pt x="4600" y="9791"/>
                  <a:pt x="4640" y="9791"/>
                  <a:pt x="4681" y="9789"/>
                </a:cubicBezTo>
                <a:cubicBezTo>
                  <a:pt x="7660" y="9698"/>
                  <a:pt x="12071" y="6583"/>
                  <a:pt x="10366" y="3308"/>
                </a:cubicBezTo>
                <a:cubicBezTo>
                  <a:pt x="9775" y="2149"/>
                  <a:pt x="8910" y="1057"/>
                  <a:pt x="7751" y="466"/>
                </a:cubicBezTo>
                <a:cubicBezTo>
                  <a:pt x="7129" y="141"/>
                  <a:pt x="6420" y="0"/>
                  <a:pt x="5700" y="0"/>
                </a:cubicBezTo>
                <a:close/>
              </a:path>
            </a:pathLst>
          </a:custGeom>
          <a:solidFill>
            <a:srgbClr val="D23D1B"/>
          </a:solidFill>
          <a:ln>
            <a:noFill/>
          </a:ln>
          <a:effectLst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" name="Google Shape;371;p32">
            <a:extLst>
              <a:ext uri="{FF2B5EF4-FFF2-40B4-BE49-F238E27FC236}">
                <a16:creationId xmlns:a16="http://schemas.microsoft.com/office/drawing/2014/main" id="{F43A9530-B33C-4159-93D9-75A740ECB1C4}"/>
              </a:ext>
            </a:extLst>
          </p:cNvPr>
          <p:cNvSpPr/>
          <p:nvPr/>
        </p:nvSpPr>
        <p:spPr>
          <a:xfrm rot="5567421">
            <a:off x="396613" y="2831801"/>
            <a:ext cx="1321022" cy="1340514"/>
          </a:xfrm>
          <a:custGeom>
            <a:avLst/>
            <a:gdLst/>
            <a:ahLst/>
            <a:cxnLst/>
            <a:rect l="l" t="t" r="r" b="b"/>
            <a:pathLst>
              <a:path w="64878" h="47966" extrusionOk="0">
                <a:moveTo>
                  <a:pt x="48335" y="0"/>
                </a:moveTo>
                <a:cubicBezTo>
                  <a:pt x="45103" y="0"/>
                  <a:pt x="41875" y="1238"/>
                  <a:pt x="38817" y="2476"/>
                </a:cubicBezTo>
                <a:cubicBezTo>
                  <a:pt x="30677" y="5728"/>
                  <a:pt x="22558" y="9002"/>
                  <a:pt x="14417" y="12254"/>
                </a:cubicBezTo>
                <a:cubicBezTo>
                  <a:pt x="11552" y="13414"/>
                  <a:pt x="8619" y="14596"/>
                  <a:pt x="6299" y="16666"/>
                </a:cubicBezTo>
                <a:cubicBezTo>
                  <a:pt x="0" y="22305"/>
                  <a:pt x="2274" y="31424"/>
                  <a:pt x="6845" y="37359"/>
                </a:cubicBezTo>
                <a:cubicBezTo>
                  <a:pt x="12189" y="44249"/>
                  <a:pt x="20444" y="47797"/>
                  <a:pt x="29016" y="47956"/>
                </a:cubicBezTo>
                <a:cubicBezTo>
                  <a:pt x="29299" y="47962"/>
                  <a:pt x="29582" y="47965"/>
                  <a:pt x="29865" y="47965"/>
                </a:cubicBezTo>
                <a:cubicBezTo>
                  <a:pt x="39760" y="47965"/>
                  <a:pt x="49825" y="44103"/>
                  <a:pt x="56236" y="36609"/>
                </a:cubicBezTo>
                <a:cubicBezTo>
                  <a:pt x="62831" y="28877"/>
                  <a:pt x="64877" y="17143"/>
                  <a:pt x="60102" y="8161"/>
                </a:cubicBezTo>
                <a:cubicBezTo>
                  <a:pt x="58078" y="4341"/>
                  <a:pt x="54667" y="975"/>
                  <a:pt x="50392" y="179"/>
                </a:cubicBezTo>
                <a:cubicBezTo>
                  <a:pt x="49707" y="56"/>
                  <a:pt x="49021" y="0"/>
                  <a:pt x="48335" y="0"/>
                </a:cubicBezTo>
                <a:close/>
              </a:path>
            </a:pathLst>
          </a:custGeom>
          <a:solidFill>
            <a:srgbClr val="FED50A"/>
          </a:solidFill>
          <a:ln>
            <a:solidFill>
              <a:srgbClr val="FED50A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372;p32">
            <a:extLst>
              <a:ext uri="{FF2B5EF4-FFF2-40B4-BE49-F238E27FC236}">
                <a16:creationId xmlns:a16="http://schemas.microsoft.com/office/drawing/2014/main" id="{7D604600-312E-4EA1-BF62-2CBE3199364F}"/>
              </a:ext>
            </a:extLst>
          </p:cNvPr>
          <p:cNvSpPr/>
          <p:nvPr/>
        </p:nvSpPr>
        <p:spPr>
          <a:xfrm rot="-3680173">
            <a:off x="8046557" y="1734673"/>
            <a:ext cx="455529" cy="369495"/>
          </a:xfrm>
          <a:custGeom>
            <a:avLst/>
            <a:gdLst/>
            <a:ahLst/>
            <a:cxnLst/>
            <a:rect l="l" t="t" r="r" b="b"/>
            <a:pathLst>
              <a:path w="12072" h="9792" extrusionOk="0">
                <a:moveTo>
                  <a:pt x="5700" y="0"/>
                </a:moveTo>
                <a:cubicBezTo>
                  <a:pt x="5260" y="0"/>
                  <a:pt x="4816" y="53"/>
                  <a:pt x="4385" y="147"/>
                </a:cubicBezTo>
                <a:cubicBezTo>
                  <a:pt x="3885" y="261"/>
                  <a:pt x="3385" y="443"/>
                  <a:pt x="2953" y="671"/>
                </a:cubicBezTo>
                <a:cubicBezTo>
                  <a:pt x="1656" y="1330"/>
                  <a:pt x="428" y="2922"/>
                  <a:pt x="269" y="4400"/>
                </a:cubicBezTo>
                <a:cubicBezTo>
                  <a:pt x="1" y="6864"/>
                  <a:pt x="1916" y="9791"/>
                  <a:pt x="4560" y="9791"/>
                </a:cubicBezTo>
                <a:cubicBezTo>
                  <a:pt x="4600" y="9791"/>
                  <a:pt x="4640" y="9791"/>
                  <a:pt x="4681" y="9789"/>
                </a:cubicBezTo>
                <a:cubicBezTo>
                  <a:pt x="7660" y="9698"/>
                  <a:pt x="12071" y="6583"/>
                  <a:pt x="10366" y="3308"/>
                </a:cubicBezTo>
                <a:cubicBezTo>
                  <a:pt x="9775" y="2149"/>
                  <a:pt x="8910" y="1057"/>
                  <a:pt x="7751" y="466"/>
                </a:cubicBezTo>
                <a:cubicBezTo>
                  <a:pt x="7129" y="141"/>
                  <a:pt x="6420" y="0"/>
                  <a:pt x="5700" y="0"/>
                </a:cubicBezTo>
                <a:close/>
              </a:path>
            </a:pathLst>
          </a:custGeom>
          <a:solidFill>
            <a:srgbClr val="FED5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373;p32">
            <a:extLst>
              <a:ext uri="{FF2B5EF4-FFF2-40B4-BE49-F238E27FC236}">
                <a16:creationId xmlns:a16="http://schemas.microsoft.com/office/drawing/2014/main" id="{CC2D3CC1-E34A-4B71-8318-9DFA31A24E08}"/>
              </a:ext>
            </a:extLst>
          </p:cNvPr>
          <p:cNvSpPr/>
          <p:nvPr/>
        </p:nvSpPr>
        <p:spPr>
          <a:xfrm rot="-3680173">
            <a:off x="8560658" y="1667362"/>
            <a:ext cx="324289" cy="263424"/>
          </a:xfrm>
          <a:custGeom>
            <a:avLst/>
            <a:gdLst/>
            <a:ahLst/>
            <a:cxnLst/>
            <a:rect l="l" t="t" r="r" b="b"/>
            <a:pathLst>
              <a:path w="8594" h="6981" extrusionOk="0">
                <a:moveTo>
                  <a:pt x="4072" y="1"/>
                </a:moveTo>
                <a:cubicBezTo>
                  <a:pt x="3753" y="1"/>
                  <a:pt x="3430" y="41"/>
                  <a:pt x="3114" y="111"/>
                </a:cubicBezTo>
                <a:cubicBezTo>
                  <a:pt x="2750" y="179"/>
                  <a:pt x="2409" y="316"/>
                  <a:pt x="2090" y="475"/>
                </a:cubicBezTo>
                <a:cubicBezTo>
                  <a:pt x="1158" y="952"/>
                  <a:pt x="294" y="2089"/>
                  <a:pt x="180" y="3135"/>
                </a:cubicBezTo>
                <a:cubicBezTo>
                  <a:pt x="1" y="4881"/>
                  <a:pt x="1364" y="6980"/>
                  <a:pt x="3229" y="6980"/>
                </a:cubicBezTo>
                <a:cubicBezTo>
                  <a:pt x="3259" y="6980"/>
                  <a:pt x="3288" y="6980"/>
                  <a:pt x="3318" y="6978"/>
                </a:cubicBezTo>
                <a:cubicBezTo>
                  <a:pt x="5433" y="6910"/>
                  <a:pt x="8594" y="4682"/>
                  <a:pt x="7389" y="2340"/>
                </a:cubicBezTo>
                <a:cubicBezTo>
                  <a:pt x="6957" y="1544"/>
                  <a:pt x="6343" y="748"/>
                  <a:pt x="5524" y="338"/>
                </a:cubicBezTo>
                <a:cubicBezTo>
                  <a:pt x="5077" y="101"/>
                  <a:pt x="4580" y="1"/>
                  <a:pt x="4072" y="1"/>
                </a:cubicBezTo>
                <a:close/>
              </a:path>
            </a:pathLst>
          </a:custGeom>
          <a:solidFill>
            <a:srgbClr val="D23D1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1190;p58">
            <a:extLst>
              <a:ext uri="{FF2B5EF4-FFF2-40B4-BE49-F238E27FC236}">
                <a16:creationId xmlns:a16="http://schemas.microsoft.com/office/drawing/2014/main" id="{49171072-0446-4477-8339-7DDC05C4502A}"/>
              </a:ext>
            </a:extLst>
          </p:cNvPr>
          <p:cNvSpPr/>
          <p:nvPr/>
        </p:nvSpPr>
        <p:spPr>
          <a:xfrm rot="11171179">
            <a:off x="7452458" y="170678"/>
            <a:ext cx="1664674" cy="1337142"/>
          </a:xfrm>
          <a:custGeom>
            <a:avLst/>
            <a:gdLst/>
            <a:ahLst/>
            <a:cxnLst/>
            <a:rect l="l" t="t" r="r" b="b"/>
            <a:pathLst>
              <a:path w="46732" h="37425" extrusionOk="0">
                <a:moveTo>
                  <a:pt x="22977" y="1"/>
                </a:moveTo>
                <a:cubicBezTo>
                  <a:pt x="22754" y="1"/>
                  <a:pt x="22531" y="4"/>
                  <a:pt x="22308" y="10"/>
                </a:cubicBezTo>
                <a:cubicBezTo>
                  <a:pt x="14668" y="215"/>
                  <a:pt x="9801" y="4012"/>
                  <a:pt x="4685" y="9220"/>
                </a:cubicBezTo>
                <a:cubicBezTo>
                  <a:pt x="728" y="13245"/>
                  <a:pt x="0" y="20726"/>
                  <a:pt x="4844" y="24387"/>
                </a:cubicBezTo>
                <a:cubicBezTo>
                  <a:pt x="7141" y="26138"/>
                  <a:pt x="10097" y="26775"/>
                  <a:pt x="12939" y="27275"/>
                </a:cubicBezTo>
                <a:cubicBezTo>
                  <a:pt x="15805" y="27775"/>
                  <a:pt x="18738" y="28207"/>
                  <a:pt x="21262" y="29640"/>
                </a:cubicBezTo>
                <a:cubicBezTo>
                  <a:pt x="25355" y="31937"/>
                  <a:pt x="28152" y="36689"/>
                  <a:pt x="32769" y="37349"/>
                </a:cubicBezTo>
                <a:cubicBezTo>
                  <a:pt x="33121" y="37400"/>
                  <a:pt x="33471" y="37425"/>
                  <a:pt x="33818" y="37425"/>
                </a:cubicBezTo>
                <a:cubicBezTo>
                  <a:pt x="37484" y="37425"/>
                  <a:pt x="40824" y="34683"/>
                  <a:pt x="42797" y="31505"/>
                </a:cubicBezTo>
                <a:cubicBezTo>
                  <a:pt x="46640" y="25319"/>
                  <a:pt x="46731" y="17019"/>
                  <a:pt x="43024" y="10766"/>
                </a:cubicBezTo>
                <a:cubicBezTo>
                  <a:pt x="38999" y="3931"/>
                  <a:pt x="30928" y="1"/>
                  <a:pt x="22977" y="1"/>
                </a:cubicBezTo>
                <a:close/>
              </a:path>
            </a:pathLst>
          </a:custGeom>
          <a:solidFill>
            <a:srgbClr val="EAAB9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1191;p58">
            <a:extLst>
              <a:ext uri="{FF2B5EF4-FFF2-40B4-BE49-F238E27FC236}">
                <a16:creationId xmlns:a16="http://schemas.microsoft.com/office/drawing/2014/main" id="{647ADC97-AB91-47FB-9274-0181EC7C5CDF}"/>
              </a:ext>
            </a:extLst>
          </p:cNvPr>
          <p:cNvSpPr/>
          <p:nvPr/>
        </p:nvSpPr>
        <p:spPr>
          <a:xfrm rot="9619437">
            <a:off x="968749" y="4202409"/>
            <a:ext cx="863826" cy="556620"/>
          </a:xfrm>
          <a:custGeom>
            <a:avLst/>
            <a:gdLst/>
            <a:ahLst/>
            <a:cxnLst/>
            <a:rect l="l" t="t" r="r" b="b"/>
            <a:pathLst>
              <a:path w="52121" h="33585" extrusionOk="0">
                <a:moveTo>
                  <a:pt x="9549" y="1"/>
                </a:moveTo>
                <a:cubicBezTo>
                  <a:pt x="6778" y="1"/>
                  <a:pt x="5169" y="1483"/>
                  <a:pt x="3775" y="3848"/>
                </a:cubicBezTo>
                <a:cubicBezTo>
                  <a:pt x="1" y="10260"/>
                  <a:pt x="705" y="16991"/>
                  <a:pt x="2388" y="23677"/>
                </a:cubicBezTo>
                <a:cubicBezTo>
                  <a:pt x="3230" y="27065"/>
                  <a:pt x="5344" y="29953"/>
                  <a:pt x="9097" y="30749"/>
                </a:cubicBezTo>
                <a:cubicBezTo>
                  <a:pt x="14440" y="31863"/>
                  <a:pt x="19716" y="33387"/>
                  <a:pt x="25219" y="33569"/>
                </a:cubicBezTo>
                <a:cubicBezTo>
                  <a:pt x="25574" y="33580"/>
                  <a:pt x="25927" y="33585"/>
                  <a:pt x="26279" y="33585"/>
                </a:cubicBezTo>
                <a:cubicBezTo>
                  <a:pt x="33443" y="33585"/>
                  <a:pt x="40057" y="31406"/>
                  <a:pt x="46299" y="28111"/>
                </a:cubicBezTo>
                <a:cubicBezTo>
                  <a:pt x="51802" y="25201"/>
                  <a:pt x="52120" y="22108"/>
                  <a:pt x="47663" y="17742"/>
                </a:cubicBezTo>
                <a:cubicBezTo>
                  <a:pt x="46845" y="16969"/>
                  <a:pt x="45981" y="16218"/>
                  <a:pt x="45048" y="15582"/>
                </a:cubicBezTo>
                <a:cubicBezTo>
                  <a:pt x="36748" y="9828"/>
                  <a:pt x="27288" y="6304"/>
                  <a:pt x="18329" y="1847"/>
                </a:cubicBezTo>
                <a:cubicBezTo>
                  <a:pt x="15805" y="596"/>
                  <a:pt x="13031" y="278"/>
                  <a:pt x="10211" y="28"/>
                </a:cubicBezTo>
                <a:cubicBezTo>
                  <a:pt x="9983" y="10"/>
                  <a:pt x="9762" y="1"/>
                  <a:pt x="9549" y="1"/>
                </a:cubicBezTo>
                <a:close/>
              </a:path>
            </a:pathLst>
          </a:custGeom>
          <a:solidFill>
            <a:srgbClr val="D140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0" name="Google Shape;1212;p59">
            <a:extLst>
              <a:ext uri="{FF2B5EF4-FFF2-40B4-BE49-F238E27FC236}">
                <a16:creationId xmlns:a16="http://schemas.microsoft.com/office/drawing/2014/main" id="{5AB79C72-D6E7-4298-99AA-63BA210CFAD8}"/>
              </a:ext>
            </a:extLst>
          </p:cNvPr>
          <p:cNvSpPr/>
          <p:nvPr/>
        </p:nvSpPr>
        <p:spPr>
          <a:xfrm rot="7887649" flipH="1">
            <a:off x="7769580" y="3797174"/>
            <a:ext cx="2051126" cy="2192950"/>
          </a:xfrm>
          <a:custGeom>
            <a:avLst/>
            <a:gdLst/>
            <a:ahLst/>
            <a:cxnLst/>
            <a:rect l="l" t="t" r="r" b="b"/>
            <a:pathLst>
              <a:path w="82046" h="87719" extrusionOk="0">
                <a:moveTo>
                  <a:pt x="41532" y="961"/>
                </a:moveTo>
                <a:cubicBezTo>
                  <a:pt x="41529" y="961"/>
                  <a:pt x="41512" y="967"/>
                  <a:pt x="41478" y="978"/>
                </a:cubicBezTo>
                <a:lnTo>
                  <a:pt x="41500" y="978"/>
                </a:lnTo>
                <a:cubicBezTo>
                  <a:pt x="41523" y="967"/>
                  <a:pt x="41535" y="961"/>
                  <a:pt x="41532" y="961"/>
                </a:cubicBezTo>
                <a:close/>
                <a:moveTo>
                  <a:pt x="46844" y="1615"/>
                </a:moveTo>
                <a:cubicBezTo>
                  <a:pt x="47152" y="1707"/>
                  <a:pt x="47270" y="1744"/>
                  <a:pt x="47265" y="1744"/>
                </a:cubicBezTo>
                <a:cubicBezTo>
                  <a:pt x="47259" y="1744"/>
                  <a:pt x="47071" y="1690"/>
                  <a:pt x="46822" y="1615"/>
                </a:cubicBezTo>
                <a:close/>
                <a:moveTo>
                  <a:pt x="79726" y="26745"/>
                </a:moveTo>
                <a:lnTo>
                  <a:pt x="79726" y="26745"/>
                </a:lnTo>
                <a:cubicBezTo>
                  <a:pt x="79734" y="26759"/>
                  <a:pt x="79742" y="26774"/>
                  <a:pt x="79749" y="26788"/>
                </a:cubicBezTo>
                <a:cubicBezTo>
                  <a:pt x="79742" y="26772"/>
                  <a:pt x="79735" y="26757"/>
                  <a:pt x="79726" y="26745"/>
                </a:cubicBezTo>
                <a:close/>
                <a:moveTo>
                  <a:pt x="79885" y="27357"/>
                </a:moveTo>
                <a:lnTo>
                  <a:pt x="79885" y="27357"/>
                </a:lnTo>
                <a:cubicBezTo>
                  <a:pt x="79886" y="27377"/>
                  <a:pt x="79887" y="27396"/>
                  <a:pt x="79888" y="27416"/>
                </a:cubicBezTo>
                <a:lnTo>
                  <a:pt x="79888" y="27416"/>
                </a:lnTo>
                <a:cubicBezTo>
                  <a:pt x="79888" y="27398"/>
                  <a:pt x="79888" y="27378"/>
                  <a:pt x="79885" y="27357"/>
                </a:cubicBezTo>
                <a:close/>
                <a:moveTo>
                  <a:pt x="78636" y="27340"/>
                </a:moveTo>
                <a:cubicBezTo>
                  <a:pt x="78667" y="27380"/>
                  <a:pt x="78697" y="27409"/>
                  <a:pt x="78726" y="27425"/>
                </a:cubicBezTo>
                <a:cubicBezTo>
                  <a:pt x="78701" y="27450"/>
                  <a:pt x="78696" y="27508"/>
                  <a:pt x="78686" y="27508"/>
                </a:cubicBezTo>
                <a:cubicBezTo>
                  <a:pt x="78678" y="27508"/>
                  <a:pt x="78666" y="27469"/>
                  <a:pt x="78636" y="27340"/>
                </a:cubicBezTo>
                <a:close/>
                <a:moveTo>
                  <a:pt x="81654" y="39444"/>
                </a:moveTo>
                <a:lnTo>
                  <a:pt x="81654" y="39444"/>
                </a:lnTo>
                <a:cubicBezTo>
                  <a:pt x="81664" y="39551"/>
                  <a:pt x="81673" y="39653"/>
                  <a:pt x="81682" y="39750"/>
                </a:cubicBezTo>
                <a:lnTo>
                  <a:pt x="81659" y="39454"/>
                </a:lnTo>
                <a:cubicBezTo>
                  <a:pt x="81657" y="39451"/>
                  <a:pt x="81656" y="39448"/>
                  <a:pt x="81654" y="39444"/>
                </a:cubicBezTo>
                <a:close/>
                <a:moveTo>
                  <a:pt x="81729" y="49211"/>
                </a:moveTo>
                <a:lnTo>
                  <a:pt x="81729" y="49211"/>
                </a:lnTo>
                <a:cubicBezTo>
                  <a:pt x="81729" y="49218"/>
                  <a:pt x="81728" y="49225"/>
                  <a:pt x="81727" y="49232"/>
                </a:cubicBezTo>
                <a:cubicBezTo>
                  <a:pt x="81728" y="49225"/>
                  <a:pt x="81729" y="49218"/>
                  <a:pt x="81729" y="49211"/>
                </a:cubicBezTo>
                <a:close/>
                <a:moveTo>
                  <a:pt x="81182" y="52143"/>
                </a:moveTo>
                <a:lnTo>
                  <a:pt x="81182" y="52143"/>
                </a:lnTo>
                <a:cubicBezTo>
                  <a:pt x="81204" y="52370"/>
                  <a:pt x="81113" y="52734"/>
                  <a:pt x="81000" y="53144"/>
                </a:cubicBezTo>
                <a:cubicBezTo>
                  <a:pt x="81022" y="52848"/>
                  <a:pt x="81091" y="52507"/>
                  <a:pt x="81182" y="52143"/>
                </a:cubicBezTo>
                <a:close/>
                <a:moveTo>
                  <a:pt x="6185" y="60261"/>
                </a:moveTo>
                <a:cubicBezTo>
                  <a:pt x="6185" y="60290"/>
                  <a:pt x="6186" y="60319"/>
                  <a:pt x="6189" y="60349"/>
                </a:cubicBezTo>
                <a:lnTo>
                  <a:pt x="6189" y="60349"/>
                </a:lnTo>
                <a:cubicBezTo>
                  <a:pt x="6190" y="60329"/>
                  <a:pt x="6189" y="60300"/>
                  <a:pt x="6185" y="60261"/>
                </a:cubicBezTo>
                <a:close/>
                <a:moveTo>
                  <a:pt x="5685" y="62626"/>
                </a:moveTo>
                <a:lnTo>
                  <a:pt x="5731" y="62694"/>
                </a:lnTo>
                <a:cubicBezTo>
                  <a:pt x="5726" y="62686"/>
                  <a:pt x="5721" y="62678"/>
                  <a:pt x="5716" y="62669"/>
                </a:cubicBezTo>
                <a:lnTo>
                  <a:pt x="5716" y="62669"/>
                </a:lnTo>
                <a:cubicBezTo>
                  <a:pt x="5706" y="62655"/>
                  <a:pt x="5695" y="62640"/>
                  <a:pt x="5685" y="62626"/>
                </a:cubicBezTo>
                <a:close/>
                <a:moveTo>
                  <a:pt x="15633" y="74078"/>
                </a:moveTo>
                <a:cubicBezTo>
                  <a:pt x="15653" y="74078"/>
                  <a:pt x="15727" y="74116"/>
                  <a:pt x="15804" y="74155"/>
                </a:cubicBezTo>
                <a:lnTo>
                  <a:pt x="15964" y="74383"/>
                </a:lnTo>
                <a:cubicBezTo>
                  <a:pt x="15677" y="74148"/>
                  <a:pt x="15607" y="74078"/>
                  <a:pt x="15633" y="74078"/>
                </a:cubicBezTo>
                <a:close/>
                <a:moveTo>
                  <a:pt x="71676" y="75179"/>
                </a:moveTo>
                <a:lnTo>
                  <a:pt x="71676" y="75179"/>
                </a:lnTo>
                <a:cubicBezTo>
                  <a:pt x="71494" y="75451"/>
                  <a:pt x="71131" y="76020"/>
                  <a:pt x="70903" y="76111"/>
                </a:cubicBezTo>
                <a:cubicBezTo>
                  <a:pt x="70994" y="75702"/>
                  <a:pt x="71267" y="75542"/>
                  <a:pt x="71676" y="75179"/>
                </a:cubicBezTo>
                <a:close/>
                <a:moveTo>
                  <a:pt x="17942" y="78248"/>
                </a:moveTo>
                <a:lnTo>
                  <a:pt x="17942" y="78248"/>
                </a:lnTo>
                <a:cubicBezTo>
                  <a:pt x="17946" y="78249"/>
                  <a:pt x="17951" y="78250"/>
                  <a:pt x="17955" y="78251"/>
                </a:cubicBezTo>
                <a:lnTo>
                  <a:pt x="17955" y="78251"/>
                </a:lnTo>
                <a:cubicBezTo>
                  <a:pt x="17951" y="78250"/>
                  <a:pt x="17946" y="78249"/>
                  <a:pt x="17942" y="78248"/>
                </a:cubicBezTo>
                <a:close/>
                <a:moveTo>
                  <a:pt x="66501" y="79874"/>
                </a:moveTo>
                <a:lnTo>
                  <a:pt x="66501" y="79874"/>
                </a:lnTo>
                <a:cubicBezTo>
                  <a:pt x="66443" y="79917"/>
                  <a:pt x="66387" y="79959"/>
                  <a:pt x="66332" y="79999"/>
                </a:cubicBezTo>
                <a:cubicBezTo>
                  <a:pt x="66402" y="79953"/>
                  <a:pt x="66458" y="79911"/>
                  <a:pt x="66501" y="79874"/>
                </a:cubicBezTo>
                <a:close/>
                <a:moveTo>
                  <a:pt x="38532" y="87216"/>
                </a:moveTo>
                <a:cubicBezTo>
                  <a:pt x="38574" y="87222"/>
                  <a:pt x="38616" y="87227"/>
                  <a:pt x="38658" y="87231"/>
                </a:cubicBezTo>
                <a:cubicBezTo>
                  <a:pt x="38619" y="87226"/>
                  <a:pt x="38577" y="87221"/>
                  <a:pt x="38532" y="87216"/>
                </a:cubicBezTo>
                <a:close/>
                <a:moveTo>
                  <a:pt x="43070" y="0"/>
                </a:moveTo>
                <a:cubicBezTo>
                  <a:pt x="42637" y="23"/>
                  <a:pt x="41933" y="23"/>
                  <a:pt x="42274" y="137"/>
                </a:cubicBezTo>
                <a:lnTo>
                  <a:pt x="42979" y="182"/>
                </a:lnTo>
                <a:cubicBezTo>
                  <a:pt x="43638" y="410"/>
                  <a:pt x="41614" y="273"/>
                  <a:pt x="42524" y="432"/>
                </a:cubicBezTo>
                <a:cubicBezTo>
                  <a:pt x="42023" y="455"/>
                  <a:pt x="41523" y="501"/>
                  <a:pt x="40955" y="523"/>
                </a:cubicBezTo>
                <a:cubicBezTo>
                  <a:pt x="40729" y="533"/>
                  <a:pt x="40491" y="538"/>
                  <a:pt x="40243" y="538"/>
                </a:cubicBezTo>
                <a:cubicBezTo>
                  <a:pt x="39893" y="538"/>
                  <a:pt x="39522" y="527"/>
                  <a:pt x="39136" y="501"/>
                </a:cubicBezTo>
                <a:lnTo>
                  <a:pt x="38884" y="291"/>
                </a:lnTo>
                <a:lnTo>
                  <a:pt x="38884" y="291"/>
                </a:lnTo>
                <a:cubicBezTo>
                  <a:pt x="38951" y="325"/>
                  <a:pt x="39148" y="341"/>
                  <a:pt x="39363" y="341"/>
                </a:cubicBezTo>
                <a:cubicBezTo>
                  <a:pt x="39520" y="355"/>
                  <a:pt x="39693" y="368"/>
                  <a:pt x="39846" y="368"/>
                </a:cubicBezTo>
                <a:cubicBezTo>
                  <a:pt x="39958" y="368"/>
                  <a:pt x="40059" y="361"/>
                  <a:pt x="40136" y="341"/>
                </a:cubicBezTo>
                <a:lnTo>
                  <a:pt x="40136" y="341"/>
                </a:lnTo>
                <a:cubicBezTo>
                  <a:pt x="40078" y="350"/>
                  <a:pt x="40013" y="354"/>
                  <a:pt x="39941" y="354"/>
                </a:cubicBezTo>
                <a:cubicBezTo>
                  <a:pt x="39656" y="354"/>
                  <a:pt x="39269" y="296"/>
                  <a:pt x="38865" y="276"/>
                </a:cubicBezTo>
                <a:lnTo>
                  <a:pt x="38865" y="276"/>
                </a:lnTo>
                <a:lnTo>
                  <a:pt x="38863" y="273"/>
                </a:lnTo>
                <a:lnTo>
                  <a:pt x="38863" y="273"/>
                </a:lnTo>
                <a:cubicBezTo>
                  <a:pt x="38863" y="274"/>
                  <a:pt x="38863" y="275"/>
                  <a:pt x="38864" y="275"/>
                </a:cubicBezTo>
                <a:lnTo>
                  <a:pt x="38864" y="275"/>
                </a:lnTo>
                <a:cubicBezTo>
                  <a:pt x="38848" y="275"/>
                  <a:pt x="38833" y="274"/>
                  <a:pt x="38817" y="273"/>
                </a:cubicBezTo>
                <a:cubicBezTo>
                  <a:pt x="38604" y="256"/>
                  <a:pt x="38395" y="241"/>
                  <a:pt x="38199" y="241"/>
                </a:cubicBezTo>
                <a:cubicBezTo>
                  <a:pt x="37894" y="241"/>
                  <a:pt x="37624" y="276"/>
                  <a:pt x="37430" y="387"/>
                </a:cubicBezTo>
                <a:cubicBezTo>
                  <a:pt x="37748" y="410"/>
                  <a:pt x="38067" y="455"/>
                  <a:pt x="38385" y="501"/>
                </a:cubicBezTo>
                <a:cubicBezTo>
                  <a:pt x="37430" y="637"/>
                  <a:pt x="36270" y="978"/>
                  <a:pt x="35088" y="1024"/>
                </a:cubicBezTo>
                <a:cubicBezTo>
                  <a:pt x="35277" y="1084"/>
                  <a:pt x="35371" y="1099"/>
                  <a:pt x="35443" y="1099"/>
                </a:cubicBezTo>
                <a:cubicBezTo>
                  <a:pt x="35516" y="1099"/>
                  <a:pt x="35567" y="1084"/>
                  <a:pt x="35672" y="1084"/>
                </a:cubicBezTo>
                <a:cubicBezTo>
                  <a:pt x="35778" y="1084"/>
                  <a:pt x="35937" y="1099"/>
                  <a:pt x="36225" y="1160"/>
                </a:cubicBezTo>
                <a:cubicBezTo>
                  <a:pt x="35838" y="1024"/>
                  <a:pt x="36589" y="955"/>
                  <a:pt x="37294" y="910"/>
                </a:cubicBezTo>
                <a:cubicBezTo>
                  <a:pt x="37940" y="868"/>
                  <a:pt x="38548" y="865"/>
                  <a:pt x="38171" y="742"/>
                </a:cubicBezTo>
                <a:lnTo>
                  <a:pt x="38171" y="742"/>
                </a:lnTo>
                <a:cubicBezTo>
                  <a:pt x="38568" y="850"/>
                  <a:pt x="38901" y="887"/>
                  <a:pt x="39272" y="887"/>
                </a:cubicBezTo>
                <a:cubicBezTo>
                  <a:pt x="39681" y="933"/>
                  <a:pt x="40113" y="955"/>
                  <a:pt x="40682" y="1115"/>
                </a:cubicBezTo>
                <a:cubicBezTo>
                  <a:pt x="40648" y="1065"/>
                  <a:pt x="40443" y="990"/>
                  <a:pt x="40734" y="990"/>
                </a:cubicBezTo>
                <a:cubicBezTo>
                  <a:pt x="40838" y="990"/>
                  <a:pt x="41008" y="1000"/>
                  <a:pt x="41273" y="1024"/>
                </a:cubicBezTo>
                <a:cubicBezTo>
                  <a:pt x="41319" y="1001"/>
                  <a:pt x="41410" y="978"/>
                  <a:pt x="41478" y="978"/>
                </a:cubicBezTo>
                <a:cubicBezTo>
                  <a:pt x="41250" y="910"/>
                  <a:pt x="41046" y="865"/>
                  <a:pt x="40977" y="819"/>
                </a:cubicBezTo>
                <a:cubicBezTo>
                  <a:pt x="41165" y="768"/>
                  <a:pt x="41506" y="742"/>
                  <a:pt x="41886" y="742"/>
                </a:cubicBezTo>
                <a:cubicBezTo>
                  <a:pt x="42012" y="742"/>
                  <a:pt x="42143" y="745"/>
                  <a:pt x="42274" y="751"/>
                </a:cubicBezTo>
                <a:cubicBezTo>
                  <a:pt x="42660" y="767"/>
                  <a:pt x="43034" y="783"/>
                  <a:pt x="43317" y="783"/>
                </a:cubicBezTo>
                <a:cubicBezTo>
                  <a:pt x="43434" y="783"/>
                  <a:pt x="43535" y="780"/>
                  <a:pt x="43615" y="774"/>
                </a:cubicBezTo>
                <a:lnTo>
                  <a:pt x="43615" y="774"/>
                </a:lnTo>
                <a:cubicBezTo>
                  <a:pt x="44207" y="887"/>
                  <a:pt x="43365" y="842"/>
                  <a:pt x="43683" y="955"/>
                </a:cubicBezTo>
                <a:lnTo>
                  <a:pt x="44479" y="933"/>
                </a:lnTo>
                <a:cubicBezTo>
                  <a:pt x="44539" y="1093"/>
                  <a:pt x="45671" y="1358"/>
                  <a:pt x="45002" y="1358"/>
                </a:cubicBezTo>
                <a:cubicBezTo>
                  <a:pt x="44910" y="1358"/>
                  <a:pt x="44783" y="1353"/>
                  <a:pt x="44616" y="1342"/>
                </a:cubicBezTo>
                <a:lnTo>
                  <a:pt x="44616" y="1342"/>
                </a:lnTo>
                <a:cubicBezTo>
                  <a:pt x="45025" y="1388"/>
                  <a:pt x="45434" y="1456"/>
                  <a:pt x="45844" y="1547"/>
                </a:cubicBezTo>
                <a:cubicBezTo>
                  <a:pt x="46549" y="1751"/>
                  <a:pt x="47527" y="2002"/>
                  <a:pt x="48163" y="2070"/>
                </a:cubicBezTo>
                <a:cubicBezTo>
                  <a:pt x="48732" y="2252"/>
                  <a:pt x="49664" y="2229"/>
                  <a:pt x="49118" y="2252"/>
                </a:cubicBezTo>
                <a:cubicBezTo>
                  <a:pt x="49778" y="2388"/>
                  <a:pt x="50415" y="2502"/>
                  <a:pt x="51051" y="2661"/>
                </a:cubicBezTo>
                <a:lnTo>
                  <a:pt x="51074" y="2706"/>
                </a:lnTo>
                <a:cubicBezTo>
                  <a:pt x="52916" y="3275"/>
                  <a:pt x="54985" y="3684"/>
                  <a:pt x="56964" y="4821"/>
                </a:cubicBezTo>
                <a:cubicBezTo>
                  <a:pt x="57578" y="5026"/>
                  <a:pt x="58237" y="5231"/>
                  <a:pt x="59215" y="5731"/>
                </a:cubicBezTo>
                <a:lnTo>
                  <a:pt x="59351" y="5936"/>
                </a:lnTo>
                <a:cubicBezTo>
                  <a:pt x="60170" y="6231"/>
                  <a:pt x="61603" y="7141"/>
                  <a:pt x="61989" y="7163"/>
                </a:cubicBezTo>
                <a:cubicBezTo>
                  <a:pt x="62308" y="7550"/>
                  <a:pt x="63217" y="8005"/>
                  <a:pt x="64172" y="8528"/>
                </a:cubicBezTo>
                <a:cubicBezTo>
                  <a:pt x="65127" y="9028"/>
                  <a:pt x="66151" y="9574"/>
                  <a:pt x="66742" y="10006"/>
                </a:cubicBezTo>
                <a:lnTo>
                  <a:pt x="66878" y="9870"/>
                </a:lnTo>
                <a:cubicBezTo>
                  <a:pt x="67720" y="10438"/>
                  <a:pt x="68538" y="10938"/>
                  <a:pt x="69562" y="11689"/>
                </a:cubicBezTo>
                <a:lnTo>
                  <a:pt x="69607" y="11507"/>
                </a:lnTo>
                <a:cubicBezTo>
                  <a:pt x="70539" y="12075"/>
                  <a:pt x="71631" y="13417"/>
                  <a:pt x="72700" y="14690"/>
                </a:cubicBezTo>
                <a:cubicBezTo>
                  <a:pt x="72586" y="14645"/>
                  <a:pt x="72313" y="14327"/>
                  <a:pt x="72131" y="14076"/>
                </a:cubicBezTo>
                <a:lnTo>
                  <a:pt x="72131" y="14076"/>
                </a:lnTo>
                <a:cubicBezTo>
                  <a:pt x="72677" y="14941"/>
                  <a:pt x="73359" y="15714"/>
                  <a:pt x="73996" y="16555"/>
                </a:cubicBezTo>
                <a:cubicBezTo>
                  <a:pt x="74633" y="17374"/>
                  <a:pt x="75224" y="18238"/>
                  <a:pt x="75497" y="19125"/>
                </a:cubicBezTo>
                <a:cubicBezTo>
                  <a:pt x="75747" y="19511"/>
                  <a:pt x="75861" y="19830"/>
                  <a:pt x="75951" y="20148"/>
                </a:cubicBezTo>
                <a:cubicBezTo>
                  <a:pt x="75929" y="20102"/>
                  <a:pt x="75929" y="20080"/>
                  <a:pt x="75906" y="20057"/>
                </a:cubicBezTo>
                <a:lnTo>
                  <a:pt x="75906" y="20057"/>
                </a:lnTo>
                <a:cubicBezTo>
                  <a:pt x="75929" y="20102"/>
                  <a:pt x="75951" y="20148"/>
                  <a:pt x="75974" y="20216"/>
                </a:cubicBezTo>
                <a:cubicBezTo>
                  <a:pt x="76020" y="20421"/>
                  <a:pt x="76088" y="20626"/>
                  <a:pt x="76133" y="20853"/>
                </a:cubicBezTo>
                <a:cubicBezTo>
                  <a:pt x="76111" y="20648"/>
                  <a:pt x="76065" y="20466"/>
                  <a:pt x="76020" y="20307"/>
                </a:cubicBezTo>
                <a:lnTo>
                  <a:pt x="76020" y="20307"/>
                </a:lnTo>
                <a:cubicBezTo>
                  <a:pt x="76156" y="20648"/>
                  <a:pt x="76384" y="21126"/>
                  <a:pt x="76611" y="21626"/>
                </a:cubicBezTo>
                <a:lnTo>
                  <a:pt x="76520" y="21899"/>
                </a:lnTo>
                <a:cubicBezTo>
                  <a:pt x="76520" y="21922"/>
                  <a:pt x="76543" y="21967"/>
                  <a:pt x="76565" y="22013"/>
                </a:cubicBezTo>
                <a:cubicBezTo>
                  <a:pt x="76619" y="22249"/>
                  <a:pt x="76673" y="22343"/>
                  <a:pt x="76717" y="22343"/>
                </a:cubicBezTo>
                <a:cubicBezTo>
                  <a:pt x="76766" y="22343"/>
                  <a:pt x="76804" y="22226"/>
                  <a:pt x="76816" y="22058"/>
                </a:cubicBezTo>
                <a:cubicBezTo>
                  <a:pt x="76929" y="22308"/>
                  <a:pt x="77043" y="22536"/>
                  <a:pt x="77157" y="22695"/>
                </a:cubicBezTo>
                <a:cubicBezTo>
                  <a:pt x="77020" y="23172"/>
                  <a:pt x="77680" y="23991"/>
                  <a:pt x="77543" y="24650"/>
                </a:cubicBezTo>
                <a:cubicBezTo>
                  <a:pt x="77774" y="24923"/>
                  <a:pt x="78274" y="26873"/>
                  <a:pt x="78636" y="27339"/>
                </a:cubicBezTo>
                <a:lnTo>
                  <a:pt x="78636" y="27339"/>
                </a:lnTo>
                <a:cubicBezTo>
                  <a:pt x="78749" y="27929"/>
                  <a:pt x="78817" y="28541"/>
                  <a:pt x="79021" y="29039"/>
                </a:cubicBezTo>
                <a:lnTo>
                  <a:pt x="78862" y="29335"/>
                </a:lnTo>
                <a:lnTo>
                  <a:pt x="79431" y="30563"/>
                </a:lnTo>
                <a:cubicBezTo>
                  <a:pt x="79445" y="31066"/>
                  <a:pt x="79433" y="31389"/>
                  <a:pt x="79353" y="31389"/>
                </a:cubicBezTo>
                <a:cubicBezTo>
                  <a:pt x="79303" y="31389"/>
                  <a:pt x="79226" y="31261"/>
                  <a:pt x="79112" y="30972"/>
                </a:cubicBezTo>
                <a:lnTo>
                  <a:pt x="79112" y="30972"/>
                </a:lnTo>
                <a:cubicBezTo>
                  <a:pt x="79704" y="32814"/>
                  <a:pt x="79476" y="32473"/>
                  <a:pt x="80022" y="34042"/>
                </a:cubicBezTo>
                <a:lnTo>
                  <a:pt x="79863" y="33974"/>
                </a:lnTo>
                <a:lnTo>
                  <a:pt x="79863" y="33974"/>
                </a:lnTo>
                <a:cubicBezTo>
                  <a:pt x="79931" y="34565"/>
                  <a:pt x="80272" y="35452"/>
                  <a:pt x="80181" y="35816"/>
                </a:cubicBezTo>
                <a:cubicBezTo>
                  <a:pt x="80158" y="36157"/>
                  <a:pt x="80204" y="36725"/>
                  <a:pt x="80249" y="37430"/>
                </a:cubicBezTo>
                <a:cubicBezTo>
                  <a:pt x="80295" y="38158"/>
                  <a:pt x="80363" y="39022"/>
                  <a:pt x="80454" y="39932"/>
                </a:cubicBezTo>
                <a:cubicBezTo>
                  <a:pt x="80499" y="40864"/>
                  <a:pt x="80545" y="41865"/>
                  <a:pt x="80568" y="42842"/>
                </a:cubicBezTo>
                <a:cubicBezTo>
                  <a:pt x="80568" y="43797"/>
                  <a:pt x="80522" y="44753"/>
                  <a:pt x="80454" y="45571"/>
                </a:cubicBezTo>
                <a:cubicBezTo>
                  <a:pt x="80512" y="45490"/>
                  <a:pt x="80552" y="45455"/>
                  <a:pt x="80578" y="45455"/>
                </a:cubicBezTo>
                <a:cubicBezTo>
                  <a:pt x="80657" y="45455"/>
                  <a:pt x="80619" y="45761"/>
                  <a:pt x="80568" y="46117"/>
                </a:cubicBezTo>
                <a:cubicBezTo>
                  <a:pt x="80477" y="46617"/>
                  <a:pt x="80386" y="47186"/>
                  <a:pt x="80545" y="47254"/>
                </a:cubicBezTo>
                <a:cubicBezTo>
                  <a:pt x="80471" y="47387"/>
                  <a:pt x="80416" y="47627"/>
                  <a:pt x="80368" y="47627"/>
                </a:cubicBezTo>
                <a:cubicBezTo>
                  <a:pt x="80342" y="47627"/>
                  <a:pt x="80319" y="47558"/>
                  <a:pt x="80295" y="47368"/>
                </a:cubicBezTo>
                <a:lnTo>
                  <a:pt x="80295" y="47368"/>
                </a:lnTo>
                <a:cubicBezTo>
                  <a:pt x="80340" y="49073"/>
                  <a:pt x="79954" y="49892"/>
                  <a:pt x="80136" y="51074"/>
                </a:cubicBezTo>
                <a:cubicBezTo>
                  <a:pt x="80119" y="51101"/>
                  <a:pt x="80105" y="51112"/>
                  <a:pt x="80092" y="51112"/>
                </a:cubicBezTo>
                <a:cubicBezTo>
                  <a:pt x="80031" y="51112"/>
                  <a:pt x="80014" y="50840"/>
                  <a:pt x="79962" y="50840"/>
                </a:cubicBezTo>
                <a:cubicBezTo>
                  <a:pt x="79953" y="50840"/>
                  <a:pt x="79943" y="50849"/>
                  <a:pt x="79931" y="50870"/>
                </a:cubicBezTo>
                <a:cubicBezTo>
                  <a:pt x="79954" y="51006"/>
                  <a:pt x="79976" y="51415"/>
                  <a:pt x="79908" y="51575"/>
                </a:cubicBezTo>
                <a:cubicBezTo>
                  <a:pt x="79894" y="51599"/>
                  <a:pt x="79883" y="51610"/>
                  <a:pt x="79874" y="51610"/>
                </a:cubicBezTo>
                <a:cubicBezTo>
                  <a:pt x="79823" y="51610"/>
                  <a:pt x="79836" y="51282"/>
                  <a:pt x="79817" y="51052"/>
                </a:cubicBezTo>
                <a:lnTo>
                  <a:pt x="79817" y="51052"/>
                </a:lnTo>
                <a:cubicBezTo>
                  <a:pt x="79749" y="51916"/>
                  <a:pt x="79749" y="52393"/>
                  <a:pt x="79840" y="52666"/>
                </a:cubicBezTo>
                <a:cubicBezTo>
                  <a:pt x="79908" y="52962"/>
                  <a:pt x="80045" y="53053"/>
                  <a:pt x="80204" y="53144"/>
                </a:cubicBezTo>
                <a:cubicBezTo>
                  <a:pt x="79908" y="54008"/>
                  <a:pt x="79885" y="54440"/>
                  <a:pt x="79954" y="55099"/>
                </a:cubicBezTo>
                <a:cubicBezTo>
                  <a:pt x="79869" y="55245"/>
                  <a:pt x="79771" y="55448"/>
                  <a:pt x="79726" y="55448"/>
                </a:cubicBezTo>
                <a:cubicBezTo>
                  <a:pt x="79686" y="55448"/>
                  <a:pt x="79687" y="55292"/>
                  <a:pt x="79772" y="54804"/>
                </a:cubicBezTo>
                <a:lnTo>
                  <a:pt x="79772" y="54804"/>
                </a:lnTo>
                <a:cubicBezTo>
                  <a:pt x="79635" y="55395"/>
                  <a:pt x="78885" y="58374"/>
                  <a:pt x="79044" y="58487"/>
                </a:cubicBezTo>
                <a:cubicBezTo>
                  <a:pt x="78930" y="58647"/>
                  <a:pt x="78794" y="59306"/>
                  <a:pt x="78771" y="59465"/>
                </a:cubicBezTo>
                <a:cubicBezTo>
                  <a:pt x="78407" y="60761"/>
                  <a:pt x="78316" y="60875"/>
                  <a:pt x="77884" y="62126"/>
                </a:cubicBezTo>
                <a:lnTo>
                  <a:pt x="78044" y="61807"/>
                </a:lnTo>
                <a:lnTo>
                  <a:pt x="78044" y="61807"/>
                </a:lnTo>
                <a:cubicBezTo>
                  <a:pt x="78112" y="62103"/>
                  <a:pt x="78021" y="62353"/>
                  <a:pt x="77884" y="62694"/>
                </a:cubicBezTo>
                <a:cubicBezTo>
                  <a:pt x="77771" y="63013"/>
                  <a:pt x="77589" y="63377"/>
                  <a:pt x="77361" y="63877"/>
                </a:cubicBezTo>
                <a:lnTo>
                  <a:pt x="77361" y="63831"/>
                </a:lnTo>
                <a:cubicBezTo>
                  <a:pt x="76770" y="64923"/>
                  <a:pt x="76679" y="65173"/>
                  <a:pt x="76588" y="65423"/>
                </a:cubicBezTo>
                <a:cubicBezTo>
                  <a:pt x="76543" y="65560"/>
                  <a:pt x="76497" y="65673"/>
                  <a:pt x="76406" y="65901"/>
                </a:cubicBezTo>
                <a:cubicBezTo>
                  <a:pt x="76293" y="66128"/>
                  <a:pt x="76088" y="66446"/>
                  <a:pt x="75747" y="66947"/>
                </a:cubicBezTo>
                <a:lnTo>
                  <a:pt x="75974" y="66924"/>
                </a:lnTo>
                <a:lnTo>
                  <a:pt x="75974" y="66924"/>
                </a:lnTo>
                <a:cubicBezTo>
                  <a:pt x="76088" y="67106"/>
                  <a:pt x="75770" y="67561"/>
                  <a:pt x="75383" y="68129"/>
                </a:cubicBezTo>
                <a:cubicBezTo>
                  <a:pt x="75269" y="68266"/>
                  <a:pt x="75178" y="68425"/>
                  <a:pt x="75065" y="68561"/>
                </a:cubicBezTo>
                <a:cubicBezTo>
                  <a:pt x="74951" y="68720"/>
                  <a:pt x="74814" y="68857"/>
                  <a:pt x="74701" y="69016"/>
                </a:cubicBezTo>
                <a:cubicBezTo>
                  <a:pt x="74473" y="69334"/>
                  <a:pt x="74246" y="69653"/>
                  <a:pt x="74087" y="69971"/>
                </a:cubicBezTo>
                <a:lnTo>
                  <a:pt x="74451" y="69585"/>
                </a:lnTo>
                <a:lnTo>
                  <a:pt x="74451" y="69585"/>
                </a:lnTo>
                <a:cubicBezTo>
                  <a:pt x="74314" y="69948"/>
                  <a:pt x="73905" y="70335"/>
                  <a:pt x="73473" y="70699"/>
                </a:cubicBezTo>
                <a:cubicBezTo>
                  <a:pt x="73063" y="71063"/>
                  <a:pt x="72563" y="71358"/>
                  <a:pt x="72336" y="71654"/>
                </a:cubicBezTo>
                <a:cubicBezTo>
                  <a:pt x="72318" y="71669"/>
                  <a:pt x="72307" y="71675"/>
                  <a:pt x="72301" y="71675"/>
                </a:cubicBezTo>
                <a:cubicBezTo>
                  <a:pt x="72263" y="71675"/>
                  <a:pt x="72464" y="71380"/>
                  <a:pt x="72563" y="71222"/>
                </a:cubicBezTo>
                <a:lnTo>
                  <a:pt x="72563" y="71222"/>
                </a:lnTo>
                <a:cubicBezTo>
                  <a:pt x="71176" y="72654"/>
                  <a:pt x="72586" y="71563"/>
                  <a:pt x="71722" y="72791"/>
                </a:cubicBezTo>
                <a:cubicBezTo>
                  <a:pt x="71693" y="72805"/>
                  <a:pt x="71669" y="72811"/>
                  <a:pt x="71650" y="72811"/>
                </a:cubicBezTo>
                <a:cubicBezTo>
                  <a:pt x="71563" y="72811"/>
                  <a:pt x="71566" y="72683"/>
                  <a:pt x="71490" y="72683"/>
                </a:cubicBezTo>
                <a:cubicBezTo>
                  <a:pt x="71428" y="72683"/>
                  <a:pt x="71315" y="72766"/>
                  <a:pt x="71062" y="73064"/>
                </a:cubicBezTo>
                <a:cubicBezTo>
                  <a:pt x="70858" y="73223"/>
                  <a:pt x="70448" y="73814"/>
                  <a:pt x="69948" y="74496"/>
                </a:cubicBezTo>
                <a:cubicBezTo>
                  <a:pt x="69698" y="74860"/>
                  <a:pt x="69402" y="75179"/>
                  <a:pt x="69107" y="75474"/>
                </a:cubicBezTo>
                <a:cubicBezTo>
                  <a:pt x="68811" y="75793"/>
                  <a:pt x="68493" y="76065"/>
                  <a:pt x="68197" y="76247"/>
                </a:cubicBezTo>
                <a:cubicBezTo>
                  <a:pt x="68329" y="76186"/>
                  <a:pt x="68462" y="76125"/>
                  <a:pt x="68527" y="76125"/>
                </a:cubicBezTo>
                <a:cubicBezTo>
                  <a:pt x="68607" y="76125"/>
                  <a:pt x="68585" y="76219"/>
                  <a:pt x="68334" y="76520"/>
                </a:cubicBezTo>
                <a:cubicBezTo>
                  <a:pt x="67947" y="76907"/>
                  <a:pt x="67310" y="77271"/>
                  <a:pt x="66742" y="77680"/>
                </a:cubicBezTo>
                <a:cubicBezTo>
                  <a:pt x="66173" y="78089"/>
                  <a:pt x="65582" y="78453"/>
                  <a:pt x="65264" y="78862"/>
                </a:cubicBezTo>
                <a:cubicBezTo>
                  <a:pt x="65150" y="78931"/>
                  <a:pt x="65082" y="78931"/>
                  <a:pt x="65082" y="78931"/>
                </a:cubicBezTo>
                <a:cubicBezTo>
                  <a:pt x="64491" y="79499"/>
                  <a:pt x="62921" y="80477"/>
                  <a:pt x="62580" y="80886"/>
                </a:cubicBezTo>
                <a:cubicBezTo>
                  <a:pt x="62560" y="80882"/>
                  <a:pt x="62539" y="80880"/>
                  <a:pt x="62516" y="80880"/>
                </a:cubicBezTo>
                <a:cubicBezTo>
                  <a:pt x="62410" y="80880"/>
                  <a:pt x="62275" y="80921"/>
                  <a:pt x="62126" y="80977"/>
                </a:cubicBezTo>
                <a:cubicBezTo>
                  <a:pt x="61944" y="81023"/>
                  <a:pt x="61739" y="81114"/>
                  <a:pt x="61512" y="81227"/>
                </a:cubicBezTo>
                <a:cubicBezTo>
                  <a:pt x="61034" y="81455"/>
                  <a:pt x="60511" y="81773"/>
                  <a:pt x="60011" y="82091"/>
                </a:cubicBezTo>
                <a:cubicBezTo>
                  <a:pt x="59181" y="82534"/>
                  <a:pt x="58380" y="82962"/>
                  <a:pt x="58059" y="82962"/>
                </a:cubicBezTo>
                <a:cubicBezTo>
                  <a:pt x="57985" y="82962"/>
                  <a:pt x="57936" y="82939"/>
                  <a:pt x="57919" y="82887"/>
                </a:cubicBezTo>
                <a:cubicBezTo>
                  <a:pt x="57146" y="83228"/>
                  <a:pt x="56350" y="83501"/>
                  <a:pt x="55576" y="83797"/>
                </a:cubicBezTo>
                <a:lnTo>
                  <a:pt x="55622" y="83729"/>
                </a:lnTo>
                <a:lnTo>
                  <a:pt x="55622" y="83729"/>
                </a:lnTo>
                <a:cubicBezTo>
                  <a:pt x="54076" y="84161"/>
                  <a:pt x="53553" y="84456"/>
                  <a:pt x="53052" y="84752"/>
                </a:cubicBezTo>
                <a:cubicBezTo>
                  <a:pt x="52990" y="84759"/>
                  <a:pt x="52945" y="84763"/>
                  <a:pt x="52913" y="84763"/>
                </a:cubicBezTo>
                <a:cubicBezTo>
                  <a:pt x="52747" y="84763"/>
                  <a:pt x="52942" y="84676"/>
                  <a:pt x="52961" y="84638"/>
                </a:cubicBezTo>
                <a:lnTo>
                  <a:pt x="52961" y="84638"/>
                </a:lnTo>
                <a:cubicBezTo>
                  <a:pt x="51779" y="84843"/>
                  <a:pt x="51165" y="84979"/>
                  <a:pt x="50574" y="85116"/>
                </a:cubicBezTo>
                <a:cubicBezTo>
                  <a:pt x="49982" y="85252"/>
                  <a:pt x="49459" y="85412"/>
                  <a:pt x="48504" y="85707"/>
                </a:cubicBezTo>
                <a:cubicBezTo>
                  <a:pt x="48413" y="85662"/>
                  <a:pt x="48345" y="85616"/>
                  <a:pt x="48277" y="85548"/>
                </a:cubicBezTo>
                <a:cubicBezTo>
                  <a:pt x="48004" y="85639"/>
                  <a:pt x="47163" y="85639"/>
                  <a:pt x="46094" y="85684"/>
                </a:cubicBezTo>
                <a:cubicBezTo>
                  <a:pt x="45821" y="85696"/>
                  <a:pt x="45537" y="85696"/>
                  <a:pt x="45247" y="85696"/>
                </a:cubicBezTo>
                <a:cubicBezTo>
                  <a:pt x="44957" y="85696"/>
                  <a:pt x="44661" y="85696"/>
                  <a:pt x="44366" y="85707"/>
                </a:cubicBezTo>
                <a:cubicBezTo>
                  <a:pt x="44070" y="85707"/>
                  <a:pt x="43752" y="85730"/>
                  <a:pt x="43456" y="85753"/>
                </a:cubicBezTo>
                <a:cubicBezTo>
                  <a:pt x="43160" y="85753"/>
                  <a:pt x="42865" y="85753"/>
                  <a:pt x="42569" y="85775"/>
                </a:cubicBezTo>
                <a:cubicBezTo>
                  <a:pt x="42592" y="85753"/>
                  <a:pt x="42637" y="85730"/>
                  <a:pt x="42819" y="85707"/>
                </a:cubicBezTo>
                <a:lnTo>
                  <a:pt x="42819" y="85707"/>
                </a:lnTo>
                <a:cubicBezTo>
                  <a:pt x="42607" y="85715"/>
                  <a:pt x="42387" y="85720"/>
                  <a:pt x="42162" y="85720"/>
                </a:cubicBezTo>
                <a:cubicBezTo>
                  <a:pt x="41710" y="85720"/>
                  <a:pt x="41235" y="85700"/>
                  <a:pt x="40750" y="85639"/>
                </a:cubicBezTo>
                <a:cubicBezTo>
                  <a:pt x="40045" y="85548"/>
                  <a:pt x="39340" y="85434"/>
                  <a:pt x="38658" y="85321"/>
                </a:cubicBezTo>
                <a:cubicBezTo>
                  <a:pt x="37999" y="85207"/>
                  <a:pt x="37407" y="85070"/>
                  <a:pt x="36907" y="85025"/>
                </a:cubicBezTo>
                <a:cubicBezTo>
                  <a:pt x="36714" y="85009"/>
                  <a:pt x="36544" y="84993"/>
                  <a:pt x="36388" y="84993"/>
                </a:cubicBezTo>
                <a:cubicBezTo>
                  <a:pt x="36324" y="84993"/>
                  <a:pt x="36262" y="84996"/>
                  <a:pt x="36202" y="85002"/>
                </a:cubicBezTo>
                <a:cubicBezTo>
                  <a:pt x="36020" y="85002"/>
                  <a:pt x="35838" y="85025"/>
                  <a:pt x="35702" y="85070"/>
                </a:cubicBezTo>
                <a:lnTo>
                  <a:pt x="33996" y="84843"/>
                </a:lnTo>
                <a:lnTo>
                  <a:pt x="33996" y="84843"/>
                </a:lnTo>
                <a:cubicBezTo>
                  <a:pt x="36157" y="85412"/>
                  <a:pt x="33610" y="85070"/>
                  <a:pt x="34474" y="85389"/>
                </a:cubicBezTo>
                <a:cubicBezTo>
                  <a:pt x="33742" y="85276"/>
                  <a:pt x="32763" y="84792"/>
                  <a:pt x="33030" y="84792"/>
                </a:cubicBezTo>
                <a:cubicBezTo>
                  <a:pt x="33086" y="84792"/>
                  <a:pt x="33199" y="84814"/>
                  <a:pt x="33382" y="84866"/>
                </a:cubicBezTo>
                <a:lnTo>
                  <a:pt x="33519" y="84934"/>
                </a:lnTo>
                <a:cubicBezTo>
                  <a:pt x="33769" y="84820"/>
                  <a:pt x="33109" y="84593"/>
                  <a:pt x="32404" y="84365"/>
                </a:cubicBezTo>
                <a:cubicBezTo>
                  <a:pt x="32063" y="84252"/>
                  <a:pt x="31700" y="84138"/>
                  <a:pt x="31427" y="84047"/>
                </a:cubicBezTo>
                <a:cubicBezTo>
                  <a:pt x="31177" y="83933"/>
                  <a:pt x="31017" y="83820"/>
                  <a:pt x="31040" y="83774"/>
                </a:cubicBezTo>
                <a:cubicBezTo>
                  <a:pt x="26924" y="82319"/>
                  <a:pt x="23218" y="80113"/>
                  <a:pt x="19988" y="77634"/>
                </a:cubicBezTo>
                <a:lnTo>
                  <a:pt x="19988" y="77634"/>
                </a:lnTo>
                <a:lnTo>
                  <a:pt x="20216" y="78135"/>
                </a:lnTo>
                <a:lnTo>
                  <a:pt x="20216" y="78135"/>
                </a:lnTo>
                <a:lnTo>
                  <a:pt x="19079" y="77248"/>
                </a:lnTo>
                <a:cubicBezTo>
                  <a:pt x="18951" y="77108"/>
                  <a:pt x="18882" y="76986"/>
                  <a:pt x="18956" y="76986"/>
                </a:cubicBezTo>
                <a:cubicBezTo>
                  <a:pt x="19026" y="76986"/>
                  <a:pt x="19225" y="77097"/>
                  <a:pt x="19625" y="77407"/>
                </a:cubicBezTo>
                <a:cubicBezTo>
                  <a:pt x="19443" y="77180"/>
                  <a:pt x="19102" y="76952"/>
                  <a:pt x="18761" y="76770"/>
                </a:cubicBezTo>
                <a:cubicBezTo>
                  <a:pt x="18466" y="76602"/>
                  <a:pt x="18210" y="76472"/>
                  <a:pt x="18137" y="76472"/>
                </a:cubicBezTo>
                <a:cubicBezTo>
                  <a:pt x="18132" y="76472"/>
                  <a:pt x="18127" y="76473"/>
                  <a:pt x="18124" y="76475"/>
                </a:cubicBezTo>
                <a:cubicBezTo>
                  <a:pt x="17681" y="76046"/>
                  <a:pt x="17590" y="75906"/>
                  <a:pt x="17662" y="75906"/>
                </a:cubicBezTo>
                <a:cubicBezTo>
                  <a:pt x="17796" y="75906"/>
                  <a:pt x="18504" y="76399"/>
                  <a:pt x="18532" y="76399"/>
                </a:cubicBezTo>
                <a:cubicBezTo>
                  <a:pt x="18537" y="76399"/>
                  <a:pt x="18518" y="76381"/>
                  <a:pt x="18465" y="76338"/>
                </a:cubicBezTo>
                <a:lnTo>
                  <a:pt x="17828" y="75815"/>
                </a:lnTo>
                <a:lnTo>
                  <a:pt x="17942" y="75952"/>
                </a:lnTo>
                <a:cubicBezTo>
                  <a:pt x="17669" y="75770"/>
                  <a:pt x="17487" y="75702"/>
                  <a:pt x="17260" y="75565"/>
                </a:cubicBezTo>
                <a:cubicBezTo>
                  <a:pt x="17032" y="75451"/>
                  <a:pt x="16782" y="75270"/>
                  <a:pt x="16350" y="74815"/>
                </a:cubicBezTo>
                <a:cubicBezTo>
                  <a:pt x="15827" y="74246"/>
                  <a:pt x="16168" y="74428"/>
                  <a:pt x="15964" y="74201"/>
                </a:cubicBezTo>
                <a:cubicBezTo>
                  <a:pt x="15964" y="74201"/>
                  <a:pt x="15895" y="74110"/>
                  <a:pt x="15622" y="73882"/>
                </a:cubicBezTo>
                <a:cubicBezTo>
                  <a:pt x="15190" y="73473"/>
                  <a:pt x="14781" y="73018"/>
                  <a:pt x="14394" y="72586"/>
                </a:cubicBezTo>
                <a:lnTo>
                  <a:pt x="14394" y="72586"/>
                </a:lnTo>
                <a:lnTo>
                  <a:pt x="14713" y="73246"/>
                </a:lnTo>
                <a:cubicBezTo>
                  <a:pt x="14292" y="72903"/>
                  <a:pt x="13914" y="72453"/>
                  <a:pt x="13842" y="72453"/>
                </a:cubicBezTo>
                <a:cubicBezTo>
                  <a:pt x="13812" y="72453"/>
                  <a:pt x="13836" y="72533"/>
                  <a:pt x="13934" y="72734"/>
                </a:cubicBezTo>
                <a:lnTo>
                  <a:pt x="13934" y="72734"/>
                </a:lnTo>
                <a:cubicBezTo>
                  <a:pt x="13781" y="72441"/>
                  <a:pt x="13435" y="72028"/>
                  <a:pt x="13030" y="71495"/>
                </a:cubicBezTo>
                <a:cubicBezTo>
                  <a:pt x="12621" y="70926"/>
                  <a:pt x="12075" y="70312"/>
                  <a:pt x="11575" y="69675"/>
                </a:cubicBezTo>
                <a:cubicBezTo>
                  <a:pt x="11074" y="69016"/>
                  <a:pt x="10597" y="68379"/>
                  <a:pt x="10210" y="67879"/>
                </a:cubicBezTo>
                <a:cubicBezTo>
                  <a:pt x="9869" y="67333"/>
                  <a:pt x="9596" y="66947"/>
                  <a:pt x="9528" y="66765"/>
                </a:cubicBezTo>
                <a:cubicBezTo>
                  <a:pt x="8755" y="65946"/>
                  <a:pt x="8209" y="64968"/>
                  <a:pt x="7527" y="63763"/>
                </a:cubicBezTo>
                <a:lnTo>
                  <a:pt x="7527" y="63763"/>
                </a:lnTo>
                <a:cubicBezTo>
                  <a:pt x="7591" y="63912"/>
                  <a:pt x="7595" y="64061"/>
                  <a:pt x="7539" y="64061"/>
                </a:cubicBezTo>
                <a:cubicBezTo>
                  <a:pt x="7536" y="64061"/>
                  <a:pt x="7531" y="64060"/>
                  <a:pt x="7527" y="64059"/>
                </a:cubicBezTo>
                <a:cubicBezTo>
                  <a:pt x="7436" y="64059"/>
                  <a:pt x="7277" y="63854"/>
                  <a:pt x="7004" y="63331"/>
                </a:cubicBezTo>
                <a:lnTo>
                  <a:pt x="7004" y="63331"/>
                </a:lnTo>
                <a:cubicBezTo>
                  <a:pt x="7024" y="63335"/>
                  <a:pt x="7042" y="63337"/>
                  <a:pt x="7058" y="63337"/>
                </a:cubicBezTo>
                <a:cubicBezTo>
                  <a:pt x="7560" y="63337"/>
                  <a:pt x="6262" y="61390"/>
                  <a:pt x="6189" y="60349"/>
                </a:cubicBezTo>
                <a:lnTo>
                  <a:pt x="6189" y="60349"/>
                </a:lnTo>
                <a:cubicBezTo>
                  <a:pt x="6186" y="60376"/>
                  <a:pt x="6179" y="60388"/>
                  <a:pt x="6168" y="60388"/>
                </a:cubicBezTo>
                <a:cubicBezTo>
                  <a:pt x="6091" y="60388"/>
                  <a:pt x="5820" y="59799"/>
                  <a:pt x="5549" y="59238"/>
                </a:cubicBezTo>
                <a:cubicBezTo>
                  <a:pt x="5325" y="58742"/>
                  <a:pt x="5112" y="58269"/>
                  <a:pt x="5029" y="58269"/>
                </a:cubicBezTo>
                <a:cubicBezTo>
                  <a:pt x="4994" y="58269"/>
                  <a:pt x="4983" y="58353"/>
                  <a:pt x="5003" y="58556"/>
                </a:cubicBezTo>
                <a:cubicBezTo>
                  <a:pt x="4685" y="57623"/>
                  <a:pt x="5162" y="58442"/>
                  <a:pt x="5003" y="57692"/>
                </a:cubicBezTo>
                <a:cubicBezTo>
                  <a:pt x="3980" y="55577"/>
                  <a:pt x="3411" y="52780"/>
                  <a:pt x="2752" y="49983"/>
                </a:cubicBezTo>
                <a:cubicBezTo>
                  <a:pt x="2748" y="49981"/>
                  <a:pt x="2744" y="49980"/>
                  <a:pt x="2740" y="49980"/>
                </a:cubicBezTo>
                <a:cubicBezTo>
                  <a:pt x="2693" y="49980"/>
                  <a:pt x="2678" y="50137"/>
                  <a:pt x="2621" y="50137"/>
                </a:cubicBezTo>
                <a:cubicBezTo>
                  <a:pt x="2583" y="50137"/>
                  <a:pt x="2528" y="50070"/>
                  <a:pt x="2433" y="49846"/>
                </a:cubicBezTo>
                <a:lnTo>
                  <a:pt x="2479" y="48277"/>
                </a:lnTo>
                <a:cubicBezTo>
                  <a:pt x="2411" y="48004"/>
                  <a:pt x="2297" y="47891"/>
                  <a:pt x="2206" y="47731"/>
                </a:cubicBezTo>
                <a:cubicBezTo>
                  <a:pt x="2092" y="47550"/>
                  <a:pt x="2024" y="47299"/>
                  <a:pt x="2069" y="46776"/>
                </a:cubicBezTo>
                <a:lnTo>
                  <a:pt x="2069" y="46776"/>
                </a:lnTo>
                <a:cubicBezTo>
                  <a:pt x="2056" y="46859"/>
                  <a:pt x="2025" y="46983"/>
                  <a:pt x="1988" y="46983"/>
                </a:cubicBezTo>
                <a:cubicBezTo>
                  <a:pt x="1964" y="46983"/>
                  <a:pt x="1937" y="46929"/>
                  <a:pt x="1910" y="46776"/>
                </a:cubicBezTo>
                <a:cubicBezTo>
                  <a:pt x="1637" y="43934"/>
                  <a:pt x="1387" y="41046"/>
                  <a:pt x="1478" y="38135"/>
                </a:cubicBezTo>
                <a:cubicBezTo>
                  <a:pt x="1546" y="35247"/>
                  <a:pt x="1956" y="32314"/>
                  <a:pt x="2956" y="29631"/>
                </a:cubicBezTo>
                <a:lnTo>
                  <a:pt x="2956" y="29631"/>
                </a:lnTo>
                <a:cubicBezTo>
                  <a:pt x="2837" y="29877"/>
                  <a:pt x="2776" y="29977"/>
                  <a:pt x="2754" y="29977"/>
                </a:cubicBezTo>
                <a:cubicBezTo>
                  <a:pt x="2714" y="29977"/>
                  <a:pt x="2807" y="29636"/>
                  <a:pt x="2911" y="29267"/>
                </a:cubicBezTo>
                <a:lnTo>
                  <a:pt x="2911" y="29267"/>
                </a:lnTo>
                <a:cubicBezTo>
                  <a:pt x="2868" y="29381"/>
                  <a:pt x="2836" y="29419"/>
                  <a:pt x="2810" y="29419"/>
                </a:cubicBezTo>
                <a:cubicBezTo>
                  <a:pt x="2756" y="29419"/>
                  <a:pt x="2722" y="29263"/>
                  <a:pt x="2656" y="29263"/>
                </a:cubicBezTo>
                <a:cubicBezTo>
                  <a:pt x="2650" y="29263"/>
                  <a:pt x="2644" y="29264"/>
                  <a:pt x="2638" y="29267"/>
                </a:cubicBezTo>
                <a:cubicBezTo>
                  <a:pt x="2934" y="28516"/>
                  <a:pt x="3206" y="27743"/>
                  <a:pt x="3570" y="27038"/>
                </a:cubicBezTo>
                <a:cubicBezTo>
                  <a:pt x="3525" y="26788"/>
                  <a:pt x="3729" y="26174"/>
                  <a:pt x="3934" y="25583"/>
                </a:cubicBezTo>
                <a:cubicBezTo>
                  <a:pt x="4161" y="25014"/>
                  <a:pt x="4412" y="24469"/>
                  <a:pt x="4343" y="24309"/>
                </a:cubicBezTo>
                <a:lnTo>
                  <a:pt x="4343" y="24309"/>
                </a:lnTo>
                <a:lnTo>
                  <a:pt x="4071" y="25014"/>
                </a:lnTo>
                <a:cubicBezTo>
                  <a:pt x="4098" y="24806"/>
                  <a:pt x="4071" y="24724"/>
                  <a:pt x="4007" y="24724"/>
                </a:cubicBezTo>
                <a:cubicBezTo>
                  <a:pt x="3910" y="24724"/>
                  <a:pt x="3730" y="24909"/>
                  <a:pt x="3525" y="25128"/>
                </a:cubicBezTo>
                <a:cubicBezTo>
                  <a:pt x="3223" y="25470"/>
                  <a:pt x="2921" y="25901"/>
                  <a:pt x="2761" y="25901"/>
                </a:cubicBezTo>
                <a:cubicBezTo>
                  <a:pt x="2740" y="25901"/>
                  <a:pt x="2722" y="25894"/>
                  <a:pt x="2706" y="25878"/>
                </a:cubicBezTo>
                <a:cubicBezTo>
                  <a:pt x="2683" y="26174"/>
                  <a:pt x="2570" y="26492"/>
                  <a:pt x="2433" y="26833"/>
                </a:cubicBezTo>
                <a:cubicBezTo>
                  <a:pt x="2297" y="27175"/>
                  <a:pt x="2092" y="27561"/>
                  <a:pt x="1933" y="27948"/>
                </a:cubicBezTo>
                <a:cubicBezTo>
                  <a:pt x="1774" y="28357"/>
                  <a:pt x="1615" y="28789"/>
                  <a:pt x="1478" y="29244"/>
                </a:cubicBezTo>
                <a:cubicBezTo>
                  <a:pt x="1433" y="29471"/>
                  <a:pt x="1364" y="29699"/>
                  <a:pt x="1319" y="29926"/>
                </a:cubicBezTo>
                <a:cubicBezTo>
                  <a:pt x="1296" y="30176"/>
                  <a:pt x="1296" y="30404"/>
                  <a:pt x="1296" y="30654"/>
                </a:cubicBezTo>
                <a:cubicBezTo>
                  <a:pt x="1262" y="30742"/>
                  <a:pt x="1240" y="30775"/>
                  <a:pt x="1226" y="30775"/>
                </a:cubicBezTo>
                <a:cubicBezTo>
                  <a:pt x="1183" y="30775"/>
                  <a:pt x="1213" y="30459"/>
                  <a:pt x="1169" y="30459"/>
                </a:cubicBezTo>
                <a:cubicBezTo>
                  <a:pt x="1161" y="30459"/>
                  <a:pt x="1151" y="30470"/>
                  <a:pt x="1137" y="30495"/>
                </a:cubicBezTo>
                <a:cubicBezTo>
                  <a:pt x="1183" y="30995"/>
                  <a:pt x="1092" y="31563"/>
                  <a:pt x="819" y="32632"/>
                </a:cubicBezTo>
                <a:lnTo>
                  <a:pt x="796" y="32496"/>
                </a:lnTo>
                <a:cubicBezTo>
                  <a:pt x="705" y="33269"/>
                  <a:pt x="614" y="33906"/>
                  <a:pt x="523" y="34520"/>
                </a:cubicBezTo>
                <a:cubicBezTo>
                  <a:pt x="409" y="35111"/>
                  <a:pt x="387" y="35657"/>
                  <a:pt x="318" y="36225"/>
                </a:cubicBezTo>
                <a:cubicBezTo>
                  <a:pt x="159" y="37362"/>
                  <a:pt x="68" y="38545"/>
                  <a:pt x="0" y="40273"/>
                </a:cubicBezTo>
                <a:lnTo>
                  <a:pt x="182" y="40023"/>
                </a:lnTo>
                <a:lnTo>
                  <a:pt x="182" y="40023"/>
                </a:lnTo>
                <a:cubicBezTo>
                  <a:pt x="182" y="40750"/>
                  <a:pt x="114" y="40910"/>
                  <a:pt x="91" y="41273"/>
                </a:cubicBezTo>
                <a:cubicBezTo>
                  <a:pt x="128" y="41376"/>
                  <a:pt x="155" y="41420"/>
                  <a:pt x="175" y="41420"/>
                </a:cubicBezTo>
                <a:cubicBezTo>
                  <a:pt x="293" y="41420"/>
                  <a:pt x="140" y="39822"/>
                  <a:pt x="276" y="39822"/>
                </a:cubicBezTo>
                <a:cubicBezTo>
                  <a:pt x="297" y="39822"/>
                  <a:pt x="326" y="39862"/>
                  <a:pt x="364" y="39954"/>
                </a:cubicBezTo>
                <a:cubicBezTo>
                  <a:pt x="273" y="40205"/>
                  <a:pt x="250" y="40659"/>
                  <a:pt x="250" y="41182"/>
                </a:cubicBezTo>
                <a:cubicBezTo>
                  <a:pt x="250" y="41728"/>
                  <a:pt x="227" y="42388"/>
                  <a:pt x="296" y="43002"/>
                </a:cubicBezTo>
                <a:cubicBezTo>
                  <a:pt x="341" y="43638"/>
                  <a:pt x="387" y="44252"/>
                  <a:pt x="409" y="44753"/>
                </a:cubicBezTo>
                <a:cubicBezTo>
                  <a:pt x="409" y="45276"/>
                  <a:pt x="432" y="45662"/>
                  <a:pt x="341" y="45844"/>
                </a:cubicBezTo>
                <a:cubicBezTo>
                  <a:pt x="391" y="46192"/>
                  <a:pt x="425" y="46287"/>
                  <a:pt x="454" y="46287"/>
                </a:cubicBezTo>
                <a:cubicBezTo>
                  <a:pt x="488" y="46287"/>
                  <a:pt x="513" y="46151"/>
                  <a:pt x="547" y="46151"/>
                </a:cubicBezTo>
                <a:cubicBezTo>
                  <a:pt x="576" y="46151"/>
                  <a:pt x="610" y="46246"/>
                  <a:pt x="660" y="46594"/>
                </a:cubicBezTo>
                <a:lnTo>
                  <a:pt x="591" y="46913"/>
                </a:lnTo>
                <a:lnTo>
                  <a:pt x="773" y="47186"/>
                </a:lnTo>
                <a:cubicBezTo>
                  <a:pt x="841" y="47913"/>
                  <a:pt x="819" y="48300"/>
                  <a:pt x="705" y="48345"/>
                </a:cubicBezTo>
                <a:cubicBezTo>
                  <a:pt x="682" y="48164"/>
                  <a:pt x="591" y="47845"/>
                  <a:pt x="546" y="47663"/>
                </a:cubicBezTo>
                <a:lnTo>
                  <a:pt x="546" y="47663"/>
                </a:lnTo>
                <a:cubicBezTo>
                  <a:pt x="591" y="48641"/>
                  <a:pt x="1069" y="50347"/>
                  <a:pt x="1137" y="50665"/>
                </a:cubicBezTo>
                <a:lnTo>
                  <a:pt x="1046" y="50119"/>
                </a:lnTo>
                <a:lnTo>
                  <a:pt x="978" y="49573"/>
                </a:lnTo>
                <a:lnTo>
                  <a:pt x="978" y="49573"/>
                </a:lnTo>
                <a:cubicBezTo>
                  <a:pt x="1342" y="51097"/>
                  <a:pt x="1751" y="52780"/>
                  <a:pt x="2251" y="54394"/>
                </a:cubicBezTo>
                <a:cubicBezTo>
                  <a:pt x="2752" y="56032"/>
                  <a:pt x="3320" y="57646"/>
                  <a:pt x="4002" y="58965"/>
                </a:cubicBezTo>
                <a:lnTo>
                  <a:pt x="4002" y="58738"/>
                </a:lnTo>
                <a:cubicBezTo>
                  <a:pt x="4480" y="59761"/>
                  <a:pt x="4639" y="60193"/>
                  <a:pt x="4821" y="60648"/>
                </a:cubicBezTo>
                <a:cubicBezTo>
                  <a:pt x="4912" y="60875"/>
                  <a:pt x="4980" y="61103"/>
                  <a:pt x="5117" y="61421"/>
                </a:cubicBezTo>
                <a:cubicBezTo>
                  <a:pt x="5251" y="61734"/>
                  <a:pt x="5407" y="62136"/>
                  <a:pt x="5716" y="62669"/>
                </a:cubicBezTo>
                <a:lnTo>
                  <a:pt x="5716" y="62669"/>
                </a:lnTo>
                <a:cubicBezTo>
                  <a:pt x="6004" y="63075"/>
                  <a:pt x="6332" y="63625"/>
                  <a:pt x="6617" y="64218"/>
                </a:cubicBezTo>
                <a:cubicBezTo>
                  <a:pt x="6569" y="64151"/>
                  <a:pt x="6539" y="64123"/>
                  <a:pt x="6525" y="64123"/>
                </a:cubicBezTo>
                <a:cubicBezTo>
                  <a:pt x="6484" y="64123"/>
                  <a:pt x="6551" y="64330"/>
                  <a:pt x="6617" y="64514"/>
                </a:cubicBezTo>
                <a:cubicBezTo>
                  <a:pt x="6676" y="64688"/>
                  <a:pt x="6734" y="64844"/>
                  <a:pt x="6703" y="64844"/>
                </a:cubicBezTo>
                <a:cubicBezTo>
                  <a:pt x="6685" y="64844"/>
                  <a:pt x="6639" y="64795"/>
                  <a:pt x="6549" y="64673"/>
                </a:cubicBezTo>
                <a:lnTo>
                  <a:pt x="6549" y="64673"/>
                </a:lnTo>
                <a:cubicBezTo>
                  <a:pt x="7254" y="65719"/>
                  <a:pt x="7436" y="65969"/>
                  <a:pt x="7572" y="66105"/>
                </a:cubicBezTo>
                <a:cubicBezTo>
                  <a:pt x="7732" y="66242"/>
                  <a:pt x="7823" y="66310"/>
                  <a:pt x="8414" y="66901"/>
                </a:cubicBezTo>
                <a:lnTo>
                  <a:pt x="8505" y="67288"/>
                </a:lnTo>
                <a:cubicBezTo>
                  <a:pt x="8914" y="67674"/>
                  <a:pt x="8982" y="67697"/>
                  <a:pt x="9733" y="68698"/>
                </a:cubicBezTo>
                <a:cubicBezTo>
                  <a:pt x="9578" y="68538"/>
                  <a:pt x="9503" y="68480"/>
                  <a:pt x="9472" y="68480"/>
                </a:cubicBezTo>
                <a:cubicBezTo>
                  <a:pt x="9390" y="68480"/>
                  <a:pt x="9618" y="68882"/>
                  <a:pt x="9525" y="68882"/>
                </a:cubicBezTo>
                <a:cubicBezTo>
                  <a:pt x="9487" y="68882"/>
                  <a:pt x="9396" y="68816"/>
                  <a:pt x="9210" y="68629"/>
                </a:cubicBezTo>
                <a:lnTo>
                  <a:pt x="9210" y="68629"/>
                </a:lnTo>
                <a:cubicBezTo>
                  <a:pt x="9551" y="69198"/>
                  <a:pt x="9869" y="69675"/>
                  <a:pt x="10188" y="70062"/>
                </a:cubicBezTo>
                <a:cubicBezTo>
                  <a:pt x="10483" y="70471"/>
                  <a:pt x="10779" y="70812"/>
                  <a:pt x="11074" y="71085"/>
                </a:cubicBezTo>
                <a:cubicBezTo>
                  <a:pt x="11643" y="71654"/>
                  <a:pt x="12052" y="72109"/>
                  <a:pt x="12280" y="72723"/>
                </a:cubicBezTo>
                <a:cubicBezTo>
                  <a:pt x="12408" y="72790"/>
                  <a:pt x="12489" y="72819"/>
                  <a:pt x="12533" y="72819"/>
                </a:cubicBezTo>
                <a:cubicBezTo>
                  <a:pt x="12682" y="72819"/>
                  <a:pt x="12397" y="72473"/>
                  <a:pt x="12098" y="72086"/>
                </a:cubicBezTo>
                <a:cubicBezTo>
                  <a:pt x="11780" y="71675"/>
                  <a:pt x="11401" y="71248"/>
                  <a:pt x="11415" y="71248"/>
                </a:cubicBezTo>
                <a:cubicBezTo>
                  <a:pt x="11418" y="71248"/>
                  <a:pt x="11439" y="71268"/>
                  <a:pt x="11484" y="71313"/>
                </a:cubicBezTo>
                <a:cubicBezTo>
                  <a:pt x="11438" y="71217"/>
                  <a:pt x="11437" y="71175"/>
                  <a:pt x="11470" y="71175"/>
                </a:cubicBezTo>
                <a:cubicBezTo>
                  <a:pt x="11615" y="71175"/>
                  <a:pt x="12421" y="71998"/>
                  <a:pt x="12848" y="72518"/>
                </a:cubicBezTo>
                <a:cubicBezTo>
                  <a:pt x="13121" y="72814"/>
                  <a:pt x="13280" y="73155"/>
                  <a:pt x="13553" y="73632"/>
                </a:cubicBezTo>
                <a:cubicBezTo>
                  <a:pt x="13667" y="73860"/>
                  <a:pt x="13826" y="74110"/>
                  <a:pt x="14053" y="74405"/>
                </a:cubicBezTo>
                <a:cubicBezTo>
                  <a:pt x="14281" y="74701"/>
                  <a:pt x="14576" y="75019"/>
                  <a:pt x="14963" y="75383"/>
                </a:cubicBezTo>
                <a:cubicBezTo>
                  <a:pt x="14804" y="75247"/>
                  <a:pt x="14781" y="75247"/>
                  <a:pt x="14622" y="75110"/>
                </a:cubicBezTo>
                <a:lnTo>
                  <a:pt x="14622" y="75110"/>
                </a:lnTo>
                <a:cubicBezTo>
                  <a:pt x="15145" y="75724"/>
                  <a:pt x="15827" y="76088"/>
                  <a:pt x="16464" y="76839"/>
                </a:cubicBezTo>
                <a:cubicBezTo>
                  <a:pt x="16988" y="76985"/>
                  <a:pt x="17357" y="77557"/>
                  <a:pt x="17661" y="77557"/>
                </a:cubicBezTo>
                <a:cubicBezTo>
                  <a:pt x="17687" y="77557"/>
                  <a:pt x="17712" y="77552"/>
                  <a:pt x="17737" y="77543"/>
                </a:cubicBezTo>
                <a:lnTo>
                  <a:pt x="16214" y="76338"/>
                </a:lnTo>
                <a:lnTo>
                  <a:pt x="16214" y="76338"/>
                </a:lnTo>
                <a:cubicBezTo>
                  <a:pt x="17101" y="76975"/>
                  <a:pt x="18078" y="77407"/>
                  <a:pt x="19420" y="78612"/>
                </a:cubicBezTo>
                <a:cubicBezTo>
                  <a:pt x="19284" y="78567"/>
                  <a:pt x="18806" y="78294"/>
                  <a:pt x="18488" y="78112"/>
                </a:cubicBezTo>
                <a:lnTo>
                  <a:pt x="18488" y="78112"/>
                </a:lnTo>
                <a:cubicBezTo>
                  <a:pt x="18851" y="78499"/>
                  <a:pt x="19329" y="78680"/>
                  <a:pt x="19716" y="79090"/>
                </a:cubicBezTo>
                <a:cubicBezTo>
                  <a:pt x="19703" y="79096"/>
                  <a:pt x="19687" y="79099"/>
                  <a:pt x="19669" y="79099"/>
                </a:cubicBezTo>
                <a:cubicBezTo>
                  <a:pt x="19278" y="79099"/>
                  <a:pt x="17738" y="77720"/>
                  <a:pt x="16759" y="77111"/>
                </a:cubicBezTo>
                <a:lnTo>
                  <a:pt x="16759" y="77111"/>
                </a:lnTo>
                <a:cubicBezTo>
                  <a:pt x="16941" y="77362"/>
                  <a:pt x="17396" y="77680"/>
                  <a:pt x="17737" y="77930"/>
                </a:cubicBezTo>
                <a:cubicBezTo>
                  <a:pt x="18024" y="78121"/>
                  <a:pt x="18215" y="78264"/>
                  <a:pt x="18065" y="78264"/>
                </a:cubicBezTo>
                <a:cubicBezTo>
                  <a:pt x="18039" y="78264"/>
                  <a:pt x="18003" y="78260"/>
                  <a:pt x="17955" y="78251"/>
                </a:cubicBezTo>
                <a:lnTo>
                  <a:pt x="17955" y="78251"/>
                </a:lnTo>
                <a:cubicBezTo>
                  <a:pt x="18903" y="78441"/>
                  <a:pt x="19563" y="79592"/>
                  <a:pt x="20966" y="80113"/>
                </a:cubicBezTo>
                <a:lnTo>
                  <a:pt x="20784" y="80227"/>
                </a:lnTo>
                <a:cubicBezTo>
                  <a:pt x="20989" y="80318"/>
                  <a:pt x="21421" y="80522"/>
                  <a:pt x="21762" y="80750"/>
                </a:cubicBezTo>
                <a:lnTo>
                  <a:pt x="21012" y="80522"/>
                </a:lnTo>
                <a:lnTo>
                  <a:pt x="21012" y="80522"/>
                </a:lnTo>
                <a:cubicBezTo>
                  <a:pt x="21285" y="80636"/>
                  <a:pt x="21512" y="80795"/>
                  <a:pt x="21762" y="80954"/>
                </a:cubicBezTo>
                <a:cubicBezTo>
                  <a:pt x="21990" y="81114"/>
                  <a:pt x="22217" y="81273"/>
                  <a:pt x="22444" y="81432"/>
                </a:cubicBezTo>
                <a:cubicBezTo>
                  <a:pt x="22899" y="81773"/>
                  <a:pt x="23331" y="82114"/>
                  <a:pt x="23854" y="82342"/>
                </a:cubicBezTo>
                <a:cubicBezTo>
                  <a:pt x="21830" y="81159"/>
                  <a:pt x="23513" y="81887"/>
                  <a:pt x="22717" y="81273"/>
                </a:cubicBezTo>
                <a:lnTo>
                  <a:pt x="22717" y="81273"/>
                </a:lnTo>
                <a:cubicBezTo>
                  <a:pt x="23377" y="81591"/>
                  <a:pt x="23763" y="81819"/>
                  <a:pt x="24036" y="82023"/>
                </a:cubicBezTo>
                <a:cubicBezTo>
                  <a:pt x="24332" y="82228"/>
                  <a:pt x="24491" y="82364"/>
                  <a:pt x="24650" y="82524"/>
                </a:cubicBezTo>
                <a:cubicBezTo>
                  <a:pt x="24832" y="82705"/>
                  <a:pt x="25014" y="82865"/>
                  <a:pt x="25332" y="83092"/>
                </a:cubicBezTo>
                <a:cubicBezTo>
                  <a:pt x="25651" y="83319"/>
                  <a:pt x="26106" y="83615"/>
                  <a:pt x="26856" y="83911"/>
                </a:cubicBezTo>
                <a:cubicBezTo>
                  <a:pt x="26651" y="83820"/>
                  <a:pt x="26287" y="83638"/>
                  <a:pt x="26060" y="83479"/>
                </a:cubicBezTo>
                <a:cubicBezTo>
                  <a:pt x="25897" y="83364"/>
                  <a:pt x="25804" y="83273"/>
                  <a:pt x="25882" y="83273"/>
                </a:cubicBezTo>
                <a:cubicBezTo>
                  <a:pt x="25913" y="83273"/>
                  <a:pt x="25970" y="83287"/>
                  <a:pt x="26060" y="83319"/>
                </a:cubicBezTo>
                <a:cubicBezTo>
                  <a:pt x="26606" y="83638"/>
                  <a:pt x="27333" y="84024"/>
                  <a:pt x="27629" y="84252"/>
                </a:cubicBezTo>
                <a:cubicBezTo>
                  <a:pt x="28189" y="84487"/>
                  <a:pt x="28417" y="84568"/>
                  <a:pt x="28476" y="84568"/>
                </a:cubicBezTo>
                <a:cubicBezTo>
                  <a:pt x="28604" y="84568"/>
                  <a:pt x="27926" y="84186"/>
                  <a:pt x="28098" y="84186"/>
                </a:cubicBezTo>
                <a:cubicBezTo>
                  <a:pt x="28129" y="84186"/>
                  <a:pt x="28189" y="84199"/>
                  <a:pt x="28289" y="84229"/>
                </a:cubicBezTo>
                <a:cubicBezTo>
                  <a:pt x="28880" y="84729"/>
                  <a:pt x="29312" y="84525"/>
                  <a:pt x="30199" y="84798"/>
                </a:cubicBezTo>
                <a:lnTo>
                  <a:pt x="30153" y="84957"/>
                </a:lnTo>
                <a:cubicBezTo>
                  <a:pt x="30880" y="85283"/>
                  <a:pt x="31219" y="85358"/>
                  <a:pt x="31406" y="85358"/>
                </a:cubicBezTo>
                <a:cubicBezTo>
                  <a:pt x="31505" y="85358"/>
                  <a:pt x="31561" y="85336"/>
                  <a:pt x="31609" y="85321"/>
                </a:cubicBezTo>
                <a:cubicBezTo>
                  <a:pt x="31660" y="85306"/>
                  <a:pt x="31707" y="85291"/>
                  <a:pt x="31782" y="85291"/>
                </a:cubicBezTo>
                <a:cubicBezTo>
                  <a:pt x="31937" y="85291"/>
                  <a:pt x="32213" y="85355"/>
                  <a:pt x="32905" y="85616"/>
                </a:cubicBezTo>
                <a:lnTo>
                  <a:pt x="31950" y="85593"/>
                </a:lnTo>
                <a:lnTo>
                  <a:pt x="31950" y="85593"/>
                </a:lnTo>
                <a:lnTo>
                  <a:pt x="33064" y="85844"/>
                </a:lnTo>
                <a:lnTo>
                  <a:pt x="32791" y="85980"/>
                </a:lnTo>
                <a:cubicBezTo>
                  <a:pt x="33405" y="86094"/>
                  <a:pt x="33814" y="86162"/>
                  <a:pt x="34201" y="86253"/>
                </a:cubicBezTo>
                <a:cubicBezTo>
                  <a:pt x="34610" y="86344"/>
                  <a:pt x="34997" y="86458"/>
                  <a:pt x="35588" y="86617"/>
                </a:cubicBezTo>
                <a:cubicBezTo>
                  <a:pt x="35428" y="86500"/>
                  <a:pt x="35557" y="86421"/>
                  <a:pt x="35952" y="86421"/>
                </a:cubicBezTo>
                <a:cubicBezTo>
                  <a:pt x="36173" y="86421"/>
                  <a:pt x="36478" y="86446"/>
                  <a:pt x="36862" y="86503"/>
                </a:cubicBezTo>
                <a:cubicBezTo>
                  <a:pt x="37566" y="86730"/>
                  <a:pt x="36429" y="86617"/>
                  <a:pt x="37953" y="86844"/>
                </a:cubicBezTo>
                <a:cubicBezTo>
                  <a:pt x="37785" y="86865"/>
                  <a:pt x="37607" y="86896"/>
                  <a:pt x="37403" y="86896"/>
                </a:cubicBezTo>
                <a:cubicBezTo>
                  <a:pt x="37167" y="86896"/>
                  <a:pt x="36896" y="86854"/>
                  <a:pt x="36566" y="86708"/>
                </a:cubicBezTo>
                <a:cubicBezTo>
                  <a:pt x="36475" y="86753"/>
                  <a:pt x="36202" y="86753"/>
                  <a:pt x="36111" y="86799"/>
                </a:cubicBezTo>
                <a:cubicBezTo>
                  <a:pt x="36831" y="87032"/>
                  <a:pt x="37925" y="87146"/>
                  <a:pt x="38532" y="87216"/>
                </a:cubicBezTo>
                <a:lnTo>
                  <a:pt x="38532" y="87216"/>
                </a:lnTo>
                <a:cubicBezTo>
                  <a:pt x="38344" y="87191"/>
                  <a:pt x="38160" y="87150"/>
                  <a:pt x="38067" y="87094"/>
                </a:cubicBezTo>
                <a:lnTo>
                  <a:pt x="38067" y="87094"/>
                </a:lnTo>
                <a:cubicBezTo>
                  <a:pt x="38309" y="87109"/>
                  <a:pt x="38554" y="87114"/>
                  <a:pt x="38801" y="87114"/>
                </a:cubicBezTo>
                <a:cubicBezTo>
                  <a:pt x="39295" y="87114"/>
                  <a:pt x="39795" y="87094"/>
                  <a:pt x="40295" y="87094"/>
                </a:cubicBezTo>
                <a:cubicBezTo>
                  <a:pt x="40636" y="87185"/>
                  <a:pt x="40363" y="87208"/>
                  <a:pt x="40091" y="87231"/>
                </a:cubicBezTo>
                <a:cubicBezTo>
                  <a:pt x="40217" y="87237"/>
                  <a:pt x="40334" y="87240"/>
                  <a:pt x="40452" y="87240"/>
                </a:cubicBezTo>
                <a:cubicBezTo>
                  <a:pt x="40738" y="87240"/>
                  <a:pt x="41034" y="87224"/>
                  <a:pt x="41500" y="87208"/>
                </a:cubicBezTo>
                <a:lnTo>
                  <a:pt x="41500" y="87208"/>
                </a:lnTo>
                <a:cubicBezTo>
                  <a:pt x="41432" y="87299"/>
                  <a:pt x="41387" y="87367"/>
                  <a:pt x="41250" y="87435"/>
                </a:cubicBezTo>
                <a:cubicBezTo>
                  <a:pt x="41133" y="87475"/>
                  <a:pt x="40947" y="87531"/>
                  <a:pt x="40591" y="87531"/>
                </a:cubicBezTo>
                <a:cubicBezTo>
                  <a:pt x="40535" y="87531"/>
                  <a:pt x="40474" y="87529"/>
                  <a:pt x="40409" y="87526"/>
                </a:cubicBezTo>
                <a:lnTo>
                  <a:pt x="40409" y="87526"/>
                </a:lnTo>
                <a:cubicBezTo>
                  <a:pt x="40516" y="87533"/>
                  <a:pt x="40622" y="87536"/>
                  <a:pt x="40728" y="87536"/>
                </a:cubicBezTo>
                <a:cubicBezTo>
                  <a:pt x="40984" y="87536"/>
                  <a:pt x="41237" y="87520"/>
                  <a:pt x="41478" y="87504"/>
                </a:cubicBezTo>
                <a:lnTo>
                  <a:pt x="42547" y="87458"/>
                </a:lnTo>
                <a:cubicBezTo>
                  <a:pt x="42706" y="87526"/>
                  <a:pt x="43638" y="87663"/>
                  <a:pt x="43365" y="87708"/>
                </a:cubicBezTo>
                <a:cubicBezTo>
                  <a:pt x="43458" y="87715"/>
                  <a:pt x="43554" y="87719"/>
                  <a:pt x="43653" y="87719"/>
                </a:cubicBezTo>
                <a:cubicBezTo>
                  <a:pt x="44186" y="87719"/>
                  <a:pt x="44805" y="87626"/>
                  <a:pt x="45457" y="87549"/>
                </a:cubicBezTo>
                <a:cubicBezTo>
                  <a:pt x="45662" y="87526"/>
                  <a:pt x="45844" y="87504"/>
                  <a:pt x="46048" y="87481"/>
                </a:cubicBezTo>
                <a:cubicBezTo>
                  <a:pt x="46253" y="87435"/>
                  <a:pt x="46435" y="87413"/>
                  <a:pt x="46640" y="87390"/>
                </a:cubicBezTo>
                <a:cubicBezTo>
                  <a:pt x="47026" y="87322"/>
                  <a:pt x="47436" y="87276"/>
                  <a:pt x="47822" y="87276"/>
                </a:cubicBezTo>
                <a:cubicBezTo>
                  <a:pt x="47913" y="87231"/>
                  <a:pt x="48072" y="87185"/>
                  <a:pt x="48391" y="87140"/>
                </a:cubicBezTo>
                <a:cubicBezTo>
                  <a:pt x="49846" y="86958"/>
                  <a:pt x="51165" y="86935"/>
                  <a:pt x="52825" y="86321"/>
                </a:cubicBezTo>
                <a:cubicBezTo>
                  <a:pt x="53166" y="86321"/>
                  <a:pt x="53507" y="86344"/>
                  <a:pt x="53848" y="86344"/>
                </a:cubicBezTo>
                <a:cubicBezTo>
                  <a:pt x="55144" y="85889"/>
                  <a:pt x="52484" y="86389"/>
                  <a:pt x="54621" y="85662"/>
                </a:cubicBezTo>
                <a:cubicBezTo>
                  <a:pt x="55115" y="85485"/>
                  <a:pt x="55356" y="85427"/>
                  <a:pt x="55475" y="85427"/>
                </a:cubicBezTo>
                <a:cubicBezTo>
                  <a:pt x="55696" y="85427"/>
                  <a:pt x="55497" y="85626"/>
                  <a:pt x="55723" y="85626"/>
                </a:cubicBezTo>
                <a:cubicBezTo>
                  <a:pt x="55750" y="85626"/>
                  <a:pt x="55785" y="85623"/>
                  <a:pt x="55827" y="85616"/>
                </a:cubicBezTo>
                <a:cubicBezTo>
                  <a:pt x="56190" y="85434"/>
                  <a:pt x="56668" y="85116"/>
                  <a:pt x="57237" y="84866"/>
                </a:cubicBezTo>
                <a:cubicBezTo>
                  <a:pt x="57532" y="84729"/>
                  <a:pt x="57828" y="84593"/>
                  <a:pt x="58169" y="84479"/>
                </a:cubicBezTo>
                <a:cubicBezTo>
                  <a:pt x="58487" y="84343"/>
                  <a:pt x="58828" y="84206"/>
                  <a:pt x="59192" y="84115"/>
                </a:cubicBezTo>
                <a:lnTo>
                  <a:pt x="59192" y="84115"/>
                </a:lnTo>
                <a:cubicBezTo>
                  <a:pt x="58760" y="84365"/>
                  <a:pt x="58396" y="84502"/>
                  <a:pt x="57987" y="84661"/>
                </a:cubicBezTo>
                <a:cubicBezTo>
                  <a:pt x="58351" y="84593"/>
                  <a:pt x="58715" y="84479"/>
                  <a:pt x="59078" y="84365"/>
                </a:cubicBezTo>
                <a:lnTo>
                  <a:pt x="59078" y="84365"/>
                </a:lnTo>
                <a:cubicBezTo>
                  <a:pt x="58510" y="84775"/>
                  <a:pt x="57964" y="85002"/>
                  <a:pt x="57714" y="85116"/>
                </a:cubicBezTo>
                <a:cubicBezTo>
                  <a:pt x="57550" y="85198"/>
                  <a:pt x="57493" y="85239"/>
                  <a:pt x="57591" y="85239"/>
                </a:cubicBezTo>
                <a:cubicBezTo>
                  <a:pt x="57657" y="85239"/>
                  <a:pt x="57791" y="85220"/>
                  <a:pt x="58010" y="85184"/>
                </a:cubicBezTo>
                <a:cubicBezTo>
                  <a:pt x="58010" y="85048"/>
                  <a:pt x="58260" y="84911"/>
                  <a:pt x="58646" y="84707"/>
                </a:cubicBezTo>
                <a:cubicBezTo>
                  <a:pt x="59010" y="84502"/>
                  <a:pt x="59510" y="84275"/>
                  <a:pt x="60011" y="84047"/>
                </a:cubicBezTo>
                <a:cubicBezTo>
                  <a:pt x="60261" y="83933"/>
                  <a:pt x="60511" y="83797"/>
                  <a:pt x="60738" y="83706"/>
                </a:cubicBezTo>
                <a:cubicBezTo>
                  <a:pt x="60966" y="83570"/>
                  <a:pt x="61171" y="83456"/>
                  <a:pt x="61352" y="83342"/>
                </a:cubicBezTo>
                <a:cubicBezTo>
                  <a:pt x="61716" y="83115"/>
                  <a:pt x="61944" y="82910"/>
                  <a:pt x="61921" y="82774"/>
                </a:cubicBezTo>
                <a:lnTo>
                  <a:pt x="62626" y="82524"/>
                </a:lnTo>
                <a:lnTo>
                  <a:pt x="62626" y="82524"/>
                </a:lnTo>
                <a:cubicBezTo>
                  <a:pt x="62444" y="82637"/>
                  <a:pt x="62421" y="82660"/>
                  <a:pt x="62239" y="82751"/>
                </a:cubicBezTo>
                <a:cubicBezTo>
                  <a:pt x="62580" y="82637"/>
                  <a:pt x="62808" y="82546"/>
                  <a:pt x="62967" y="82433"/>
                </a:cubicBezTo>
                <a:cubicBezTo>
                  <a:pt x="63126" y="82319"/>
                  <a:pt x="63217" y="82182"/>
                  <a:pt x="63331" y="82046"/>
                </a:cubicBezTo>
                <a:cubicBezTo>
                  <a:pt x="63558" y="81796"/>
                  <a:pt x="63786" y="81478"/>
                  <a:pt x="64604" y="81023"/>
                </a:cubicBezTo>
                <a:cubicBezTo>
                  <a:pt x="64900" y="80864"/>
                  <a:pt x="65127" y="80750"/>
                  <a:pt x="65264" y="80682"/>
                </a:cubicBezTo>
                <a:cubicBezTo>
                  <a:pt x="65303" y="80668"/>
                  <a:pt x="65333" y="80661"/>
                  <a:pt x="65352" y="80661"/>
                </a:cubicBezTo>
                <a:cubicBezTo>
                  <a:pt x="65396" y="80661"/>
                  <a:pt x="65370" y="80705"/>
                  <a:pt x="65241" y="80818"/>
                </a:cubicBezTo>
                <a:lnTo>
                  <a:pt x="66355" y="79863"/>
                </a:lnTo>
                <a:cubicBezTo>
                  <a:pt x="66479" y="79781"/>
                  <a:pt x="66554" y="79746"/>
                  <a:pt x="66585" y="79746"/>
                </a:cubicBezTo>
                <a:cubicBezTo>
                  <a:pt x="66621" y="79746"/>
                  <a:pt x="66592" y="79796"/>
                  <a:pt x="66501" y="79874"/>
                </a:cubicBezTo>
                <a:lnTo>
                  <a:pt x="66501" y="79874"/>
                </a:lnTo>
                <a:cubicBezTo>
                  <a:pt x="66731" y="79704"/>
                  <a:pt x="66978" y="79522"/>
                  <a:pt x="67197" y="79340"/>
                </a:cubicBezTo>
                <a:lnTo>
                  <a:pt x="68038" y="78635"/>
                </a:lnTo>
                <a:lnTo>
                  <a:pt x="68038" y="78658"/>
                </a:lnTo>
                <a:cubicBezTo>
                  <a:pt x="68220" y="78385"/>
                  <a:pt x="68697" y="77839"/>
                  <a:pt x="68925" y="77589"/>
                </a:cubicBezTo>
                <a:cubicBezTo>
                  <a:pt x="69031" y="77510"/>
                  <a:pt x="69077" y="77479"/>
                  <a:pt x="69089" y="77479"/>
                </a:cubicBezTo>
                <a:cubicBezTo>
                  <a:pt x="69124" y="77479"/>
                  <a:pt x="68814" y="77774"/>
                  <a:pt x="68887" y="77774"/>
                </a:cubicBezTo>
                <a:cubicBezTo>
                  <a:pt x="68891" y="77774"/>
                  <a:pt x="68896" y="77773"/>
                  <a:pt x="68902" y="77771"/>
                </a:cubicBezTo>
                <a:cubicBezTo>
                  <a:pt x="69175" y="77453"/>
                  <a:pt x="69425" y="77134"/>
                  <a:pt x="69698" y="76839"/>
                </a:cubicBezTo>
                <a:cubicBezTo>
                  <a:pt x="69754" y="76806"/>
                  <a:pt x="69793" y="76791"/>
                  <a:pt x="69816" y="76791"/>
                </a:cubicBezTo>
                <a:cubicBezTo>
                  <a:pt x="69970" y="76791"/>
                  <a:pt x="69430" y="77455"/>
                  <a:pt x="68857" y="77930"/>
                </a:cubicBezTo>
                <a:cubicBezTo>
                  <a:pt x="69471" y="77771"/>
                  <a:pt x="69630" y="77543"/>
                  <a:pt x="69880" y="77225"/>
                </a:cubicBezTo>
                <a:cubicBezTo>
                  <a:pt x="70016" y="77043"/>
                  <a:pt x="70176" y="76839"/>
                  <a:pt x="70426" y="76588"/>
                </a:cubicBezTo>
                <a:cubicBezTo>
                  <a:pt x="70676" y="76338"/>
                  <a:pt x="71017" y="76065"/>
                  <a:pt x="71472" y="75633"/>
                </a:cubicBezTo>
                <a:lnTo>
                  <a:pt x="71472" y="75633"/>
                </a:lnTo>
                <a:cubicBezTo>
                  <a:pt x="71244" y="75952"/>
                  <a:pt x="70994" y="76247"/>
                  <a:pt x="70721" y="76520"/>
                </a:cubicBezTo>
                <a:cubicBezTo>
                  <a:pt x="71108" y="76361"/>
                  <a:pt x="71403" y="76088"/>
                  <a:pt x="71767" y="75747"/>
                </a:cubicBezTo>
                <a:cubicBezTo>
                  <a:pt x="72108" y="75406"/>
                  <a:pt x="72495" y="75019"/>
                  <a:pt x="73018" y="74587"/>
                </a:cubicBezTo>
                <a:lnTo>
                  <a:pt x="73018" y="74587"/>
                </a:lnTo>
                <a:cubicBezTo>
                  <a:pt x="72801" y="74721"/>
                  <a:pt x="71758" y="75544"/>
                  <a:pt x="71540" y="75544"/>
                </a:cubicBezTo>
                <a:cubicBezTo>
                  <a:pt x="71461" y="75544"/>
                  <a:pt x="71489" y="75438"/>
                  <a:pt x="71699" y="75156"/>
                </a:cubicBezTo>
                <a:cubicBezTo>
                  <a:pt x="71972" y="74906"/>
                  <a:pt x="72336" y="74565"/>
                  <a:pt x="72700" y="73951"/>
                </a:cubicBezTo>
                <a:cubicBezTo>
                  <a:pt x="72713" y="73960"/>
                  <a:pt x="72728" y="73965"/>
                  <a:pt x="72744" y="73965"/>
                </a:cubicBezTo>
                <a:cubicBezTo>
                  <a:pt x="72924" y="73965"/>
                  <a:pt x="73289" y="73414"/>
                  <a:pt x="73768" y="72768"/>
                </a:cubicBezTo>
                <a:lnTo>
                  <a:pt x="73928" y="72973"/>
                </a:lnTo>
                <a:cubicBezTo>
                  <a:pt x="74451" y="72177"/>
                  <a:pt x="74314" y="72154"/>
                  <a:pt x="74542" y="71654"/>
                </a:cubicBezTo>
                <a:cubicBezTo>
                  <a:pt x="75133" y="70790"/>
                  <a:pt x="75406" y="70699"/>
                  <a:pt x="75679" y="70585"/>
                </a:cubicBezTo>
                <a:cubicBezTo>
                  <a:pt x="75929" y="70206"/>
                  <a:pt x="75981" y="70090"/>
                  <a:pt x="75943" y="70090"/>
                </a:cubicBezTo>
                <a:cubicBezTo>
                  <a:pt x="75883" y="70090"/>
                  <a:pt x="75601" y="70376"/>
                  <a:pt x="75523" y="70376"/>
                </a:cubicBezTo>
                <a:cubicBezTo>
                  <a:pt x="75465" y="70376"/>
                  <a:pt x="75515" y="70224"/>
                  <a:pt x="75838" y="69698"/>
                </a:cubicBezTo>
                <a:cubicBezTo>
                  <a:pt x="76270" y="69130"/>
                  <a:pt x="76497" y="68584"/>
                  <a:pt x="76793" y="68015"/>
                </a:cubicBezTo>
                <a:cubicBezTo>
                  <a:pt x="76929" y="67743"/>
                  <a:pt x="77043" y="67447"/>
                  <a:pt x="77179" y="67129"/>
                </a:cubicBezTo>
                <a:cubicBezTo>
                  <a:pt x="77339" y="66810"/>
                  <a:pt x="77475" y="66469"/>
                  <a:pt x="77611" y="66060"/>
                </a:cubicBezTo>
                <a:cubicBezTo>
                  <a:pt x="77746" y="65804"/>
                  <a:pt x="77807" y="65720"/>
                  <a:pt x="77831" y="65720"/>
                </a:cubicBezTo>
                <a:cubicBezTo>
                  <a:pt x="77879" y="65720"/>
                  <a:pt x="77787" y="66044"/>
                  <a:pt x="77832" y="66044"/>
                </a:cubicBezTo>
                <a:cubicBezTo>
                  <a:pt x="77842" y="66044"/>
                  <a:pt x="77859" y="66029"/>
                  <a:pt x="77884" y="65992"/>
                </a:cubicBezTo>
                <a:lnTo>
                  <a:pt x="78044" y="65128"/>
                </a:lnTo>
                <a:cubicBezTo>
                  <a:pt x="78087" y="65030"/>
                  <a:pt x="78115" y="64999"/>
                  <a:pt x="78135" y="64999"/>
                </a:cubicBezTo>
                <a:cubicBezTo>
                  <a:pt x="78156" y="64999"/>
                  <a:pt x="78168" y="65036"/>
                  <a:pt x="78180" y="65059"/>
                </a:cubicBezTo>
                <a:cubicBezTo>
                  <a:pt x="78407" y="64354"/>
                  <a:pt x="77975" y="64900"/>
                  <a:pt x="78385" y="63831"/>
                </a:cubicBezTo>
                <a:cubicBezTo>
                  <a:pt x="78316" y="63649"/>
                  <a:pt x="78589" y="63126"/>
                  <a:pt x="78930" y="62490"/>
                </a:cubicBezTo>
                <a:cubicBezTo>
                  <a:pt x="79090" y="62171"/>
                  <a:pt x="79271" y="61807"/>
                  <a:pt x="79408" y="61444"/>
                </a:cubicBezTo>
                <a:cubicBezTo>
                  <a:pt x="79499" y="61262"/>
                  <a:pt x="79567" y="61080"/>
                  <a:pt x="79613" y="60875"/>
                </a:cubicBezTo>
                <a:cubicBezTo>
                  <a:pt x="79658" y="60693"/>
                  <a:pt x="79681" y="60511"/>
                  <a:pt x="79681" y="60329"/>
                </a:cubicBezTo>
                <a:cubicBezTo>
                  <a:pt x="79719" y="60254"/>
                  <a:pt x="79745" y="60226"/>
                  <a:pt x="79764" y="60226"/>
                </a:cubicBezTo>
                <a:cubicBezTo>
                  <a:pt x="79822" y="60226"/>
                  <a:pt x="79822" y="60472"/>
                  <a:pt x="79889" y="60472"/>
                </a:cubicBezTo>
                <a:cubicBezTo>
                  <a:pt x="79895" y="60472"/>
                  <a:pt x="79901" y="60470"/>
                  <a:pt x="79908" y="60466"/>
                </a:cubicBezTo>
                <a:cubicBezTo>
                  <a:pt x="80067" y="59511"/>
                  <a:pt x="80136" y="59101"/>
                  <a:pt x="80204" y="58715"/>
                </a:cubicBezTo>
                <a:cubicBezTo>
                  <a:pt x="80272" y="58351"/>
                  <a:pt x="80318" y="58033"/>
                  <a:pt x="80340" y="57214"/>
                </a:cubicBezTo>
                <a:lnTo>
                  <a:pt x="80772" y="55941"/>
                </a:lnTo>
                <a:lnTo>
                  <a:pt x="80772" y="55941"/>
                </a:lnTo>
                <a:cubicBezTo>
                  <a:pt x="80685" y="56158"/>
                  <a:pt x="80619" y="56251"/>
                  <a:pt x="80571" y="56251"/>
                </a:cubicBezTo>
                <a:cubicBezTo>
                  <a:pt x="80519" y="56251"/>
                  <a:pt x="80489" y="56141"/>
                  <a:pt x="80477" y="55963"/>
                </a:cubicBezTo>
                <a:cubicBezTo>
                  <a:pt x="80431" y="55622"/>
                  <a:pt x="80499" y="55031"/>
                  <a:pt x="80477" y="54485"/>
                </a:cubicBezTo>
                <a:lnTo>
                  <a:pt x="80477" y="54485"/>
                </a:lnTo>
                <a:cubicBezTo>
                  <a:pt x="80408" y="54644"/>
                  <a:pt x="80340" y="54804"/>
                  <a:pt x="80272" y="54940"/>
                </a:cubicBezTo>
                <a:cubicBezTo>
                  <a:pt x="80227" y="55054"/>
                  <a:pt x="80158" y="55167"/>
                  <a:pt x="80113" y="55281"/>
                </a:cubicBezTo>
                <a:cubicBezTo>
                  <a:pt x="80204" y="54690"/>
                  <a:pt x="80227" y="54121"/>
                  <a:pt x="80272" y="53530"/>
                </a:cubicBezTo>
                <a:cubicBezTo>
                  <a:pt x="80292" y="53470"/>
                  <a:pt x="80312" y="53444"/>
                  <a:pt x="80331" y="53444"/>
                </a:cubicBezTo>
                <a:cubicBezTo>
                  <a:pt x="80378" y="53444"/>
                  <a:pt x="80422" y="53600"/>
                  <a:pt x="80454" y="53826"/>
                </a:cubicBezTo>
                <a:cubicBezTo>
                  <a:pt x="80454" y="53689"/>
                  <a:pt x="80454" y="53576"/>
                  <a:pt x="80454" y="53485"/>
                </a:cubicBezTo>
                <a:cubicBezTo>
                  <a:pt x="80523" y="53260"/>
                  <a:pt x="80579" y="53170"/>
                  <a:pt x="80626" y="53170"/>
                </a:cubicBezTo>
                <a:cubicBezTo>
                  <a:pt x="80702" y="53170"/>
                  <a:pt x="80753" y="53408"/>
                  <a:pt x="80795" y="53689"/>
                </a:cubicBezTo>
                <a:cubicBezTo>
                  <a:pt x="80704" y="53894"/>
                  <a:pt x="80636" y="54099"/>
                  <a:pt x="80545" y="54303"/>
                </a:cubicBezTo>
                <a:cubicBezTo>
                  <a:pt x="80631" y="54714"/>
                  <a:pt x="80718" y="55125"/>
                  <a:pt x="80863" y="55125"/>
                </a:cubicBezTo>
                <a:cubicBezTo>
                  <a:pt x="80871" y="55125"/>
                  <a:pt x="80878" y="55124"/>
                  <a:pt x="80886" y="55122"/>
                </a:cubicBezTo>
                <a:cubicBezTo>
                  <a:pt x="80863" y="54986"/>
                  <a:pt x="80886" y="54781"/>
                  <a:pt x="80909" y="54531"/>
                </a:cubicBezTo>
                <a:cubicBezTo>
                  <a:pt x="80927" y="54624"/>
                  <a:pt x="80946" y="54702"/>
                  <a:pt x="80965" y="54702"/>
                </a:cubicBezTo>
                <a:cubicBezTo>
                  <a:pt x="80969" y="54702"/>
                  <a:pt x="80973" y="54698"/>
                  <a:pt x="80977" y="54690"/>
                </a:cubicBezTo>
                <a:cubicBezTo>
                  <a:pt x="81022" y="54622"/>
                  <a:pt x="81000" y="54440"/>
                  <a:pt x="80977" y="54144"/>
                </a:cubicBezTo>
                <a:lnTo>
                  <a:pt x="81295" y="53780"/>
                </a:lnTo>
                <a:lnTo>
                  <a:pt x="81204" y="53667"/>
                </a:lnTo>
                <a:cubicBezTo>
                  <a:pt x="81364" y="52916"/>
                  <a:pt x="81568" y="52166"/>
                  <a:pt x="81682" y="51393"/>
                </a:cubicBezTo>
                <a:cubicBezTo>
                  <a:pt x="81636" y="50551"/>
                  <a:pt x="81545" y="49755"/>
                  <a:pt x="81477" y="48868"/>
                </a:cubicBezTo>
                <a:cubicBezTo>
                  <a:pt x="81364" y="47959"/>
                  <a:pt x="81295" y="46958"/>
                  <a:pt x="81273" y="45662"/>
                </a:cubicBezTo>
                <a:lnTo>
                  <a:pt x="81273" y="45662"/>
                </a:lnTo>
                <a:cubicBezTo>
                  <a:pt x="81354" y="45914"/>
                  <a:pt x="81420" y="45988"/>
                  <a:pt x="81486" y="45988"/>
                </a:cubicBezTo>
                <a:cubicBezTo>
                  <a:pt x="81578" y="45988"/>
                  <a:pt x="81667" y="45841"/>
                  <a:pt x="81789" y="45841"/>
                </a:cubicBezTo>
                <a:cubicBezTo>
                  <a:pt x="81798" y="45841"/>
                  <a:pt x="81808" y="45842"/>
                  <a:pt x="81818" y="45844"/>
                </a:cubicBezTo>
                <a:cubicBezTo>
                  <a:pt x="81547" y="46545"/>
                  <a:pt x="81861" y="47854"/>
                  <a:pt x="81729" y="49211"/>
                </a:cubicBezTo>
                <a:lnTo>
                  <a:pt x="81729" y="49211"/>
                </a:lnTo>
                <a:cubicBezTo>
                  <a:pt x="81767" y="48832"/>
                  <a:pt x="81812" y="48713"/>
                  <a:pt x="81852" y="48713"/>
                </a:cubicBezTo>
                <a:cubicBezTo>
                  <a:pt x="81883" y="48713"/>
                  <a:pt x="81912" y="48789"/>
                  <a:pt x="81932" y="48868"/>
                </a:cubicBezTo>
                <a:lnTo>
                  <a:pt x="81818" y="46435"/>
                </a:lnTo>
                <a:lnTo>
                  <a:pt x="81818" y="46435"/>
                </a:lnTo>
                <a:cubicBezTo>
                  <a:pt x="81828" y="46439"/>
                  <a:pt x="81837" y="46441"/>
                  <a:pt x="81846" y="46441"/>
                </a:cubicBezTo>
                <a:cubicBezTo>
                  <a:pt x="81998" y="46441"/>
                  <a:pt x="81981" y="45880"/>
                  <a:pt x="82046" y="45298"/>
                </a:cubicBezTo>
                <a:lnTo>
                  <a:pt x="82046" y="45298"/>
                </a:lnTo>
                <a:cubicBezTo>
                  <a:pt x="82011" y="45339"/>
                  <a:pt x="81981" y="45358"/>
                  <a:pt x="81955" y="45358"/>
                </a:cubicBezTo>
                <a:cubicBezTo>
                  <a:pt x="81685" y="45358"/>
                  <a:pt x="81804" y="43392"/>
                  <a:pt x="81659" y="42501"/>
                </a:cubicBezTo>
                <a:cubicBezTo>
                  <a:pt x="81671" y="42494"/>
                  <a:pt x="81683" y="42490"/>
                  <a:pt x="81696" y="42490"/>
                </a:cubicBezTo>
                <a:cubicBezTo>
                  <a:pt x="81804" y="42490"/>
                  <a:pt x="81930" y="42785"/>
                  <a:pt x="81909" y="43866"/>
                </a:cubicBezTo>
                <a:cubicBezTo>
                  <a:pt x="82046" y="43206"/>
                  <a:pt x="81932" y="42774"/>
                  <a:pt x="81796" y="42342"/>
                </a:cubicBezTo>
                <a:cubicBezTo>
                  <a:pt x="81659" y="41933"/>
                  <a:pt x="81500" y="41523"/>
                  <a:pt x="81591" y="40864"/>
                </a:cubicBezTo>
                <a:lnTo>
                  <a:pt x="81591" y="40864"/>
                </a:lnTo>
                <a:cubicBezTo>
                  <a:pt x="81614" y="41160"/>
                  <a:pt x="81614" y="41319"/>
                  <a:pt x="81682" y="41433"/>
                </a:cubicBezTo>
                <a:cubicBezTo>
                  <a:pt x="81591" y="41091"/>
                  <a:pt x="81568" y="40500"/>
                  <a:pt x="81568" y="40045"/>
                </a:cubicBezTo>
                <a:cubicBezTo>
                  <a:pt x="81568" y="39680"/>
                  <a:pt x="81568" y="39402"/>
                  <a:pt x="81616" y="39402"/>
                </a:cubicBezTo>
                <a:cubicBezTo>
                  <a:pt x="81626" y="39402"/>
                  <a:pt x="81639" y="39416"/>
                  <a:pt x="81654" y="39444"/>
                </a:cubicBezTo>
                <a:lnTo>
                  <a:pt x="81654" y="39444"/>
                </a:lnTo>
                <a:cubicBezTo>
                  <a:pt x="81617" y="39022"/>
                  <a:pt x="81577" y="38525"/>
                  <a:pt x="81523" y="37999"/>
                </a:cubicBezTo>
                <a:cubicBezTo>
                  <a:pt x="81477" y="37362"/>
                  <a:pt x="81409" y="36657"/>
                  <a:pt x="81273" y="36043"/>
                </a:cubicBezTo>
                <a:cubicBezTo>
                  <a:pt x="81068" y="34770"/>
                  <a:pt x="80841" y="33724"/>
                  <a:pt x="80659" y="33610"/>
                </a:cubicBezTo>
                <a:cubicBezTo>
                  <a:pt x="80660" y="33609"/>
                  <a:pt x="80662" y="33608"/>
                  <a:pt x="80664" y="33608"/>
                </a:cubicBezTo>
                <a:cubicBezTo>
                  <a:pt x="80719" y="33608"/>
                  <a:pt x="81094" y="33819"/>
                  <a:pt x="81159" y="33906"/>
                </a:cubicBezTo>
                <a:cubicBezTo>
                  <a:pt x="80613" y="32814"/>
                  <a:pt x="80067" y="31745"/>
                  <a:pt x="79499" y="30699"/>
                </a:cubicBezTo>
                <a:lnTo>
                  <a:pt x="79499" y="30699"/>
                </a:lnTo>
                <a:cubicBezTo>
                  <a:pt x="79529" y="30723"/>
                  <a:pt x="79559" y="30732"/>
                  <a:pt x="79591" y="30732"/>
                </a:cubicBezTo>
                <a:cubicBezTo>
                  <a:pt x="79765" y="30732"/>
                  <a:pt x="79967" y="30432"/>
                  <a:pt x="80185" y="30432"/>
                </a:cubicBezTo>
                <a:cubicBezTo>
                  <a:pt x="80351" y="30432"/>
                  <a:pt x="80526" y="30607"/>
                  <a:pt x="80704" y="31222"/>
                </a:cubicBezTo>
                <a:cubicBezTo>
                  <a:pt x="80681" y="30745"/>
                  <a:pt x="80590" y="30176"/>
                  <a:pt x="80295" y="29244"/>
                </a:cubicBezTo>
                <a:lnTo>
                  <a:pt x="80295" y="29244"/>
                </a:lnTo>
                <a:cubicBezTo>
                  <a:pt x="80312" y="29479"/>
                  <a:pt x="80179" y="29826"/>
                  <a:pt x="80063" y="29826"/>
                </a:cubicBezTo>
                <a:cubicBezTo>
                  <a:pt x="80022" y="29826"/>
                  <a:pt x="79983" y="29783"/>
                  <a:pt x="79954" y="29676"/>
                </a:cubicBezTo>
                <a:cubicBezTo>
                  <a:pt x="79999" y="28465"/>
                  <a:pt x="79955" y="28824"/>
                  <a:pt x="79888" y="27416"/>
                </a:cubicBezTo>
                <a:lnTo>
                  <a:pt x="79888" y="27416"/>
                </a:lnTo>
                <a:cubicBezTo>
                  <a:pt x="79887" y="27516"/>
                  <a:pt x="79853" y="27562"/>
                  <a:pt x="79799" y="27562"/>
                </a:cubicBezTo>
                <a:cubicBezTo>
                  <a:pt x="79650" y="27562"/>
                  <a:pt x="79354" y="27208"/>
                  <a:pt x="79226" y="26697"/>
                </a:cubicBezTo>
                <a:lnTo>
                  <a:pt x="79226" y="26697"/>
                </a:lnTo>
                <a:cubicBezTo>
                  <a:pt x="79240" y="26711"/>
                  <a:pt x="79260" y="26717"/>
                  <a:pt x="79283" y="26717"/>
                </a:cubicBezTo>
                <a:cubicBezTo>
                  <a:pt x="79357" y="26717"/>
                  <a:pt x="79470" y="26663"/>
                  <a:pt x="79570" y="26663"/>
                </a:cubicBezTo>
                <a:cubicBezTo>
                  <a:pt x="79630" y="26663"/>
                  <a:pt x="79686" y="26682"/>
                  <a:pt x="79726" y="26745"/>
                </a:cubicBezTo>
                <a:lnTo>
                  <a:pt x="79726" y="26745"/>
                </a:lnTo>
                <a:cubicBezTo>
                  <a:pt x="79448" y="26209"/>
                  <a:pt x="79169" y="25673"/>
                  <a:pt x="78891" y="25137"/>
                </a:cubicBezTo>
                <a:lnTo>
                  <a:pt x="78891" y="25137"/>
                </a:lnTo>
                <a:cubicBezTo>
                  <a:pt x="78939" y="25221"/>
                  <a:pt x="78985" y="25257"/>
                  <a:pt x="79028" y="25257"/>
                </a:cubicBezTo>
                <a:cubicBezTo>
                  <a:pt x="79156" y="25257"/>
                  <a:pt x="79249" y="24936"/>
                  <a:pt x="79249" y="24628"/>
                </a:cubicBezTo>
                <a:lnTo>
                  <a:pt x="79249" y="24628"/>
                </a:lnTo>
                <a:cubicBezTo>
                  <a:pt x="79248" y="24639"/>
                  <a:pt x="79245" y="24644"/>
                  <a:pt x="79242" y="24644"/>
                </a:cubicBezTo>
                <a:cubicBezTo>
                  <a:pt x="79180" y="24644"/>
                  <a:pt x="78783" y="23034"/>
                  <a:pt x="78589" y="22604"/>
                </a:cubicBezTo>
                <a:lnTo>
                  <a:pt x="78589" y="22604"/>
                </a:lnTo>
                <a:lnTo>
                  <a:pt x="78748" y="23400"/>
                </a:lnTo>
                <a:cubicBezTo>
                  <a:pt x="78453" y="22376"/>
                  <a:pt x="78134" y="21922"/>
                  <a:pt x="77816" y="21490"/>
                </a:cubicBezTo>
                <a:cubicBezTo>
                  <a:pt x="77475" y="21058"/>
                  <a:pt x="77157" y="20626"/>
                  <a:pt x="76747" y="19670"/>
                </a:cubicBezTo>
                <a:lnTo>
                  <a:pt x="76747" y="19670"/>
                </a:lnTo>
                <a:cubicBezTo>
                  <a:pt x="76818" y="19750"/>
                  <a:pt x="76951" y="19823"/>
                  <a:pt x="77063" y="19823"/>
                </a:cubicBezTo>
                <a:cubicBezTo>
                  <a:pt x="77238" y="19823"/>
                  <a:pt x="77361" y="19644"/>
                  <a:pt x="77111" y="19034"/>
                </a:cubicBezTo>
                <a:cubicBezTo>
                  <a:pt x="76702" y="18647"/>
                  <a:pt x="75269" y="17510"/>
                  <a:pt x="74132" y="16146"/>
                </a:cubicBezTo>
                <a:lnTo>
                  <a:pt x="74041" y="15782"/>
                </a:lnTo>
                <a:cubicBezTo>
                  <a:pt x="73746" y="15441"/>
                  <a:pt x="73427" y="15077"/>
                  <a:pt x="73109" y="14759"/>
                </a:cubicBezTo>
                <a:lnTo>
                  <a:pt x="73109" y="14759"/>
                </a:lnTo>
                <a:cubicBezTo>
                  <a:pt x="73496" y="14986"/>
                  <a:pt x="74200" y="15486"/>
                  <a:pt x="74905" y="16123"/>
                </a:cubicBezTo>
                <a:cubicBezTo>
                  <a:pt x="75588" y="16737"/>
                  <a:pt x="76270" y="17465"/>
                  <a:pt x="76702" y="18033"/>
                </a:cubicBezTo>
                <a:cubicBezTo>
                  <a:pt x="76429" y="17260"/>
                  <a:pt x="76747" y="17760"/>
                  <a:pt x="76133" y="16691"/>
                </a:cubicBezTo>
                <a:cubicBezTo>
                  <a:pt x="76113" y="16613"/>
                  <a:pt x="76116" y="16579"/>
                  <a:pt x="76137" y="16579"/>
                </a:cubicBezTo>
                <a:cubicBezTo>
                  <a:pt x="76229" y="16579"/>
                  <a:pt x="76663" y="17250"/>
                  <a:pt x="76793" y="17510"/>
                </a:cubicBezTo>
                <a:cubicBezTo>
                  <a:pt x="76384" y="16669"/>
                  <a:pt x="75906" y="15827"/>
                  <a:pt x="75383" y="15031"/>
                </a:cubicBezTo>
                <a:cubicBezTo>
                  <a:pt x="75378" y="15045"/>
                  <a:pt x="75368" y="15051"/>
                  <a:pt x="75354" y="15051"/>
                </a:cubicBezTo>
                <a:cubicBezTo>
                  <a:pt x="75249" y="15051"/>
                  <a:pt x="74909" y="14689"/>
                  <a:pt x="74587" y="14327"/>
                </a:cubicBezTo>
                <a:cubicBezTo>
                  <a:pt x="74239" y="13979"/>
                  <a:pt x="73891" y="13631"/>
                  <a:pt x="73792" y="13631"/>
                </a:cubicBezTo>
                <a:cubicBezTo>
                  <a:pt x="73781" y="13631"/>
                  <a:pt x="73773" y="13635"/>
                  <a:pt x="73768" y="13644"/>
                </a:cubicBezTo>
                <a:cubicBezTo>
                  <a:pt x="74496" y="14372"/>
                  <a:pt x="75156" y="15168"/>
                  <a:pt x="75792" y="15987"/>
                </a:cubicBezTo>
                <a:cubicBezTo>
                  <a:pt x="75780" y="16004"/>
                  <a:pt x="75762" y="16012"/>
                  <a:pt x="75737" y="16012"/>
                </a:cubicBezTo>
                <a:cubicBezTo>
                  <a:pt x="75429" y="16012"/>
                  <a:pt x="74173" y="14761"/>
                  <a:pt x="72995" y="13394"/>
                </a:cubicBezTo>
                <a:cubicBezTo>
                  <a:pt x="72906" y="13240"/>
                  <a:pt x="72956" y="13193"/>
                  <a:pt x="73058" y="13193"/>
                </a:cubicBezTo>
                <a:cubicBezTo>
                  <a:pt x="73220" y="13193"/>
                  <a:pt x="73516" y="13311"/>
                  <a:pt x="73607" y="13311"/>
                </a:cubicBezTo>
                <a:cubicBezTo>
                  <a:pt x="73620" y="13311"/>
                  <a:pt x="73628" y="13309"/>
                  <a:pt x="73632" y="13303"/>
                </a:cubicBezTo>
                <a:cubicBezTo>
                  <a:pt x="73405" y="13144"/>
                  <a:pt x="72222" y="12007"/>
                  <a:pt x="72131" y="11871"/>
                </a:cubicBezTo>
                <a:lnTo>
                  <a:pt x="72131" y="11871"/>
                </a:lnTo>
                <a:cubicBezTo>
                  <a:pt x="72359" y="12007"/>
                  <a:pt x="72586" y="12189"/>
                  <a:pt x="72813" y="12371"/>
                </a:cubicBezTo>
                <a:cubicBezTo>
                  <a:pt x="72108" y="11484"/>
                  <a:pt x="71290" y="11348"/>
                  <a:pt x="70448" y="10324"/>
                </a:cubicBezTo>
                <a:cubicBezTo>
                  <a:pt x="70121" y="10019"/>
                  <a:pt x="69606" y="9274"/>
                  <a:pt x="69424" y="9274"/>
                </a:cubicBezTo>
                <a:cubicBezTo>
                  <a:pt x="69416" y="9274"/>
                  <a:pt x="69409" y="9276"/>
                  <a:pt x="69402" y="9278"/>
                </a:cubicBezTo>
                <a:cubicBezTo>
                  <a:pt x="69806" y="9936"/>
                  <a:pt x="69436" y="10654"/>
                  <a:pt x="68978" y="10654"/>
                </a:cubicBezTo>
                <a:cubicBezTo>
                  <a:pt x="68946" y="10654"/>
                  <a:pt x="68913" y="10650"/>
                  <a:pt x="68879" y="10643"/>
                </a:cubicBezTo>
                <a:cubicBezTo>
                  <a:pt x="68811" y="10597"/>
                  <a:pt x="68402" y="10188"/>
                  <a:pt x="67924" y="9779"/>
                </a:cubicBezTo>
                <a:cubicBezTo>
                  <a:pt x="67469" y="9347"/>
                  <a:pt x="66969" y="8892"/>
                  <a:pt x="66787" y="8710"/>
                </a:cubicBezTo>
                <a:cubicBezTo>
                  <a:pt x="66618" y="8510"/>
                  <a:pt x="66699" y="8455"/>
                  <a:pt x="66868" y="8455"/>
                </a:cubicBezTo>
                <a:cubicBezTo>
                  <a:pt x="66948" y="8455"/>
                  <a:pt x="67048" y="8468"/>
                  <a:pt x="67151" y="8482"/>
                </a:cubicBezTo>
                <a:cubicBezTo>
                  <a:pt x="67291" y="8502"/>
                  <a:pt x="67430" y="8527"/>
                  <a:pt x="67525" y="8527"/>
                </a:cubicBezTo>
                <a:cubicBezTo>
                  <a:pt x="67648" y="8527"/>
                  <a:pt x="67698" y="8487"/>
                  <a:pt x="67583" y="8346"/>
                </a:cubicBezTo>
                <a:lnTo>
                  <a:pt x="67583" y="8346"/>
                </a:lnTo>
                <a:cubicBezTo>
                  <a:pt x="67578" y="8348"/>
                  <a:pt x="67571" y="8348"/>
                  <a:pt x="67563" y="8348"/>
                </a:cubicBezTo>
                <a:cubicBezTo>
                  <a:pt x="67458" y="8348"/>
                  <a:pt x="67116" y="8227"/>
                  <a:pt x="66969" y="8164"/>
                </a:cubicBezTo>
                <a:cubicBezTo>
                  <a:pt x="66605" y="7868"/>
                  <a:pt x="67242" y="8073"/>
                  <a:pt x="66355" y="7573"/>
                </a:cubicBezTo>
                <a:cubicBezTo>
                  <a:pt x="66340" y="7580"/>
                  <a:pt x="66321" y="7584"/>
                  <a:pt x="66300" y="7584"/>
                </a:cubicBezTo>
                <a:cubicBezTo>
                  <a:pt x="66041" y="7584"/>
                  <a:pt x="65343" y="7104"/>
                  <a:pt x="65314" y="7104"/>
                </a:cubicBezTo>
                <a:cubicBezTo>
                  <a:pt x="65301" y="7104"/>
                  <a:pt x="65429" y="7206"/>
                  <a:pt x="65809" y="7505"/>
                </a:cubicBezTo>
                <a:cubicBezTo>
                  <a:pt x="64900" y="7073"/>
                  <a:pt x="64923" y="6936"/>
                  <a:pt x="63877" y="6390"/>
                </a:cubicBezTo>
                <a:lnTo>
                  <a:pt x="63877" y="6390"/>
                </a:lnTo>
                <a:cubicBezTo>
                  <a:pt x="63951" y="6486"/>
                  <a:pt x="63874" y="6526"/>
                  <a:pt x="63703" y="6526"/>
                </a:cubicBezTo>
                <a:cubicBezTo>
                  <a:pt x="63303" y="6526"/>
                  <a:pt x="62393" y="6304"/>
                  <a:pt x="61739" y="6049"/>
                </a:cubicBezTo>
                <a:cubicBezTo>
                  <a:pt x="61830" y="6026"/>
                  <a:pt x="61671" y="5845"/>
                  <a:pt x="61580" y="5776"/>
                </a:cubicBezTo>
                <a:cubicBezTo>
                  <a:pt x="59738" y="4889"/>
                  <a:pt x="58783" y="4321"/>
                  <a:pt x="57009" y="3616"/>
                </a:cubicBezTo>
                <a:cubicBezTo>
                  <a:pt x="56877" y="3483"/>
                  <a:pt x="56079" y="3115"/>
                  <a:pt x="56409" y="3115"/>
                </a:cubicBezTo>
                <a:cubicBezTo>
                  <a:pt x="56418" y="3115"/>
                  <a:pt x="56429" y="3115"/>
                  <a:pt x="56441" y="3116"/>
                </a:cubicBezTo>
                <a:cubicBezTo>
                  <a:pt x="56168" y="3070"/>
                  <a:pt x="55895" y="3070"/>
                  <a:pt x="55349" y="2866"/>
                </a:cubicBezTo>
                <a:cubicBezTo>
                  <a:pt x="55106" y="2716"/>
                  <a:pt x="55055" y="2665"/>
                  <a:pt x="55107" y="2665"/>
                </a:cubicBezTo>
                <a:cubicBezTo>
                  <a:pt x="55219" y="2665"/>
                  <a:pt x="55814" y="2905"/>
                  <a:pt x="55978" y="2905"/>
                </a:cubicBezTo>
                <a:cubicBezTo>
                  <a:pt x="56049" y="2905"/>
                  <a:pt x="56039" y="2860"/>
                  <a:pt x="55872" y="2729"/>
                </a:cubicBezTo>
                <a:cubicBezTo>
                  <a:pt x="55860" y="2742"/>
                  <a:pt x="55832" y="2747"/>
                  <a:pt x="55792" y="2747"/>
                </a:cubicBezTo>
                <a:cubicBezTo>
                  <a:pt x="55462" y="2747"/>
                  <a:pt x="54280" y="2371"/>
                  <a:pt x="53530" y="2229"/>
                </a:cubicBezTo>
                <a:lnTo>
                  <a:pt x="53530" y="2229"/>
                </a:lnTo>
                <a:cubicBezTo>
                  <a:pt x="53712" y="2525"/>
                  <a:pt x="55349" y="2888"/>
                  <a:pt x="56168" y="3116"/>
                </a:cubicBezTo>
                <a:cubicBezTo>
                  <a:pt x="56133" y="3207"/>
                  <a:pt x="55969" y="3249"/>
                  <a:pt x="55702" y="3249"/>
                </a:cubicBezTo>
                <a:cubicBezTo>
                  <a:pt x="55107" y="3249"/>
                  <a:pt x="54000" y="3043"/>
                  <a:pt x="52666" y="2729"/>
                </a:cubicBezTo>
                <a:cubicBezTo>
                  <a:pt x="51142" y="2320"/>
                  <a:pt x="52075" y="2320"/>
                  <a:pt x="51802" y="2274"/>
                </a:cubicBezTo>
                <a:cubicBezTo>
                  <a:pt x="51097" y="2047"/>
                  <a:pt x="50596" y="1933"/>
                  <a:pt x="50187" y="1888"/>
                </a:cubicBezTo>
                <a:cubicBezTo>
                  <a:pt x="49778" y="1820"/>
                  <a:pt x="49459" y="1797"/>
                  <a:pt x="49187" y="1797"/>
                </a:cubicBezTo>
                <a:cubicBezTo>
                  <a:pt x="48595" y="1774"/>
                  <a:pt x="48095" y="1729"/>
                  <a:pt x="46935" y="1388"/>
                </a:cubicBezTo>
                <a:cubicBezTo>
                  <a:pt x="46026" y="978"/>
                  <a:pt x="46958" y="978"/>
                  <a:pt x="46776" y="796"/>
                </a:cubicBezTo>
                <a:lnTo>
                  <a:pt x="46776" y="796"/>
                </a:lnTo>
                <a:cubicBezTo>
                  <a:pt x="48050" y="955"/>
                  <a:pt x="48686" y="1342"/>
                  <a:pt x="49528" y="1524"/>
                </a:cubicBezTo>
                <a:lnTo>
                  <a:pt x="48504" y="1183"/>
                </a:lnTo>
                <a:lnTo>
                  <a:pt x="48504" y="1183"/>
                </a:lnTo>
                <a:cubicBezTo>
                  <a:pt x="48914" y="1206"/>
                  <a:pt x="49778" y="1365"/>
                  <a:pt x="50210" y="1547"/>
                </a:cubicBezTo>
                <a:cubicBezTo>
                  <a:pt x="49846" y="1365"/>
                  <a:pt x="48618" y="1024"/>
                  <a:pt x="47208" y="728"/>
                </a:cubicBezTo>
                <a:cubicBezTo>
                  <a:pt x="45798" y="432"/>
                  <a:pt x="44207" y="182"/>
                  <a:pt x="43070" y="0"/>
                </a:cubicBezTo>
                <a:close/>
              </a:path>
            </a:pathLst>
          </a:custGeom>
          <a:solidFill>
            <a:srgbClr val="FED5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1213;p59">
            <a:extLst>
              <a:ext uri="{FF2B5EF4-FFF2-40B4-BE49-F238E27FC236}">
                <a16:creationId xmlns:a16="http://schemas.microsoft.com/office/drawing/2014/main" id="{D31BFA1E-0139-455E-9C52-D004966147C6}"/>
              </a:ext>
            </a:extLst>
          </p:cNvPr>
          <p:cNvSpPr/>
          <p:nvPr/>
        </p:nvSpPr>
        <p:spPr>
          <a:xfrm rot="7887649" flipH="1">
            <a:off x="-1115620" y="-257226"/>
            <a:ext cx="2051126" cy="2192950"/>
          </a:xfrm>
          <a:custGeom>
            <a:avLst/>
            <a:gdLst/>
            <a:ahLst/>
            <a:cxnLst/>
            <a:rect l="l" t="t" r="r" b="b"/>
            <a:pathLst>
              <a:path w="82046" h="87719" extrusionOk="0">
                <a:moveTo>
                  <a:pt x="41532" y="961"/>
                </a:moveTo>
                <a:cubicBezTo>
                  <a:pt x="41529" y="961"/>
                  <a:pt x="41512" y="967"/>
                  <a:pt x="41478" y="978"/>
                </a:cubicBezTo>
                <a:lnTo>
                  <a:pt x="41500" y="978"/>
                </a:lnTo>
                <a:cubicBezTo>
                  <a:pt x="41523" y="967"/>
                  <a:pt x="41535" y="961"/>
                  <a:pt x="41532" y="961"/>
                </a:cubicBezTo>
                <a:close/>
                <a:moveTo>
                  <a:pt x="46844" y="1615"/>
                </a:moveTo>
                <a:cubicBezTo>
                  <a:pt x="47152" y="1707"/>
                  <a:pt x="47270" y="1744"/>
                  <a:pt x="47265" y="1744"/>
                </a:cubicBezTo>
                <a:cubicBezTo>
                  <a:pt x="47259" y="1744"/>
                  <a:pt x="47071" y="1690"/>
                  <a:pt x="46822" y="1615"/>
                </a:cubicBezTo>
                <a:close/>
                <a:moveTo>
                  <a:pt x="79726" y="26745"/>
                </a:moveTo>
                <a:lnTo>
                  <a:pt x="79726" y="26745"/>
                </a:lnTo>
                <a:cubicBezTo>
                  <a:pt x="79734" y="26759"/>
                  <a:pt x="79742" y="26774"/>
                  <a:pt x="79749" y="26788"/>
                </a:cubicBezTo>
                <a:cubicBezTo>
                  <a:pt x="79742" y="26772"/>
                  <a:pt x="79735" y="26757"/>
                  <a:pt x="79726" y="26745"/>
                </a:cubicBezTo>
                <a:close/>
                <a:moveTo>
                  <a:pt x="79885" y="27357"/>
                </a:moveTo>
                <a:lnTo>
                  <a:pt x="79885" y="27357"/>
                </a:lnTo>
                <a:cubicBezTo>
                  <a:pt x="79886" y="27377"/>
                  <a:pt x="79887" y="27396"/>
                  <a:pt x="79888" y="27416"/>
                </a:cubicBezTo>
                <a:lnTo>
                  <a:pt x="79888" y="27416"/>
                </a:lnTo>
                <a:cubicBezTo>
                  <a:pt x="79888" y="27398"/>
                  <a:pt x="79888" y="27378"/>
                  <a:pt x="79885" y="27357"/>
                </a:cubicBezTo>
                <a:close/>
                <a:moveTo>
                  <a:pt x="78636" y="27340"/>
                </a:moveTo>
                <a:cubicBezTo>
                  <a:pt x="78667" y="27380"/>
                  <a:pt x="78697" y="27409"/>
                  <a:pt x="78726" y="27425"/>
                </a:cubicBezTo>
                <a:cubicBezTo>
                  <a:pt x="78701" y="27450"/>
                  <a:pt x="78696" y="27508"/>
                  <a:pt x="78686" y="27508"/>
                </a:cubicBezTo>
                <a:cubicBezTo>
                  <a:pt x="78678" y="27508"/>
                  <a:pt x="78666" y="27469"/>
                  <a:pt x="78636" y="27340"/>
                </a:cubicBezTo>
                <a:close/>
                <a:moveTo>
                  <a:pt x="81654" y="39444"/>
                </a:moveTo>
                <a:lnTo>
                  <a:pt x="81654" y="39444"/>
                </a:lnTo>
                <a:cubicBezTo>
                  <a:pt x="81664" y="39551"/>
                  <a:pt x="81673" y="39653"/>
                  <a:pt x="81682" y="39750"/>
                </a:cubicBezTo>
                <a:lnTo>
                  <a:pt x="81659" y="39454"/>
                </a:lnTo>
                <a:cubicBezTo>
                  <a:pt x="81657" y="39451"/>
                  <a:pt x="81656" y="39448"/>
                  <a:pt x="81654" y="39444"/>
                </a:cubicBezTo>
                <a:close/>
                <a:moveTo>
                  <a:pt x="81729" y="49211"/>
                </a:moveTo>
                <a:lnTo>
                  <a:pt x="81729" y="49211"/>
                </a:lnTo>
                <a:cubicBezTo>
                  <a:pt x="81729" y="49218"/>
                  <a:pt x="81728" y="49225"/>
                  <a:pt x="81727" y="49232"/>
                </a:cubicBezTo>
                <a:cubicBezTo>
                  <a:pt x="81728" y="49225"/>
                  <a:pt x="81729" y="49218"/>
                  <a:pt x="81729" y="49211"/>
                </a:cubicBezTo>
                <a:close/>
                <a:moveTo>
                  <a:pt x="81182" y="52143"/>
                </a:moveTo>
                <a:lnTo>
                  <a:pt x="81182" y="52143"/>
                </a:lnTo>
                <a:cubicBezTo>
                  <a:pt x="81204" y="52370"/>
                  <a:pt x="81113" y="52734"/>
                  <a:pt x="81000" y="53144"/>
                </a:cubicBezTo>
                <a:cubicBezTo>
                  <a:pt x="81022" y="52848"/>
                  <a:pt x="81091" y="52507"/>
                  <a:pt x="81182" y="52143"/>
                </a:cubicBezTo>
                <a:close/>
                <a:moveTo>
                  <a:pt x="6185" y="60261"/>
                </a:moveTo>
                <a:cubicBezTo>
                  <a:pt x="6185" y="60290"/>
                  <a:pt x="6186" y="60319"/>
                  <a:pt x="6189" y="60349"/>
                </a:cubicBezTo>
                <a:lnTo>
                  <a:pt x="6189" y="60349"/>
                </a:lnTo>
                <a:cubicBezTo>
                  <a:pt x="6190" y="60329"/>
                  <a:pt x="6189" y="60300"/>
                  <a:pt x="6185" y="60261"/>
                </a:cubicBezTo>
                <a:close/>
                <a:moveTo>
                  <a:pt x="5685" y="62626"/>
                </a:moveTo>
                <a:lnTo>
                  <a:pt x="5731" y="62694"/>
                </a:lnTo>
                <a:cubicBezTo>
                  <a:pt x="5726" y="62686"/>
                  <a:pt x="5721" y="62678"/>
                  <a:pt x="5716" y="62669"/>
                </a:cubicBezTo>
                <a:lnTo>
                  <a:pt x="5716" y="62669"/>
                </a:lnTo>
                <a:cubicBezTo>
                  <a:pt x="5706" y="62655"/>
                  <a:pt x="5695" y="62640"/>
                  <a:pt x="5685" y="62626"/>
                </a:cubicBezTo>
                <a:close/>
                <a:moveTo>
                  <a:pt x="15633" y="74078"/>
                </a:moveTo>
                <a:cubicBezTo>
                  <a:pt x="15653" y="74078"/>
                  <a:pt x="15727" y="74116"/>
                  <a:pt x="15804" y="74155"/>
                </a:cubicBezTo>
                <a:lnTo>
                  <a:pt x="15964" y="74383"/>
                </a:lnTo>
                <a:cubicBezTo>
                  <a:pt x="15677" y="74148"/>
                  <a:pt x="15607" y="74078"/>
                  <a:pt x="15633" y="74078"/>
                </a:cubicBezTo>
                <a:close/>
                <a:moveTo>
                  <a:pt x="71676" y="75179"/>
                </a:moveTo>
                <a:lnTo>
                  <a:pt x="71676" y="75179"/>
                </a:lnTo>
                <a:cubicBezTo>
                  <a:pt x="71494" y="75451"/>
                  <a:pt x="71131" y="76020"/>
                  <a:pt x="70903" y="76111"/>
                </a:cubicBezTo>
                <a:cubicBezTo>
                  <a:pt x="70994" y="75702"/>
                  <a:pt x="71267" y="75542"/>
                  <a:pt x="71676" y="75179"/>
                </a:cubicBezTo>
                <a:close/>
                <a:moveTo>
                  <a:pt x="17942" y="78248"/>
                </a:moveTo>
                <a:lnTo>
                  <a:pt x="17942" y="78248"/>
                </a:lnTo>
                <a:cubicBezTo>
                  <a:pt x="17946" y="78249"/>
                  <a:pt x="17951" y="78250"/>
                  <a:pt x="17955" y="78251"/>
                </a:cubicBezTo>
                <a:lnTo>
                  <a:pt x="17955" y="78251"/>
                </a:lnTo>
                <a:cubicBezTo>
                  <a:pt x="17951" y="78250"/>
                  <a:pt x="17946" y="78249"/>
                  <a:pt x="17942" y="78248"/>
                </a:cubicBezTo>
                <a:close/>
                <a:moveTo>
                  <a:pt x="66501" y="79874"/>
                </a:moveTo>
                <a:lnTo>
                  <a:pt x="66501" y="79874"/>
                </a:lnTo>
                <a:cubicBezTo>
                  <a:pt x="66443" y="79917"/>
                  <a:pt x="66387" y="79959"/>
                  <a:pt x="66332" y="79999"/>
                </a:cubicBezTo>
                <a:cubicBezTo>
                  <a:pt x="66402" y="79953"/>
                  <a:pt x="66458" y="79911"/>
                  <a:pt x="66501" y="79874"/>
                </a:cubicBezTo>
                <a:close/>
                <a:moveTo>
                  <a:pt x="38532" y="87216"/>
                </a:moveTo>
                <a:cubicBezTo>
                  <a:pt x="38574" y="87222"/>
                  <a:pt x="38616" y="87227"/>
                  <a:pt x="38658" y="87231"/>
                </a:cubicBezTo>
                <a:cubicBezTo>
                  <a:pt x="38619" y="87226"/>
                  <a:pt x="38577" y="87221"/>
                  <a:pt x="38532" y="87216"/>
                </a:cubicBezTo>
                <a:close/>
                <a:moveTo>
                  <a:pt x="43070" y="0"/>
                </a:moveTo>
                <a:cubicBezTo>
                  <a:pt x="42637" y="23"/>
                  <a:pt x="41933" y="23"/>
                  <a:pt x="42274" y="137"/>
                </a:cubicBezTo>
                <a:lnTo>
                  <a:pt x="42979" y="182"/>
                </a:lnTo>
                <a:cubicBezTo>
                  <a:pt x="43638" y="410"/>
                  <a:pt x="41614" y="273"/>
                  <a:pt x="42524" y="432"/>
                </a:cubicBezTo>
                <a:cubicBezTo>
                  <a:pt x="42023" y="455"/>
                  <a:pt x="41523" y="501"/>
                  <a:pt x="40955" y="523"/>
                </a:cubicBezTo>
                <a:cubicBezTo>
                  <a:pt x="40729" y="533"/>
                  <a:pt x="40491" y="538"/>
                  <a:pt x="40243" y="538"/>
                </a:cubicBezTo>
                <a:cubicBezTo>
                  <a:pt x="39893" y="538"/>
                  <a:pt x="39522" y="527"/>
                  <a:pt x="39136" y="501"/>
                </a:cubicBezTo>
                <a:lnTo>
                  <a:pt x="38884" y="291"/>
                </a:lnTo>
                <a:lnTo>
                  <a:pt x="38884" y="291"/>
                </a:lnTo>
                <a:cubicBezTo>
                  <a:pt x="38951" y="325"/>
                  <a:pt x="39148" y="341"/>
                  <a:pt x="39363" y="341"/>
                </a:cubicBezTo>
                <a:cubicBezTo>
                  <a:pt x="39520" y="355"/>
                  <a:pt x="39693" y="368"/>
                  <a:pt x="39846" y="368"/>
                </a:cubicBezTo>
                <a:cubicBezTo>
                  <a:pt x="39958" y="368"/>
                  <a:pt x="40059" y="361"/>
                  <a:pt x="40136" y="341"/>
                </a:cubicBezTo>
                <a:lnTo>
                  <a:pt x="40136" y="341"/>
                </a:lnTo>
                <a:cubicBezTo>
                  <a:pt x="40078" y="350"/>
                  <a:pt x="40013" y="354"/>
                  <a:pt x="39941" y="354"/>
                </a:cubicBezTo>
                <a:cubicBezTo>
                  <a:pt x="39656" y="354"/>
                  <a:pt x="39269" y="296"/>
                  <a:pt x="38865" y="276"/>
                </a:cubicBezTo>
                <a:lnTo>
                  <a:pt x="38865" y="276"/>
                </a:lnTo>
                <a:lnTo>
                  <a:pt x="38863" y="273"/>
                </a:lnTo>
                <a:lnTo>
                  <a:pt x="38863" y="273"/>
                </a:lnTo>
                <a:cubicBezTo>
                  <a:pt x="38863" y="274"/>
                  <a:pt x="38863" y="275"/>
                  <a:pt x="38864" y="275"/>
                </a:cubicBezTo>
                <a:lnTo>
                  <a:pt x="38864" y="275"/>
                </a:lnTo>
                <a:cubicBezTo>
                  <a:pt x="38848" y="275"/>
                  <a:pt x="38833" y="274"/>
                  <a:pt x="38817" y="273"/>
                </a:cubicBezTo>
                <a:cubicBezTo>
                  <a:pt x="38604" y="256"/>
                  <a:pt x="38395" y="241"/>
                  <a:pt x="38199" y="241"/>
                </a:cubicBezTo>
                <a:cubicBezTo>
                  <a:pt x="37894" y="241"/>
                  <a:pt x="37624" y="276"/>
                  <a:pt x="37430" y="387"/>
                </a:cubicBezTo>
                <a:cubicBezTo>
                  <a:pt x="37748" y="410"/>
                  <a:pt x="38067" y="455"/>
                  <a:pt x="38385" y="501"/>
                </a:cubicBezTo>
                <a:cubicBezTo>
                  <a:pt x="37430" y="637"/>
                  <a:pt x="36270" y="978"/>
                  <a:pt x="35088" y="1024"/>
                </a:cubicBezTo>
                <a:cubicBezTo>
                  <a:pt x="35277" y="1084"/>
                  <a:pt x="35371" y="1099"/>
                  <a:pt x="35443" y="1099"/>
                </a:cubicBezTo>
                <a:cubicBezTo>
                  <a:pt x="35516" y="1099"/>
                  <a:pt x="35567" y="1084"/>
                  <a:pt x="35672" y="1084"/>
                </a:cubicBezTo>
                <a:cubicBezTo>
                  <a:pt x="35778" y="1084"/>
                  <a:pt x="35937" y="1099"/>
                  <a:pt x="36225" y="1160"/>
                </a:cubicBezTo>
                <a:cubicBezTo>
                  <a:pt x="35838" y="1024"/>
                  <a:pt x="36589" y="955"/>
                  <a:pt x="37294" y="910"/>
                </a:cubicBezTo>
                <a:cubicBezTo>
                  <a:pt x="37940" y="868"/>
                  <a:pt x="38548" y="865"/>
                  <a:pt x="38171" y="742"/>
                </a:cubicBezTo>
                <a:lnTo>
                  <a:pt x="38171" y="742"/>
                </a:lnTo>
                <a:cubicBezTo>
                  <a:pt x="38568" y="850"/>
                  <a:pt x="38901" y="887"/>
                  <a:pt x="39272" y="887"/>
                </a:cubicBezTo>
                <a:cubicBezTo>
                  <a:pt x="39681" y="933"/>
                  <a:pt x="40113" y="955"/>
                  <a:pt x="40682" y="1115"/>
                </a:cubicBezTo>
                <a:cubicBezTo>
                  <a:pt x="40648" y="1065"/>
                  <a:pt x="40443" y="990"/>
                  <a:pt x="40734" y="990"/>
                </a:cubicBezTo>
                <a:cubicBezTo>
                  <a:pt x="40838" y="990"/>
                  <a:pt x="41008" y="1000"/>
                  <a:pt x="41273" y="1024"/>
                </a:cubicBezTo>
                <a:cubicBezTo>
                  <a:pt x="41319" y="1001"/>
                  <a:pt x="41410" y="978"/>
                  <a:pt x="41478" y="978"/>
                </a:cubicBezTo>
                <a:cubicBezTo>
                  <a:pt x="41250" y="910"/>
                  <a:pt x="41046" y="865"/>
                  <a:pt x="40977" y="819"/>
                </a:cubicBezTo>
                <a:cubicBezTo>
                  <a:pt x="41165" y="768"/>
                  <a:pt x="41506" y="742"/>
                  <a:pt x="41886" y="742"/>
                </a:cubicBezTo>
                <a:cubicBezTo>
                  <a:pt x="42012" y="742"/>
                  <a:pt x="42143" y="745"/>
                  <a:pt x="42274" y="751"/>
                </a:cubicBezTo>
                <a:cubicBezTo>
                  <a:pt x="42660" y="767"/>
                  <a:pt x="43034" y="783"/>
                  <a:pt x="43317" y="783"/>
                </a:cubicBezTo>
                <a:cubicBezTo>
                  <a:pt x="43434" y="783"/>
                  <a:pt x="43535" y="780"/>
                  <a:pt x="43615" y="774"/>
                </a:cubicBezTo>
                <a:lnTo>
                  <a:pt x="43615" y="774"/>
                </a:lnTo>
                <a:cubicBezTo>
                  <a:pt x="44207" y="887"/>
                  <a:pt x="43365" y="842"/>
                  <a:pt x="43683" y="955"/>
                </a:cubicBezTo>
                <a:lnTo>
                  <a:pt x="44479" y="933"/>
                </a:lnTo>
                <a:cubicBezTo>
                  <a:pt x="44539" y="1093"/>
                  <a:pt x="45671" y="1358"/>
                  <a:pt x="45002" y="1358"/>
                </a:cubicBezTo>
                <a:cubicBezTo>
                  <a:pt x="44910" y="1358"/>
                  <a:pt x="44783" y="1353"/>
                  <a:pt x="44616" y="1342"/>
                </a:cubicBezTo>
                <a:lnTo>
                  <a:pt x="44616" y="1342"/>
                </a:lnTo>
                <a:cubicBezTo>
                  <a:pt x="45025" y="1388"/>
                  <a:pt x="45434" y="1456"/>
                  <a:pt x="45844" y="1547"/>
                </a:cubicBezTo>
                <a:cubicBezTo>
                  <a:pt x="46549" y="1751"/>
                  <a:pt x="47527" y="2002"/>
                  <a:pt x="48163" y="2070"/>
                </a:cubicBezTo>
                <a:cubicBezTo>
                  <a:pt x="48732" y="2252"/>
                  <a:pt x="49664" y="2229"/>
                  <a:pt x="49118" y="2252"/>
                </a:cubicBezTo>
                <a:cubicBezTo>
                  <a:pt x="49778" y="2388"/>
                  <a:pt x="50415" y="2502"/>
                  <a:pt x="51051" y="2661"/>
                </a:cubicBezTo>
                <a:lnTo>
                  <a:pt x="51074" y="2706"/>
                </a:lnTo>
                <a:cubicBezTo>
                  <a:pt x="52916" y="3275"/>
                  <a:pt x="54985" y="3684"/>
                  <a:pt x="56964" y="4821"/>
                </a:cubicBezTo>
                <a:cubicBezTo>
                  <a:pt x="57578" y="5026"/>
                  <a:pt x="58237" y="5231"/>
                  <a:pt x="59215" y="5731"/>
                </a:cubicBezTo>
                <a:lnTo>
                  <a:pt x="59351" y="5936"/>
                </a:lnTo>
                <a:cubicBezTo>
                  <a:pt x="60170" y="6231"/>
                  <a:pt x="61603" y="7141"/>
                  <a:pt x="61989" y="7163"/>
                </a:cubicBezTo>
                <a:cubicBezTo>
                  <a:pt x="62308" y="7550"/>
                  <a:pt x="63217" y="8005"/>
                  <a:pt x="64172" y="8528"/>
                </a:cubicBezTo>
                <a:cubicBezTo>
                  <a:pt x="65127" y="9028"/>
                  <a:pt x="66151" y="9574"/>
                  <a:pt x="66742" y="10006"/>
                </a:cubicBezTo>
                <a:lnTo>
                  <a:pt x="66878" y="9870"/>
                </a:lnTo>
                <a:cubicBezTo>
                  <a:pt x="67720" y="10438"/>
                  <a:pt x="68538" y="10938"/>
                  <a:pt x="69562" y="11689"/>
                </a:cubicBezTo>
                <a:lnTo>
                  <a:pt x="69607" y="11507"/>
                </a:lnTo>
                <a:cubicBezTo>
                  <a:pt x="70539" y="12075"/>
                  <a:pt x="71631" y="13417"/>
                  <a:pt x="72700" y="14690"/>
                </a:cubicBezTo>
                <a:cubicBezTo>
                  <a:pt x="72586" y="14645"/>
                  <a:pt x="72313" y="14327"/>
                  <a:pt x="72131" y="14076"/>
                </a:cubicBezTo>
                <a:lnTo>
                  <a:pt x="72131" y="14076"/>
                </a:lnTo>
                <a:cubicBezTo>
                  <a:pt x="72677" y="14941"/>
                  <a:pt x="73359" y="15714"/>
                  <a:pt x="73996" y="16555"/>
                </a:cubicBezTo>
                <a:cubicBezTo>
                  <a:pt x="74633" y="17374"/>
                  <a:pt x="75224" y="18238"/>
                  <a:pt x="75497" y="19125"/>
                </a:cubicBezTo>
                <a:cubicBezTo>
                  <a:pt x="75747" y="19511"/>
                  <a:pt x="75861" y="19830"/>
                  <a:pt x="75951" y="20148"/>
                </a:cubicBezTo>
                <a:cubicBezTo>
                  <a:pt x="75929" y="20102"/>
                  <a:pt x="75929" y="20080"/>
                  <a:pt x="75906" y="20057"/>
                </a:cubicBezTo>
                <a:lnTo>
                  <a:pt x="75906" y="20057"/>
                </a:lnTo>
                <a:cubicBezTo>
                  <a:pt x="75929" y="20102"/>
                  <a:pt x="75951" y="20148"/>
                  <a:pt x="75974" y="20216"/>
                </a:cubicBezTo>
                <a:cubicBezTo>
                  <a:pt x="76020" y="20421"/>
                  <a:pt x="76088" y="20626"/>
                  <a:pt x="76133" y="20853"/>
                </a:cubicBezTo>
                <a:cubicBezTo>
                  <a:pt x="76111" y="20648"/>
                  <a:pt x="76065" y="20466"/>
                  <a:pt x="76020" y="20307"/>
                </a:cubicBezTo>
                <a:lnTo>
                  <a:pt x="76020" y="20307"/>
                </a:lnTo>
                <a:cubicBezTo>
                  <a:pt x="76156" y="20648"/>
                  <a:pt x="76384" y="21126"/>
                  <a:pt x="76611" y="21626"/>
                </a:cubicBezTo>
                <a:lnTo>
                  <a:pt x="76520" y="21899"/>
                </a:lnTo>
                <a:cubicBezTo>
                  <a:pt x="76520" y="21922"/>
                  <a:pt x="76543" y="21967"/>
                  <a:pt x="76565" y="22013"/>
                </a:cubicBezTo>
                <a:cubicBezTo>
                  <a:pt x="76619" y="22249"/>
                  <a:pt x="76673" y="22343"/>
                  <a:pt x="76717" y="22343"/>
                </a:cubicBezTo>
                <a:cubicBezTo>
                  <a:pt x="76766" y="22343"/>
                  <a:pt x="76804" y="22226"/>
                  <a:pt x="76816" y="22058"/>
                </a:cubicBezTo>
                <a:cubicBezTo>
                  <a:pt x="76929" y="22308"/>
                  <a:pt x="77043" y="22536"/>
                  <a:pt x="77157" y="22695"/>
                </a:cubicBezTo>
                <a:cubicBezTo>
                  <a:pt x="77020" y="23172"/>
                  <a:pt x="77680" y="23991"/>
                  <a:pt x="77543" y="24650"/>
                </a:cubicBezTo>
                <a:cubicBezTo>
                  <a:pt x="77774" y="24923"/>
                  <a:pt x="78274" y="26873"/>
                  <a:pt x="78636" y="27339"/>
                </a:cubicBezTo>
                <a:lnTo>
                  <a:pt x="78636" y="27339"/>
                </a:lnTo>
                <a:cubicBezTo>
                  <a:pt x="78749" y="27929"/>
                  <a:pt x="78817" y="28541"/>
                  <a:pt x="79021" y="29039"/>
                </a:cubicBezTo>
                <a:lnTo>
                  <a:pt x="78862" y="29335"/>
                </a:lnTo>
                <a:lnTo>
                  <a:pt x="79431" y="30563"/>
                </a:lnTo>
                <a:cubicBezTo>
                  <a:pt x="79445" y="31066"/>
                  <a:pt x="79433" y="31389"/>
                  <a:pt x="79353" y="31389"/>
                </a:cubicBezTo>
                <a:cubicBezTo>
                  <a:pt x="79303" y="31389"/>
                  <a:pt x="79226" y="31261"/>
                  <a:pt x="79112" y="30972"/>
                </a:cubicBezTo>
                <a:lnTo>
                  <a:pt x="79112" y="30972"/>
                </a:lnTo>
                <a:cubicBezTo>
                  <a:pt x="79704" y="32814"/>
                  <a:pt x="79476" y="32473"/>
                  <a:pt x="80022" y="34042"/>
                </a:cubicBezTo>
                <a:lnTo>
                  <a:pt x="79863" y="33974"/>
                </a:lnTo>
                <a:lnTo>
                  <a:pt x="79863" y="33974"/>
                </a:lnTo>
                <a:cubicBezTo>
                  <a:pt x="79931" y="34565"/>
                  <a:pt x="80272" y="35452"/>
                  <a:pt x="80181" y="35816"/>
                </a:cubicBezTo>
                <a:cubicBezTo>
                  <a:pt x="80158" y="36157"/>
                  <a:pt x="80204" y="36725"/>
                  <a:pt x="80249" y="37430"/>
                </a:cubicBezTo>
                <a:cubicBezTo>
                  <a:pt x="80295" y="38158"/>
                  <a:pt x="80363" y="39022"/>
                  <a:pt x="80454" y="39932"/>
                </a:cubicBezTo>
                <a:cubicBezTo>
                  <a:pt x="80499" y="40864"/>
                  <a:pt x="80545" y="41865"/>
                  <a:pt x="80568" y="42842"/>
                </a:cubicBezTo>
                <a:cubicBezTo>
                  <a:pt x="80568" y="43797"/>
                  <a:pt x="80522" y="44753"/>
                  <a:pt x="80454" y="45571"/>
                </a:cubicBezTo>
                <a:cubicBezTo>
                  <a:pt x="80512" y="45490"/>
                  <a:pt x="80552" y="45455"/>
                  <a:pt x="80578" y="45455"/>
                </a:cubicBezTo>
                <a:cubicBezTo>
                  <a:pt x="80657" y="45455"/>
                  <a:pt x="80619" y="45761"/>
                  <a:pt x="80568" y="46117"/>
                </a:cubicBezTo>
                <a:cubicBezTo>
                  <a:pt x="80477" y="46617"/>
                  <a:pt x="80386" y="47186"/>
                  <a:pt x="80545" y="47254"/>
                </a:cubicBezTo>
                <a:cubicBezTo>
                  <a:pt x="80471" y="47387"/>
                  <a:pt x="80416" y="47627"/>
                  <a:pt x="80368" y="47627"/>
                </a:cubicBezTo>
                <a:cubicBezTo>
                  <a:pt x="80342" y="47627"/>
                  <a:pt x="80319" y="47558"/>
                  <a:pt x="80295" y="47368"/>
                </a:cubicBezTo>
                <a:lnTo>
                  <a:pt x="80295" y="47368"/>
                </a:lnTo>
                <a:cubicBezTo>
                  <a:pt x="80340" y="49073"/>
                  <a:pt x="79954" y="49892"/>
                  <a:pt x="80136" y="51074"/>
                </a:cubicBezTo>
                <a:cubicBezTo>
                  <a:pt x="80119" y="51101"/>
                  <a:pt x="80105" y="51112"/>
                  <a:pt x="80092" y="51112"/>
                </a:cubicBezTo>
                <a:cubicBezTo>
                  <a:pt x="80031" y="51112"/>
                  <a:pt x="80014" y="50840"/>
                  <a:pt x="79962" y="50840"/>
                </a:cubicBezTo>
                <a:cubicBezTo>
                  <a:pt x="79953" y="50840"/>
                  <a:pt x="79943" y="50849"/>
                  <a:pt x="79931" y="50870"/>
                </a:cubicBezTo>
                <a:cubicBezTo>
                  <a:pt x="79954" y="51006"/>
                  <a:pt x="79976" y="51415"/>
                  <a:pt x="79908" y="51575"/>
                </a:cubicBezTo>
                <a:cubicBezTo>
                  <a:pt x="79894" y="51599"/>
                  <a:pt x="79883" y="51610"/>
                  <a:pt x="79874" y="51610"/>
                </a:cubicBezTo>
                <a:cubicBezTo>
                  <a:pt x="79823" y="51610"/>
                  <a:pt x="79836" y="51282"/>
                  <a:pt x="79817" y="51052"/>
                </a:cubicBezTo>
                <a:lnTo>
                  <a:pt x="79817" y="51052"/>
                </a:lnTo>
                <a:cubicBezTo>
                  <a:pt x="79749" y="51916"/>
                  <a:pt x="79749" y="52393"/>
                  <a:pt x="79840" y="52666"/>
                </a:cubicBezTo>
                <a:cubicBezTo>
                  <a:pt x="79908" y="52962"/>
                  <a:pt x="80045" y="53053"/>
                  <a:pt x="80204" y="53144"/>
                </a:cubicBezTo>
                <a:cubicBezTo>
                  <a:pt x="79908" y="54008"/>
                  <a:pt x="79885" y="54440"/>
                  <a:pt x="79954" y="55099"/>
                </a:cubicBezTo>
                <a:cubicBezTo>
                  <a:pt x="79869" y="55245"/>
                  <a:pt x="79771" y="55448"/>
                  <a:pt x="79726" y="55448"/>
                </a:cubicBezTo>
                <a:cubicBezTo>
                  <a:pt x="79686" y="55448"/>
                  <a:pt x="79687" y="55292"/>
                  <a:pt x="79772" y="54804"/>
                </a:cubicBezTo>
                <a:lnTo>
                  <a:pt x="79772" y="54804"/>
                </a:lnTo>
                <a:cubicBezTo>
                  <a:pt x="79635" y="55395"/>
                  <a:pt x="78885" y="58374"/>
                  <a:pt x="79044" y="58487"/>
                </a:cubicBezTo>
                <a:cubicBezTo>
                  <a:pt x="78930" y="58647"/>
                  <a:pt x="78794" y="59306"/>
                  <a:pt x="78771" y="59465"/>
                </a:cubicBezTo>
                <a:cubicBezTo>
                  <a:pt x="78407" y="60761"/>
                  <a:pt x="78316" y="60875"/>
                  <a:pt x="77884" y="62126"/>
                </a:cubicBezTo>
                <a:lnTo>
                  <a:pt x="78044" y="61807"/>
                </a:lnTo>
                <a:lnTo>
                  <a:pt x="78044" y="61807"/>
                </a:lnTo>
                <a:cubicBezTo>
                  <a:pt x="78112" y="62103"/>
                  <a:pt x="78021" y="62353"/>
                  <a:pt x="77884" y="62694"/>
                </a:cubicBezTo>
                <a:cubicBezTo>
                  <a:pt x="77771" y="63013"/>
                  <a:pt x="77589" y="63377"/>
                  <a:pt x="77361" y="63877"/>
                </a:cubicBezTo>
                <a:lnTo>
                  <a:pt x="77361" y="63831"/>
                </a:lnTo>
                <a:cubicBezTo>
                  <a:pt x="76770" y="64923"/>
                  <a:pt x="76679" y="65173"/>
                  <a:pt x="76588" y="65423"/>
                </a:cubicBezTo>
                <a:cubicBezTo>
                  <a:pt x="76543" y="65560"/>
                  <a:pt x="76497" y="65673"/>
                  <a:pt x="76406" y="65901"/>
                </a:cubicBezTo>
                <a:cubicBezTo>
                  <a:pt x="76293" y="66128"/>
                  <a:pt x="76088" y="66446"/>
                  <a:pt x="75747" y="66947"/>
                </a:cubicBezTo>
                <a:lnTo>
                  <a:pt x="75974" y="66924"/>
                </a:lnTo>
                <a:lnTo>
                  <a:pt x="75974" y="66924"/>
                </a:lnTo>
                <a:cubicBezTo>
                  <a:pt x="76088" y="67106"/>
                  <a:pt x="75770" y="67561"/>
                  <a:pt x="75383" y="68129"/>
                </a:cubicBezTo>
                <a:cubicBezTo>
                  <a:pt x="75269" y="68266"/>
                  <a:pt x="75178" y="68425"/>
                  <a:pt x="75065" y="68561"/>
                </a:cubicBezTo>
                <a:cubicBezTo>
                  <a:pt x="74951" y="68720"/>
                  <a:pt x="74814" y="68857"/>
                  <a:pt x="74701" y="69016"/>
                </a:cubicBezTo>
                <a:cubicBezTo>
                  <a:pt x="74473" y="69334"/>
                  <a:pt x="74246" y="69653"/>
                  <a:pt x="74087" y="69971"/>
                </a:cubicBezTo>
                <a:lnTo>
                  <a:pt x="74451" y="69585"/>
                </a:lnTo>
                <a:lnTo>
                  <a:pt x="74451" y="69585"/>
                </a:lnTo>
                <a:cubicBezTo>
                  <a:pt x="74314" y="69948"/>
                  <a:pt x="73905" y="70335"/>
                  <a:pt x="73473" y="70699"/>
                </a:cubicBezTo>
                <a:cubicBezTo>
                  <a:pt x="73063" y="71063"/>
                  <a:pt x="72563" y="71358"/>
                  <a:pt x="72336" y="71654"/>
                </a:cubicBezTo>
                <a:cubicBezTo>
                  <a:pt x="72318" y="71669"/>
                  <a:pt x="72307" y="71675"/>
                  <a:pt x="72301" y="71675"/>
                </a:cubicBezTo>
                <a:cubicBezTo>
                  <a:pt x="72263" y="71675"/>
                  <a:pt x="72464" y="71380"/>
                  <a:pt x="72563" y="71222"/>
                </a:cubicBezTo>
                <a:lnTo>
                  <a:pt x="72563" y="71222"/>
                </a:lnTo>
                <a:cubicBezTo>
                  <a:pt x="71176" y="72654"/>
                  <a:pt x="72586" y="71563"/>
                  <a:pt x="71722" y="72791"/>
                </a:cubicBezTo>
                <a:cubicBezTo>
                  <a:pt x="71693" y="72805"/>
                  <a:pt x="71669" y="72811"/>
                  <a:pt x="71650" y="72811"/>
                </a:cubicBezTo>
                <a:cubicBezTo>
                  <a:pt x="71563" y="72811"/>
                  <a:pt x="71566" y="72683"/>
                  <a:pt x="71490" y="72683"/>
                </a:cubicBezTo>
                <a:cubicBezTo>
                  <a:pt x="71428" y="72683"/>
                  <a:pt x="71315" y="72766"/>
                  <a:pt x="71062" y="73064"/>
                </a:cubicBezTo>
                <a:cubicBezTo>
                  <a:pt x="70858" y="73223"/>
                  <a:pt x="70448" y="73814"/>
                  <a:pt x="69948" y="74496"/>
                </a:cubicBezTo>
                <a:cubicBezTo>
                  <a:pt x="69698" y="74860"/>
                  <a:pt x="69402" y="75179"/>
                  <a:pt x="69107" y="75474"/>
                </a:cubicBezTo>
                <a:cubicBezTo>
                  <a:pt x="68811" y="75793"/>
                  <a:pt x="68493" y="76065"/>
                  <a:pt x="68197" y="76247"/>
                </a:cubicBezTo>
                <a:cubicBezTo>
                  <a:pt x="68329" y="76186"/>
                  <a:pt x="68462" y="76125"/>
                  <a:pt x="68527" y="76125"/>
                </a:cubicBezTo>
                <a:cubicBezTo>
                  <a:pt x="68607" y="76125"/>
                  <a:pt x="68585" y="76219"/>
                  <a:pt x="68334" y="76520"/>
                </a:cubicBezTo>
                <a:cubicBezTo>
                  <a:pt x="67947" y="76907"/>
                  <a:pt x="67310" y="77271"/>
                  <a:pt x="66742" y="77680"/>
                </a:cubicBezTo>
                <a:cubicBezTo>
                  <a:pt x="66173" y="78089"/>
                  <a:pt x="65582" y="78453"/>
                  <a:pt x="65264" y="78862"/>
                </a:cubicBezTo>
                <a:cubicBezTo>
                  <a:pt x="65150" y="78931"/>
                  <a:pt x="65082" y="78931"/>
                  <a:pt x="65082" y="78931"/>
                </a:cubicBezTo>
                <a:cubicBezTo>
                  <a:pt x="64491" y="79499"/>
                  <a:pt x="62921" y="80477"/>
                  <a:pt x="62580" y="80886"/>
                </a:cubicBezTo>
                <a:cubicBezTo>
                  <a:pt x="62560" y="80882"/>
                  <a:pt x="62539" y="80880"/>
                  <a:pt x="62516" y="80880"/>
                </a:cubicBezTo>
                <a:cubicBezTo>
                  <a:pt x="62410" y="80880"/>
                  <a:pt x="62275" y="80921"/>
                  <a:pt x="62126" y="80977"/>
                </a:cubicBezTo>
                <a:cubicBezTo>
                  <a:pt x="61944" y="81023"/>
                  <a:pt x="61739" y="81114"/>
                  <a:pt x="61512" y="81227"/>
                </a:cubicBezTo>
                <a:cubicBezTo>
                  <a:pt x="61034" y="81455"/>
                  <a:pt x="60511" y="81773"/>
                  <a:pt x="60011" y="82091"/>
                </a:cubicBezTo>
                <a:cubicBezTo>
                  <a:pt x="59181" y="82534"/>
                  <a:pt x="58380" y="82962"/>
                  <a:pt x="58059" y="82962"/>
                </a:cubicBezTo>
                <a:cubicBezTo>
                  <a:pt x="57985" y="82962"/>
                  <a:pt x="57936" y="82939"/>
                  <a:pt x="57919" y="82887"/>
                </a:cubicBezTo>
                <a:cubicBezTo>
                  <a:pt x="57146" y="83228"/>
                  <a:pt x="56350" y="83501"/>
                  <a:pt x="55576" y="83797"/>
                </a:cubicBezTo>
                <a:lnTo>
                  <a:pt x="55622" y="83729"/>
                </a:lnTo>
                <a:lnTo>
                  <a:pt x="55622" y="83729"/>
                </a:lnTo>
                <a:cubicBezTo>
                  <a:pt x="54076" y="84161"/>
                  <a:pt x="53553" y="84456"/>
                  <a:pt x="53052" y="84752"/>
                </a:cubicBezTo>
                <a:cubicBezTo>
                  <a:pt x="52990" y="84759"/>
                  <a:pt x="52945" y="84763"/>
                  <a:pt x="52913" y="84763"/>
                </a:cubicBezTo>
                <a:cubicBezTo>
                  <a:pt x="52747" y="84763"/>
                  <a:pt x="52942" y="84676"/>
                  <a:pt x="52961" y="84638"/>
                </a:cubicBezTo>
                <a:lnTo>
                  <a:pt x="52961" y="84638"/>
                </a:lnTo>
                <a:cubicBezTo>
                  <a:pt x="51779" y="84843"/>
                  <a:pt x="51165" y="84979"/>
                  <a:pt x="50574" y="85116"/>
                </a:cubicBezTo>
                <a:cubicBezTo>
                  <a:pt x="49982" y="85252"/>
                  <a:pt x="49459" y="85412"/>
                  <a:pt x="48504" y="85707"/>
                </a:cubicBezTo>
                <a:cubicBezTo>
                  <a:pt x="48413" y="85662"/>
                  <a:pt x="48345" y="85616"/>
                  <a:pt x="48277" y="85548"/>
                </a:cubicBezTo>
                <a:cubicBezTo>
                  <a:pt x="48004" y="85639"/>
                  <a:pt x="47163" y="85639"/>
                  <a:pt x="46094" y="85684"/>
                </a:cubicBezTo>
                <a:cubicBezTo>
                  <a:pt x="45821" y="85696"/>
                  <a:pt x="45537" y="85696"/>
                  <a:pt x="45247" y="85696"/>
                </a:cubicBezTo>
                <a:cubicBezTo>
                  <a:pt x="44957" y="85696"/>
                  <a:pt x="44661" y="85696"/>
                  <a:pt x="44366" y="85707"/>
                </a:cubicBezTo>
                <a:cubicBezTo>
                  <a:pt x="44070" y="85707"/>
                  <a:pt x="43752" y="85730"/>
                  <a:pt x="43456" y="85753"/>
                </a:cubicBezTo>
                <a:cubicBezTo>
                  <a:pt x="43160" y="85753"/>
                  <a:pt x="42865" y="85753"/>
                  <a:pt x="42569" y="85775"/>
                </a:cubicBezTo>
                <a:cubicBezTo>
                  <a:pt x="42592" y="85753"/>
                  <a:pt x="42637" y="85730"/>
                  <a:pt x="42819" y="85707"/>
                </a:cubicBezTo>
                <a:lnTo>
                  <a:pt x="42819" y="85707"/>
                </a:lnTo>
                <a:cubicBezTo>
                  <a:pt x="42607" y="85715"/>
                  <a:pt x="42387" y="85720"/>
                  <a:pt x="42162" y="85720"/>
                </a:cubicBezTo>
                <a:cubicBezTo>
                  <a:pt x="41710" y="85720"/>
                  <a:pt x="41235" y="85700"/>
                  <a:pt x="40750" y="85639"/>
                </a:cubicBezTo>
                <a:cubicBezTo>
                  <a:pt x="40045" y="85548"/>
                  <a:pt x="39340" y="85434"/>
                  <a:pt x="38658" y="85321"/>
                </a:cubicBezTo>
                <a:cubicBezTo>
                  <a:pt x="37999" y="85207"/>
                  <a:pt x="37407" y="85070"/>
                  <a:pt x="36907" y="85025"/>
                </a:cubicBezTo>
                <a:cubicBezTo>
                  <a:pt x="36714" y="85009"/>
                  <a:pt x="36544" y="84993"/>
                  <a:pt x="36388" y="84993"/>
                </a:cubicBezTo>
                <a:cubicBezTo>
                  <a:pt x="36324" y="84993"/>
                  <a:pt x="36262" y="84996"/>
                  <a:pt x="36202" y="85002"/>
                </a:cubicBezTo>
                <a:cubicBezTo>
                  <a:pt x="36020" y="85002"/>
                  <a:pt x="35838" y="85025"/>
                  <a:pt x="35702" y="85070"/>
                </a:cubicBezTo>
                <a:lnTo>
                  <a:pt x="33996" y="84843"/>
                </a:lnTo>
                <a:lnTo>
                  <a:pt x="33996" y="84843"/>
                </a:lnTo>
                <a:cubicBezTo>
                  <a:pt x="36157" y="85412"/>
                  <a:pt x="33610" y="85070"/>
                  <a:pt x="34474" y="85389"/>
                </a:cubicBezTo>
                <a:cubicBezTo>
                  <a:pt x="33742" y="85276"/>
                  <a:pt x="32763" y="84792"/>
                  <a:pt x="33030" y="84792"/>
                </a:cubicBezTo>
                <a:cubicBezTo>
                  <a:pt x="33086" y="84792"/>
                  <a:pt x="33199" y="84814"/>
                  <a:pt x="33382" y="84866"/>
                </a:cubicBezTo>
                <a:lnTo>
                  <a:pt x="33519" y="84934"/>
                </a:lnTo>
                <a:cubicBezTo>
                  <a:pt x="33769" y="84820"/>
                  <a:pt x="33109" y="84593"/>
                  <a:pt x="32404" y="84365"/>
                </a:cubicBezTo>
                <a:cubicBezTo>
                  <a:pt x="32063" y="84252"/>
                  <a:pt x="31700" y="84138"/>
                  <a:pt x="31427" y="84047"/>
                </a:cubicBezTo>
                <a:cubicBezTo>
                  <a:pt x="31177" y="83933"/>
                  <a:pt x="31017" y="83820"/>
                  <a:pt x="31040" y="83774"/>
                </a:cubicBezTo>
                <a:cubicBezTo>
                  <a:pt x="26924" y="82319"/>
                  <a:pt x="23218" y="80113"/>
                  <a:pt x="19988" y="77634"/>
                </a:cubicBezTo>
                <a:lnTo>
                  <a:pt x="19988" y="77634"/>
                </a:lnTo>
                <a:lnTo>
                  <a:pt x="20216" y="78135"/>
                </a:lnTo>
                <a:lnTo>
                  <a:pt x="20216" y="78135"/>
                </a:lnTo>
                <a:lnTo>
                  <a:pt x="19079" y="77248"/>
                </a:lnTo>
                <a:cubicBezTo>
                  <a:pt x="18951" y="77108"/>
                  <a:pt x="18882" y="76986"/>
                  <a:pt x="18956" y="76986"/>
                </a:cubicBezTo>
                <a:cubicBezTo>
                  <a:pt x="19026" y="76986"/>
                  <a:pt x="19225" y="77097"/>
                  <a:pt x="19625" y="77407"/>
                </a:cubicBezTo>
                <a:cubicBezTo>
                  <a:pt x="19443" y="77180"/>
                  <a:pt x="19102" y="76952"/>
                  <a:pt x="18761" y="76770"/>
                </a:cubicBezTo>
                <a:cubicBezTo>
                  <a:pt x="18466" y="76602"/>
                  <a:pt x="18210" y="76472"/>
                  <a:pt x="18137" y="76472"/>
                </a:cubicBezTo>
                <a:cubicBezTo>
                  <a:pt x="18132" y="76472"/>
                  <a:pt x="18127" y="76473"/>
                  <a:pt x="18124" y="76475"/>
                </a:cubicBezTo>
                <a:cubicBezTo>
                  <a:pt x="17681" y="76046"/>
                  <a:pt x="17590" y="75906"/>
                  <a:pt x="17662" y="75906"/>
                </a:cubicBezTo>
                <a:cubicBezTo>
                  <a:pt x="17796" y="75906"/>
                  <a:pt x="18504" y="76399"/>
                  <a:pt x="18532" y="76399"/>
                </a:cubicBezTo>
                <a:cubicBezTo>
                  <a:pt x="18537" y="76399"/>
                  <a:pt x="18518" y="76381"/>
                  <a:pt x="18465" y="76338"/>
                </a:cubicBezTo>
                <a:lnTo>
                  <a:pt x="17828" y="75815"/>
                </a:lnTo>
                <a:lnTo>
                  <a:pt x="17942" y="75952"/>
                </a:lnTo>
                <a:cubicBezTo>
                  <a:pt x="17669" y="75770"/>
                  <a:pt x="17487" y="75702"/>
                  <a:pt x="17260" y="75565"/>
                </a:cubicBezTo>
                <a:cubicBezTo>
                  <a:pt x="17032" y="75451"/>
                  <a:pt x="16782" y="75270"/>
                  <a:pt x="16350" y="74815"/>
                </a:cubicBezTo>
                <a:cubicBezTo>
                  <a:pt x="15827" y="74246"/>
                  <a:pt x="16168" y="74428"/>
                  <a:pt x="15964" y="74201"/>
                </a:cubicBezTo>
                <a:cubicBezTo>
                  <a:pt x="15964" y="74201"/>
                  <a:pt x="15895" y="74110"/>
                  <a:pt x="15622" y="73882"/>
                </a:cubicBezTo>
                <a:cubicBezTo>
                  <a:pt x="15190" y="73473"/>
                  <a:pt x="14781" y="73018"/>
                  <a:pt x="14394" y="72586"/>
                </a:cubicBezTo>
                <a:lnTo>
                  <a:pt x="14394" y="72586"/>
                </a:lnTo>
                <a:lnTo>
                  <a:pt x="14713" y="73246"/>
                </a:lnTo>
                <a:cubicBezTo>
                  <a:pt x="14292" y="72903"/>
                  <a:pt x="13914" y="72453"/>
                  <a:pt x="13842" y="72453"/>
                </a:cubicBezTo>
                <a:cubicBezTo>
                  <a:pt x="13812" y="72453"/>
                  <a:pt x="13836" y="72533"/>
                  <a:pt x="13934" y="72734"/>
                </a:cubicBezTo>
                <a:lnTo>
                  <a:pt x="13934" y="72734"/>
                </a:lnTo>
                <a:cubicBezTo>
                  <a:pt x="13781" y="72441"/>
                  <a:pt x="13435" y="72028"/>
                  <a:pt x="13030" y="71495"/>
                </a:cubicBezTo>
                <a:cubicBezTo>
                  <a:pt x="12621" y="70926"/>
                  <a:pt x="12075" y="70312"/>
                  <a:pt x="11575" y="69675"/>
                </a:cubicBezTo>
                <a:cubicBezTo>
                  <a:pt x="11074" y="69016"/>
                  <a:pt x="10597" y="68379"/>
                  <a:pt x="10210" y="67879"/>
                </a:cubicBezTo>
                <a:cubicBezTo>
                  <a:pt x="9869" y="67333"/>
                  <a:pt x="9596" y="66947"/>
                  <a:pt x="9528" y="66765"/>
                </a:cubicBezTo>
                <a:cubicBezTo>
                  <a:pt x="8755" y="65946"/>
                  <a:pt x="8209" y="64968"/>
                  <a:pt x="7527" y="63763"/>
                </a:cubicBezTo>
                <a:lnTo>
                  <a:pt x="7527" y="63763"/>
                </a:lnTo>
                <a:cubicBezTo>
                  <a:pt x="7591" y="63912"/>
                  <a:pt x="7595" y="64061"/>
                  <a:pt x="7539" y="64061"/>
                </a:cubicBezTo>
                <a:cubicBezTo>
                  <a:pt x="7536" y="64061"/>
                  <a:pt x="7531" y="64060"/>
                  <a:pt x="7527" y="64059"/>
                </a:cubicBezTo>
                <a:cubicBezTo>
                  <a:pt x="7436" y="64059"/>
                  <a:pt x="7277" y="63854"/>
                  <a:pt x="7004" y="63331"/>
                </a:cubicBezTo>
                <a:lnTo>
                  <a:pt x="7004" y="63331"/>
                </a:lnTo>
                <a:cubicBezTo>
                  <a:pt x="7024" y="63335"/>
                  <a:pt x="7042" y="63337"/>
                  <a:pt x="7058" y="63337"/>
                </a:cubicBezTo>
                <a:cubicBezTo>
                  <a:pt x="7560" y="63337"/>
                  <a:pt x="6262" y="61390"/>
                  <a:pt x="6189" y="60349"/>
                </a:cubicBezTo>
                <a:lnTo>
                  <a:pt x="6189" y="60349"/>
                </a:lnTo>
                <a:cubicBezTo>
                  <a:pt x="6186" y="60376"/>
                  <a:pt x="6179" y="60388"/>
                  <a:pt x="6168" y="60388"/>
                </a:cubicBezTo>
                <a:cubicBezTo>
                  <a:pt x="6091" y="60388"/>
                  <a:pt x="5820" y="59799"/>
                  <a:pt x="5549" y="59238"/>
                </a:cubicBezTo>
                <a:cubicBezTo>
                  <a:pt x="5325" y="58742"/>
                  <a:pt x="5112" y="58269"/>
                  <a:pt x="5029" y="58269"/>
                </a:cubicBezTo>
                <a:cubicBezTo>
                  <a:pt x="4994" y="58269"/>
                  <a:pt x="4983" y="58353"/>
                  <a:pt x="5003" y="58556"/>
                </a:cubicBezTo>
                <a:cubicBezTo>
                  <a:pt x="4685" y="57623"/>
                  <a:pt x="5162" y="58442"/>
                  <a:pt x="5003" y="57692"/>
                </a:cubicBezTo>
                <a:cubicBezTo>
                  <a:pt x="3980" y="55577"/>
                  <a:pt x="3411" y="52780"/>
                  <a:pt x="2752" y="49983"/>
                </a:cubicBezTo>
                <a:cubicBezTo>
                  <a:pt x="2748" y="49981"/>
                  <a:pt x="2744" y="49980"/>
                  <a:pt x="2740" y="49980"/>
                </a:cubicBezTo>
                <a:cubicBezTo>
                  <a:pt x="2693" y="49980"/>
                  <a:pt x="2678" y="50137"/>
                  <a:pt x="2621" y="50137"/>
                </a:cubicBezTo>
                <a:cubicBezTo>
                  <a:pt x="2583" y="50137"/>
                  <a:pt x="2528" y="50070"/>
                  <a:pt x="2433" y="49846"/>
                </a:cubicBezTo>
                <a:lnTo>
                  <a:pt x="2479" y="48277"/>
                </a:lnTo>
                <a:cubicBezTo>
                  <a:pt x="2411" y="48004"/>
                  <a:pt x="2297" y="47891"/>
                  <a:pt x="2206" y="47731"/>
                </a:cubicBezTo>
                <a:cubicBezTo>
                  <a:pt x="2092" y="47550"/>
                  <a:pt x="2024" y="47299"/>
                  <a:pt x="2069" y="46776"/>
                </a:cubicBezTo>
                <a:lnTo>
                  <a:pt x="2069" y="46776"/>
                </a:lnTo>
                <a:cubicBezTo>
                  <a:pt x="2056" y="46859"/>
                  <a:pt x="2025" y="46983"/>
                  <a:pt x="1988" y="46983"/>
                </a:cubicBezTo>
                <a:cubicBezTo>
                  <a:pt x="1964" y="46983"/>
                  <a:pt x="1937" y="46929"/>
                  <a:pt x="1910" y="46776"/>
                </a:cubicBezTo>
                <a:cubicBezTo>
                  <a:pt x="1637" y="43934"/>
                  <a:pt x="1387" y="41046"/>
                  <a:pt x="1478" y="38135"/>
                </a:cubicBezTo>
                <a:cubicBezTo>
                  <a:pt x="1546" y="35247"/>
                  <a:pt x="1956" y="32314"/>
                  <a:pt x="2956" y="29631"/>
                </a:cubicBezTo>
                <a:lnTo>
                  <a:pt x="2956" y="29631"/>
                </a:lnTo>
                <a:cubicBezTo>
                  <a:pt x="2837" y="29877"/>
                  <a:pt x="2776" y="29977"/>
                  <a:pt x="2754" y="29977"/>
                </a:cubicBezTo>
                <a:cubicBezTo>
                  <a:pt x="2714" y="29977"/>
                  <a:pt x="2807" y="29636"/>
                  <a:pt x="2911" y="29267"/>
                </a:cubicBezTo>
                <a:lnTo>
                  <a:pt x="2911" y="29267"/>
                </a:lnTo>
                <a:cubicBezTo>
                  <a:pt x="2868" y="29381"/>
                  <a:pt x="2836" y="29419"/>
                  <a:pt x="2810" y="29419"/>
                </a:cubicBezTo>
                <a:cubicBezTo>
                  <a:pt x="2756" y="29419"/>
                  <a:pt x="2722" y="29263"/>
                  <a:pt x="2656" y="29263"/>
                </a:cubicBezTo>
                <a:cubicBezTo>
                  <a:pt x="2650" y="29263"/>
                  <a:pt x="2644" y="29264"/>
                  <a:pt x="2638" y="29267"/>
                </a:cubicBezTo>
                <a:cubicBezTo>
                  <a:pt x="2934" y="28516"/>
                  <a:pt x="3206" y="27743"/>
                  <a:pt x="3570" y="27038"/>
                </a:cubicBezTo>
                <a:cubicBezTo>
                  <a:pt x="3525" y="26788"/>
                  <a:pt x="3729" y="26174"/>
                  <a:pt x="3934" y="25583"/>
                </a:cubicBezTo>
                <a:cubicBezTo>
                  <a:pt x="4161" y="25014"/>
                  <a:pt x="4412" y="24469"/>
                  <a:pt x="4343" y="24309"/>
                </a:cubicBezTo>
                <a:lnTo>
                  <a:pt x="4343" y="24309"/>
                </a:lnTo>
                <a:lnTo>
                  <a:pt x="4071" y="25014"/>
                </a:lnTo>
                <a:cubicBezTo>
                  <a:pt x="4098" y="24806"/>
                  <a:pt x="4071" y="24724"/>
                  <a:pt x="4007" y="24724"/>
                </a:cubicBezTo>
                <a:cubicBezTo>
                  <a:pt x="3910" y="24724"/>
                  <a:pt x="3730" y="24909"/>
                  <a:pt x="3525" y="25128"/>
                </a:cubicBezTo>
                <a:cubicBezTo>
                  <a:pt x="3223" y="25470"/>
                  <a:pt x="2921" y="25901"/>
                  <a:pt x="2761" y="25901"/>
                </a:cubicBezTo>
                <a:cubicBezTo>
                  <a:pt x="2740" y="25901"/>
                  <a:pt x="2722" y="25894"/>
                  <a:pt x="2706" y="25878"/>
                </a:cubicBezTo>
                <a:cubicBezTo>
                  <a:pt x="2683" y="26174"/>
                  <a:pt x="2570" y="26492"/>
                  <a:pt x="2433" y="26833"/>
                </a:cubicBezTo>
                <a:cubicBezTo>
                  <a:pt x="2297" y="27175"/>
                  <a:pt x="2092" y="27561"/>
                  <a:pt x="1933" y="27948"/>
                </a:cubicBezTo>
                <a:cubicBezTo>
                  <a:pt x="1774" y="28357"/>
                  <a:pt x="1615" y="28789"/>
                  <a:pt x="1478" y="29244"/>
                </a:cubicBezTo>
                <a:cubicBezTo>
                  <a:pt x="1433" y="29471"/>
                  <a:pt x="1364" y="29699"/>
                  <a:pt x="1319" y="29926"/>
                </a:cubicBezTo>
                <a:cubicBezTo>
                  <a:pt x="1296" y="30176"/>
                  <a:pt x="1296" y="30404"/>
                  <a:pt x="1296" y="30654"/>
                </a:cubicBezTo>
                <a:cubicBezTo>
                  <a:pt x="1262" y="30742"/>
                  <a:pt x="1240" y="30775"/>
                  <a:pt x="1226" y="30775"/>
                </a:cubicBezTo>
                <a:cubicBezTo>
                  <a:pt x="1183" y="30775"/>
                  <a:pt x="1213" y="30459"/>
                  <a:pt x="1169" y="30459"/>
                </a:cubicBezTo>
                <a:cubicBezTo>
                  <a:pt x="1161" y="30459"/>
                  <a:pt x="1151" y="30470"/>
                  <a:pt x="1137" y="30495"/>
                </a:cubicBezTo>
                <a:cubicBezTo>
                  <a:pt x="1183" y="30995"/>
                  <a:pt x="1092" y="31563"/>
                  <a:pt x="819" y="32632"/>
                </a:cubicBezTo>
                <a:lnTo>
                  <a:pt x="796" y="32496"/>
                </a:lnTo>
                <a:cubicBezTo>
                  <a:pt x="705" y="33269"/>
                  <a:pt x="614" y="33906"/>
                  <a:pt x="523" y="34520"/>
                </a:cubicBezTo>
                <a:cubicBezTo>
                  <a:pt x="409" y="35111"/>
                  <a:pt x="387" y="35657"/>
                  <a:pt x="318" y="36225"/>
                </a:cubicBezTo>
                <a:cubicBezTo>
                  <a:pt x="159" y="37362"/>
                  <a:pt x="68" y="38545"/>
                  <a:pt x="0" y="40273"/>
                </a:cubicBezTo>
                <a:lnTo>
                  <a:pt x="182" y="40023"/>
                </a:lnTo>
                <a:lnTo>
                  <a:pt x="182" y="40023"/>
                </a:lnTo>
                <a:cubicBezTo>
                  <a:pt x="182" y="40750"/>
                  <a:pt x="114" y="40910"/>
                  <a:pt x="91" y="41273"/>
                </a:cubicBezTo>
                <a:cubicBezTo>
                  <a:pt x="128" y="41376"/>
                  <a:pt x="155" y="41420"/>
                  <a:pt x="175" y="41420"/>
                </a:cubicBezTo>
                <a:cubicBezTo>
                  <a:pt x="293" y="41420"/>
                  <a:pt x="140" y="39822"/>
                  <a:pt x="276" y="39822"/>
                </a:cubicBezTo>
                <a:cubicBezTo>
                  <a:pt x="297" y="39822"/>
                  <a:pt x="326" y="39862"/>
                  <a:pt x="364" y="39954"/>
                </a:cubicBezTo>
                <a:cubicBezTo>
                  <a:pt x="273" y="40205"/>
                  <a:pt x="250" y="40659"/>
                  <a:pt x="250" y="41182"/>
                </a:cubicBezTo>
                <a:cubicBezTo>
                  <a:pt x="250" y="41728"/>
                  <a:pt x="227" y="42388"/>
                  <a:pt x="296" y="43002"/>
                </a:cubicBezTo>
                <a:cubicBezTo>
                  <a:pt x="341" y="43638"/>
                  <a:pt x="387" y="44252"/>
                  <a:pt x="409" y="44753"/>
                </a:cubicBezTo>
                <a:cubicBezTo>
                  <a:pt x="409" y="45276"/>
                  <a:pt x="432" y="45662"/>
                  <a:pt x="341" y="45844"/>
                </a:cubicBezTo>
                <a:cubicBezTo>
                  <a:pt x="391" y="46192"/>
                  <a:pt x="425" y="46287"/>
                  <a:pt x="454" y="46287"/>
                </a:cubicBezTo>
                <a:cubicBezTo>
                  <a:pt x="488" y="46287"/>
                  <a:pt x="513" y="46151"/>
                  <a:pt x="547" y="46151"/>
                </a:cubicBezTo>
                <a:cubicBezTo>
                  <a:pt x="576" y="46151"/>
                  <a:pt x="610" y="46246"/>
                  <a:pt x="660" y="46594"/>
                </a:cubicBezTo>
                <a:lnTo>
                  <a:pt x="591" y="46913"/>
                </a:lnTo>
                <a:lnTo>
                  <a:pt x="773" y="47186"/>
                </a:lnTo>
                <a:cubicBezTo>
                  <a:pt x="841" y="47913"/>
                  <a:pt x="819" y="48300"/>
                  <a:pt x="705" y="48345"/>
                </a:cubicBezTo>
                <a:cubicBezTo>
                  <a:pt x="682" y="48164"/>
                  <a:pt x="591" y="47845"/>
                  <a:pt x="546" y="47663"/>
                </a:cubicBezTo>
                <a:lnTo>
                  <a:pt x="546" y="47663"/>
                </a:lnTo>
                <a:cubicBezTo>
                  <a:pt x="591" y="48641"/>
                  <a:pt x="1069" y="50347"/>
                  <a:pt x="1137" y="50665"/>
                </a:cubicBezTo>
                <a:lnTo>
                  <a:pt x="1046" y="50119"/>
                </a:lnTo>
                <a:lnTo>
                  <a:pt x="978" y="49573"/>
                </a:lnTo>
                <a:lnTo>
                  <a:pt x="978" y="49573"/>
                </a:lnTo>
                <a:cubicBezTo>
                  <a:pt x="1342" y="51097"/>
                  <a:pt x="1751" y="52780"/>
                  <a:pt x="2251" y="54394"/>
                </a:cubicBezTo>
                <a:cubicBezTo>
                  <a:pt x="2752" y="56032"/>
                  <a:pt x="3320" y="57646"/>
                  <a:pt x="4002" y="58965"/>
                </a:cubicBezTo>
                <a:lnTo>
                  <a:pt x="4002" y="58738"/>
                </a:lnTo>
                <a:cubicBezTo>
                  <a:pt x="4480" y="59761"/>
                  <a:pt x="4639" y="60193"/>
                  <a:pt x="4821" y="60648"/>
                </a:cubicBezTo>
                <a:cubicBezTo>
                  <a:pt x="4912" y="60875"/>
                  <a:pt x="4980" y="61103"/>
                  <a:pt x="5117" y="61421"/>
                </a:cubicBezTo>
                <a:cubicBezTo>
                  <a:pt x="5251" y="61734"/>
                  <a:pt x="5407" y="62136"/>
                  <a:pt x="5716" y="62669"/>
                </a:cubicBezTo>
                <a:lnTo>
                  <a:pt x="5716" y="62669"/>
                </a:lnTo>
                <a:cubicBezTo>
                  <a:pt x="6004" y="63075"/>
                  <a:pt x="6332" y="63625"/>
                  <a:pt x="6617" y="64218"/>
                </a:cubicBezTo>
                <a:cubicBezTo>
                  <a:pt x="6569" y="64151"/>
                  <a:pt x="6539" y="64123"/>
                  <a:pt x="6525" y="64123"/>
                </a:cubicBezTo>
                <a:cubicBezTo>
                  <a:pt x="6484" y="64123"/>
                  <a:pt x="6551" y="64330"/>
                  <a:pt x="6617" y="64514"/>
                </a:cubicBezTo>
                <a:cubicBezTo>
                  <a:pt x="6676" y="64688"/>
                  <a:pt x="6734" y="64844"/>
                  <a:pt x="6703" y="64844"/>
                </a:cubicBezTo>
                <a:cubicBezTo>
                  <a:pt x="6685" y="64844"/>
                  <a:pt x="6639" y="64795"/>
                  <a:pt x="6549" y="64673"/>
                </a:cubicBezTo>
                <a:lnTo>
                  <a:pt x="6549" y="64673"/>
                </a:lnTo>
                <a:cubicBezTo>
                  <a:pt x="7254" y="65719"/>
                  <a:pt x="7436" y="65969"/>
                  <a:pt x="7572" y="66105"/>
                </a:cubicBezTo>
                <a:cubicBezTo>
                  <a:pt x="7732" y="66242"/>
                  <a:pt x="7823" y="66310"/>
                  <a:pt x="8414" y="66901"/>
                </a:cubicBezTo>
                <a:lnTo>
                  <a:pt x="8505" y="67288"/>
                </a:lnTo>
                <a:cubicBezTo>
                  <a:pt x="8914" y="67674"/>
                  <a:pt x="8982" y="67697"/>
                  <a:pt x="9733" y="68698"/>
                </a:cubicBezTo>
                <a:cubicBezTo>
                  <a:pt x="9578" y="68538"/>
                  <a:pt x="9503" y="68480"/>
                  <a:pt x="9472" y="68480"/>
                </a:cubicBezTo>
                <a:cubicBezTo>
                  <a:pt x="9390" y="68480"/>
                  <a:pt x="9618" y="68882"/>
                  <a:pt x="9525" y="68882"/>
                </a:cubicBezTo>
                <a:cubicBezTo>
                  <a:pt x="9487" y="68882"/>
                  <a:pt x="9396" y="68816"/>
                  <a:pt x="9210" y="68629"/>
                </a:cubicBezTo>
                <a:lnTo>
                  <a:pt x="9210" y="68629"/>
                </a:lnTo>
                <a:cubicBezTo>
                  <a:pt x="9551" y="69198"/>
                  <a:pt x="9869" y="69675"/>
                  <a:pt x="10188" y="70062"/>
                </a:cubicBezTo>
                <a:cubicBezTo>
                  <a:pt x="10483" y="70471"/>
                  <a:pt x="10779" y="70812"/>
                  <a:pt x="11074" y="71085"/>
                </a:cubicBezTo>
                <a:cubicBezTo>
                  <a:pt x="11643" y="71654"/>
                  <a:pt x="12052" y="72109"/>
                  <a:pt x="12280" y="72723"/>
                </a:cubicBezTo>
                <a:cubicBezTo>
                  <a:pt x="12408" y="72790"/>
                  <a:pt x="12489" y="72819"/>
                  <a:pt x="12533" y="72819"/>
                </a:cubicBezTo>
                <a:cubicBezTo>
                  <a:pt x="12682" y="72819"/>
                  <a:pt x="12397" y="72473"/>
                  <a:pt x="12098" y="72086"/>
                </a:cubicBezTo>
                <a:cubicBezTo>
                  <a:pt x="11780" y="71675"/>
                  <a:pt x="11401" y="71248"/>
                  <a:pt x="11415" y="71248"/>
                </a:cubicBezTo>
                <a:cubicBezTo>
                  <a:pt x="11418" y="71248"/>
                  <a:pt x="11439" y="71268"/>
                  <a:pt x="11484" y="71313"/>
                </a:cubicBezTo>
                <a:cubicBezTo>
                  <a:pt x="11438" y="71217"/>
                  <a:pt x="11437" y="71175"/>
                  <a:pt x="11470" y="71175"/>
                </a:cubicBezTo>
                <a:cubicBezTo>
                  <a:pt x="11615" y="71175"/>
                  <a:pt x="12421" y="71998"/>
                  <a:pt x="12848" y="72518"/>
                </a:cubicBezTo>
                <a:cubicBezTo>
                  <a:pt x="13121" y="72814"/>
                  <a:pt x="13280" y="73155"/>
                  <a:pt x="13553" y="73632"/>
                </a:cubicBezTo>
                <a:cubicBezTo>
                  <a:pt x="13667" y="73860"/>
                  <a:pt x="13826" y="74110"/>
                  <a:pt x="14053" y="74405"/>
                </a:cubicBezTo>
                <a:cubicBezTo>
                  <a:pt x="14281" y="74701"/>
                  <a:pt x="14576" y="75019"/>
                  <a:pt x="14963" y="75383"/>
                </a:cubicBezTo>
                <a:cubicBezTo>
                  <a:pt x="14804" y="75247"/>
                  <a:pt x="14781" y="75247"/>
                  <a:pt x="14622" y="75110"/>
                </a:cubicBezTo>
                <a:lnTo>
                  <a:pt x="14622" y="75110"/>
                </a:lnTo>
                <a:cubicBezTo>
                  <a:pt x="15145" y="75724"/>
                  <a:pt x="15827" y="76088"/>
                  <a:pt x="16464" y="76839"/>
                </a:cubicBezTo>
                <a:cubicBezTo>
                  <a:pt x="16988" y="76985"/>
                  <a:pt x="17357" y="77557"/>
                  <a:pt x="17661" y="77557"/>
                </a:cubicBezTo>
                <a:cubicBezTo>
                  <a:pt x="17687" y="77557"/>
                  <a:pt x="17712" y="77552"/>
                  <a:pt x="17737" y="77543"/>
                </a:cubicBezTo>
                <a:lnTo>
                  <a:pt x="16214" y="76338"/>
                </a:lnTo>
                <a:lnTo>
                  <a:pt x="16214" y="76338"/>
                </a:lnTo>
                <a:cubicBezTo>
                  <a:pt x="17101" y="76975"/>
                  <a:pt x="18078" y="77407"/>
                  <a:pt x="19420" y="78612"/>
                </a:cubicBezTo>
                <a:cubicBezTo>
                  <a:pt x="19284" y="78567"/>
                  <a:pt x="18806" y="78294"/>
                  <a:pt x="18488" y="78112"/>
                </a:cubicBezTo>
                <a:lnTo>
                  <a:pt x="18488" y="78112"/>
                </a:lnTo>
                <a:cubicBezTo>
                  <a:pt x="18851" y="78499"/>
                  <a:pt x="19329" y="78680"/>
                  <a:pt x="19716" y="79090"/>
                </a:cubicBezTo>
                <a:cubicBezTo>
                  <a:pt x="19703" y="79096"/>
                  <a:pt x="19687" y="79099"/>
                  <a:pt x="19669" y="79099"/>
                </a:cubicBezTo>
                <a:cubicBezTo>
                  <a:pt x="19278" y="79099"/>
                  <a:pt x="17738" y="77720"/>
                  <a:pt x="16759" y="77111"/>
                </a:cubicBezTo>
                <a:lnTo>
                  <a:pt x="16759" y="77111"/>
                </a:lnTo>
                <a:cubicBezTo>
                  <a:pt x="16941" y="77362"/>
                  <a:pt x="17396" y="77680"/>
                  <a:pt x="17737" y="77930"/>
                </a:cubicBezTo>
                <a:cubicBezTo>
                  <a:pt x="18024" y="78121"/>
                  <a:pt x="18215" y="78264"/>
                  <a:pt x="18065" y="78264"/>
                </a:cubicBezTo>
                <a:cubicBezTo>
                  <a:pt x="18039" y="78264"/>
                  <a:pt x="18003" y="78260"/>
                  <a:pt x="17955" y="78251"/>
                </a:cubicBezTo>
                <a:lnTo>
                  <a:pt x="17955" y="78251"/>
                </a:lnTo>
                <a:cubicBezTo>
                  <a:pt x="18903" y="78441"/>
                  <a:pt x="19563" y="79592"/>
                  <a:pt x="20966" y="80113"/>
                </a:cubicBezTo>
                <a:lnTo>
                  <a:pt x="20784" y="80227"/>
                </a:lnTo>
                <a:cubicBezTo>
                  <a:pt x="20989" y="80318"/>
                  <a:pt x="21421" y="80522"/>
                  <a:pt x="21762" y="80750"/>
                </a:cubicBezTo>
                <a:lnTo>
                  <a:pt x="21012" y="80522"/>
                </a:lnTo>
                <a:lnTo>
                  <a:pt x="21012" y="80522"/>
                </a:lnTo>
                <a:cubicBezTo>
                  <a:pt x="21285" y="80636"/>
                  <a:pt x="21512" y="80795"/>
                  <a:pt x="21762" y="80954"/>
                </a:cubicBezTo>
                <a:cubicBezTo>
                  <a:pt x="21990" y="81114"/>
                  <a:pt x="22217" y="81273"/>
                  <a:pt x="22444" y="81432"/>
                </a:cubicBezTo>
                <a:cubicBezTo>
                  <a:pt x="22899" y="81773"/>
                  <a:pt x="23331" y="82114"/>
                  <a:pt x="23854" y="82342"/>
                </a:cubicBezTo>
                <a:cubicBezTo>
                  <a:pt x="21830" y="81159"/>
                  <a:pt x="23513" y="81887"/>
                  <a:pt x="22717" y="81273"/>
                </a:cubicBezTo>
                <a:lnTo>
                  <a:pt x="22717" y="81273"/>
                </a:lnTo>
                <a:cubicBezTo>
                  <a:pt x="23377" y="81591"/>
                  <a:pt x="23763" y="81819"/>
                  <a:pt x="24036" y="82023"/>
                </a:cubicBezTo>
                <a:cubicBezTo>
                  <a:pt x="24332" y="82228"/>
                  <a:pt x="24491" y="82364"/>
                  <a:pt x="24650" y="82524"/>
                </a:cubicBezTo>
                <a:cubicBezTo>
                  <a:pt x="24832" y="82705"/>
                  <a:pt x="25014" y="82865"/>
                  <a:pt x="25332" y="83092"/>
                </a:cubicBezTo>
                <a:cubicBezTo>
                  <a:pt x="25651" y="83319"/>
                  <a:pt x="26106" y="83615"/>
                  <a:pt x="26856" y="83911"/>
                </a:cubicBezTo>
                <a:cubicBezTo>
                  <a:pt x="26651" y="83820"/>
                  <a:pt x="26287" y="83638"/>
                  <a:pt x="26060" y="83479"/>
                </a:cubicBezTo>
                <a:cubicBezTo>
                  <a:pt x="25897" y="83364"/>
                  <a:pt x="25804" y="83273"/>
                  <a:pt x="25882" y="83273"/>
                </a:cubicBezTo>
                <a:cubicBezTo>
                  <a:pt x="25913" y="83273"/>
                  <a:pt x="25970" y="83287"/>
                  <a:pt x="26060" y="83319"/>
                </a:cubicBezTo>
                <a:cubicBezTo>
                  <a:pt x="26606" y="83638"/>
                  <a:pt x="27333" y="84024"/>
                  <a:pt x="27629" y="84252"/>
                </a:cubicBezTo>
                <a:cubicBezTo>
                  <a:pt x="28189" y="84487"/>
                  <a:pt x="28417" y="84568"/>
                  <a:pt x="28476" y="84568"/>
                </a:cubicBezTo>
                <a:cubicBezTo>
                  <a:pt x="28604" y="84568"/>
                  <a:pt x="27926" y="84186"/>
                  <a:pt x="28098" y="84186"/>
                </a:cubicBezTo>
                <a:cubicBezTo>
                  <a:pt x="28129" y="84186"/>
                  <a:pt x="28189" y="84199"/>
                  <a:pt x="28289" y="84229"/>
                </a:cubicBezTo>
                <a:cubicBezTo>
                  <a:pt x="28880" y="84729"/>
                  <a:pt x="29312" y="84525"/>
                  <a:pt x="30199" y="84798"/>
                </a:cubicBezTo>
                <a:lnTo>
                  <a:pt x="30153" y="84957"/>
                </a:lnTo>
                <a:cubicBezTo>
                  <a:pt x="30880" y="85283"/>
                  <a:pt x="31219" y="85358"/>
                  <a:pt x="31406" y="85358"/>
                </a:cubicBezTo>
                <a:cubicBezTo>
                  <a:pt x="31505" y="85358"/>
                  <a:pt x="31561" y="85336"/>
                  <a:pt x="31609" y="85321"/>
                </a:cubicBezTo>
                <a:cubicBezTo>
                  <a:pt x="31660" y="85306"/>
                  <a:pt x="31707" y="85291"/>
                  <a:pt x="31782" y="85291"/>
                </a:cubicBezTo>
                <a:cubicBezTo>
                  <a:pt x="31937" y="85291"/>
                  <a:pt x="32213" y="85355"/>
                  <a:pt x="32905" y="85616"/>
                </a:cubicBezTo>
                <a:lnTo>
                  <a:pt x="31950" y="85593"/>
                </a:lnTo>
                <a:lnTo>
                  <a:pt x="31950" y="85593"/>
                </a:lnTo>
                <a:lnTo>
                  <a:pt x="33064" y="85844"/>
                </a:lnTo>
                <a:lnTo>
                  <a:pt x="32791" y="85980"/>
                </a:lnTo>
                <a:cubicBezTo>
                  <a:pt x="33405" y="86094"/>
                  <a:pt x="33814" y="86162"/>
                  <a:pt x="34201" y="86253"/>
                </a:cubicBezTo>
                <a:cubicBezTo>
                  <a:pt x="34610" y="86344"/>
                  <a:pt x="34997" y="86458"/>
                  <a:pt x="35588" y="86617"/>
                </a:cubicBezTo>
                <a:cubicBezTo>
                  <a:pt x="35428" y="86500"/>
                  <a:pt x="35557" y="86421"/>
                  <a:pt x="35952" y="86421"/>
                </a:cubicBezTo>
                <a:cubicBezTo>
                  <a:pt x="36173" y="86421"/>
                  <a:pt x="36478" y="86446"/>
                  <a:pt x="36862" y="86503"/>
                </a:cubicBezTo>
                <a:cubicBezTo>
                  <a:pt x="37566" y="86730"/>
                  <a:pt x="36429" y="86617"/>
                  <a:pt x="37953" y="86844"/>
                </a:cubicBezTo>
                <a:cubicBezTo>
                  <a:pt x="37785" y="86865"/>
                  <a:pt x="37607" y="86896"/>
                  <a:pt x="37403" y="86896"/>
                </a:cubicBezTo>
                <a:cubicBezTo>
                  <a:pt x="37167" y="86896"/>
                  <a:pt x="36896" y="86854"/>
                  <a:pt x="36566" y="86708"/>
                </a:cubicBezTo>
                <a:cubicBezTo>
                  <a:pt x="36475" y="86753"/>
                  <a:pt x="36202" y="86753"/>
                  <a:pt x="36111" y="86799"/>
                </a:cubicBezTo>
                <a:cubicBezTo>
                  <a:pt x="36831" y="87032"/>
                  <a:pt x="37925" y="87146"/>
                  <a:pt x="38532" y="87216"/>
                </a:cubicBezTo>
                <a:lnTo>
                  <a:pt x="38532" y="87216"/>
                </a:lnTo>
                <a:cubicBezTo>
                  <a:pt x="38344" y="87191"/>
                  <a:pt x="38160" y="87150"/>
                  <a:pt x="38067" y="87094"/>
                </a:cubicBezTo>
                <a:lnTo>
                  <a:pt x="38067" y="87094"/>
                </a:lnTo>
                <a:cubicBezTo>
                  <a:pt x="38309" y="87109"/>
                  <a:pt x="38554" y="87114"/>
                  <a:pt x="38801" y="87114"/>
                </a:cubicBezTo>
                <a:cubicBezTo>
                  <a:pt x="39295" y="87114"/>
                  <a:pt x="39795" y="87094"/>
                  <a:pt x="40295" y="87094"/>
                </a:cubicBezTo>
                <a:cubicBezTo>
                  <a:pt x="40636" y="87185"/>
                  <a:pt x="40363" y="87208"/>
                  <a:pt x="40091" y="87231"/>
                </a:cubicBezTo>
                <a:cubicBezTo>
                  <a:pt x="40217" y="87237"/>
                  <a:pt x="40334" y="87240"/>
                  <a:pt x="40452" y="87240"/>
                </a:cubicBezTo>
                <a:cubicBezTo>
                  <a:pt x="40738" y="87240"/>
                  <a:pt x="41034" y="87224"/>
                  <a:pt x="41500" y="87208"/>
                </a:cubicBezTo>
                <a:lnTo>
                  <a:pt x="41500" y="87208"/>
                </a:lnTo>
                <a:cubicBezTo>
                  <a:pt x="41432" y="87299"/>
                  <a:pt x="41387" y="87367"/>
                  <a:pt x="41250" y="87435"/>
                </a:cubicBezTo>
                <a:cubicBezTo>
                  <a:pt x="41133" y="87475"/>
                  <a:pt x="40947" y="87531"/>
                  <a:pt x="40591" y="87531"/>
                </a:cubicBezTo>
                <a:cubicBezTo>
                  <a:pt x="40535" y="87531"/>
                  <a:pt x="40474" y="87529"/>
                  <a:pt x="40409" y="87526"/>
                </a:cubicBezTo>
                <a:lnTo>
                  <a:pt x="40409" y="87526"/>
                </a:lnTo>
                <a:cubicBezTo>
                  <a:pt x="40516" y="87533"/>
                  <a:pt x="40622" y="87536"/>
                  <a:pt x="40728" y="87536"/>
                </a:cubicBezTo>
                <a:cubicBezTo>
                  <a:pt x="40984" y="87536"/>
                  <a:pt x="41237" y="87520"/>
                  <a:pt x="41478" y="87504"/>
                </a:cubicBezTo>
                <a:lnTo>
                  <a:pt x="42547" y="87458"/>
                </a:lnTo>
                <a:cubicBezTo>
                  <a:pt x="42706" y="87526"/>
                  <a:pt x="43638" y="87663"/>
                  <a:pt x="43365" y="87708"/>
                </a:cubicBezTo>
                <a:cubicBezTo>
                  <a:pt x="43458" y="87715"/>
                  <a:pt x="43554" y="87719"/>
                  <a:pt x="43653" y="87719"/>
                </a:cubicBezTo>
                <a:cubicBezTo>
                  <a:pt x="44186" y="87719"/>
                  <a:pt x="44805" y="87626"/>
                  <a:pt x="45457" y="87549"/>
                </a:cubicBezTo>
                <a:cubicBezTo>
                  <a:pt x="45662" y="87526"/>
                  <a:pt x="45844" y="87504"/>
                  <a:pt x="46048" y="87481"/>
                </a:cubicBezTo>
                <a:cubicBezTo>
                  <a:pt x="46253" y="87435"/>
                  <a:pt x="46435" y="87413"/>
                  <a:pt x="46640" y="87390"/>
                </a:cubicBezTo>
                <a:cubicBezTo>
                  <a:pt x="47026" y="87322"/>
                  <a:pt x="47436" y="87276"/>
                  <a:pt x="47822" y="87276"/>
                </a:cubicBezTo>
                <a:cubicBezTo>
                  <a:pt x="47913" y="87231"/>
                  <a:pt x="48072" y="87185"/>
                  <a:pt x="48391" y="87140"/>
                </a:cubicBezTo>
                <a:cubicBezTo>
                  <a:pt x="49846" y="86958"/>
                  <a:pt x="51165" y="86935"/>
                  <a:pt x="52825" y="86321"/>
                </a:cubicBezTo>
                <a:cubicBezTo>
                  <a:pt x="53166" y="86321"/>
                  <a:pt x="53507" y="86344"/>
                  <a:pt x="53848" y="86344"/>
                </a:cubicBezTo>
                <a:cubicBezTo>
                  <a:pt x="55144" y="85889"/>
                  <a:pt x="52484" y="86389"/>
                  <a:pt x="54621" y="85662"/>
                </a:cubicBezTo>
                <a:cubicBezTo>
                  <a:pt x="55115" y="85485"/>
                  <a:pt x="55356" y="85427"/>
                  <a:pt x="55475" y="85427"/>
                </a:cubicBezTo>
                <a:cubicBezTo>
                  <a:pt x="55696" y="85427"/>
                  <a:pt x="55497" y="85626"/>
                  <a:pt x="55723" y="85626"/>
                </a:cubicBezTo>
                <a:cubicBezTo>
                  <a:pt x="55750" y="85626"/>
                  <a:pt x="55785" y="85623"/>
                  <a:pt x="55827" y="85616"/>
                </a:cubicBezTo>
                <a:cubicBezTo>
                  <a:pt x="56190" y="85434"/>
                  <a:pt x="56668" y="85116"/>
                  <a:pt x="57237" y="84866"/>
                </a:cubicBezTo>
                <a:cubicBezTo>
                  <a:pt x="57532" y="84729"/>
                  <a:pt x="57828" y="84593"/>
                  <a:pt x="58169" y="84479"/>
                </a:cubicBezTo>
                <a:cubicBezTo>
                  <a:pt x="58487" y="84343"/>
                  <a:pt x="58828" y="84206"/>
                  <a:pt x="59192" y="84115"/>
                </a:cubicBezTo>
                <a:lnTo>
                  <a:pt x="59192" y="84115"/>
                </a:lnTo>
                <a:cubicBezTo>
                  <a:pt x="58760" y="84365"/>
                  <a:pt x="58396" y="84502"/>
                  <a:pt x="57987" y="84661"/>
                </a:cubicBezTo>
                <a:cubicBezTo>
                  <a:pt x="58351" y="84593"/>
                  <a:pt x="58715" y="84479"/>
                  <a:pt x="59078" y="84365"/>
                </a:cubicBezTo>
                <a:lnTo>
                  <a:pt x="59078" y="84365"/>
                </a:lnTo>
                <a:cubicBezTo>
                  <a:pt x="58510" y="84775"/>
                  <a:pt x="57964" y="85002"/>
                  <a:pt x="57714" y="85116"/>
                </a:cubicBezTo>
                <a:cubicBezTo>
                  <a:pt x="57550" y="85198"/>
                  <a:pt x="57493" y="85239"/>
                  <a:pt x="57591" y="85239"/>
                </a:cubicBezTo>
                <a:cubicBezTo>
                  <a:pt x="57657" y="85239"/>
                  <a:pt x="57791" y="85220"/>
                  <a:pt x="58010" y="85184"/>
                </a:cubicBezTo>
                <a:cubicBezTo>
                  <a:pt x="58010" y="85048"/>
                  <a:pt x="58260" y="84911"/>
                  <a:pt x="58646" y="84707"/>
                </a:cubicBezTo>
                <a:cubicBezTo>
                  <a:pt x="59010" y="84502"/>
                  <a:pt x="59510" y="84275"/>
                  <a:pt x="60011" y="84047"/>
                </a:cubicBezTo>
                <a:cubicBezTo>
                  <a:pt x="60261" y="83933"/>
                  <a:pt x="60511" y="83797"/>
                  <a:pt x="60738" y="83706"/>
                </a:cubicBezTo>
                <a:cubicBezTo>
                  <a:pt x="60966" y="83570"/>
                  <a:pt x="61171" y="83456"/>
                  <a:pt x="61352" y="83342"/>
                </a:cubicBezTo>
                <a:cubicBezTo>
                  <a:pt x="61716" y="83115"/>
                  <a:pt x="61944" y="82910"/>
                  <a:pt x="61921" y="82774"/>
                </a:cubicBezTo>
                <a:lnTo>
                  <a:pt x="62626" y="82524"/>
                </a:lnTo>
                <a:lnTo>
                  <a:pt x="62626" y="82524"/>
                </a:lnTo>
                <a:cubicBezTo>
                  <a:pt x="62444" y="82637"/>
                  <a:pt x="62421" y="82660"/>
                  <a:pt x="62239" y="82751"/>
                </a:cubicBezTo>
                <a:cubicBezTo>
                  <a:pt x="62580" y="82637"/>
                  <a:pt x="62808" y="82546"/>
                  <a:pt x="62967" y="82433"/>
                </a:cubicBezTo>
                <a:cubicBezTo>
                  <a:pt x="63126" y="82319"/>
                  <a:pt x="63217" y="82182"/>
                  <a:pt x="63331" y="82046"/>
                </a:cubicBezTo>
                <a:cubicBezTo>
                  <a:pt x="63558" y="81796"/>
                  <a:pt x="63786" y="81478"/>
                  <a:pt x="64604" y="81023"/>
                </a:cubicBezTo>
                <a:cubicBezTo>
                  <a:pt x="64900" y="80864"/>
                  <a:pt x="65127" y="80750"/>
                  <a:pt x="65264" y="80682"/>
                </a:cubicBezTo>
                <a:cubicBezTo>
                  <a:pt x="65303" y="80668"/>
                  <a:pt x="65333" y="80661"/>
                  <a:pt x="65352" y="80661"/>
                </a:cubicBezTo>
                <a:cubicBezTo>
                  <a:pt x="65396" y="80661"/>
                  <a:pt x="65370" y="80705"/>
                  <a:pt x="65241" y="80818"/>
                </a:cubicBezTo>
                <a:lnTo>
                  <a:pt x="66355" y="79863"/>
                </a:lnTo>
                <a:cubicBezTo>
                  <a:pt x="66479" y="79781"/>
                  <a:pt x="66554" y="79746"/>
                  <a:pt x="66585" y="79746"/>
                </a:cubicBezTo>
                <a:cubicBezTo>
                  <a:pt x="66621" y="79746"/>
                  <a:pt x="66592" y="79796"/>
                  <a:pt x="66501" y="79874"/>
                </a:cubicBezTo>
                <a:lnTo>
                  <a:pt x="66501" y="79874"/>
                </a:lnTo>
                <a:cubicBezTo>
                  <a:pt x="66731" y="79704"/>
                  <a:pt x="66978" y="79522"/>
                  <a:pt x="67197" y="79340"/>
                </a:cubicBezTo>
                <a:lnTo>
                  <a:pt x="68038" y="78635"/>
                </a:lnTo>
                <a:lnTo>
                  <a:pt x="68038" y="78658"/>
                </a:lnTo>
                <a:cubicBezTo>
                  <a:pt x="68220" y="78385"/>
                  <a:pt x="68697" y="77839"/>
                  <a:pt x="68925" y="77589"/>
                </a:cubicBezTo>
                <a:cubicBezTo>
                  <a:pt x="69031" y="77510"/>
                  <a:pt x="69077" y="77479"/>
                  <a:pt x="69089" y="77479"/>
                </a:cubicBezTo>
                <a:cubicBezTo>
                  <a:pt x="69124" y="77479"/>
                  <a:pt x="68814" y="77774"/>
                  <a:pt x="68887" y="77774"/>
                </a:cubicBezTo>
                <a:cubicBezTo>
                  <a:pt x="68891" y="77774"/>
                  <a:pt x="68896" y="77773"/>
                  <a:pt x="68902" y="77771"/>
                </a:cubicBezTo>
                <a:cubicBezTo>
                  <a:pt x="69175" y="77453"/>
                  <a:pt x="69425" y="77134"/>
                  <a:pt x="69698" y="76839"/>
                </a:cubicBezTo>
                <a:cubicBezTo>
                  <a:pt x="69754" y="76806"/>
                  <a:pt x="69793" y="76791"/>
                  <a:pt x="69816" y="76791"/>
                </a:cubicBezTo>
                <a:cubicBezTo>
                  <a:pt x="69970" y="76791"/>
                  <a:pt x="69430" y="77455"/>
                  <a:pt x="68857" y="77930"/>
                </a:cubicBezTo>
                <a:cubicBezTo>
                  <a:pt x="69471" y="77771"/>
                  <a:pt x="69630" y="77543"/>
                  <a:pt x="69880" y="77225"/>
                </a:cubicBezTo>
                <a:cubicBezTo>
                  <a:pt x="70016" y="77043"/>
                  <a:pt x="70176" y="76839"/>
                  <a:pt x="70426" y="76588"/>
                </a:cubicBezTo>
                <a:cubicBezTo>
                  <a:pt x="70676" y="76338"/>
                  <a:pt x="71017" y="76065"/>
                  <a:pt x="71472" y="75633"/>
                </a:cubicBezTo>
                <a:lnTo>
                  <a:pt x="71472" y="75633"/>
                </a:lnTo>
                <a:cubicBezTo>
                  <a:pt x="71244" y="75952"/>
                  <a:pt x="70994" y="76247"/>
                  <a:pt x="70721" y="76520"/>
                </a:cubicBezTo>
                <a:cubicBezTo>
                  <a:pt x="71108" y="76361"/>
                  <a:pt x="71403" y="76088"/>
                  <a:pt x="71767" y="75747"/>
                </a:cubicBezTo>
                <a:cubicBezTo>
                  <a:pt x="72108" y="75406"/>
                  <a:pt x="72495" y="75019"/>
                  <a:pt x="73018" y="74587"/>
                </a:cubicBezTo>
                <a:lnTo>
                  <a:pt x="73018" y="74587"/>
                </a:lnTo>
                <a:cubicBezTo>
                  <a:pt x="72801" y="74721"/>
                  <a:pt x="71758" y="75544"/>
                  <a:pt x="71540" y="75544"/>
                </a:cubicBezTo>
                <a:cubicBezTo>
                  <a:pt x="71461" y="75544"/>
                  <a:pt x="71489" y="75438"/>
                  <a:pt x="71699" y="75156"/>
                </a:cubicBezTo>
                <a:cubicBezTo>
                  <a:pt x="71972" y="74906"/>
                  <a:pt x="72336" y="74565"/>
                  <a:pt x="72700" y="73951"/>
                </a:cubicBezTo>
                <a:cubicBezTo>
                  <a:pt x="72713" y="73960"/>
                  <a:pt x="72728" y="73965"/>
                  <a:pt x="72744" y="73965"/>
                </a:cubicBezTo>
                <a:cubicBezTo>
                  <a:pt x="72924" y="73965"/>
                  <a:pt x="73289" y="73414"/>
                  <a:pt x="73768" y="72768"/>
                </a:cubicBezTo>
                <a:lnTo>
                  <a:pt x="73928" y="72973"/>
                </a:lnTo>
                <a:cubicBezTo>
                  <a:pt x="74451" y="72177"/>
                  <a:pt x="74314" y="72154"/>
                  <a:pt x="74542" y="71654"/>
                </a:cubicBezTo>
                <a:cubicBezTo>
                  <a:pt x="75133" y="70790"/>
                  <a:pt x="75406" y="70699"/>
                  <a:pt x="75679" y="70585"/>
                </a:cubicBezTo>
                <a:cubicBezTo>
                  <a:pt x="75929" y="70206"/>
                  <a:pt x="75981" y="70090"/>
                  <a:pt x="75943" y="70090"/>
                </a:cubicBezTo>
                <a:cubicBezTo>
                  <a:pt x="75883" y="70090"/>
                  <a:pt x="75601" y="70376"/>
                  <a:pt x="75523" y="70376"/>
                </a:cubicBezTo>
                <a:cubicBezTo>
                  <a:pt x="75465" y="70376"/>
                  <a:pt x="75515" y="70224"/>
                  <a:pt x="75838" y="69698"/>
                </a:cubicBezTo>
                <a:cubicBezTo>
                  <a:pt x="76270" y="69130"/>
                  <a:pt x="76497" y="68584"/>
                  <a:pt x="76793" y="68015"/>
                </a:cubicBezTo>
                <a:cubicBezTo>
                  <a:pt x="76929" y="67743"/>
                  <a:pt x="77043" y="67447"/>
                  <a:pt x="77179" y="67129"/>
                </a:cubicBezTo>
                <a:cubicBezTo>
                  <a:pt x="77339" y="66810"/>
                  <a:pt x="77475" y="66469"/>
                  <a:pt x="77611" y="66060"/>
                </a:cubicBezTo>
                <a:cubicBezTo>
                  <a:pt x="77746" y="65804"/>
                  <a:pt x="77807" y="65720"/>
                  <a:pt x="77831" y="65720"/>
                </a:cubicBezTo>
                <a:cubicBezTo>
                  <a:pt x="77879" y="65720"/>
                  <a:pt x="77787" y="66044"/>
                  <a:pt x="77832" y="66044"/>
                </a:cubicBezTo>
                <a:cubicBezTo>
                  <a:pt x="77842" y="66044"/>
                  <a:pt x="77859" y="66029"/>
                  <a:pt x="77884" y="65992"/>
                </a:cubicBezTo>
                <a:lnTo>
                  <a:pt x="78044" y="65128"/>
                </a:lnTo>
                <a:cubicBezTo>
                  <a:pt x="78087" y="65030"/>
                  <a:pt x="78115" y="64999"/>
                  <a:pt x="78135" y="64999"/>
                </a:cubicBezTo>
                <a:cubicBezTo>
                  <a:pt x="78156" y="64999"/>
                  <a:pt x="78168" y="65036"/>
                  <a:pt x="78180" y="65059"/>
                </a:cubicBezTo>
                <a:cubicBezTo>
                  <a:pt x="78407" y="64354"/>
                  <a:pt x="77975" y="64900"/>
                  <a:pt x="78385" y="63831"/>
                </a:cubicBezTo>
                <a:cubicBezTo>
                  <a:pt x="78316" y="63649"/>
                  <a:pt x="78589" y="63126"/>
                  <a:pt x="78930" y="62490"/>
                </a:cubicBezTo>
                <a:cubicBezTo>
                  <a:pt x="79090" y="62171"/>
                  <a:pt x="79271" y="61807"/>
                  <a:pt x="79408" y="61444"/>
                </a:cubicBezTo>
                <a:cubicBezTo>
                  <a:pt x="79499" y="61262"/>
                  <a:pt x="79567" y="61080"/>
                  <a:pt x="79613" y="60875"/>
                </a:cubicBezTo>
                <a:cubicBezTo>
                  <a:pt x="79658" y="60693"/>
                  <a:pt x="79681" y="60511"/>
                  <a:pt x="79681" y="60329"/>
                </a:cubicBezTo>
                <a:cubicBezTo>
                  <a:pt x="79719" y="60254"/>
                  <a:pt x="79745" y="60226"/>
                  <a:pt x="79764" y="60226"/>
                </a:cubicBezTo>
                <a:cubicBezTo>
                  <a:pt x="79822" y="60226"/>
                  <a:pt x="79822" y="60472"/>
                  <a:pt x="79889" y="60472"/>
                </a:cubicBezTo>
                <a:cubicBezTo>
                  <a:pt x="79895" y="60472"/>
                  <a:pt x="79901" y="60470"/>
                  <a:pt x="79908" y="60466"/>
                </a:cubicBezTo>
                <a:cubicBezTo>
                  <a:pt x="80067" y="59511"/>
                  <a:pt x="80136" y="59101"/>
                  <a:pt x="80204" y="58715"/>
                </a:cubicBezTo>
                <a:cubicBezTo>
                  <a:pt x="80272" y="58351"/>
                  <a:pt x="80318" y="58033"/>
                  <a:pt x="80340" y="57214"/>
                </a:cubicBezTo>
                <a:lnTo>
                  <a:pt x="80772" y="55941"/>
                </a:lnTo>
                <a:lnTo>
                  <a:pt x="80772" y="55941"/>
                </a:lnTo>
                <a:cubicBezTo>
                  <a:pt x="80685" y="56158"/>
                  <a:pt x="80619" y="56251"/>
                  <a:pt x="80571" y="56251"/>
                </a:cubicBezTo>
                <a:cubicBezTo>
                  <a:pt x="80519" y="56251"/>
                  <a:pt x="80489" y="56141"/>
                  <a:pt x="80477" y="55963"/>
                </a:cubicBezTo>
                <a:cubicBezTo>
                  <a:pt x="80431" y="55622"/>
                  <a:pt x="80499" y="55031"/>
                  <a:pt x="80477" y="54485"/>
                </a:cubicBezTo>
                <a:lnTo>
                  <a:pt x="80477" y="54485"/>
                </a:lnTo>
                <a:cubicBezTo>
                  <a:pt x="80408" y="54644"/>
                  <a:pt x="80340" y="54804"/>
                  <a:pt x="80272" y="54940"/>
                </a:cubicBezTo>
                <a:cubicBezTo>
                  <a:pt x="80227" y="55054"/>
                  <a:pt x="80158" y="55167"/>
                  <a:pt x="80113" y="55281"/>
                </a:cubicBezTo>
                <a:cubicBezTo>
                  <a:pt x="80204" y="54690"/>
                  <a:pt x="80227" y="54121"/>
                  <a:pt x="80272" y="53530"/>
                </a:cubicBezTo>
                <a:cubicBezTo>
                  <a:pt x="80292" y="53470"/>
                  <a:pt x="80312" y="53444"/>
                  <a:pt x="80331" y="53444"/>
                </a:cubicBezTo>
                <a:cubicBezTo>
                  <a:pt x="80378" y="53444"/>
                  <a:pt x="80422" y="53600"/>
                  <a:pt x="80454" y="53826"/>
                </a:cubicBezTo>
                <a:cubicBezTo>
                  <a:pt x="80454" y="53689"/>
                  <a:pt x="80454" y="53576"/>
                  <a:pt x="80454" y="53485"/>
                </a:cubicBezTo>
                <a:cubicBezTo>
                  <a:pt x="80523" y="53260"/>
                  <a:pt x="80579" y="53170"/>
                  <a:pt x="80626" y="53170"/>
                </a:cubicBezTo>
                <a:cubicBezTo>
                  <a:pt x="80702" y="53170"/>
                  <a:pt x="80753" y="53408"/>
                  <a:pt x="80795" y="53689"/>
                </a:cubicBezTo>
                <a:cubicBezTo>
                  <a:pt x="80704" y="53894"/>
                  <a:pt x="80636" y="54099"/>
                  <a:pt x="80545" y="54303"/>
                </a:cubicBezTo>
                <a:cubicBezTo>
                  <a:pt x="80631" y="54714"/>
                  <a:pt x="80718" y="55125"/>
                  <a:pt x="80863" y="55125"/>
                </a:cubicBezTo>
                <a:cubicBezTo>
                  <a:pt x="80871" y="55125"/>
                  <a:pt x="80878" y="55124"/>
                  <a:pt x="80886" y="55122"/>
                </a:cubicBezTo>
                <a:cubicBezTo>
                  <a:pt x="80863" y="54986"/>
                  <a:pt x="80886" y="54781"/>
                  <a:pt x="80909" y="54531"/>
                </a:cubicBezTo>
                <a:cubicBezTo>
                  <a:pt x="80927" y="54624"/>
                  <a:pt x="80946" y="54702"/>
                  <a:pt x="80965" y="54702"/>
                </a:cubicBezTo>
                <a:cubicBezTo>
                  <a:pt x="80969" y="54702"/>
                  <a:pt x="80973" y="54698"/>
                  <a:pt x="80977" y="54690"/>
                </a:cubicBezTo>
                <a:cubicBezTo>
                  <a:pt x="81022" y="54622"/>
                  <a:pt x="81000" y="54440"/>
                  <a:pt x="80977" y="54144"/>
                </a:cubicBezTo>
                <a:lnTo>
                  <a:pt x="81295" y="53780"/>
                </a:lnTo>
                <a:lnTo>
                  <a:pt x="81204" y="53667"/>
                </a:lnTo>
                <a:cubicBezTo>
                  <a:pt x="81364" y="52916"/>
                  <a:pt x="81568" y="52166"/>
                  <a:pt x="81682" y="51393"/>
                </a:cubicBezTo>
                <a:cubicBezTo>
                  <a:pt x="81636" y="50551"/>
                  <a:pt x="81545" y="49755"/>
                  <a:pt x="81477" y="48868"/>
                </a:cubicBezTo>
                <a:cubicBezTo>
                  <a:pt x="81364" y="47959"/>
                  <a:pt x="81295" y="46958"/>
                  <a:pt x="81273" y="45662"/>
                </a:cubicBezTo>
                <a:lnTo>
                  <a:pt x="81273" y="45662"/>
                </a:lnTo>
                <a:cubicBezTo>
                  <a:pt x="81354" y="45914"/>
                  <a:pt x="81420" y="45988"/>
                  <a:pt x="81486" y="45988"/>
                </a:cubicBezTo>
                <a:cubicBezTo>
                  <a:pt x="81578" y="45988"/>
                  <a:pt x="81667" y="45841"/>
                  <a:pt x="81789" y="45841"/>
                </a:cubicBezTo>
                <a:cubicBezTo>
                  <a:pt x="81798" y="45841"/>
                  <a:pt x="81808" y="45842"/>
                  <a:pt x="81818" y="45844"/>
                </a:cubicBezTo>
                <a:cubicBezTo>
                  <a:pt x="81547" y="46545"/>
                  <a:pt x="81861" y="47854"/>
                  <a:pt x="81729" y="49211"/>
                </a:cubicBezTo>
                <a:lnTo>
                  <a:pt x="81729" y="49211"/>
                </a:lnTo>
                <a:cubicBezTo>
                  <a:pt x="81767" y="48832"/>
                  <a:pt x="81812" y="48713"/>
                  <a:pt x="81852" y="48713"/>
                </a:cubicBezTo>
                <a:cubicBezTo>
                  <a:pt x="81883" y="48713"/>
                  <a:pt x="81912" y="48789"/>
                  <a:pt x="81932" y="48868"/>
                </a:cubicBezTo>
                <a:lnTo>
                  <a:pt x="81818" y="46435"/>
                </a:lnTo>
                <a:lnTo>
                  <a:pt x="81818" y="46435"/>
                </a:lnTo>
                <a:cubicBezTo>
                  <a:pt x="81828" y="46439"/>
                  <a:pt x="81837" y="46441"/>
                  <a:pt x="81846" y="46441"/>
                </a:cubicBezTo>
                <a:cubicBezTo>
                  <a:pt x="81998" y="46441"/>
                  <a:pt x="81981" y="45880"/>
                  <a:pt x="82046" y="45298"/>
                </a:cubicBezTo>
                <a:lnTo>
                  <a:pt x="82046" y="45298"/>
                </a:lnTo>
                <a:cubicBezTo>
                  <a:pt x="82011" y="45339"/>
                  <a:pt x="81981" y="45358"/>
                  <a:pt x="81955" y="45358"/>
                </a:cubicBezTo>
                <a:cubicBezTo>
                  <a:pt x="81685" y="45358"/>
                  <a:pt x="81804" y="43392"/>
                  <a:pt x="81659" y="42501"/>
                </a:cubicBezTo>
                <a:cubicBezTo>
                  <a:pt x="81671" y="42494"/>
                  <a:pt x="81683" y="42490"/>
                  <a:pt x="81696" y="42490"/>
                </a:cubicBezTo>
                <a:cubicBezTo>
                  <a:pt x="81804" y="42490"/>
                  <a:pt x="81930" y="42785"/>
                  <a:pt x="81909" y="43866"/>
                </a:cubicBezTo>
                <a:cubicBezTo>
                  <a:pt x="82046" y="43206"/>
                  <a:pt x="81932" y="42774"/>
                  <a:pt x="81796" y="42342"/>
                </a:cubicBezTo>
                <a:cubicBezTo>
                  <a:pt x="81659" y="41933"/>
                  <a:pt x="81500" y="41523"/>
                  <a:pt x="81591" y="40864"/>
                </a:cubicBezTo>
                <a:lnTo>
                  <a:pt x="81591" y="40864"/>
                </a:lnTo>
                <a:cubicBezTo>
                  <a:pt x="81614" y="41160"/>
                  <a:pt x="81614" y="41319"/>
                  <a:pt x="81682" y="41433"/>
                </a:cubicBezTo>
                <a:cubicBezTo>
                  <a:pt x="81591" y="41091"/>
                  <a:pt x="81568" y="40500"/>
                  <a:pt x="81568" y="40045"/>
                </a:cubicBezTo>
                <a:cubicBezTo>
                  <a:pt x="81568" y="39680"/>
                  <a:pt x="81568" y="39402"/>
                  <a:pt x="81616" y="39402"/>
                </a:cubicBezTo>
                <a:cubicBezTo>
                  <a:pt x="81626" y="39402"/>
                  <a:pt x="81639" y="39416"/>
                  <a:pt x="81654" y="39444"/>
                </a:cubicBezTo>
                <a:lnTo>
                  <a:pt x="81654" y="39444"/>
                </a:lnTo>
                <a:cubicBezTo>
                  <a:pt x="81617" y="39022"/>
                  <a:pt x="81577" y="38525"/>
                  <a:pt x="81523" y="37999"/>
                </a:cubicBezTo>
                <a:cubicBezTo>
                  <a:pt x="81477" y="37362"/>
                  <a:pt x="81409" y="36657"/>
                  <a:pt x="81273" y="36043"/>
                </a:cubicBezTo>
                <a:cubicBezTo>
                  <a:pt x="81068" y="34770"/>
                  <a:pt x="80841" y="33724"/>
                  <a:pt x="80659" y="33610"/>
                </a:cubicBezTo>
                <a:cubicBezTo>
                  <a:pt x="80660" y="33609"/>
                  <a:pt x="80662" y="33608"/>
                  <a:pt x="80664" y="33608"/>
                </a:cubicBezTo>
                <a:cubicBezTo>
                  <a:pt x="80719" y="33608"/>
                  <a:pt x="81094" y="33819"/>
                  <a:pt x="81159" y="33906"/>
                </a:cubicBezTo>
                <a:cubicBezTo>
                  <a:pt x="80613" y="32814"/>
                  <a:pt x="80067" y="31745"/>
                  <a:pt x="79499" y="30699"/>
                </a:cubicBezTo>
                <a:lnTo>
                  <a:pt x="79499" y="30699"/>
                </a:lnTo>
                <a:cubicBezTo>
                  <a:pt x="79529" y="30723"/>
                  <a:pt x="79559" y="30732"/>
                  <a:pt x="79591" y="30732"/>
                </a:cubicBezTo>
                <a:cubicBezTo>
                  <a:pt x="79765" y="30732"/>
                  <a:pt x="79967" y="30432"/>
                  <a:pt x="80185" y="30432"/>
                </a:cubicBezTo>
                <a:cubicBezTo>
                  <a:pt x="80351" y="30432"/>
                  <a:pt x="80526" y="30607"/>
                  <a:pt x="80704" y="31222"/>
                </a:cubicBezTo>
                <a:cubicBezTo>
                  <a:pt x="80681" y="30745"/>
                  <a:pt x="80590" y="30176"/>
                  <a:pt x="80295" y="29244"/>
                </a:cubicBezTo>
                <a:lnTo>
                  <a:pt x="80295" y="29244"/>
                </a:lnTo>
                <a:cubicBezTo>
                  <a:pt x="80312" y="29479"/>
                  <a:pt x="80179" y="29826"/>
                  <a:pt x="80063" y="29826"/>
                </a:cubicBezTo>
                <a:cubicBezTo>
                  <a:pt x="80022" y="29826"/>
                  <a:pt x="79983" y="29783"/>
                  <a:pt x="79954" y="29676"/>
                </a:cubicBezTo>
                <a:cubicBezTo>
                  <a:pt x="79999" y="28465"/>
                  <a:pt x="79955" y="28824"/>
                  <a:pt x="79888" y="27416"/>
                </a:cubicBezTo>
                <a:lnTo>
                  <a:pt x="79888" y="27416"/>
                </a:lnTo>
                <a:cubicBezTo>
                  <a:pt x="79887" y="27516"/>
                  <a:pt x="79853" y="27562"/>
                  <a:pt x="79799" y="27562"/>
                </a:cubicBezTo>
                <a:cubicBezTo>
                  <a:pt x="79650" y="27562"/>
                  <a:pt x="79354" y="27208"/>
                  <a:pt x="79226" y="26697"/>
                </a:cubicBezTo>
                <a:lnTo>
                  <a:pt x="79226" y="26697"/>
                </a:lnTo>
                <a:cubicBezTo>
                  <a:pt x="79240" y="26711"/>
                  <a:pt x="79260" y="26717"/>
                  <a:pt x="79283" y="26717"/>
                </a:cubicBezTo>
                <a:cubicBezTo>
                  <a:pt x="79357" y="26717"/>
                  <a:pt x="79470" y="26663"/>
                  <a:pt x="79570" y="26663"/>
                </a:cubicBezTo>
                <a:cubicBezTo>
                  <a:pt x="79630" y="26663"/>
                  <a:pt x="79686" y="26682"/>
                  <a:pt x="79726" y="26745"/>
                </a:cubicBezTo>
                <a:lnTo>
                  <a:pt x="79726" y="26745"/>
                </a:lnTo>
                <a:cubicBezTo>
                  <a:pt x="79448" y="26209"/>
                  <a:pt x="79169" y="25673"/>
                  <a:pt x="78891" y="25137"/>
                </a:cubicBezTo>
                <a:lnTo>
                  <a:pt x="78891" y="25137"/>
                </a:lnTo>
                <a:cubicBezTo>
                  <a:pt x="78939" y="25221"/>
                  <a:pt x="78985" y="25257"/>
                  <a:pt x="79028" y="25257"/>
                </a:cubicBezTo>
                <a:cubicBezTo>
                  <a:pt x="79156" y="25257"/>
                  <a:pt x="79249" y="24936"/>
                  <a:pt x="79249" y="24628"/>
                </a:cubicBezTo>
                <a:lnTo>
                  <a:pt x="79249" y="24628"/>
                </a:lnTo>
                <a:cubicBezTo>
                  <a:pt x="79248" y="24639"/>
                  <a:pt x="79245" y="24644"/>
                  <a:pt x="79242" y="24644"/>
                </a:cubicBezTo>
                <a:cubicBezTo>
                  <a:pt x="79180" y="24644"/>
                  <a:pt x="78783" y="23034"/>
                  <a:pt x="78589" y="22604"/>
                </a:cubicBezTo>
                <a:lnTo>
                  <a:pt x="78589" y="22604"/>
                </a:lnTo>
                <a:lnTo>
                  <a:pt x="78748" y="23400"/>
                </a:lnTo>
                <a:cubicBezTo>
                  <a:pt x="78453" y="22376"/>
                  <a:pt x="78134" y="21922"/>
                  <a:pt x="77816" y="21490"/>
                </a:cubicBezTo>
                <a:cubicBezTo>
                  <a:pt x="77475" y="21058"/>
                  <a:pt x="77157" y="20626"/>
                  <a:pt x="76747" y="19670"/>
                </a:cubicBezTo>
                <a:lnTo>
                  <a:pt x="76747" y="19670"/>
                </a:lnTo>
                <a:cubicBezTo>
                  <a:pt x="76818" y="19750"/>
                  <a:pt x="76951" y="19823"/>
                  <a:pt x="77063" y="19823"/>
                </a:cubicBezTo>
                <a:cubicBezTo>
                  <a:pt x="77238" y="19823"/>
                  <a:pt x="77361" y="19644"/>
                  <a:pt x="77111" y="19034"/>
                </a:cubicBezTo>
                <a:cubicBezTo>
                  <a:pt x="76702" y="18647"/>
                  <a:pt x="75269" y="17510"/>
                  <a:pt x="74132" y="16146"/>
                </a:cubicBezTo>
                <a:lnTo>
                  <a:pt x="74041" y="15782"/>
                </a:lnTo>
                <a:cubicBezTo>
                  <a:pt x="73746" y="15441"/>
                  <a:pt x="73427" y="15077"/>
                  <a:pt x="73109" y="14759"/>
                </a:cubicBezTo>
                <a:lnTo>
                  <a:pt x="73109" y="14759"/>
                </a:lnTo>
                <a:cubicBezTo>
                  <a:pt x="73496" y="14986"/>
                  <a:pt x="74200" y="15486"/>
                  <a:pt x="74905" y="16123"/>
                </a:cubicBezTo>
                <a:cubicBezTo>
                  <a:pt x="75588" y="16737"/>
                  <a:pt x="76270" y="17465"/>
                  <a:pt x="76702" y="18033"/>
                </a:cubicBezTo>
                <a:cubicBezTo>
                  <a:pt x="76429" y="17260"/>
                  <a:pt x="76747" y="17760"/>
                  <a:pt x="76133" y="16691"/>
                </a:cubicBezTo>
                <a:cubicBezTo>
                  <a:pt x="76113" y="16613"/>
                  <a:pt x="76116" y="16579"/>
                  <a:pt x="76137" y="16579"/>
                </a:cubicBezTo>
                <a:cubicBezTo>
                  <a:pt x="76229" y="16579"/>
                  <a:pt x="76663" y="17250"/>
                  <a:pt x="76793" y="17510"/>
                </a:cubicBezTo>
                <a:cubicBezTo>
                  <a:pt x="76384" y="16669"/>
                  <a:pt x="75906" y="15827"/>
                  <a:pt x="75383" y="15031"/>
                </a:cubicBezTo>
                <a:cubicBezTo>
                  <a:pt x="75378" y="15045"/>
                  <a:pt x="75368" y="15051"/>
                  <a:pt x="75354" y="15051"/>
                </a:cubicBezTo>
                <a:cubicBezTo>
                  <a:pt x="75249" y="15051"/>
                  <a:pt x="74909" y="14689"/>
                  <a:pt x="74587" y="14327"/>
                </a:cubicBezTo>
                <a:cubicBezTo>
                  <a:pt x="74239" y="13979"/>
                  <a:pt x="73891" y="13631"/>
                  <a:pt x="73792" y="13631"/>
                </a:cubicBezTo>
                <a:cubicBezTo>
                  <a:pt x="73781" y="13631"/>
                  <a:pt x="73773" y="13635"/>
                  <a:pt x="73768" y="13644"/>
                </a:cubicBezTo>
                <a:cubicBezTo>
                  <a:pt x="74496" y="14372"/>
                  <a:pt x="75156" y="15168"/>
                  <a:pt x="75792" y="15987"/>
                </a:cubicBezTo>
                <a:cubicBezTo>
                  <a:pt x="75780" y="16004"/>
                  <a:pt x="75762" y="16012"/>
                  <a:pt x="75737" y="16012"/>
                </a:cubicBezTo>
                <a:cubicBezTo>
                  <a:pt x="75429" y="16012"/>
                  <a:pt x="74173" y="14761"/>
                  <a:pt x="72995" y="13394"/>
                </a:cubicBezTo>
                <a:cubicBezTo>
                  <a:pt x="72906" y="13240"/>
                  <a:pt x="72956" y="13193"/>
                  <a:pt x="73058" y="13193"/>
                </a:cubicBezTo>
                <a:cubicBezTo>
                  <a:pt x="73220" y="13193"/>
                  <a:pt x="73516" y="13311"/>
                  <a:pt x="73607" y="13311"/>
                </a:cubicBezTo>
                <a:cubicBezTo>
                  <a:pt x="73620" y="13311"/>
                  <a:pt x="73628" y="13309"/>
                  <a:pt x="73632" y="13303"/>
                </a:cubicBezTo>
                <a:cubicBezTo>
                  <a:pt x="73405" y="13144"/>
                  <a:pt x="72222" y="12007"/>
                  <a:pt x="72131" y="11871"/>
                </a:cubicBezTo>
                <a:lnTo>
                  <a:pt x="72131" y="11871"/>
                </a:lnTo>
                <a:cubicBezTo>
                  <a:pt x="72359" y="12007"/>
                  <a:pt x="72586" y="12189"/>
                  <a:pt x="72813" y="12371"/>
                </a:cubicBezTo>
                <a:cubicBezTo>
                  <a:pt x="72108" y="11484"/>
                  <a:pt x="71290" y="11348"/>
                  <a:pt x="70448" y="10324"/>
                </a:cubicBezTo>
                <a:cubicBezTo>
                  <a:pt x="70121" y="10019"/>
                  <a:pt x="69606" y="9274"/>
                  <a:pt x="69424" y="9274"/>
                </a:cubicBezTo>
                <a:cubicBezTo>
                  <a:pt x="69416" y="9274"/>
                  <a:pt x="69409" y="9276"/>
                  <a:pt x="69402" y="9278"/>
                </a:cubicBezTo>
                <a:cubicBezTo>
                  <a:pt x="69806" y="9936"/>
                  <a:pt x="69436" y="10654"/>
                  <a:pt x="68978" y="10654"/>
                </a:cubicBezTo>
                <a:cubicBezTo>
                  <a:pt x="68946" y="10654"/>
                  <a:pt x="68913" y="10650"/>
                  <a:pt x="68879" y="10643"/>
                </a:cubicBezTo>
                <a:cubicBezTo>
                  <a:pt x="68811" y="10597"/>
                  <a:pt x="68402" y="10188"/>
                  <a:pt x="67924" y="9779"/>
                </a:cubicBezTo>
                <a:cubicBezTo>
                  <a:pt x="67469" y="9347"/>
                  <a:pt x="66969" y="8892"/>
                  <a:pt x="66787" y="8710"/>
                </a:cubicBezTo>
                <a:cubicBezTo>
                  <a:pt x="66618" y="8510"/>
                  <a:pt x="66699" y="8455"/>
                  <a:pt x="66868" y="8455"/>
                </a:cubicBezTo>
                <a:cubicBezTo>
                  <a:pt x="66948" y="8455"/>
                  <a:pt x="67048" y="8468"/>
                  <a:pt x="67151" y="8482"/>
                </a:cubicBezTo>
                <a:cubicBezTo>
                  <a:pt x="67291" y="8502"/>
                  <a:pt x="67430" y="8527"/>
                  <a:pt x="67525" y="8527"/>
                </a:cubicBezTo>
                <a:cubicBezTo>
                  <a:pt x="67648" y="8527"/>
                  <a:pt x="67698" y="8487"/>
                  <a:pt x="67583" y="8346"/>
                </a:cubicBezTo>
                <a:lnTo>
                  <a:pt x="67583" y="8346"/>
                </a:lnTo>
                <a:cubicBezTo>
                  <a:pt x="67578" y="8348"/>
                  <a:pt x="67571" y="8348"/>
                  <a:pt x="67563" y="8348"/>
                </a:cubicBezTo>
                <a:cubicBezTo>
                  <a:pt x="67458" y="8348"/>
                  <a:pt x="67116" y="8227"/>
                  <a:pt x="66969" y="8164"/>
                </a:cubicBezTo>
                <a:cubicBezTo>
                  <a:pt x="66605" y="7868"/>
                  <a:pt x="67242" y="8073"/>
                  <a:pt x="66355" y="7573"/>
                </a:cubicBezTo>
                <a:cubicBezTo>
                  <a:pt x="66340" y="7580"/>
                  <a:pt x="66321" y="7584"/>
                  <a:pt x="66300" y="7584"/>
                </a:cubicBezTo>
                <a:cubicBezTo>
                  <a:pt x="66041" y="7584"/>
                  <a:pt x="65343" y="7104"/>
                  <a:pt x="65314" y="7104"/>
                </a:cubicBezTo>
                <a:cubicBezTo>
                  <a:pt x="65301" y="7104"/>
                  <a:pt x="65429" y="7206"/>
                  <a:pt x="65809" y="7505"/>
                </a:cubicBezTo>
                <a:cubicBezTo>
                  <a:pt x="64900" y="7073"/>
                  <a:pt x="64923" y="6936"/>
                  <a:pt x="63877" y="6390"/>
                </a:cubicBezTo>
                <a:lnTo>
                  <a:pt x="63877" y="6390"/>
                </a:lnTo>
                <a:cubicBezTo>
                  <a:pt x="63951" y="6486"/>
                  <a:pt x="63874" y="6526"/>
                  <a:pt x="63703" y="6526"/>
                </a:cubicBezTo>
                <a:cubicBezTo>
                  <a:pt x="63303" y="6526"/>
                  <a:pt x="62393" y="6304"/>
                  <a:pt x="61739" y="6049"/>
                </a:cubicBezTo>
                <a:cubicBezTo>
                  <a:pt x="61830" y="6026"/>
                  <a:pt x="61671" y="5845"/>
                  <a:pt x="61580" y="5776"/>
                </a:cubicBezTo>
                <a:cubicBezTo>
                  <a:pt x="59738" y="4889"/>
                  <a:pt x="58783" y="4321"/>
                  <a:pt x="57009" y="3616"/>
                </a:cubicBezTo>
                <a:cubicBezTo>
                  <a:pt x="56877" y="3483"/>
                  <a:pt x="56079" y="3115"/>
                  <a:pt x="56409" y="3115"/>
                </a:cubicBezTo>
                <a:cubicBezTo>
                  <a:pt x="56418" y="3115"/>
                  <a:pt x="56429" y="3115"/>
                  <a:pt x="56441" y="3116"/>
                </a:cubicBezTo>
                <a:cubicBezTo>
                  <a:pt x="56168" y="3070"/>
                  <a:pt x="55895" y="3070"/>
                  <a:pt x="55349" y="2866"/>
                </a:cubicBezTo>
                <a:cubicBezTo>
                  <a:pt x="55106" y="2716"/>
                  <a:pt x="55055" y="2665"/>
                  <a:pt x="55107" y="2665"/>
                </a:cubicBezTo>
                <a:cubicBezTo>
                  <a:pt x="55219" y="2665"/>
                  <a:pt x="55814" y="2905"/>
                  <a:pt x="55978" y="2905"/>
                </a:cubicBezTo>
                <a:cubicBezTo>
                  <a:pt x="56049" y="2905"/>
                  <a:pt x="56039" y="2860"/>
                  <a:pt x="55872" y="2729"/>
                </a:cubicBezTo>
                <a:cubicBezTo>
                  <a:pt x="55860" y="2742"/>
                  <a:pt x="55832" y="2747"/>
                  <a:pt x="55792" y="2747"/>
                </a:cubicBezTo>
                <a:cubicBezTo>
                  <a:pt x="55462" y="2747"/>
                  <a:pt x="54280" y="2371"/>
                  <a:pt x="53530" y="2229"/>
                </a:cubicBezTo>
                <a:lnTo>
                  <a:pt x="53530" y="2229"/>
                </a:lnTo>
                <a:cubicBezTo>
                  <a:pt x="53712" y="2525"/>
                  <a:pt x="55349" y="2888"/>
                  <a:pt x="56168" y="3116"/>
                </a:cubicBezTo>
                <a:cubicBezTo>
                  <a:pt x="56133" y="3207"/>
                  <a:pt x="55969" y="3249"/>
                  <a:pt x="55702" y="3249"/>
                </a:cubicBezTo>
                <a:cubicBezTo>
                  <a:pt x="55107" y="3249"/>
                  <a:pt x="54000" y="3043"/>
                  <a:pt x="52666" y="2729"/>
                </a:cubicBezTo>
                <a:cubicBezTo>
                  <a:pt x="51142" y="2320"/>
                  <a:pt x="52075" y="2320"/>
                  <a:pt x="51802" y="2274"/>
                </a:cubicBezTo>
                <a:cubicBezTo>
                  <a:pt x="51097" y="2047"/>
                  <a:pt x="50596" y="1933"/>
                  <a:pt x="50187" y="1888"/>
                </a:cubicBezTo>
                <a:cubicBezTo>
                  <a:pt x="49778" y="1820"/>
                  <a:pt x="49459" y="1797"/>
                  <a:pt x="49187" y="1797"/>
                </a:cubicBezTo>
                <a:cubicBezTo>
                  <a:pt x="48595" y="1774"/>
                  <a:pt x="48095" y="1729"/>
                  <a:pt x="46935" y="1388"/>
                </a:cubicBezTo>
                <a:cubicBezTo>
                  <a:pt x="46026" y="978"/>
                  <a:pt x="46958" y="978"/>
                  <a:pt x="46776" y="796"/>
                </a:cubicBezTo>
                <a:lnTo>
                  <a:pt x="46776" y="796"/>
                </a:lnTo>
                <a:cubicBezTo>
                  <a:pt x="48050" y="955"/>
                  <a:pt x="48686" y="1342"/>
                  <a:pt x="49528" y="1524"/>
                </a:cubicBezTo>
                <a:lnTo>
                  <a:pt x="48504" y="1183"/>
                </a:lnTo>
                <a:lnTo>
                  <a:pt x="48504" y="1183"/>
                </a:lnTo>
                <a:cubicBezTo>
                  <a:pt x="48914" y="1206"/>
                  <a:pt x="49778" y="1365"/>
                  <a:pt x="50210" y="1547"/>
                </a:cubicBezTo>
                <a:cubicBezTo>
                  <a:pt x="49846" y="1365"/>
                  <a:pt x="48618" y="1024"/>
                  <a:pt x="47208" y="728"/>
                </a:cubicBezTo>
                <a:cubicBezTo>
                  <a:pt x="45798" y="432"/>
                  <a:pt x="44207" y="182"/>
                  <a:pt x="43070" y="0"/>
                </a:cubicBezTo>
                <a:close/>
              </a:path>
            </a:pathLst>
          </a:custGeom>
          <a:solidFill>
            <a:srgbClr val="FED50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1198;p59">
            <a:extLst>
              <a:ext uri="{FF2B5EF4-FFF2-40B4-BE49-F238E27FC236}">
                <a16:creationId xmlns:a16="http://schemas.microsoft.com/office/drawing/2014/main" id="{2B86BE23-7EF2-45B2-AE67-6B21EF8F121C}"/>
              </a:ext>
            </a:extLst>
          </p:cNvPr>
          <p:cNvSpPr txBox="1">
            <a:spLocks/>
          </p:cNvSpPr>
          <p:nvPr/>
        </p:nvSpPr>
        <p:spPr>
          <a:xfrm>
            <a:off x="2334042" y="1630951"/>
            <a:ext cx="4127858" cy="122764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7200">
                <a:solidFill>
                  <a:schemeClr val="bg1"/>
                </a:solidFill>
                <a:latin typeface="Arial Rounded MT Bold" panose="020F0704030504030204" pitchFamily="34" charset="0"/>
              </a:rPr>
              <a:t>Thanks!</a:t>
            </a:r>
            <a:endParaRPr lang="en-US" sz="72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48058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مستطيل 18">
            <a:extLst>
              <a:ext uri="{FF2B5EF4-FFF2-40B4-BE49-F238E27FC236}">
                <a16:creationId xmlns:a16="http://schemas.microsoft.com/office/drawing/2014/main" id="{58BDACC5-EAB4-4AB3-A117-8A8E08C0C648}"/>
              </a:ext>
            </a:extLst>
          </p:cNvPr>
          <p:cNvSpPr/>
          <p:nvPr/>
        </p:nvSpPr>
        <p:spPr>
          <a:xfrm>
            <a:off x="1728496" y="0"/>
            <a:ext cx="586429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 sz="1050"/>
          </a:p>
        </p:txBody>
      </p:sp>
      <p:sp>
        <p:nvSpPr>
          <p:cNvPr id="21" name="مستطيل 20">
            <a:extLst>
              <a:ext uri="{FF2B5EF4-FFF2-40B4-BE49-F238E27FC236}">
                <a16:creationId xmlns:a16="http://schemas.microsoft.com/office/drawing/2014/main" id="{4F3C602B-4AAD-4679-B398-65F8E1025AF4}"/>
              </a:ext>
            </a:extLst>
          </p:cNvPr>
          <p:cNvSpPr/>
          <p:nvPr/>
        </p:nvSpPr>
        <p:spPr>
          <a:xfrm>
            <a:off x="1728496" y="-1"/>
            <a:ext cx="5864290" cy="3986006"/>
          </a:xfrm>
          <a:prstGeom prst="rect">
            <a:avLst/>
          </a:prstGeom>
          <a:solidFill>
            <a:srgbClr val="C2E7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 sz="1050"/>
          </a:p>
        </p:txBody>
      </p:sp>
      <p:grpSp>
        <p:nvGrpSpPr>
          <p:cNvPr id="2" name="مجموعة 1">
            <a:extLst>
              <a:ext uri="{FF2B5EF4-FFF2-40B4-BE49-F238E27FC236}">
                <a16:creationId xmlns:a16="http://schemas.microsoft.com/office/drawing/2014/main" id="{C6BA293A-13B4-4277-BBB2-56DD9A7FE191}"/>
              </a:ext>
            </a:extLst>
          </p:cNvPr>
          <p:cNvGrpSpPr/>
          <p:nvPr/>
        </p:nvGrpSpPr>
        <p:grpSpPr>
          <a:xfrm>
            <a:off x="1596992" y="179290"/>
            <a:ext cx="1738118" cy="1126228"/>
            <a:chOff x="2129322" y="217282"/>
            <a:chExt cx="2317491" cy="1501637"/>
          </a:xfrm>
        </p:grpSpPr>
        <p:sp>
          <p:nvSpPr>
            <p:cNvPr id="30" name="سحابة 29">
              <a:extLst>
                <a:ext uri="{FF2B5EF4-FFF2-40B4-BE49-F238E27FC236}">
                  <a16:creationId xmlns:a16="http://schemas.microsoft.com/office/drawing/2014/main" id="{4A79888C-E1F0-4C8F-9AA3-7493D4DFF05B}"/>
                </a:ext>
              </a:extLst>
            </p:cNvPr>
            <p:cNvSpPr/>
            <p:nvPr/>
          </p:nvSpPr>
          <p:spPr>
            <a:xfrm>
              <a:off x="2760305" y="217282"/>
              <a:ext cx="1261965" cy="863455"/>
            </a:xfrm>
            <a:prstGeom prst="cloud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SA" sz="1050"/>
            </a:p>
          </p:txBody>
        </p:sp>
        <p:sp>
          <p:nvSpPr>
            <p:cNvPr id="31" name="سحابة 30">
              <a:extLst>
                <a:ext uri="{FF2B5EF4-FFF2-40B4-BE49-F238E27FC236}">
                  <a16:creationId xmlns:a16="http://schemas.microsoft.com/office/drawing/2014/main" id="{93D81D97-7659-4AC7-AE13-40DA48B1907A}"/>
                </a:ext>
              </a:extLst>
            </p:cNvPr>
            <p:cNvSpPr/>
            <p:nvPr/>
          </p:nvSpPr>
          <p:spPr>
            <a:xfrm>
              <a:off x="3184848" y="855464"/>
              <a:ext cx="1261965" cy="863455"/>
            </a:xfrm>
            <a:prstGeom prst="cloud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SA" sz="1050"/>
            </a:p>
          </p:txBody>
        </p:sp>
        <p:sp>
          <p:nvSpPr>
            <p:cNvPr id="32" name="سحابة 31">
              <a:extLst>
                <a:ext uri="{FF2B5EF4-FFF2-40B4-BE49-F238E27FC236}">
                  <a16:creationId xmlns:a16="http://schemas.microsoft.com/office/drawing/2014/main" id="{88FBC5FB-C5A6-400C-8545-0FA8C506276E}"/>
                </a:ext>
              </a:extLst>
            </p:cNvPr>
            <p:cNvSpPr/>
            <p:nvPr/>
          </p:nvSpPr>
          <p:spPr>
            <a:xfrm>
              <a:off x="2129322" y="838574"/>
              <a:ext cx="1261965" cy="863455"/>
            </a:xfrm>
            <a:prstGeom prst="cloud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SA" sz="1050"/>
            </a:p>
          </p:txBody>
        </p:sp>
      </p:grpSp>
      <p:sp>
        <p:nvSpPr>
          <p:cNvPr id="35" name="سحابة 34">
            <a:extLst>
              <a:ext uri="{FF2B5EF4-FFF2-40B4-BE49-F238E27FC236}">
                <a16:creationId xmlns:a16="http://schemas.microsoft.com/office/drawing/2014/main" id="{9660D7F3-1057-444B-BA1F-FCD6586FEB77}"/>
              </a:ext>
            </a:extLst>
          </p:cNvPr>
          <p:cNvSpPr/>
          <p:nvPr/>
        </p:nvSpPr>
        <p:spPr>
          <a:xfrm>
            <a:off x="3255578" y="1093432"/>
            <a:ext cx="946474" cy="647591"/>
          </a:xfrm>
          <a:prstGeom prst="clou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 sz="1050"/>
          </a:p>
        </p:txBody>
      </p:sp>
      <p:grpSp>
        <p:nvGrpSpPr>
          <p:cNvPr id="38" name="مجموعة 37">
            <a:extLst>
              <a:ext uri="{FF2B5EF4-FFF2-40B4-BE49-F238E27FC236}">
                <a16:creationId xmlns:a16="http://schemas.microsoft.com/office/drawing/2014/main" id="{700DF3BD-6AF9-49FE-BEC6-484DC400FD98}"/>
              </a:ext>
            </a:extLst>
          </p:cNvPr>
          <p:cNvGrpSpPr/>
          <p:nvPr/>
        </p:nvGrpSpPr>
        <p:grpSpPr>
          <a:xfrm>
            <a:off x="5068154" y="-1658500"/>
            <a:ext cx="1674000" cy="1647000"/>
            <a:chOff x="4979999" y="2330999"/>
            <a:chExt cx="2232000" cy="2196000"/>
          </a:xfrm>
          <a:solidFill>
            <a:srgbClr val="FED50A"/>
          </a:solidFill>
          <a:effectLst/>
        </p:grpSpPr>
        <p:sp>
          <p:nvSpPr>
            <p:cNvPr id="39" name="شكل بيضاوي 38">
              <a:extLst>
                <a:ext uri="{FF2B5EF4-FFF2-40B4-BE49-F238E27FC236}">
                  <a16:creationId xmlns:a16="http://schemas.microsoft.com/office/drawing/2014/main" id="{E60D4DDD-D2EB-4815-A211-EB8A7F9D2230}"/>
                </a:ext>
              </a:extLst>
            </p:cNvPr>
            <p:cNvSpPr/>
            <p:nvPr/>
          </p:nvSpPr>
          <p:spPr>
            <a:xfrm>
              <a:off x="5573999" y="2924999"/>
              <a:ext cx="1044000" cy="1008000"/>
            </a:xfrm>
            <a:prstGeom prst="ellipse">
              <a:avLst/>
            </a:prstGeom>
            <a:grpFill/>
            <a:ln>
              <a:solidFill>
                <a:srgbClr val="FFE047"/>
              </a:solidFill>
            </a:ln>
            <a:effectLst>
              <a:glow rad="63500">
                <a:srgbClr val="FED50A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SA" sz="1050"/>
            </a:p>
          </p:txBody>
        </p:sp>
        <p:cxnSp>
          <p:nvCxnSpPr>
            <p:cNvPr id="40" name="رابط مستقيم 39">
              <a:extLst>
                <a:ext uri="{FF2B5EF4-FFF2-40B4-BE49-F238E27FC236}">
                  <a16:creationId xmlns:a16="http://schemas.microsoft.com/office/drawing/2014/main" id="{1BB6C9D9-A653-4F47-8EE0-C03E1A656225}"/>
                </a:ext>
              </a:extLst>
            </p:cNvPr>
            <p:cNvCxnSpPr>
              <a:cxnSpLocks/>
              <a:stCxn id="39" idx="0"/>
            </p:cNvCxnSpPr>
            <p:nvPr/>
          </p:nvCxnSpPr>
          <p:spPr>
            <a:xfrm flipV="1">
              <a:off x="6095999" y="2330999"/>
              <a:ext cx="0" cy="594000"/>
            </a:xfrm>
            <a:prstGeom prst="line">
              <a:avLst/>
            </a:prstGeom>
            <a:grpFill/>
            <a:ln>
              <a:solidFill>
                <a:srgbClr val="FFE047"/>
              </a:solidFill>
            </a:ln>
            <a:effectLst>
              <a:glow rad="63500">
                <a:srgbClr val="FFE047">
                  <a:alpha val="40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رابط مستقيم 40">
              <a:extLst>
                <a:ext uri="{FF2B5EF4-FFF2-40B4-BE49-F238E27FC236}">
                  <a16:creationId xmlns:a16="http://schemas.microsoft.com/office/drawing/2014/main" id="{BBFA883B-FF4B-4F6B-B7A1-EDE43210147F}"/>
                </a:ext>
              </a:extLst>
            </p:cNvPr>
            <p:cNvCxnSpPr>
              <a:cxnSpLocks/>
              <a:stCxn id="39" idx="4"/>
            </p:cNvCxnSpPr>
            <p:nvPr/>
          </p:nvCxnSpPr>
          <p:spPr>
            <a:xfrm>
              <a:off x="6095999" y="3932999"/>
              <a:ext cx="0" cy="594000"/>
            </a:xfrm>
            <a:prstGeom prst="line">
              <a:avLst/>
            </a:prstGeom>
            <a:grpFill/>
            <a:ln>
              <a:solidFill>
                <a:srgbClr val="FFE047"/>
              </a:solidFill>
            </a:ln>
            <a:effectLst>
              <a:glow rad="63500">
                <a:srgbClr val="FFE047">
                  <a:alpha val="40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رابط مستقيم 41">
              <a:extLst>
                <a:ext uri="{FF2B5EF4-FFF2-40B4-BE49-F238E27FC236}">
                  <a16:creationId xmlns:a16="http://schemas.microsoft.com/office/drawing/2014/main" id="{45F999C1-546B-4F21-9741-381E9DA2D826}"/>
                </a:ext>
              </a:extLst>
            </p:cNvPr>
            <p:cNvCxnSpPr>
              <a:cxnSpLocks/>
              <a:stCxn id="39" idx="6"/>
            </p:cNvCxnSpPr>
            <p:nvPr/>
          </p:nvCxnSpPr>
          <p:spPr>
            <a:xfrm>
              <a:off x="6617999" y="3428999"/>
              <a:ext cx="594000" cy="0"/>
            </a:xfrm>
            <a:prstGeom prst="line">
              <a:avLst/>
            </a:prstGeom>
            <a:grpFill/>
            <a:ln>
              <a:solidFill>
                <a:srgbClr val="FFE047"/>
              </a:solidFill>
            </a:ln>
            <a:effectLst>
              <a:glow rad="63500">
                <a:srgbClr val="FFE047">
                  <a:alpha val="40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رابط مستقيم 42">
              <a:extLst>
                <a:ext uri="{FF2B5EF4-FFF2-40B4-BE49-F238E27FC236}">
                  <a16:creationId xmlns:a16="http://schemas.microsoft.com/office/drawing/2014/main" id="{94C3BA0D-8316-4FFC-9ED7-1E80628B7B06}"/>
                </a:ext>
              </a:extLst>
            </p:cNvPr>
            <p:cNvCxnSpPr>
              <a:cxnSpLocks/>
              <a:stCxn id="39" idx="2"/>
            </p:cNvCxnSpPr>
            <p:nvPr/>
          </p:nvCxnSpPr>
          <p:spPr>
            <a:xfrm flipH="1">
              <a:off x="4979999" y="3428999"/>
              <a:ext cx="594000" cy="0"/>
            </a:xfrm>
            <a:prstGeom prst="line">
              <a:avLst/>
            </a:prstGeom>
            <a:grpFill/>
            <a:ln>
              <a:solidFill>
                <a:srgbClr val="FFE047"/>
              </a:solidFill>
            </a:ln>
            <a:effectLst>
              <a:glow rad="63500">
                <a:srgbClr val="FFE047">
                  <a:alpha val="40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رابط مستقيم 43">
              <a:extLst>
                <a:ext uri="{FF2B5EF4-FFF2-40B4-BE49-F238E27FC236}">
                  <a16:creationId xmlns:a16="http://schemas.microsoft.com/office/drawing/2014/main" id="{91C0CA5A-9BF0-4DA0-B3B8-0B189D6EA587}"/>
                </a:ext>
              </a:extLst>
            </p:cNvPr>
            <p:cNvCxnSpPr>
              <a:cxnSpLocks/>
              <a:stCxn id="39" idx="7"/>
            </p:cNvCxnSpPr>
            <p:nvPr/>
          </p:nvCxnSpPr>
          <p:spPr>
            <a:xfrm flipV="1">
              <a:off x="6465109" y="2652596"/>
              <a:ext cx="420021" cy="420021"/>
            </a:xfrm>
            <a:prstGeom prst="line">
              <a:avLst/>
            </a:prstGeom>
            <a:grpFill/>
            <a:ln>
              <a:solidFill>
                <a:srgbClr val="FFE047"/>
              </a:solidFill>
            </a:ln>
            <a:effectLst>
              <a:glow rad="63500">
                <a:srgbClr val="FFE047">
                  <a:alpha val="40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رابط مستقيم 44">
              <a:extLst>
                <a:ext uri="{FF2B5EF4-FFF2-40B4-BE49-F238E27FC236}">
                  <a16:creationId xmlns:a16="http://schemas.microsoft.com/office/drawing/2014/main" id="{4CDE4CC8-C8AF-4213-9F9C-12C7AD20CAC6}"/>
                </a:ext>
              </a:extLst>
            </p:cNvPr>
            <p:cNvCxnSpPr>
              <a:cxnSpLocks/>
              <a:stCxn id="39" idx="1"/>
            </p:cNvCxnSpPr>
            <p:nvPr/>
          </p:nvCxnSpPr>
          <p:spPr>
            <a:xfrm flipH="1" flipV="1">
              <a:off x="5306868" y="2652596"/>
              <a:ext cx="420021" cy="420021"/>
            </a:xfrm>
            <a:prstGeom prst="line">
              <a:avLst/>
            </a:prstGeom>
            <a:grpFill/>
            <a:ln>
              <a:solidFill>
                <a:srgbClr val="FFE047"/>
              </a:solidFill>
            </a:ln>
            <a:effectLst>
              <a:glow rad="63500">
                <a:srgbClr val="FFE047">
                  <a:alpha val="40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رابط مستقيم 45">
              <a:extLst>
                <a:ext uri="{FF2B5EF4-FFF2-40B4-BE49-F238E27FC236}">
                  <a16:creationId xmlns:a16="http://schemas.microsoft.com/office/drawing/2014/main" id="{716066DB-7E51-4ACD-9D4E-261B65FA3482}"/>
                </a:ext>
              </a:extLst>
            </p:cNvPr>
            <p:cNvCxnSpPr>
              <a:cxnSpLocks/>
              <a:stCxn id="39" idx="5"/>
            </p:cNvCxnSpPr>
            <p:nvPr/>
          </p:nvCxnSpPr>
          <p:spPr>
            <a:xfrm>
              <a:off x="6465109" y="3785381"/>
              <a:ext cx="420021" cy="420021"/>
            </a:xfrm>
            <a:prstGeom prst="line">
              <a:avLst/>
            </a:prstGeom>
            <a:grpFill/>
            <a:ln>
              <a:solidFill>
                <a:srgbClr val="FFE047"/>
              </a:solidFill>
            </a:ln>
            <a:effectLst>
              <a:glow rad="63500">
                <a:srgbClr val="FFE047">
                  <a:alpha val="40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رابط مستقيم 46">
              <a:extLst>
                <a:ext uri="{FF2B5EF4-FFF2-40B4-BE49-F238E27FC236}">
                  <a16:creationId xmlns:a16="http://schemas.microsoft.com/office/drawing/2014/main" id="{41F0706B-45F4-469C-BD14-96FA3725860A}"/>
                </a:ext>
              </a:extLst>
            </p:cNvPr>
            <p:cNvCxnSpPr>
              <a:cxnSpLocks/>
              <a:stCxn id="39" idx="3"/>
            </p:cNvCxnSpPr>
            <p:nvPr/>
          </p:nvCxnSpPr>
          <p:spPr>
            <a:xfrm flipH="1">
              <a:off x="5306868" y="3785381"/>
              <a:ext cx="420021" cy="420021"/>
            </a:xfrm>
            <a:prstGeom prst="line">
              <a:avLst/>
            </a:prstGeom>
            <a:grpFill/>
            <a:ln>
              <a:solidFill>
                <a:srgbClr val="FFE047"/>
              </a:solidFill>
            </a:ln>
            <a:effectLst>
              <a:glow rad="63500">
                <a:srgbClr val="FFE047">
                  <a:alpha val="40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مجموعة 2">
            <a:extLst>
              <a:ext uri="{FF2B5EF4-FFF2-40B4-BE49-F238E27FC236}">
                <a16:creationId xmlns:a16="http://schemas.microsoft.com/office/drawing/2014/main" id="{F99F0432-0094-40C8-A53C-403AF7CF130E}"/>
              </a:ext>
            </a:extLst>
          </p:cNvPr>
          <p:cNvGrpSpPr/>
          <p:nvPr/>
        </p:nvGrpSpPr>
        <p:grpSpPr>
          <a:xfrm>
            <a:off x="6209051" y="76092"/>
            <a:ext cx="1775732" cy="1612985"/>
            <a:chOff x="8250202" y="0"/>
            <a:chExt cx="2367643" cy="2150646"/>
          </a:xfrm>
        </p:grpSpPr>
        <p:sp>
          <p:nvSpPr>
            <p:cNvPr id="26" name="سحابة 25">
              <a:extLst>
                <a:ext uri="{FF2B5EF4-FFF2-40B4-BE49-F238E27FC236}">
                  <a16:creationId xmlns:a16="http://schemas.microsoft.com/office/drawing/2014/main" id="{CF3DF1AD-7361-42F0-A036-831CBBFE5F78}"/>
                </a:ext>
              </a:extLst>
            </p:cNvPr>
            <p:cNvSpPr/>
            <p:nvPr/>
          </p:nvSpPr>
          <p:spPr>
            <a:xfrm>
              <a:off x="8406490" y="0"/>
              <a:ext cx="2211355" cy="1474237"/>
            </a:xfrm>
            <a:prstGeom prst="cloud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SA" sz="1050"/>
            </a:p>
          </p:txBody>
        </p:sp>
        <p:sp>
          <p:nvSpPr>
            <p:cNvPr id="29" name="سحابة 28">
              <a:extLst>
                <a:ext uri="{FF2B5EF4-FFF2-40B4-BE49-F238E27FC236}">
                  <a16:creationId xmlns:a16="http://schemas.microsoft.com/office/drawing/2014/main" id="{F76679E5-C0F4-47C5-9F9D-FF4596D0049C}"/>
                </a:ext>
              </a:extLst>
            </p:cNvPr>
            <p:cNvSpPr/>
            <p:nvPr/>
          </p:nvSpPr>
          <p:spPr>
            <a:xfrm>
              <a:off x="8250202" y="1287191"/>
              <a:ext cx="1261965" cy="863455"/>
            </a:xfrm>
            <a:prstGeom prst="cloud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SA" sz="1050"/>
            </a:p>
          </p:txBody>
        </p:sp>
      </p:grpSp>
      <p:sp>
        <p:nvSpPr>
          <p:cNvPr id="33" name="سحابة 32">
            <a:extLst>
              <a:ext uri="{FF2B5EF4-FFF2-40B4-BE49-F238E27FC236}">
                <a16:creationId xmlns:a16="http://schemas.microsoft.com/office/drawing/2014/main" id="{FE6638B6-6D42-4A0F-9658-C7949995FFBE}"/>
              </a:ext>
            </a:extLst>
          </p:cNvPr>
          <p:cNvSpPr/>
          <p:nvPr/>
        </p:nvSpPr>
        <p:spPr>
          <a:xfrm>
            <a:off x="4488298" y="1458136"/>
            <a:ext cx="946474" cy="647591"/>
          </a:xfrm>
          <a:prstGeom prst="clou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 sz="1050"/>
          </a:p>
        </p:txBody>
      </p:sp>
      <p:grpSp>
        <p:nvGrpSpPr>
          <p:cNvPr id="4" name="مجموعة 3">
            <a:extLst>
              <a:ext uri="{FF2B5EF4-FFF2-40B4-BE49-F238E27FC236}">
                <a16:creationId xmlns:a16="http://schemas.microsoft.com/office/drawing/2014/main" id="{6E537A25-AE47-4073-8AEB-730214EC3D78}"/>
              </a:ext>
            </a:extLst>
          </p:cNvPr>
          <p:cNvGrpSpPr/>
          <p:nvPr/>
        </p:nvGrpSpPr>
        <p:grpSpPr>
          <a:xfrm>
            <a:off x="3493001" y="-402663"/>
            <a:ext cx="2335278" cy="1115850"/>
            <a:chOff x="4657335" y="-101456"/>
            <a:chExt cx="3113704" cy="1487800"/>
          </a:xfrm>
        </p:grpSpPr>
        <p:sp>
          <p:nvSpPr>
            <p:cNvPr id="34" name="سحابة 33">
              <a:extLst>
                <a:ext uri="{FF2B5EF4-FFF2-40B4-BE49-F238E27FC236}">
                  <a16:creationId xmlns:a16="http://schemas.microsoft.com/office/drawing/2014/main" id="{29310D3F-8BD9-416E-90B2-C953ABBC6285}"/>
                </a:ext>
              </a:extLst>
            </p:cNvPr>
            <p:cNvSpPr/>
            <p:nvPr/>
          </p:nvSpPr>
          <p:spPr>
            <a:xfrm>
              <a:off x="5537522" y="522889"/>
              <a:ext cx="1261965" cy="863455"/>
            </a:xfrm>
            <a:prstGeom prst="cloud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SA" sz="1050"/>
            </a:p>
          </p:txBody>
        </p:sp>
        <p:sp>
          <p:nvSpPr>
            <p:cNvPr id="28" name="سحابة 27">
              <a:extLst>
                <a:ext uri="{FF2B5EF4-FFF2-40B4-BE49-F238E27FC236}">
                  <a16:creationId xmlns:a16="http://schemas.microsoft.com/office/drawing/2014/main" id="{344DA1DE-617D-43CF-B936-C946853012FA}"/>
                </a:ext>
              </a:extLst>
            </p:cNvPr>
            <p:cNvSpPr/>
            <p:nvPr/>
          </p:nvSpPr>
          <p:spPr>
            <a:xfrm>
              <a:off x="4657335" y="-101456"/>
              <a:ext cx="3113704" cy="1214378"/>
            </a:xfrm>
            <a:prstGeom prst="cloud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SA" sz="1050" dirty="0"/>
            </a:p>
          </p:txBody>
        </p:sp>
      </p:grpSp>
      <p:pic>
        <p:nvPicPr>
          <p:cNvPr id="8" name="صورة 7" descr="صورة تحتوي على نص&#10;&#10;تم إنشاء الوصف تلقائياً">
            <a:extLst>
              <a:ext uri="{FF2B5EF4-FFF2-40B4-BE49-F238E27FC236}">
                <a16:creationId xmlns:a16="http://schemas.microsoft.com/office/drawing/2014/main" id="{A0401DDC-F544-4FFC-ABE6-3EEF8862EA6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52" r="35717"/>
          <a:stretch/>
        </p:blipFill>
        <p:spPr>
          <a:xfrm>
            <a:off x="962368" y="807841"/>
            <a:ext cx="835184" cy="1296647"/>
          </a:xfrm>
          <a:prstGeom prst="rect">
            <a:avLst/>
          </a:prstGeom>
        </p:spPr>
      </p:pic>
      <p:sp>
        <p:nvSpPr>
          <p:cNvPr id="9" name="مستطيل 8">
            <a:extLst>
              <a:ext uri="{FF2B5EF4-FFF2-40B4-BE49-F238E27FC236}">
                <a16:creationId xmlns:a16="http://schemas.microsoft.com/office/drawing/2014/main" id="{B4A883D0-5C89-498A-A05D-DDC86262343F}"/>
              </a:ext>
            </a:extLst>
          </p:cNvPr>
          <p:cNvSpPr/>
          <p:nvPr/>
        </p:nvSpPr>
        <p:spPr>
          <a:xfrm>
            <a:off x="805347" y="-11500"/>
            <a:ext cx="910463" cy="40780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 sz="1050"/>
          </a:p>
        </p:txBody>
      </p:sp>
      <p:sp>
        <p:nvSpPr>
          <p:cNvPr id="36" name="مستطيل 35">
            <a:extLst>
              <a:ext uri="{FF2B5EF4-FFF2-40B4-BE49-F238E27FC236}">
                <a16:creationId xmlns:a16="http://schemas.microsoft.com/office/drawing/2014/main" id="{4E8F8ED2-79DA-408A-B265-2167E54EED75}"/>
              </a:ext>
            </a:extLst>
          </p:cNvPr>
          <p:cNvSpPr/>
          <p:nvPr/>
        </p:nvSpPr>
        <p:spPr>
          <a:xfrm>
            <a:off x="7734448" y="22303"/>
            <a:ext cx="910463" cy="40780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 sz="1050"/>
          </a:p>
        </p:txBody>
      </p:sp>
      <p:grpSp>
        <p:nvGrpSpPr>
          <p:cNvPr id="11" name="مجموعة 10">
            <a:extLst>
              <a:ext uri="{FF2B5EF4-FFF2-40B4-BE49-F238E27FC236}">
                <a16:creationId xmlns:a16="http://schemas.microsoft.com/office/drawing/2014/main" id="{E24574D2-D9F8-4384-88D4-64D53F88D7B2}"/>
              </a:ext>
            </a:extLst>
          </p:cNvPr>
          <p:cNvGrpSpPr/>
          <p:nvPr/>
        </p:nvGrpSpPr>
        <p:grpSpPr>
          <a:xfrm>
            <a:off x="1722154" y="2782507"/>
            <a:ext cx="5876975" cy="2284901"/>
            <a:chOff x="2296204" y="3710010"/>
            <a:chExt cx="7835967" cy="3046534"/>
          </a:xfrm>
        </p:grpSpPr>
        <p:pic>
          <p:nvPicPr>
            <p:cNvPr id="20" name="صورة 19">
              <a:extLst>
                <a:ext uri="{FF2B5EF4-FFF2-40B4-BE49-F238E27FC236}">
                  <a16:creationId xmlns:a16="http://schemas.microsoft.com/office/drawing/2014/main" id="{079A7EE3-224E-4447-89A9-3B9407ABB3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9608" b="52294"/>
            <a:stretch/>
          </p:blipFill>
          <p:spPr>
            <a:xfrm>
              <a:off x="2304661" y="5617030"/>
              <a:ext cx="7819053" cy="1139514"/>
            </a:xfrm>
            <a:prstGeom prst="rect">
              <a:avLst/>
            </a:prstGeom>
          </p:spPr>
        </p:pic>
        <p:pic>
          <p:nvPicPr>
            <p:cNvPr id="48" name="صورة 47">
              <a:extLst>
                <a:ext uri="{FF2B5EF4-FFF2-40B4-BE49-F238E27FC236}">
                  <a16:creationId xmlns:a16="http://schemas.microsoft.com/office/drawing/2014/main" id="{97E63817-00D6-4239-8199-345A238B21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9643" b="19615"/>
            <a:stretch/>
          </p:blipFill>
          <p:spPr>
            <a:xfrm>
              <a:off x="2304661" y="5315154"/>
              <a:ext cx="7819053" cy="347372"/>
            </a:xfrm>
            <a:prstGeom prst="rect">
              <a:avLst/>
            </a:prstGeom>
          </p:spPr>
        </p:pic>
        <p:pic>
          <p:nvPicPr>
            <p:cNvPr id="49" name="صورة 48">
              <a:extLst>
                <a:ext uri="{FF2B5EF4-FFF2-40B4-BE49-F238E27FC236}">
                  <a16:creationId xmlns:a16="http://schemas.microsoft.com/office/drawing/2014/main" id="{281B20CC-D3F1-4A74-AC7E-CA227E9368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0254" b="31226"/>
            <a:stretch/>
          </p:blipFill>
          <p:spPr>
            <a:xfrm>
              <a:off x="2296204" y="3710010"/>
              <a:ext cx="7835967" cy="1604663"/>
            </a:xfrm>
            <a:prstGeom prst="rect">
              <a:avLst/>
            </a:prstGeom>
          </p:spPr>
        </p:pic>
      </p:grpSp>
      <p:sp>
        <p:nvSpPr>
          <p:cNvPr id="50" name="سحابة 49">
            <a:extLst>
              <a:ext uri="{FF2B5EF4-FFF2-40B4-BE49-F238E27FC236}">
                <a16:creationId xmlns:a16="http://schemas.microsoft.com/office/drawing/2014/main" id="{5B603FF5-E817-4F66-84B8-987530A7FDD5}"/>
              </a:ext>
            </a:extLst>
          </p:cNvPr>
          <p:cNvSpPr/>
          <p:nvPr/>
        </p:nvSpPr>
        <p:spPr>
          <a:xfrm>
            <a:off x="5506589" y="2147164"/>
            <a:ext cx="2471129" cy="835793"/>
          </a:xfrm>
          <a:prstGeom prst="clou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 sz="1050" dirty="0"/>
          </a:p>
        </p:txBody>
      </p:sp>
      <p:sp>
        <p:nvSpPr>
          <p:cNvPr id="51" name="سحابة 50">
            <a:extLst>
              <a:ext uri="{FF2B5EF4-FFF2-40B4-BE49-F238E27FC236}">
                <a16:creationId xmlns:a16="http://schemas.microsoft.com/office/drawing/2014/main" id="{A06ED17D-4AC4-4F11-8542-6C8758D5E3E2}"/>
              </a:ext>
            </a:extLst>
          </p:cNvPr>
          <p:cNvSpPr/>
          <p:nvPr/>
        </p:nvSpPr>
        <p:spPr>
          <a:xfrm rot="453405">
            <a:off x="1101497" y="2107498"/>
            <a:ext cx="2471129" cy="835793"/>
          </a:xfrm>
          <a:prstGeom prst="clou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 sz="1050" dirty="0"/>
          </a:p>
        </p:txBody>
      </p:sp>
      <p:pic>
        <p:nvPicPr>
          <p:cNvPr id="52" name="صورة 51" descr="صورة تحتوي على النقل, لعبة&#10;&#10;تم إنشاء الوصف تلقائياً">
            <a:extLst>
              <a:ext uri="{FF2B5EF4-FFF2-40B4-BE49-F238E27FC236}">
                <a16:creationId xmlns:a16="http://schemas.microsoft.com/office/drawing/2014/main" id="{7E7BDC8F-F3D3-447A-A562-F5BF62A1433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96" t="69939" r="33123" b="6349"/>
          <a:stretch/>
        </p:blipFill>
        <p:spPr>
          <a:xfrm>
            <a:off x="7578103" y="4143324"/>
            <a:ext cx="1376557" cy="647091"/>
          </a:xfrm>
          <a:prstGeom prst="rect">
            <a:avLst/>
          </a:prstGeom>
        </p:spPr>
      </p:pic>
      <p:sp>
        <p:nvSpPr>
          <p:cNvPr id="37" name="مستطيل 36">
            <a:extLst>
              <a:ext uri="{FF2B5EF4-FFF2-40B4-BE49-F238E27FC236}">
                <a16:creationId xmlns:a16="http://schemas.microsoft.com/office/drawing/2014/main" id="{AD74773F-F562-4BB4-ACA4-377E56B0C037}"/>
              </a:ext>
            </a:extLst>
          </p:cNvPr>
          <p:cNvSpPr/>
          <p:nvPr/>
        </p:nvSpPr>
        <p:spPr>
          <a:xfrm>
            <a:off x="7599129" y="15832"/>
            <a:ext cx="1458026" cy="48767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 sz="1050"/>
          </a:p>
        </p:txBody>
      </p:sp>
      <p:sp>
        <p:nvSpPr>
          <p:cNvPr id="10" name="مستطيل 9">
            <a:extLst>
              <a:ext uri="{FF2B5EF4-FFF2-40B4-BE49-F238E27FC236}">
                <a16:creationId xmlns:a16="http://schemas.microsoft.com/office/drawing/2014/main" id="{0FF19A6D-6329-43B1-B1A9-7D987E034CB8}"/>
              </a:ext>
            </a:extLst>
          </p:cNvPr>
          <p:cNvSpPr/>
          <p:nvPr/>
        </p:nvSpPr>
        <p:spPr>
          <a:xfrm>
            <a:off x="1" y="-11500"/>
            <a:ext cx="1715810" cy="49040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 sz="1050"/>
          </a:p>
        </p:txBody>
      </p:sp>
    </p:spTree>
    <p:extLst>
      <p:ext uri="{BB962C8B-B14F-4D97-AF65-F5344CB8AC3E}">
        <p14:creationId xmlns:p14="http://schemas.microsoft.com/office/powerpoint/2010/main" val="356441513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 advTm="1000">
        <p15:prstTrans prst="curtains"/>
      </p:transition>
    </mc:Choice>
    <mc:Fallback>
      <p:transition spd="slow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8919 0.00278 L -1.66667E-6 2.22222E-6 " pathEditMode="relative" rAng="0" ptsTypes="AA">
                                      <p:cBhvr>
                                        <p:cTn id="11" dur="2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466" y="-139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4375 0.01644 L 0.00847 0.01551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604" y="-46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2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3.33333E-6 -4.81481E-6 L -0.00846 0.35996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30" y="17269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1237 -0.00254 L 0.73268 -0.00023 " pathEditMode="relative" rAng="0" ptsTypes="AA">
                                      <p:cBhvr>
                                        <p:cTn id="25" dur="5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253" y="116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35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3.54167E-6 2.96296E-6 L -0.79102 2.96296E-6 " pathEditMode="relative" rAng="0" ptsTypes="AA">
                                      <p:cBhvr>
                                        <p:cTn id="27" dur="4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55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مستطيل 1">
            <a:extLst>
              <a:ext uri="{FF2B5EF4-FFF2-40B4-BE49-F238E27FC236}">
                <a16:creationId xmlns:a16="http://schemas.microsoft.com/office/drawing/2014/main" id="{5E7F3DF5-C01F-45CB-9D20-F60DFD78A519}"/>
              </a:ext>
            </a:extLst>
          </p:cNvPr>
          <p:cNvSpPr/>
          <p:nvPr/>
        </p:nvSpPr>
        <p:spPr>
          <a:xfrm>
            <a:off x="1728496" y="0"/>
            <a:ext cx="5864290" cy="5143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 sz="1050"/>
          </a:p>
        </p:txBody>
      </p:sp>
      <p:grpSp>
        <p:nvGrpSpPr>
          <p:cNvPr id="53" name="مجموعة 52">
            <a:extLst>
              <a:ext uri="{FF2B5EF4-FFF2-40B4-BE49-F238E27FC236}">
                <a16:creationId xmlns:a16="http://schemas.microsoft.com/office/drawing/2014/main" id="{44238A4C-E4C9-47F2-B702-DB9F6EC98422}"/>
              </a:ext>
            </a:extLst>
          </p:cNvPr>
          <p:cNvGrpSpPr/>
          <p:nvPr/>
        </p:nvGrpSpPr>
        <p:grpSpPr>
          <a:xfrm>
            <a:off x="198434" y="1912086"/>
            <a:ext cx="8757162" cy="3458587"/>
            <a:chOff x="264578" y="2549447"/>
            <a:chExt cx="11676216" cy="4611449"/>
          </a:xfrm>
        </p:grpSpPr>
        <p:cxnSp>
          <p:nvCxnSpPr>
            <p:cNvPr id="11" name="رابط مستقيم 10">
              <a:extLst>
                <a:ext uri="{FF2B5EF4-FFF2-40B4-BE49-F238E27FC236}">
                  <a16:creationId xmlns:a16="http://schemas.microsoft.com/office/drawing/2014/main" id="{9EDA9DC9-8CE9-4ABC-BFCD-CAA8BD14751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00450" y="2549447"/>
              <a:ext cx="1194575" cy="4480003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رابط مستقيم 11">
              <a:extLst>
                <a:ext uri="{FF2B5EF4-FFF2-40B4-BE49-F238E27FC236}">
                  <a16:creationId xmlns:a16="http://schemas.microsoft.com/office/drawing/2014/main" id="{D555DFF2-B8E2-433A-86B3-1C547DAC58D3}"/>
                </a:ext>
              </a:extLst>
            </p:cNvPr>
            <p:cNvCxnSpPr>
              <a:cxnSpLocks/>
            </p:cNvCxnSpPr>
            <p:nvPr/>
          </p:nvCxnSpPr>
          <p:spPr>
            <a:xfrm>
              <a:off x="7396978" y="2571749"/>
              <a:ext cx="1092819" cy="4572001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8" name="شكل حر: شكل 37">
              <a:extLst>
                <a:ext uri="{FF2B5EF4-FFF2-40B4-BE49-F238E27FC236}">
                  <a16:creationId xmlns:a16="http://schemas.microsoft.com/office/drawing/2014/main" id="{CF24E7F6-8D0E-4C5C-9F4B-971DFFB36CEB}"/>
                </a:ext>
              </a:extLst>
            </p:cNvPr>
            <p:cNvSpPr/>
            <p:nvPr/>
          </p:nvSpPr>
          <p:spPr>
            <a:xfrm>
              <a:off x="3869473" y="2651621"/>
              <a:ext cx="4460488" cy="4206378"/>
            </a:xfrm>
            <a:custGeom>
              <a:avLst/>
              <a:gdLst>
                <a:gd name="connsiteX0" fmla="*/ 1062531 w 4460488"/>
                <a:gd name="connsiteY0" fmla="*/ 0 h 4206378"/>
                <a:gd name="connsiteX1" fmla="*/ 3397957 w 4460488"/>
                <a:gd name="connsiteY1" fmla="*/ 0 h 4206378"/>
                <a:gd name="connsiteX2" fmla="*/ 4460488 w 4460488"/>
                <a:gd name="connsiteY2" fmla="*/ 4206378 h 4206378"/>
                <a:gd name="connsiteX3" fmla="*/ 0 w 4460488"/>
                <a:gd name="connsiteY3" fmla="*/ 4206378 h 4206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0488" h="4206378">
                  <a:moveTo>
                    <a:pt x="1062531" y="0"/>
                  </a:moveTo>
                  <a:lnTo>
                    <a:pt x="3397957" y="0"/>
                  </a:lnTo>
                  <a:lnTo>
                    <a:pt x="4460488" y="4206378"/>
                  </a:lnTo>
                  <a:lnTo>
                    <a:pt x="0" y="4206378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1" anchor="ctr">
              <a:noAutofit/>
            </a:bodyPr>
            <a:lstStyle/>
            <a:p>
              <a:pPr algn="ctr"/>
              <a:endParaRPr lang="ar-SA" sz="1050"/>
            </a:p>
          </p:txBody>
        </p:sp>
        <p:sp>
          <p:nvSpPr>
            <p:cNvPr id="37" name="شكل حر: شكل 36">
              <a:extLst>
                <a:ext uri="{FF2B5EF4-FFF2-40B4-BE49-F238E27FC236}">
                  <a16:creationId xmlns:a16="http://schemas.microsoft.com/office/drawing/2014/main" id="{14D34D0E-38A5-4FCC-984A-99CC29FCA7C3}"/>
                </a:ext>
              </a:extLst>
            </p:cNvPr>
            <p:cNvSpPr/>
            <p:nvPr/>
          </p:nvSpPr>
          <p:spPr>
            <a:xfrm flipV="1">
              <a:off x="7538612" y="2651621"/>
              <a:ext cx="4402182" cy="4492129"/>
            </a:xfrm>
            <a:custGeom>
              <a:avLst/>
              <a:gdLst>
                <a:gd name="connsiteX0" fmla="*/ 0 w 4402182"/>
                <a:gd name="connsiteY0" fmla="*/ 4492129 h 4492129"/>
                <a:gd name="connsiteX1" fmla="*/ 4402182 w 4402182"/>
                <a:gd name="connsiteY1" fmla="*/ 4492129 h 4492129"/>
                <a:gd name="connsiteX2" fmla="*/ 3304616 w 4402182"/>
                <a:gd name="connsiteY2" fmla="*/ 0 h 4492129"/>
                <a:gd name="connsiteX3" fmla="*/ 1097566 w 4402182"/>
                <a:gd name="connsiteY3" fmla="*/ 0 h 4492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02182" h="4492129">
                  <a:moveTo>
                    <a:pt x="0" y="4492129"/>
                  </a:moveTo>
                  <a:lnTo>
                    <a:pt x="4402182" y="4492129"/>
                  </a:lnTo>
                  <a:lnTo>
                    <a:pt x="3304616" y="0"/>
                  </a:lnTo>
                  <a:lnTo>
                    <a:pt x="1097566" y="0"/>
                  </a:lnTo>
                  <a:close/>
                </a:path>
              </a:pathLst>
            </a:custGeom>
            <a:solidFill>
              <a:srgbClr val="52B5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1" anchor="ctr">
              <a:noAutofit/>
            </a:bodyPr>
            <a:lstStyle/>
            <a:p>
              <a:pPr algn="ctr"/>
              <a:endParaRPr lang="ar-SA" sz="1050" dirty="0"/>
            </a:p>
          </p:txBody>
        </p:sp>
        <p:cxnSp>
          <p:nvCxnSpPr>
            <p:cNvPr id="13" name="رابط مستقيم 12">
              <a:extLst>
                <a:ext uri="{FF2B5EF4-FFF2-40B4-BE49-F238E27FC236}">
                  <a16:creationId xmlns:a16="http://schemas.microsoft.com/office/drawing/2014/main" id="{04F76EE0-E5CC-40C0-A1FA-C8F32B6AB15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70969" y="2560597"/>
              <a:ext cx="1136537" cy="4468853"/>
            </a:xfrm>
            <a:prstGeom prst="line">
              <a:avLst/>
            </a:prstGeom>
            <a:ln w="1174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رابط مستقيم 13">
              <a:extLst>
                <a:ext uri="{FF2B5EF4-FFF2-40B4-BE49-F238E27FC236}">
                  <a16:creationId xmlns:a16="http://schemas.microsoft.com/office/drawing/2014/main" id="{615DF7A2-F1E0-4181-A503-1490E16CD1EB}"/>
                </a:ext>
              </a:extLst>
            </p:cNvPr>
            <p:cNvCxnSpPr>
              <a:cxnSpLocks/>
            </p:cNvCxnSpPr>
            <p:nvPr/>
          </p:nvCxnSpPr>
          <p:spPr>
            <a:xfrm>
              <a:off x="7305907" y="2571749"/>
              <a:ext cx="1122558" cy="4457701"/>
            </a:xfrm>
            <a:prstGeom prst="line">
              <a:avLst/>
            </a:prstGeom>
            <a:ln w="1174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9" name="شكل حر: شكل 38">
              <a:extLst>
                <a:ext uri="{FF2B5EF4-FFF2-40B4-BE49-F238E27FC236}">
                  <a16:creationId xmlns:a16="http://schemas.microsoft.com/office/drawing/2014/main" id="{202508F1-B078-49D0-BB88-0406A9BA0F00}"/>
                </a:ext>
              </a:extLst>
            </p:cNvPr>
            <p:cNvSpPr/>
            <p:nvPr/>
          </p:nvSpPr>
          <p:spPr>
            <a:xfrm flipV="1">
              <a:off x="264578" y="2651063"/>
              <a:ext cx="4410833" cy="4509833"/>
            </a:xfrm>
            <a:custGeom>
              <a:avLst/>
              <a:gdLst>
                <a:gd name="connsiteX0" fmla="*/ 0 w 4410833"/>
                <a:gd name="connsiteY0" fmla="*/ 4509833 h 4509833"/>
                <a:gd name="connsiteX1" fmla="*/ 4410833 w 4410833"/>
                <a:gd name="connsiteY1" fmla="*/ 4509833 h 4509833"/>
                <a:gd name="connsiteX2" fmla="*/ 3308941 w 4410833"/>
                <a:gd name="connsiteY2" fmla="*/ 0 h 4509833"/>
                <a:gd name="connsiteX3" fmla="*/ 1101891 w 4410833"/>
                <a:gd name="connsiteY3" fmla="*/ 0 h 4509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10833" h="4509833">
                  <a:moveTo>
                    <a:pt x="0" y="4509833"/>
                  </a:moveTo>
                  <a:lnTo>
                    <a:pt x="4410833" y="4509833"/>
                  </a:lnTo>
                  <a:lnTo>
                    <a:pt x="3308941" y="0"/>
                  </a:lnTo>
                  <a:lnTo>
                    <a:pt x="1101891" y="0"/>
                  </a:lnTo>
                  <a:close/>
                </a:path>
              </a:pathLst>
            </a:custGeom>
            <a:solidFill>
              <a:srgbClr val="52B5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1" anchor="ctr">
              <a:noAutofit/>
            </a:bodyPr>
            <a:lstStyle/>
            <a:p>
              <a:pPr algn="ctr"/>
              <a:endParaRPr lang="ar-SA" sz="1050" dirty="0"/>
            </a:p>
          </p:txBody>
        </p:sp>
        <p:cxnSp>
          <p:nvCxnSpPr>
            <p:cNvPr id="45" name="رابط مستقيم 44">
              <a:extLst>
                <a:ext uri="{FF2B5EF4-FFF2-40B4-BE49-F238E27FC236}">
                  <a16:creationId xmlns:a16="http://schemas.microsoft.com/office/drawing/2014/main" id="{6C8B272A-CEAD-4A60-BD39-1FD66F97932C}"/>
                </a:ext>
              </a:extLst>
            </p:cNvPr>
            <p:cNvCxnSpPr>
              <a:cxnSpLocks/>
              <a:endCxn id="37" idx="3"/>
            </p:cNvCxnSpPr>
            <p:nvPr/>
          </p:nvCxnSpPr>
          <p:spPr>
            <a:xfrm>
              <a:off x="7620491" y="2645488"/>
              <a:ext cx="1015687" cy="4498262"/>
            </a:xfrm>
            <a:prstGeom prst="line">
              <a:avLst/>
            </a:prstGeom>
            <a:ln w="117475">
              <a:solidFill>
                <a:srgbClr val="419947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رابط مستقيم 46">
              <a:extLst>
                <a:ext uri="{FF2B5EF4-FFF2-40B4-BE49-F238E27FC236}">
                  <a16:creationId xmlns:a16="http://schemas.microsoft.com/office/drawing/2014/main" id="{8250809A-4E14-4C79-84F8-A40FE88ACA0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58816" y="2637472"/>
              <a:ext cx="1158425" cy="4506278"/>
            </a:xfrm>
            <a:prstGeom prst="line">
              <a:avLst/>
            </a:prstGeom>
            <a:ln w="117475">
              <a:solidFill>
                <a:srgbClr val="419947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0" name="برق 59">
            <a:extLst>
              <a:ext uri="{FF2B5EF4-FFF2-40B4-BE49-F238E27FC236}">
                <a16:creationId xmlns:a16="http://schemas.microsoft.com/office/drawing/2014/main" id="{4B8A1582-968D-4BCD-806A-AB991EA08F39}"/>
              </a:ext>
            </a:extLst>
          </p:cNvPr>
          <p:cNvSpPr/>
          <p:nvPr/>
        </p:nvSpPr>
        <p:spPr>
          <a:xfrm rot="16200000">
            <a:off x="6445534" y="2039823"/>
            <a:ext cx="473684" cy="357952"/>
          </a:xfrm>
          <a:prstGeom prst="lightningBolt">
            <a:avLst/>
          </a:prstGeom>
          <a:solidFill>
            <a:srgbClr val="419947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 sz="1050"/>
          </a:p>
        </p:txBody>
      </p:sp>
      <p:sp>
        <p:nvSpPr>
          <p:cNvPr id="61" name="برق 60">
            <a:extLst>
              <a:ext uri="{FF2B5EF4-FFF2-40B4-BE49-F238E27FC236}">
                <a16:creationId xmlns:a16="http://schemas.microsoft.com/office/drawing/2014/main" id="{1BA9D719-7F23-4A21-BF3F-CCD3D106AE3B}"/>
              </a:ext>
            </a:extLst>
          </p:cNvPr>
          <p:cNvSpPr/>
          <p:nvPr/>
        </p:nvSpPr>
        <p:spPr>
          <a:xfrm rot="16200000">
            <a:off x="6888960" y="2653240"/>
            <a:ext cx="473684" cy="357952"/>
          </a:xfrm>
          <a:prstGeom prst="lightningBolt">
            <a:avLst/>
          </a:prstGeom>
          <a:solidFill>
            <a:srgbClr val="419947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 sz="1050"/>
          </a:p>
        </p:txBody>
      </p:sp>
      <p:sp>
        <p:nvSpPr>
          <p:cNvPr id="62" name="برق 61">
            <a:extLst>
              <a:ext uri="{FF2B5EF4-FFF2-40B4-BE49-F238E27FC236}">
                <a16:creationId xmlns:a16="http://schemas.microsoft.com/office/drawing/2014/main" id="{3480DA64-0D2C-44A4-B803-4D0E9F2A3C48}"/>
              </a:ext>
            </a:extLst>
          </p:cNvPr>
          <p:cNvSpPr/>
          <p:nvPr/>
        </p:nvSpPr>
        <p:spPr>
          <a:xfrm rot="16200000">
            <a:off x="6453472" y="3348156"/>
            <a:ext cx="473684" cy="357952"/>
          </a:xfrm>
          <a:prstGeom prst="lightningBolt">
            <a:avLst/>
          </a:prstGeom>
          <a:solidFill>
            <a:srgbClr val="419947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 sz="1050"/>
          </a:p>
        </p:txBody>
      </p:sp>
      <p:sp>
        <p:nvSpPr>
          <p:cNvPr id="63" name="برق 62">
            <a:extLst>
              <a:ext uri="{FF2B5EF4-FFF2-40B4-BE49-F238E27FC236}">
                <a16:creationId xmlns:a16="http://schemas.microsoft.com/office/drawing/2014/main" id="{28B616B4-9AAC-4FCC-A67C-280D1B5E7D16}"/>
              </a:ext>
            </a:extLst>
          </p:cNvPr>
          <p:cNvSpPr/>
          <p:nvPr/>
        </p:nvSpPr>
        <p:spPr>
          <a:xfrm rot="16200000">
            <a:off x="7190290" y="3596061"/>
            <a:ext cx="473684" cy="357952"/>
          </a:xfrm>
          <a:prstGeom prst="lightningBolt">
            <a:avLst/>
          </a:prstGeom>
          <a:solidFill>
            <a:srgbClr val="419947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 sz="1050"/>
          </a:p>
        </p:txBody>
      </p:sp>
      <p:sp>
        <p:nvSpPr>
          <p:cNvPr id="64" name="برق 63">
            <a:extLst>
              <a:ext uri="{FF2B5EF4-FFF2-40B4-BE49-F238E27FC236}">
                <a16:creationId xmlns:a16="http://schemas.microsoft.com/office/drawing/2014/main" id="{D0C8997E-7D91-483A-8851-267ED393869B}"/>
              </a:ext>
            </a:extLst>
          </p:cNvPr>
          <p:cNvSpPr/>
          <p:nvPr/>
        </p:nvSpPr>
        <p:spPr>
          <a:xfrm rot="16200000">
            <a:off x="6642332" y="4167242"/>
            <a:ext cx="473684" cy="357952"/>
          </a:xfrm>
          <a:prstGeom prst="lightningBolt">
            <a:avLst/>
          </a:prstGeom>
          <a:solidFill>
            <a:srgbClr val="419947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 sz="1050"/>
          </a:p>
        </p:txBody>
      </p:sp>
      <p:sp>
        <p:nvSpPr>
          <p:cNvPr id="65" name="برق 64">
            <a:extLst>
              <a:ext uri="{FF2B5EF4-FFF2-40B4-BE49-F238E27FC236}">
                <a16:creationId xmlns:a16="http://schemas.microsoft.com/office/drawing/2014/main" id="{AD890170-FEEF-4AB3-BB82-2190235BC67B}"/>
              </a:ext>
            </a:extLst>
          </p:cNvPr>
          <p:cNvSpPr/>
          <p:nvPr/>
        </p:nvSpPr>
        <p:spPr>
          <a:xfrm rot="5400000" flipH="1">
            <a:off x="1712044" y="2094096"/>
            <a:ext cx="473684" cy="357952"/>
          </a:xfrm>
          <a:prstGeom prst="lightningBolt">
            <a:avLst/>
          </a:prstGeom>
          <a:solidFill>
            <a:srgbClr val="419947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 sz="1050"/>
          </a:p>
        </p:txBody>
      </p:sp>
      <p:sp>
        <p:nvSpPr>
          <p:cNvPr id="66" name="برق 65">
            <a:extLst>
              <a:ext uri="{FF2B5EF4-FFF2-40B4-BE49-F238E27FC236}">
                <a16:creationId xmlns:a16="http://schemas.microsoft.com/office/drawing/2014/main" id="{CBA029E5-FB67-4513-BC21-8A0AF190024D}"/>
              </a:ext>
            </a:extLst>
          </p:cNvPr>
          <p:cNvSpPr/>
          <p:nvPr/>
        </p:nvSpPr>
        <p:spPr>
          <a:xfrm rot="5400000" flipH="1">
            <a:off x="2500897" y="2231446"/>
            <a:ext cx="473684" cy="357952"/>
          </a:xfrm>
          <a:prstGeom prst="lightningBolt">
            <a:avLst/>
          </a:prstGeom>
          <a:solidFill>
            <a:srgbClr val="419947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 sz="1050"/>
          </a:p>
        </p:txBody>
      </p:sp>
      <p:sp>
        <p:nvSpPr>
          <p:cNvPr id="67" name="برق 66">
            <a:extLst>
              <a:ext uri="{FF2B5EF4-FFF2-40B4-BE49-F238E27FC236}">
                <a16:creationId xmlns:a16="http://schemas.microsoft.com/office/drawing/2014/main" id="{51DA8EE8-21D7-4F40-ACCA-5B7FD9C5AEC9}"/>
              </a:ext>
            </a:extLst>
          </p:cNvPr>
          <p:cNvSpPr/>
          <p:nvPr/>
        </p:nvSpPr>
        <p:spPr>
          <a:xfrm rot="5400000" flipH="1">
            <a:off x="1776714" y="3122376"/>
            <a:ext cx="473684" cy="357952"/>
          </a:xfrm>
          <a:prstGeom prst="lightningBolt">
            <a:avLst/>
          </a:prstGeom>
          <a:solidFill>
            <a:srgbClr val="419947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 sz="1050"/>
          </a:p>
        </p:txBody>
      </p:sp>
      <p:sp>
        <p:nvSpPr>
          <p:cNvPr id="68" name="برق 67">
            <a:extLst>
              <a:ext uri="{FF2B5EF4-FFF2-40B4-BE49-F238E27FC236}">
                <a16:creationId xmlns:a16="http://schemas.microsoft.com/office/drawing/2014/main" id="{5D305540-9DAA-40DC-8EAD-7BB7878AA2E0}"/>
              </a:ext>
            </a:extLst>
          </p:cNvPr>
          <p:cNvSpPr/>
          <p:nvPr/>
        </p:nvSpPr>
        <p:spPr>
          <a:xfrm rot="5400000" flipH="1">
            <a:off x="2441299" y="3053258"/>
            <a:ext cx="473684" cy="357952"/>
          </a:xfrm>
          <a:prstGeom prst="lightningBolt">
            <a:avLst/>
          </a:prstGeom>
          <a:solidFill>
            <a:srgbClr val="419947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 sz="1050"/>
          </a:p>
        </p:txBody>
      </p:sp>
      <p:sp>
        <p:nvSpPr>
          <p:cNvPr id="69" name="برق 68">
            <a:extLst>
              <a:ext uri="{FF2B5EF4-FFF2-40B4-BE49-F238E27FC236}">
                <a16:creationId xmlns:a16="http://schemas.microsoft.com/office/drawing/2014/main" id="{3BA60E46-BDD3-498A-9BF7-4766E1300310}"/>
              </a:ext>
            </a:extLst>
          </p:cNvPr>
          <p:cNvSpPr/>
          <p:nvPr/>
        </p:nvSpPr>
        <p:spPr>
          <a:xfrm rot="5400000" flipH="1">
            <a:off x="2042457" y="4003149"/>
            <a:ext cx="473684" cy="357952"/>
          </a:xfrm>
          <a:prstGeom prst="lightningBolt">
            <a:avLst/>
          </a:prstGeom>
          <a:solidFill>
            <a:srgbClr val="419947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 sz="1050"/>
          </a:p>
        </p:txBody>
      </p:sp>
      <p:grpSp>
        <p:nvGrpSpPr>
          <p:cNvPr id="88" name="مجموعة 87">
            <a:extLst>
              <a:ext uri="{FF2B5EF4-FFF2-40B4-BE49-F238E27FC236}">
                <a16:creationId xmlns:a16="http://schemas.microsoft.com/office/drawing/2014/main" id="{1A428CF3-35BE-41AA-9431-35552E08062E}"/>
              </a:ext>
            </a:extLst>
          </p:cNvPr>
          <p:cNvGrpSpPr/>
          <p:nvPr/>
        </p:nvGrpSpPr>
        <p:grpSpPr>
          <a:xfrm>
            <a:off x="4517136" y="-7553610"/>
            <a:ext cx="133569" cy="12630830"/>
            <a:chOff x="6022848" y="-10071481"/>
            <a:chExt cx="178092" cy="16841107"/>
          </a:xfrm>
          <a:solidFill>
            <a:srgbClr val="FED50A"/>
          </a:solidFill>
        </p:grpSpPr>
        <p:grpSp>
          <p:nvGrpSpPr>
            <p:cNvPr id="76" name="مجموعة 75">
              <a:extLst>
                <a:ext uri="{FF2B5EF4-FFF2-40B4-BE49-F238E27FC236}">
                  <a16:creationId xmlns:a16="http://schemas.microsoft.com/office/drawing/2014/main" id="{C489E0C9-E695-48E3-8CE2-AC5037884638}"/>
                </a:ext>
              </a:extLst>
            </p:cNvPr>
            <p:cNvGrpSpPr/>
            <p:nvPr/>
          </p:nvGrpSpPr>
          <p:grpSpPr>
            <a:xfrm>
              <a:off x="6022848" y="-1532596"/>
              <a:ext cx="173375" cy="8302222"/>
              <a:chOff x="6022848" y="-1532596"/>
              <a:chExt cx="173375" cy="8302222"/>
            </a:xfrm>
            <a:grpFill/>
          </p:grpSpPr>
          <p:grpSp>
            <p:nvGrpSpPr>
              <p:cNvPr id="70" name="مجموعة 69">
                <a:extLst>
                  <a:ext uri="{FF2B5EF4-FFF2-40B4-BE49-F238E27FC236}">
                    <a16:creationId xmlns:a16="http://schemas.microsoft.com/office/drawing/2014/main" id="{67ACC8DE-7977-4CCA-86C3-6B5121966C02}"/>
                  </a:ext>
                </a:extLst>
              </p:cNvPr>
              <p:cNvGrpSpPr/>
              <p:nvPr/>
            </p:nvGrpSpPr>
            <p:grpSpPr>
              <a:xfrm>
                <a:off x="6022848" y="2728285"/>
                <a:ext cx="169464" cy="4041341"/>
                <a:chOff x="6022848" y="2728285"/>
                <a:chExt cx="169464" cy="4041341"/>
              </a:xfrm>
              <a:grpFill/>
            </p:grpSpPr>
            <p:sp>
              <p:nvSpPr>
                <p:cNvPr id="54" name="مستطيل 53">
                  <a:extLst>
                    <a:ext uri="{FF2B5EF4-FFF2-40B4-BE49-F238E27FC236}">
                      <a16:creationId xmlns:a16="http://schemas.microsoft.com/office/drawing/2014/main" id="{1A5AF577-FCD8-45A7-BA7E-ED9FF90EF315}"/>
                    </a:ext>
                  </a:extLst>
                </p:cNvPr>
                <p:cNvSpPr/>
                <p:nvPr/>
              </p:nvSpPr>
              <p:spPr>
                <a:xfrm>
                  <a:off x="6032480" y="5923806"/>
                  <a:ext cx="156117" cy="84582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ar-SA" sz="1050"/>
                </a:p>
              </p:txBody>
            </p:sp>
            <p:sp>
              <p:nvSpPr>
                <p:cNvPr id="55" name="مستطيل 54">
                  <a:extLst>
                    <a:ext uri="{FF2B5EF4-FFF2-40B4-BE49-F238E27FC236}">
                      <a16:creationId xmlns:a16="http://schemas.microsoft.com/office/drawing/2014/main" id="{285E75E4-648E-4B44-AC22-2A7E180E88D6}"/>
                    </a:ext>
                  </a:extLst>
                </p:cNvPr>
                <p:cNvSpPr/>
                <p:nvPr/>
              </p:nvSpPr>
              <p:spPr>
                <a:xfrm>
                  <a:off x="6028757" y="4792234"/>
                  <a:ext cx="156117" cy="84582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ar-SA" sz="1050"/>
                </a:p>
              </p:txBody>
            </p:sp>
            <p:sp>
              <p:nvSpPr>
                <p:cNvPr id="56" name="مستطيل 55">
                  <a:extLst>
                    <a:ext uri="{FF2B5EF4-FFF2-40B4-BE49-F238E27FC236}">
                      <a16:creationId xmlns:a16="http://schemas.microsoft.com/office/drawing/2014/main" id="{3C187D24-61C3-4A76-865A-4D5A02448B27}"/>
                    </a:ext>
                  </a:extLst>
                </p:cNvPr>
                <p:cNvSpPr/>
                <p:nvPr/>
              </p:nvSpPr>
              <p:spPr>
                <a:xfrm>
                  <a:off x="6036195" y="3697881"/>
                  <a:ext cx="156117" cy="84582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ar-SA" sz="1050"/>
                </a:p>
              </p:txBody>
            </p:sp>
            <p:sp>
              <p:nvSpPr>
                <p:cNvPr id="57" name="مستطيل 56">
                  <a:extLst>
                    <a:ext uri="{FF2B5EF4-FFF2-40B4-BE49-F238E27FC236}">
                      <a16:creationId xmlns:a16="http://schemas.microsoft.com/office/drawing/2014/main" id="{02FE30D9-8CF5-4188-8A5C-20D6E63D4D54}"/>
                    </a:ext>
                  </a:extLst>
                </p:cNvPr>
                <p:cNvSpPr/>
                <p:nvPr/>
              </p:nvSpPr>
              <p:spPr>
                <a:xfrm>
                  <a:off x="6022848" y="2728285"/>
                  <a:ext cx="156627" cy="732214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ar-SA" sz="1050"/>
                </a:p>
              </p:txBody>
            </p:sp>
          </p:grpSp>
          <p:grpSp>
            <p:nvGrpSpPr>
              <p:cNvPr id="71" name="مجموعة 70">
                <a:extLst>
                  <a:ext uri="{FF2B5EF4-FFF2-40B4-BE49-F238E27FC236}">
                    <a16:creationId xmlns:a16="http://schemas.microsoft.com/office/drawing/2014/main" id="{09EC9811-2E24-4568-8E45-1CF695821B75}"/>
                  </a:ext>
                </a:extLst>
              </p:cNvPr>
              <p:cNvGrpSpPr/>
              <p:nvPr/>
            </p:nvGrpSpPr>
            <p:grpSpPr>
              <a:xfrm>
                <a:off x="6026759" y="-1532596"/>
                <a:ext cx="169464" cy="4041341"/>
                <a:chOff x="6022848" y="2728285"/>
                <a:chExt cx="169464" cy="4041341"/>
              </a:xfrm>
              <a:grpFill/>
            </p:grpSpPr>
            <p:sp>
              <p:nvSpPr>
                <p:cNvPr id="72" name="مستطيل 71">
                  <a:extLst>
                    <a:ext uri="{FF2B5EF4-FFF2-40B4-BE49-F238E27FC236}">
                      <a16:creationId xmlns:a16="http://schemas.microsoft.com/office/drawing/2014/main" id="{E2A227AB-83A7-4AEA-ACB2-A9F290750EB8}"/>
                    </a:ext>
                  </a:extLst>
                </p:cNvPr>
                <p:cNvSpPr/>
                <p:nvPr/>
              </p:nvSpPr>
              <p:spPr>
                <a:xfrm>
                  <a:off x="6032480" y="5923806"/>
                  <a:ext cx="156117" cy="84582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ar-SA" sz="1050"/>
                </a:p>
              </p:txBody>
            </p:sp>
            <p:sp>
              <p:nvSpPr>
                <p:cNvPr id="73" name="مستطيل 72">
                  <a:extLst>
                    <a:ext uri="{FF2B5EF4-FFF2-40B4-BE49-F238E27FC236}">
                      <a16:creationId xmlns:a16="http://schemas.microsoft.com/office/drawing/2014/main" id="{BF041F72-758E-47CA-A588-9B21DD03E74F}"/>
                    </a:ext>
                  </a:extLst>
                </p:cNvPr>
                <p:cNvSpPr/>
                <p:nvPr/>
              </p:nvSpPr>
              <p:spPr>
                <a:xfrm>
                  <a:off x="6028757" y="4792234"/>
                  <a:ext cx="156117" cy="84582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ar-SA" sz="1050"/>
                </a:p>
              </p:txBody>
            </p:sp>
            <p:sp>
              <p:nvSpPr>
                <p:cNvPr id="74" name="مستطيل 73">
                  <a:extLst>
                    <a:ext uri="{FF2B5EF4-FFF2-40B4-BE49-F238E27FC236}">
                      <a16:creationId xmlns:a16="http://schemas.microsoft.com/office/drawing/2014/main" id="{40CD78E2-30BD-4DDE-9B97-7E75240E7512}"/>
                    </a:ext>
                  </a:extLst>
                </p:cNvPr>
                <p:cNvSpPr/>
                <p:nvPr/>
              </p:nvSpPr>
              <p:spPr>
                <a:xfrm>
                  <a:off x="6036195" y="3697881"/>
                  <a:ext cx="156117" cy="84582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ar-SA" sz="1050"/>
                </a:p>
              </p:txBody>
            </p:sp>
            <p:sp>
              <p:nvSpPr>
                <p:cNvPr id="75" name="مستطيل 74">
                  <a:extLst>
                    <a:ext uri="{FF2B5EF4-FFF2-40B4-BE49-F238E27FC236}">
                      <a16:creationId xmlns:a16="http://schemas.microsoft.com/office/drawing/2014/main" id="{8DC50D12-AD86-435B-ACDE-3DE01377BB7D}"/>
                    </a:ext>
                  </a:extLst>
                </p:cNvPr>
                <p:cNvSpPr/>
                <p:nvPr/>
              </p:nvSpPr>
              <p:spPr>
                <a:xfrm>
                  <a:off x="6022848" y="2728285"/>
                  <a:ext cx="156627" cy="732214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ar-SA" sz="1050"/>
                </a:p>
              </p:txBody>
            </p:sp>
          </p:grpSp>
        </p:grpSp>
        <p:grpSp>
          <p:nvGrpSpPr>
            <p:cNvPr id="77" name="مجموعة 76">
              <a:extLst>
                <a:ext uri="{FF2B5EF4-FFF2-40B4-BE49-F238E27FC236}">
                  <a16:creationId xmlns:a16="http://schemas.microsoft.com/office/drawing/2014/main" id="{DB8CD140-6584-4234-9960-BC6000603CB4}"/>
                </a:ext>
              </a:extLst>
            </p:cNvPr>
            <p:cNvGrpSpPr/>
            <p:nvPr/>
          </p:nvGrpSpPr>
          <p:grpSpPr>
            <a:xfrm>
              <a:off x="6027565" y="-10071481"/>
              <a:ext cx="173375" cy="8302222"/>
              <a:chOff x="6022848" y="-1532596"/>
              <a:chExt cx="173375" cy="8302222"/>
            </a:xfrm>
            <a:grpFill/>
          </p:grpSpPr>
          <p:grpSp>
            <p:nvGrpSpPr>
              <p:cNvPr id="78" name="مجموعة 77">
                <a:extLst>
                  <a:ext uri="{FF2B5EF4-FFF2-40B4-BE49-F238E27FC236}">
                    <a16:creationId xmlns:a16="http://schemas.microsoft.com/office/drawing/2014/main" id="{092010C2-43FA-46B2-8365-17117DE34F2F}"/>
                  </a:ext>
                </a:extLst>
              </p:cNvPr>
              <p:cNvGrpSpPr/>
              <p:nvPr/>
            </p:nvGrpSpPr>
            <p:grpSpPr>
              <a:xfrm>
                <a:off x="6022848" y="2728285"/>
                <a:ext cx="169464" cy="4041341"/>
                <a:chOff x="6022848" y="2728285"/>
                <a:chExt cx="169464" cy="4041341"/>
              </a:xfrm>
              <a:grpFill/>
            </p:grpSpPr>
            <p:sp>
              <p:nvSpPr>
                <p:cNvPr id="84" name="مستطيل 83">
                  <a:extLst>
                    <a:ext uri="{FF2B5EF4-FFF2-40B4-BE49-F238E27FC236}">
                      <a16:creationId xmlns:a16="http://schemas.microsoft.com/office/drawing/2014/main" id="{EE7551D0-90DC-4F50-9261-5A0F22C85756}"/>
                    </a:ext>
                  </a:extLst>
                </p:cNvPr>
                <p:cNvSpPr/>
                <p:nvPr/>
              </p:nvSpPr>
              <p:spPr>
                <a:xfrm>
                  <a:off x="6032480" y="5923806"/>
                  <a:ext cx="156117" cy="84582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ar-SA" sz="1050"/>
                </a:p>
              </p:txBody>
            </p:sp>
            <p:sp>
              <p:nvSpPr>
                <p:cNvPr id="85" name="مستطيل 84">
                  <a:extLst>
                    <a:ext uri="{FF2B5EF4-FFF2-40B4-BE49-F238E27FC236}">
                      <a16:creationId xmlns:a16="http://schemas.microsoft.com/office/drawing/2014/main" id="{1DF6CDE7-1C46-4DE9-A4FE-C176E5A82751}"/>
                    </a:ext>
                  </a:extLst>
                </p:cNvPr>
                <p:cNvSpPr/>
                <p:nvPr/>
              </p:nvSpPr>
              <p:spPr>
                <a:xfrm>
                  <a:off x="6028757" y="4792234"/>
                  <a:ext cx="156117" cy="84582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ar-SA" sz="1050"/>
                </a:p>
              </p:txBody>
            </p:sp>
            <p:sp>
              <p:nvSpPr>
                <p:cNvPr id="86" name="مستطيل 85">
                  <a:extLst>
                    <a:ext uri="{FF2B5EF4-FFF2-40B4-BE49-F238E27FC236}">
                      <a16:creationId xmlns:a16="http://schemas.microsoft.com/office/drawing/2014/main" id="{48C82849-69EE-4B90-8393-26617AA49322}"/>
                    </a:ext>
                  </a:extLst>
                </p:cNvPr>
                <p:cNvSpPr/>
                <p:nvPr/>
              </p:nvSpPr>
              <p:spPr>
                <a:xfrm>
                  <a:off x="6036195" y="3697881"/>
                  <a:ext cx="156117" cy="84582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ar-SA" sz="1050"/>
                </a:p>
              </p:txBody>
            </p:sp>
            <p:sp>
              <p:nvSpPr>
                <p:cNvPr id="87" name="مستطيل 86">
                  <a:extLst>
                    <a:ext uri="{FF2B5EF4-FFF2-40B4-BE49-F238E27FC236}">
                      <a16:creationId xmlns:a16="http://schemas.microsoft.com/office/drawing/2014/main" id="{6C945E48-A1FE-4018-94F6-F6450869D2F4}"/>
                    </a:ext>
                  </a:extLst>
                </p:cNvPr>
                <p:cNvSpPr/>
                <p:nvPr/>
              </p:nvSpPr>
              <p:spPr>
                <a:xfrm>
                  <a:off x="6022848" y="2728285"/>
                  <a:ext cx="156627" cy="732214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ar-SA" sz="1050"/>
                </a:p>
              </p:txBody>
            </p:sp>
          </p:grpSp>
          <p:grpSp>
            <p:nvGrpSpPr>
              <p:cNvPr id="79" name="مجموعة 78">
                <a:extLst>
                  <a:ext uri="{FF2B5EF4-FFF2-40B4-BE49-F238E27FC236}">
                    <a16:creationId xmlns:a16="http://schemas.microsoft.com/office/drawing/2014/main" id="{A1B75CCE-1219-40BC-B297-7CB9E90778EB}"/>
                  </a:ext>
                </a:extLst>
              </p:cNvPr>
              <p:cNvGrpSpPr/>
              <p:nvPr/>
            </p:nvGrpSpPr>
            <p:grpSpPr>
              <a:xfrm>
                <a:off x="6026759" y="-1532596"/>
                <a:ext cx="169464" cy="4041341"/>
                <a:chOff x="6022848" y="2728285"/>
                <a:chExt cx="169464" cy="4041341"/>
              </a:xfrm>
              <a:grpFill/>
            </p:grpSpPr>
            <p:sp>
              <p:nvSpPr>
                <p:cNvPr id="80" name="مستطيل 79">
                  <a:extLst>
                    <a:ext uri="{FF2B5EF4-FFF2-40B4-BE49-F238E27FC236}">
                      <a16:creationId xmlns:a16="http://schemas.microsoft.com/office/drawing/2014/main" id="{33452E64-2ED1-4642-822C-207BC4054CF3}"/>
                    </a:ext>
                  </a:extLst>
                </p:cNvPr>
                <p:cNvSpPr/>
                <p:nvPr/>
              </p:nvSpPr>
              <p:spPr>
                <a:xfrm>
                  <a:off x="6032480" y="5923806"/>
                  <a:ext cx="156117" cy="84582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ar-SA" sz="1050"/>
                </a:p>
              </p:txBody>
            </p:sp>
            <p:sp>
              <p:nvSpPr>
                <p:cNvPr id="81" name="مستطيل 80">
                  <a:extLst>
                    <a:ext uri="{FF2B5EF4-FFF2-40B4-BE49-F238E27FC236}">
                      <a16:creationId xmlns:a16="http://schemas.microsoft.com/office/drawing/2014/main" id="{66D03384-452C-433C-8928-EDFE3FA22F76}"/>
                    </a:ext>
                  </a:extLst>
                </p:cNvPr>
                <p:cNvSpPr/>
                <p:nvPr/>
              </p:nvSpPr>
              <p:spPr>
                <a:xfrm>
                  <a:off x="6028757" y="4792234"/>
                  <a:ext cx="156117" cy="84582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ar-SA" sz="1050"/>
                </a:p>
              </p:txBody>
            </p:sp>
            <p:sp>
              <p:nvSpPr>
                <p:cNvPr id="82" name="مستطيل 81">
                  <a:extLst>
                    <a:ext uri="{FF2B5EF4-FFF2-40B4-BE49-F238E27FC236}">
                      <a16:creationId xmlns:a16="http://schemas.microsoft.com/office/drawing/2014/main" id="{46857A72-63F1-4E55-84A4-59CC32BFCA14}"/>
                    </a:ext>
                  </a:extLst>
                </p:cNvPr>
                <p:cNvSpPr/>
                <p:nvPr/>
              </p:nvSpPr>
              <p:spPr>
                <a:xfrm>
                  <a:off x="6036195" y="3697881"/>
                  <a:ext cx="156117" cy="84582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ar-SA" sz="1050"/>
                </a:p>
              </p:txBody>
            </p:sp>
            <p:sp>
              <p:nvSpPr>
                <p:cNvPr id="83" name="مستطيل 82">
                  <a:extLst>
                    <a:ext uri="{FF2B5EF4-FFF2-40B4-BE49-F238E27FC236}">
                      <a16:creationId xmlns:a16="http://schemas.microsoft.com/office/drawing/2014/main" id="{41DB6213-20D3-4B00-9172-7A31889D9169}"/>
                    </a:ext>
                  </a:extLst>
                </p:cNvPr>
                <p:cNvSpPr/>
                <p:nvPr/>
              </p:nvSpPr>
              <p:spPr>
                <a:xfrm>
                  <a:off x="6022848" y="2728285"/>
                  <a:ext cx="156627" cy="732214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ar-SA" sz="1050"/>
                </a:p>
              </p:txBody>
            </p:sp>
          </p:grpSp>
        </p:grpSp>
      </p:grpSp>
      <p:sp>
        <p:nvSpPr>
          <p:cNvPr id="44" name="مستطيل 43">
            <a:extLst>
              <a:ext uri="{FF2B5EF4-FFF2-40B4-BE49-F238E27FC236}">
                <a16:creationId xmlns:a16="http://schemas.microsoft.com/office/drawing/2014/main" id="{02DC3EE4-9C7C-4EFB-954B-2CB8A76FB200}"/>
              </a:ext>
            </a:extLst>
          </p:cNvPr>
          <p:cNvSpPr/>
          <p:nvPr/>
        </p:nvSpPr>
        <p:spPr>
          <a:xfrm>
            <a:off x="1728495" y="-4181"/>
            <a:ext cx="5864290" cy="1988297"/>
          </a:xfrm>
          <a:prstGeom prst="rect">
            <a:avLst/>
          </a:prstGeom>
          <a:solidFill>
            <a:srgbClr val="DDF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 sz="1050"/>
          </a:p>
        </p:txBody>
      </p:sp>
      <p:pic>
        <p:nvPicPr>
          <p:cNvPr id="43" name="صورة 42" descr="صورة تحتوي على نص, أثاث&#10;&#10;تم إنشاء الوصف تلقائياً">
            <a:extLst>
              <a:ext uri="{FF2B5EF4-FFF2-40B4-BE49-F238E27FC236}">
                <a16:creationId xmlns:a16="http://schemas.microsoft.com/office/drawing/2014/main" id="{414169F7-F10B-49FE-8B0A-88450E934DB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20000"/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19" t="10886" r="21406" b="19034"/>
          <a:stretch/>
        </p:blipFill>
        <p:spPr>
          <a:xfrm>
            <a:off x="2331720" y="189463"/>
            <a:ext cx="4655259" cy="1798835"/>
          </a:xfrm>
          <a:prstGeom prst="rect">
            <a:avLst/>
          </a:prstGeom>
        </p:spPr>
      </p:pic>
      <p:pic>
        <p:nvPicPr>
          <p:cNvPr id="92" name="صورة 91">
            <a:extLst>
              <a:ext uri="{FF2B5EF4-FFF2-40B4-BE49-F238E27FC236}">
                <a16:creationId xmlns:a16="http://schemas.microsoft.com/office/drawing/2014/main" id="{9011F388-783C-473E-8636-F5DCDD6D20A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3F3E9"/>
              </a:clrFrom>
              <a:clrTo>
                <a:srgbClr val="F3F3E9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453" t="16763" r="21125" b="54337"/>
          <a:stretch/>
        </p:blipFill>
        <p:spPr>
          <a:xfrm>
            <a:off x="7034959" y="1082139"/>
            <a:ext cx="490034" cy="918235"/>
          </a:xfrm>
          <a:prstGeom prst="rect">
            <a:avLst/>
          </a:prstGeom>
        </p:spPr>
      </p:pic>
      <p:pic>
        <p:nvPicPr>
          <p:cNvPr id="95" name="صورة 94">
            <a:extLst>
              <a:ext uri="{FF2B5EF4-FFF2-40B4-BE49-F238E27FC236}">
                <a16:creationId xmlns:a16="http://schemas.microsoft.com/office/drawing/2014/main" id="{09F39F02-AE45-4BA1-9D5D-B90119E4DB6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3F3E9"/>
              </a:clrFrom>
              <a:clrTo>
                <a:srgbClr val="F3F3E9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453" t="16763" r="21125" b="54337"/>
          <a:stretch/>
        </p:blipFill>
        <p:spPr>
          <a:xfrm>
            <a:off x="1839842" y="1070654"/>
            <a:ext cx="490034" cy="918235"/>
          </a:xfrm>
          <a:prstGeom prst="rect">
            <a:avLst/>
          </a:prstGeom>
        </p:spPr>
      </p:pic>
      <p:pic>
        <p:nvPicPr>
          <p:cNvPr id="96" name="صورة 95">
            <a:extLst>
              <a:ext uri="{FF2B5EF4-FFF2-40B4-BE49-F238E27FC236}">
                <a16:creationId xmlns:a16="http://schemas.microsoft.com/office/drawing/2014/main" id="{4005E585-F3C0-4DAC-A874-79114414176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3F3E9"/>
              </a:clrFrom>
              <a:clrTo>
                <a:srgbClr val="F3F3E9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339" t="50242" r="40788" b="42545"/>
          <a:stretch/>
        </p:blipFill>
        <p:spPr>
          <a:xfrm>
            <a:off x="7297612" y="1881559"/>
            <a:ext cx="356007" cy="122996"/>
          </a:xfrm>
          <a:prstGeom prst="rect">
            <a:avLst/>
          </a:prstGeom>
        </p:spPr>
      </p:pic>
      <p:pic>
        <p:nvPicPr>
          <p:cNvPr id="97" name="صورة 96">
            <a:extLst>
              <a:ext uri="{FF2B5EF4-FFF2-40B4-BE49-F238E27FC236}">
                <a16:creationId xmlns:a16="http://schemas.microsoft.com/office/drawing/2014/main" id="{9F8BB766-B0BC-4399-B3A4-628CCCAF3E6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3F3E9"/>
              </a:clrFrom>
              <a:clrTo>
                <a:srgbClr val="F3F3E9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339" t="50242" r="40788" b="42545"/>
          <a:stretch/>
        </p:blipFill>
        <p:spPr>
          <a:xfrm>
            <a:off x="2050559" y="1911144"/>
            <a:ext cx="356007" cy="122996"/>
          </a:xfrm>
          <a:prstGeom prst="rect">
            <a:avLst/>
          </a:prstGeom>
        </p:spPr>
      </p:pic>
      <p:pic>
        <p:nvPicPr>
          <p:cNvPr id="98" name="صورة 97">
            <a:extLst>
              <a:ext uri="{FF2B5EF4-FFF2-40B4-BE49-F238E27FC236}">
                <a16:creationId xmlns:a16="http://schemas.microsoft.com/office/drawing/2014/main" id="{BF504E19-A2A5-4AE4-8C4D-2AD7DA9DD66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3F3E9"/>
              </a:clrFrom>
              <a:clrTo>
                <a:srgbClr val="F3F3E9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339" t="50242" r="40788" b="42545"/>
          <a:stretch/>
        </p:blipFill>
        <p:spPr>
          <a:xfrm>
            <a:off x="1721930" y="1916606"/>
            <a:ext cx="356007" cy="122996"/>
          </a:xfrm>
          <a:prstGeom prst="rect">
            <a:avLst/>
          </a:prstGeom>
        </p:spPr>
      </p:pic>
      <p:sp>
        <p:nvSpPr>
          <p:cNvPr id="58" name="مستطيل 57">
            <a:extLst>
              <a:ext uri="{FF2B5EF4-FFF2-40B4-BE49-F238E27FC236}">
                <a16:creationId xmlns:a16="http://schemas.microsoft.com/office/drawing/2014/main" id="{B34229BC-2F61-4731-A550-06D0BFE7BAC1}"/>
              </a:ext>
            </a:extLst>
          </p:cNvPr>
          <p:cNvSpPr/>
          <p:nvPr/>
        </p:nvSpPr>
        <p:spPr>
          <a:xfrm>
            <a:off x="7599129" y="15832"/>
            <a:ext cx="1550662" cy="51262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 sz="1050"/>
          </a:p>
        </p:txBody>
      </p:sp>
      <p:sp>
        <p:nvSpPr>
          <p:cNvPr id="59" name="مستطيل 58">
            <a:extLst>
              <a:ext uri="{FF2B5EF4-FFF2-40B4-BE49-F238E27FC236}">
                <a16:creationId xmlns:a16="http://schemas.microsoft.com/office/drawing/2014/main" id="{BBF3EC5F-56DA-42A6-AEA7-7F1548C2D12D}"/>
              </a:ext>
            </a:extLst>
          </p:cNvPr>
          <p:cNvSpPr/>
          <p:nvPr/>
        </p:nvSpPr>
        <p:spPr>
          <a:xfrm>
            <a:off x="1" y="-11500"/>
            <a:ext cx="1728494" cy="5155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 sz="1050"/>
          </a:p>
        </p:txBody>
      </p:sp>
    </p:spTree>
    <p:extLst>
      <p:ext uri="{BB962C8B-B14F-4D97-AF65-F5344CB8AC3E}">
        <p14:creationId xmlns:p14="http://schemas.microsoft.com/office/powerpoint/2010/main" val="42916906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000"/>
    </mc:Choice>
    <mc:Fallback>
      <p:transition spd="slow" advClick="0" advTm="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2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50"/>
                            </p:stCondLst>
                            <p:childTnLst>
                              <p:par>
                                <p:cTn id="2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50"/>
                            </p:stCondLst>
                            <p:childTnLst>
                              <p:par>
                                <p:cTn id="25" presetID="42" presetClass="path" presetSubtype="0" accel="24000" decel="76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7.40741E-7 L -2.08333E-6 1.73912 " pathEditMode="relative" rAng="0" ptsTypes="AA">
                                      <p:cBhvr>
                                        <p:cTn id="26" dur="3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69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مستطيل 1">
            <a:extLst>
              <a:ext uri="{FF2B5EF4-FFF2-40B4-BE49-F238E27FC236}">
                <a16:creationId xmlns:a16="http://schemas.microsoft.com/office/drawing/2014/main" id="{5E7F3DF5-C01F-45CB-9D20-F60DFD78A519}"/>
              </a:ext>
            </a:extLst>
          </p:cNvPr>
          <p:cNvSpPr/>
          <p:nvPr/>
        </p:nvSpPr>
        <p:spPr>
          <a:xfrm>
            <a:off x="1728496" y="0"/>
            <a:ext cx="5864290" cy="51435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 sz="1050"/>
          </a:p>
        </p:txBody>
      </p:sp>
      <p:sp>
        <p:nvSpPr>
          <p:cNvPr id="6" name="مستطيل 5">
            <a:extLst>
              <a:ext uri="{FF2B5EF4-FFF2-40B4-BE49-F238E27FC236}">
                <a16:creationId xmlns:a16="http://schemas.microsoft.com/office/drawing/2014/main" id="{2484082F-D1BB-439F-A1ED-659B8A44D729}"/>
              </a:ext>
            </a:extLst>
          </p:cNvPr>
          <p:cNvSpPr/>
          <p:nvPr/>
        </p:nvSpPr>
        <p:spPr>
          <a:xfrm>
            <a:off x="1728496" y="-1"/>
            <a:ext cx="5864290" cy="2598251"/>
          </a:xfrm>
          <a:prstGeom prst="rect">
            <a:avLst/>
          </a:prstGeom>
          <a:solidFill>
            <a:srgbClr val="DDF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 sz="1050"/>
          </a:p>
        </p:txBody>
      </p:sp>
      <p:sp>
        <p:nvSpPr>
          <p:cNvPr id="14" name="مستطيل 13">
            <a:extLst>
              <a:ext uri="{FF2B5EF4-FFF2-40B4-BE49-F238E27FC236}">
                <a16:creationId xmlns:a16="http://schemas.microsoft.com/office/drawing/2014/main" id="{F2D00E3C-01F4-442B-8DA3-84186DEC265B}"/>
              </a:ext>
            </a:extLst>
          </p:cNvPr>
          <p:cNvSpPr/>
          <p:nvPr/>
        </p:nvSpPr>
        <p:spPr>
          <a:xfrm>
            <a:off x="1728496" y="2571750"/>
            <a:ext cx="5859028" cy="2571750"/>
          </a:xfrm>
          <a:prstGeom prst="rect">
            <a:avLst/>
          </a:prstGeom>
          <a:solidFill>
            <a:srgbClr val="ACC8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 sz="1050"/>
          </a:p>
        </p:txBody>
      </p:sp>
      <p:sp>
        <p:nvSpPr>
          <p:cNvPr id="13" name="مستطيل 12">
            <a:extLst>
              <a:ext uri="{FF2B5EF4-FFF2-40B4-BE49-F238E27FC236}">
                <a16:creationId xmlns:a16="http://schemas.microsoft.com/office/drawing/2014/main" id="{2070E657-1B65-4F8A-848B-1A7AC52C0C69}"/>
              </a:ext>
            </a:extLst>
          </p:cNvPr>
          <p:cNvSpPr/>
          <p:nvPr/>
        </p:nvSpPr>
        <p:spPr>
          <a:xfrm>
            <a:off x="5330099" y="3272432"/>
            <a:ext cx="2257425" cy="151367"/>
          </a:xfrm>
          <a:prstGeom prst="rect">
            <a:avLst/>
          </a:prstGeom>
          <a:solidFill>
            <a:srgbClr val="7064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 sz="1050"/>
          </a:p>
        </p:txBody>
      </p:sp>
      <p:sp>
        <p:nvSpPr>
          <p:cNvPr id="21" name="مستطيل 20">
            <a:extLst>
              <a:ext uri="{FF2B5EF4-FFF2-40B4-BE49-F238E27FC236}">
                <a16:creationId xmlns:a16="http://schemas.microsoft.com/office/drawing/2014/main" id="{DED84536-7A72-4EC6-830A-DDF5B817F340}"/>
              </a:ext>
            </a:extLst>
          </p:cNvPr>
          <p:cNvSpPr/>
          <p:nvPr/>
        </p:nvSpPr>
        <p:spPr>
          <a:xfrm>
            <a:off x="1728496" y="3272432"/>
            <a:ext cx="2257425" cy="151367"/>
          </a:xfrm>
          <a:prstGeom prst="rect">
            <a:avLst/>
          </a:prstGeom>
          <a:solidFill>
            <a:srgbClr val="7064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 sz="1050"/>
          </a:p>
        </p:txBody>
      </p:sp>
      <p:sp>
        <p:nvSpPr>
          <p:cNvPr id="23" name="مستطيل 22">
            <a:extLst>
              <a:ext uri="{FF2B5EF4-FFF2-40B4-BE49-F238E27FC236}">
                <a16:creationId xmlns:a16="http://schemas.microsoft.com/office/drawing/2014/main" id="{8636B3BA-4F1D-45A3-B9A1-ABA9A01366AB}"/>
              </a:ext>
            </a:extLst>
          </p:cNvPr>
          <p:cNvSpPr/>
          <p:nvPr/>
        </p:nvSpPr>
        <p:spPr>
          <a:xfrm rot="7001785">
            <a:off x="2337743" y="4204362"/>
            <a:ext cx="2257425" cy="151367"/>
          </a:xfrm>
          <a:prstGeom prst="rect">
            <a:avLst/>
          </a:prstGeom>
          <a:solidFill>
            <a:srgbClr val="7064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 sz="1050"/>
          </a:p>
        </p:txBody>
      </p:sp>
      <p:sp>
        <p:nvSpPr>
          <p:cNvPr id="25" name="مستطيل 24">
            <a:extLst>
              <a:ext uri="{FF2B5EF4-FFF2-40B4-BE49-F238E27FC236}">
                <a16:creationId xmlns:a16="http://schemas.microsoft.com/office/drawing/2014/main" id="{DF8ECC9E-C68A-4C98-9549-C4144D11B03C}"/>
              </a:ext>
            </a:extLst>
          </p:cNvPr>
          <p:cNvSpPr/>
          <p:nvPr/>
        </p:nvSpPr>
        <p:spPr>
          <a:xfrm rot="14598215" flipH="1">
            <a:off x="4544381" y="4239142"/>
            <a:ext cx="2257425" cy="151367"/>
          </a:xfrm>
          <a:prstGeom prst="rect">
            <a:avLst/>
          </a:prstGeom>
          <a:solidFill>
            <a:srgbClr val="7064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 sz="1050"/>
          </a:p>
        </p:txBody>
      </p:sp>
      <p:pic>
        <p:nvPicPr>
          <p:cNvPr id="27" name="صورة 26">
            <a:extLst>
              <a:ext uri="{FF2B5EF4-FFF2-40B4-BE49-F238E27FC236}">
                <a16:creationId xmlns:a16="http://schemas.microsoft.com/office/drawing/2014/main" id="{426EBEEC-C1FB-4627-A561-35A4CD08867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789" t="80633" b="7863"/>
          <a:stretch/>
        </p:blipFill>
        <p:spPr>
          <a:xfrm>
            <a:off x="6163818" y="3857625"/>
            <a:ext cx="800951" cy="289365"/>
          </a:xfrm>
          <a:prstGeom prst="rect">
            <a:avLst/>
          </a:prstGeom>
        </p:spPr>
      </p:pic>
      <p:pic>
        <p:nvPicPr>
          <p:cNvPr id="31" name="صورة 30">
            <a:extLst>
              <a:ext uri="{FF2B5EF4-FFF2-40B4-BE49-F238E27FC236}">
                <a16:creationId xmlns:a16="http://schemas.microsoft.com/office/drawing/2014/main" id="{CB13ADBC-8FDB-4BA8-83B9-3FFE372D132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21" t="94410" r="50366" b="1045"/>
          <a:stretch/>
        </p:blipFill>
        <p:spPr>
          <a:xfrm>
            <a:off x="3866134" y="4629150"/>
            <a:ext cx="853922" cy="114300"/>
          </a:xfrm>
          <a:prstGeom prst="rect">
            <a:avLst/>
          </a:prstGeom>
        </p:spPr>
      </p:pic>
      <p:pic>
        <p:nvPicPr>
          <p:cNvPr id="32" name="صورة 31">
            <a:extLst>
              <a:ext uri="{FF2B5EF4-FFF2-40B4-BE49-F238E27FC236}">
                <a16:creationId xmlns:a16="http://schemas.microsoft.com/office/drawing/2014/main" id="{8848EF9A-5F2C-4AA8-805A-0F8653328ED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21" t="94410" r="50366" b="1045"/>
          <a:stretch/>
        </p:blipFill>
        <p:spPr>
          <a:xfrm>
            <a:off x="5050786" y="4923652"/>
            <a:ext cx="853922" cy="114300"/>
          </a:xfrm>
          <a:prstGeom prst="rect">
            <a:avLst/>
          </a:prstGeom>
        </p:spPr>
      </p:pic>
      <p:pic>
        <p:nvPicPr>
          <p:cNvPr id="33" name="صورة 32">
            <a:extLst>
              <a:ext uri="{FF2B5EF4-FFF2-40B4-BE49-F238E27FC236}">
                <a16:creationId xmlns:a16="http://schemas.microsoft.com/office/drawing/2014/main" id="{58A553CF-563E-413D-9108-CC46E926AA3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21" t="94410" r="50366" b="1045"/>
          <a:stretch/>
        </p:blipFill>
        <p:spPr>
          <a:xfrm>
            <a:off x="5569117" y="3801577"/>
            <a:ext cx="853922" cy="114300"/>
          </a:xfrm>
          <a:prstGeom prst="rect">
            <a:avLst/>
          </a:prstGeom>
        </p:spPr>
      </p:pic>
      <p:pic>
        <p:nvPicPr>
          <p:cNvPr id="34" name="صورة 33">
            <a:extLst>
              <a:ext uri="{FF2B5EF4-FFF2-40B4-BE49-F238E27FC236}">
                <a16:creationId xmlns:a16="http://schemas.microsoft.com/office/drawing/2014/main" id="{1A0F278E-592D-45DD-A6DC-D728F365633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21" t="94410" r="50366" b="1045"/>
          <a:stretch/>
        </p:blipFill>
        <p:spPr>
          <a:xfrm>
            <a:off x="6495808" y="3791836"/>
            <a:ext cx="853922" cy="114300"/>
          </a:xfrm>
          <a:prstGeom prst="rect">
            <a:avLst/>
          </a:prstGeom>
        </p:spPr>
      </p:pic>
      <p:pic>
        <p:nvPicPr>
          <p:cNvPr id="35" name="صورة 34">
            <a:extLst>
              <a:ext uri="{FF2B5EF4-FFF2-40B4-BE49-F238E27FC236}">
                <a16:creationId xmlns:a16="http://schemas.microsoft.com/office/drawing/2014/main" id="{BEA933C0-3A99-49AD-AF5D-95785E27D3E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21" t="94410" r="50366" b="1045"/>
          <a:stretch/>
        </p:blipFill>
        <p:spPr>
          <a:xfrm>
            <a:off x="5911066" y="3426602"/>
            <a:ext cx="853922" cy="114300"/>
          </a:xfrm>
          <a:prstGeom prst="rect">
            <a:avLst/>
          </a:prstGeom>
        </p:spPr>
      </p:pic>
      <p:pic>
        <p:nvPicPr>
          <p:cNvPr id="36" name="صورة 35">
            <a:extLst>
              <a:ext uri="{FF2B5EF4-FFF2-40B4-BE49-F238E27FC236}">
                <a16:creationId xmlns:a16="http://schemas.microsoft.com/office/drawing/2014/main" id="{67999E0F-6930-4331-A2B9-B63160599FF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21" t="94410" r="50366" b="1045"/>
          <a:stretch/>
        </p:blipFill>
        <p:spPr>
          <a:xfrm>
            <a:off x="6643617" y="3433673"/>
            <a:ext cx="853922" cy="114300"/>
          </a:xfrm>
          <a:prstGeom prst="rect">
            <a:avLst/>
          </a:prstGeom>
        </p:spPr>
      </p:pic>
      <p:pic>
        <p:nvPicPr>
          <p:cNvPr id="37" name="صورة 36">
            <a:extLst>
              <a:ext uri="{FF2B5EF4-FFF2-40B4-BE49-F238E27FC236}">
                <a16:creationId xmlns:a16="http://schemas.microsoft.com/office/drawing/2014/main" id="{87DD1B2A-3078-4D7D-BBA2-7E0C3C284B6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21" t="94410" r="50366" b="1045"/>
          <a:stretch/>
        </p:blipFill>
        <p:spPr>
          <a:xfrm>
            <a:off x="6743217" y="3520967"/>
            <a:ext cx="853922" cy="114300"/>
          </a:xfrm>
          <a:prstGeom prst="rect">
            <a:avLst/>
          </a:prstGeom>
        </p:spPr>
      </p:pic>
      <p:pic>
        <p:nvPicPr>
          <p:cNvPr id="38" name="صورة 37">
            <a:extLst>
              <a:ext uri="{FF2B5EF4-FFF2-40B4-BE49-F238E27FC236}">
                <a16:creationId xmlns:a16="http://schemas.microsoft.com/office/drawing/2014/main" id="{BED0FE3A-D265-464F-A210-6F606846249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21" t="94410" r="50366" b="1045"/>
          <a:stretch/>
        </p:blipFill>
        <p:spPr>
          <a:xfrm>
            <a:off x="4351599" y="3619670"/>
            <a:ext cx="853922" cy="114300"/>
          </a:xfrm>
          <a:prstGeom prst="rect">
            <a:avLst/>
          </a:prstGeom>
        </p:spPr>
      </p:pic>
      <p:pic>
        <p:nvPicPr>
          <p:cNvPr id="39" name="صورة 38">
            <a:extLst>
              <a:ext uri="{FF2B5EF4-FFF2-40B4-BE49-F238E27FC236}">
                <a16:creationId xmlns:a16="http://schemas.microsoft.com/office/drawing/2014/main" id="{D365D213-7A4B-4937-95B2-B8D912E82E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21" t="94410" r="50366" b="1045"/>
          <a:stretch/>
        </p:blipFill>
        <p:spPr>
          <a:xfrm>
            <a:off x="3895339" y="3605596"/>
            <a:ext cx="853922" cy="114300"/>
          </a:xfrm>
          <a:prstGeom prst="rect">
            <a:avLst/>
          </a:prstGeom>
        </p:spPr>
      </p:pic>
      <p:pic>
        <p:nvPicPr>
          <p:cNvPr id="40" name="صورة 39">
            <a:extLst>
              <a:ext uri="{FF2B5EF4-FFF2-40B4-BE49-F238E27FC236}">
                <a16:creationId xmlns:a16="http://schemas.microsoft.com/office/drawing/2014/main" id="{AAC72922-1800-4EF6-99F3-7ABFEB9DAA0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21" t="94410" r="50366" b="1045"/>
          <a:stretch/>
        </p:blipFill>
        <p:spPr>
          <a:xfrm>
            <a:off x="1730734" y="3433673"/>
            <a:ext cx="853922" cy="114300"/>
          </a:xfrm>
          <a:prstGeom prst="rect">
            <a:avLst/>
          </a:prstGeom>
        </p:spPr>
      </p:pic>
      <p:pic>
        <p:nvPicPr>
          <p:cNvPr id="41" name="صورة 40">
            <a:extLst>
              <a:ext uri="{FF2B5EF4-FFF2-40B4-BE49-F238E27FC236}">
                <a16:creationId xmlns:a16="http://schemas.microsoft.com/office/drawing/2014/main" id="{81681D27-6ECD-491E-BAAB-47FA6D86683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21" t="94410" r="50366" b="1045"/>
          <a:stretch/>
        </p:blipFill>
        <p:spPr>
          <a:xfrm>
            <a:off x="2316470" y="3441189"/>
            <a:ext cx="853922" cy="114300"/>
          </a:xfrm>
          <a:prstGeom prst="rect">
            <a:avLst/>
          </a:prstGeom>
        </p:spPr>
      </p:pic>
      <p:pic>
        <p:nvPicPr>
          <p:cNvPr id="42" name="صورة 41">
            <a:extLst>
              <a:ext uri="{FF2B5EF4-FFF2-40B4-BE49-F238E27FC236}">
                <a16:creationId xmlns:a16="http://schemas.microsoft.com/office/drawing/2014/main" id="{ABD6940F-7C17-4F0C-888B-205E5DB4A0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21" t="94410" r="50366" b="1045"/>
          <a:stretch/>
        </p:blipFill>
        <p:spPr>
          <a:xfrm rot="1203654">
            <a:off x="2964925" y="3543760"/>
            <a:ext cx="721373" cy="96558"/>
          </a:xfrm>
          <a:prstGeom prst="rect">
            <a:avLst/>
          </a:prstGeom>
        </p:spPr>
      </p:pic>
      <p:pic>
        <p:nvPicPr>
          <p:cNvPr id="43" name="صورة 42">
            <a:extLst>
              <a:ext uri="{FF2B5EF4-FFF2-40B4-BE49-F238E27FC236}">
                <a16:creationId xmlns:a16="http://schemas.microsoft.com/office/drawing/2014/main" id="{1B040C0D-36C8-40F7-B842-B9FF22A1134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21" t="94410" r="50366" b="1045"/>
          <a:stretch/>
        </p:blipFill>
        <p:spPr>
          <a:xfrm>
            <a:off x="2311243" y="3136277"/>
            <a:ext cx="853922" cy="114300"/>
          </a:xfrm>
          <a:prstGeom prst="rect">
            <a:avLst/>
          </a:prstGeom>
        </p:spPr>
      </p:pic>
      <p:pic>
        <p:nvPicPr>
          <p:cNvPr id="44" name="صورة 43">
            <a:extLst>
              <a:ext uri="{FF2B5EF4-FFF2-40B4-BE49-F238E27FC236}">
                <a16:creationId xmlns:a16="http://schemas.microsoft.com/office/drawing/2014/main" id="{224F6CDE-6945-4FC4-83B8-2D7DFC7B704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21" t="94410" r="50366" b="1045"/>
          <a:stretch/>
        </p:blipFill>
        <p:spPr>
          <a:xfrm>
            <a:off x="1761298" y="3137331"/>
            <a:ext cx="853922" cy="114300"/>
          </a:xfrm>
          <a:prstGeom prst="rect">
            <a:avLst/>
          </a:prstGeom>
        </p:spPr>
      </p:pic>
      <p:pic>
        <p:nvPicPr>
          <p:cNvPr id="45" name="صورة 44">
            <a:extLst>
              <a:ext uri="{FF2B5EF4-FFF2-40B4-BE49-F238E27FC236}">
                <a16:creationId xmlns:a16="http://schemas.microsoft.com/office/drawing/2014/main" id="{814FC6C7-9D71-40E6-9690-D2551638B43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21" t="94410" r="50366" b="1045"/>
          <a:stretch/>
        </p:blipFill>
        <p:spPr>
          <a:xfrm>
            <a:off x="5777999" y="3137628"/>
            <a:ext cx="853922" cy="114300"/>
          </a:xfrm>
          <a:prstGeom prst="rect">
            <a:avLst/>
          </a:prstGeom>
        </p:spPr>
      </p:pic>
      <p:pic>
        <p:nvPicPr>
          <p:cNvPr id="46" name="صورة 45">
            <a:extLst>
              <a:ext uri="{FF2B5EF4-FFF2-40B4-BE49-F238E27FC236}">
                <a16:creationId xmlns:a16="http://schemas.microsoft.com/office/drawing/2014/main" id="{0C6AEECA-6F18-4EDD-8D14-D06F7CC18DA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21" t="94410" r="50366" b="1045"/>
          <a:stretch/>
        </p:blipFill>
        <p:spPr>
          <a:xfrm>
            <a:off x="6495808" y="3147502"/>
            <a:ext cx="853922" cy="114300"/>
          </a:xfrm>
          <a:prstGeom prst="rect">
            <a:avLst/>
          </a:prstGeom>
        </p:spPr>
      </p:pic>
      <p:pic>
        <p:nvPicPr>
          <p:cNvPr id="47" name="صورة 46">
            <a:extLst>
              <a:ext uri="{FF2B5EF4-FFF2-40B4-BE49-F238E27FC236}">
                <a16:creationId xmlns:a16="http://schemas.microsoft.com/office/drawing/2014/main" id="{551A8655-261F-4FC4-A2A9-3A64F0F527A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21" t="94410" r="50366" b="1045"/>
          <a:stretch/>
        </p:blipFill>
        <p:spPr>
          <a:xfrm>
            <a:off x="7121455" y="3197447"/>
            <a:ext cx="468245" cy="62676"/>
          </a:xfrm>
          <a:prstGeom prst="rect">
            <a:avLst/>
          </a:prstGeom>
        </p:spPr>
      </p:pic>
      <p:pic>
        <p:nvPicPr>
          <p:cNvPr id="48" name="صورة 47">
            <a:extLst>
              <a:ext uri="{FF2B5EF4-FFF2-40B4-BE49-F238E27FC236}">
                <a16:creationId xmlns:a16="http://schemas.microsoft.com/office/drawing/2014/main" id="{0C7198D2-BB3F-4CB2-B912-CD2965C1E74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21" t="94410" r="50366" b="1045"/>
          <a:stretch/>
        </p:blipFill>
        <p:spPr>
          <a:xfrm>
            <a:off x="6843411" y="3004190"/>
            <a:ext cx="731683" cy="178607"/>
          </a:xfrm>
          <a:prstGeom prst="rect">
            <a:avLst/>
          </a:prstGeom>
        </p:spPr>
      </p:pic>
      <p:pic>
        <p:nvPicPr>
          <p:cNvPr id="5" name="صورة 4">
            <a:extLst>
              <a:ext uri="{FF2B5EF4-FFF2-40B4-BE49-F238E27FC236}">
                <a16:creationId xmlns:a16="http://schemas.microsoft.com/office/drawing/2014/main" id="{FEB1470D-C293-4B77-938C-01397948E66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47" t="82828" r="73824" b="8854"/>
          <a:stretch/>
        </p:blipFill>
        <p:spPr>
          <a:xfrm>
            <a:off x="1723862" y="3526616"/>
            <a:ext cx="416484" cy="209243"/>
          </a:xfrm>
          <a:prstGeom prst="rect">
            <a:avLst/>
          </a:prstGeom>
        </p:spPr>
      </p:pic>
      <p:pic>
        <p:nvPicPr>
          <p:cNvPr id="57" name="صورة 56" descr="صورة تحتوي على نص, نبات, شجرة&#10;&#10;تم إنشاء الوصف تلقائياً">
            <a:extLst>
              <a:ext uri="{FF2B5EF4-FFF2-40B4-BE49-F238E27FC236}">
                <a16:creationId xmlns:a16="http://schemas.microsoft.com/office/drawing/2014/main" id="{67D84823-CBDC-4C52-96A3-BE0E70CB74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819042" y="926175"/>
            <a:ext cx="1252322" cy="1877233"/>
          </a:xfrm>
          <a:prstGeom prst="rect">
            <a:avLst/>
          </a:prstGeom>
        </p:spPr>
      </p:pic>
      <p:pic>
        <p:nvPicPr>
          <p:cNvPr id="66" name="صورة 65" descr="صورة تحتوي على سهم&#10;&#10;تم إنشاء الوصف تلقائياً">
            <a:extLst>
              <a:ext uri="{FF2B5EF4-FFF2-40B4-BE49-F238E27FC236}">
                <a16:creationId xmlns:a16="http://schemas.microsoft.com/office/drawing/2014/main" id="{89684C1A-A5E5-4093-B6BB-2CC2684F2DD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29" t="7481"/>
          <a:stretch/>
        </p:blipFill>
        <p:spPr>
          <a:xfrm>
            <a:off x="1777887" y="2118975"/>
            <a:ext cx="433057" cy="476473"/>
          </a:xfrm>
          <a:prstGeom prst="rect">
            <a:avLst/>
          </a:prstGeom>
        </p:spPr>
      </p:pic>
      <p:pic>
        <p:nvPicPr>
          <p:cNvPr id="68" name="صورة 67" descr="صورة تحتوي على سهم&#10;&#10;تم إنشاء الوصف تلقائياً">
            <a:extLst>
              <a:ext uri="{FF2B5EF4-FFF2-40B4-BE49-F238E27FC236}">
                <a16:creationId xmlns:a16="http://schemas.microsoft.com/office/drawing/2014/main" id="{D4430AAC-C492-4598-82C2-ABFF1DC2210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29" t="7481"/>
          <a:stretch/>
        </p:blipFill>
        <p:spPr>
          <a:xfrm>
            <a:off x="6261649" y="1714106"/>
            <a:ext cx="853922" cy="939531"/>
          </a:xfrm>
          <a:prstGeom prst="rect">
            <a:avLst/>
          </a:prstGeom>
        </p:spPr>
      </p:pic>
      <p:pic>
        <p:nvPicPr>
          <p:cNvPr id="69" name="صورة 68" descr="صورة تحتوي على سهم&#10;&#10;تم إنشاء الوصف تلقائياً">
            <a:extLst>
              <a:ext uri="{FF2B5EF4-FFF2-40B4-BE49-F238E27FC236}">
                <a16:creationId xmlns:a16="http://schemas.microsoft.com/office/drawing/2014/main" id="{C0E9C489-EB22-43AC-A58D-31CF35F3DF9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29" t="7481"/>
          <a:stretch/>
        </p:blipFill>
        <p:spPr>
          <a:xfrm>
            <a:off x="6631921" y="1573587"/>
            <a:ext cx="990164" cy="1089433"/>
          </a:xfrm>
          <a:prstGeom prst="rect">
            <a:avLst/>
          </a:prstGeom>
        </p:spPr>
      </p:pic>
      <p:pic>
        <p:nvPicPr>
          <p:cNvPr id="71" name="صورة 70" descr="صورة تحتوي على سهم&#10;&#10;تم إنشاء الوصف تلقائياً">
            <a:extLst>
              <a:ext uri="{FF2B5EF4-FFF2-40B4-BE49-F238E27FC236}">
                <a16:creationId xmlns:a16="http://schemas.microsoft.com/office/drawing/2014/main" id="{D956BE56-08E4-450C-BD17-16EF61780C0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29" t="7481"/>
          <a:stretch/>
        </p:blipFill>
        <p:spPr>
          <a:xfrm>
            <a:off x="1800339" y="3667442"/>
            <a:ext cx="665765" cy="732510"/>
          </a:xfrm>
          <a:prstGeom prst="rect">
            <a:avLst/>
          </a:prstGeom>
        </p:spPr>
      </p:pic>
      <p:pic>
        <p:nvPicPr>
          <p:cNvPr id="72" name="صورة 71">
            <a:extLst>
              <a:ext uri="{FF2B5EF4-FFF2-40B4-BE49-F238E27FC236}">
                <a16:creationId xmlns:a16="http://schemas.microsoft.com/office/drawing/2014/main" id="{91E29130-CEA2-4632-9D33-E05A7BC2651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21" t="94410" r="50366" b="1045"/>
          <a:stretch/>
        </p:blipFill>
        <p:spPr>
          <a:xfrm>
            <a:off x="1837056" y="4375121"/>
            <a:ext cx="853922" cy="114300"/>
          </a:xfrm>
          <a:prstGeom prst="rect">
            <a:avLst/>
          </a:prstGeom>
        </p:spPr>
      </p:pic>
      <p:pic>
        <p:nvPicPr>
          <p:cNvPr id="73" name="صورة 72">
            <a:extLst>
              <a:ext uri="{FF2B5EF4-FFF2-40B4-BE49-F238E27FC236}">
                <a16:creationId xmlns:a16="http://schemas.microsoft.com/office/drawing/2014/main" id="{0CD8EF6A-A927-4A2C-921F-97BED362793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21" t="94410" r="50366" b="1045"/>
          <a:stretch/>
        </p:blipFill>
        <p:spPr>
          <a:xfrm>
            <a:off x="2272739" y="3667442"/>
            <a:ext cx="853922" cy="114300"/>
          </a:xfrm>
          <a:prstGeom prst="rect">
            <a:avLst/>
          </a:prstGeom>
        </p:spPr>
      </p:pic>
      <p:pic>
        <p:nvPicPr>
          <p:cNvPr id="74" name="صورة 73">
            <a:extLst>
              <a:ext uri="{FF2B5EF4-FFF2-40B4-BE49-F238E27FC236}">
                <a16:creationId xmlns:a16="http://schemas.microsoft.com/office/drawing/2014/main" id="{49134115-7E05-4C71-A40B-60CFB93B70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21" t="94410" r="50366" b="1045"/>
          <a:stretch/>
        </p:blipFill>
        <p:spPr>
          <a:xfrm>
            <a:off x="6092233" y="2631299"/>
            <a:ext cx="853922" cy="114300"/>
          </a:xfrm>
          <a:prstGeom prst="rect">
            <a:avLst/>
          </a:prstGeom>
        </p:spPr>
      </p:pic>
      <p:pic>
        <p:nvPicPr>
          <p:cNvPr id="75" name="صورة 74">
            <a:extLst>
              <a:ext uri="{FF2B5EF4-FFF2-40B4-BE49-F238E27FC236}">
                <a16:creationId xmlns:a16="http://schemas.microsoft.com/office/drawing/2014/main" id="{B8AC2890-3E99-4D38-A08B-FBA5F7BCE83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21" t="94410" r="50366" b="1045"/>
          <a:stretch/>
        </p:blipFill>
        <p:spPr>
          <a:xfrm>
            <a:off x="7036399" y="2625153"/>
            <a:ext cx="426961" cy="57150"/>
          </a:xfrm>
          <a:prstGeom prst="rect">
            <a:avLst/>
          </a:prstGeom>
        </p:spPr>
      </p:pic>
      <p:pic>
        <p:nvPicPr>
          <p:cNvPr id="76" name="صورة 75">
            <a:extLst>
              <a:ext uri="{FF2B5EF4-FFF2-40B4-BE49-F238E27FC236}">
                <a16:creationId xmlns:a16="http://schemas.microsoft.com/office/drawing/2014/main" id="{02035825-3B49-4E96-B90C-5C7F7475336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110" b="21784"/>
          <a:stretch/>
        </p:blipFill>
        <p:spPr>
          <a:xfrm>
            <a:off x="3165165" y="3011318"/>
            <a:ext cx="2775373" cy="261114"/>
          </a:xfrm>
          <a:prstGeom prst="rect">
            <a:avLst/>
          </a:prstGeom>
        </p:spPr>
      </p:pic>
      <p:sp>
        <p:nvSpPr>
          <p:cNvPr id="11" name="شكل بيضاوي 10">
            <a:extLst>
              <a:ext uri="{FF2B5EF4-FFF2-40B4-BE49-F238E27FC236}">
                <a16:creationId xmlns:a16="http://schemas.microsoft.com/office/drawing/2014/main" id="{427EA27C-3C03-4D8E-82E5-7E4F0B3B0FDA}"/>
              </a:ext>
            </a:extLst>
          </p:cNvPr>
          <p:cNvSpPr/>
          <p:nvPr/>
        </p:nvSpPr>
        <p:spPr>
          <a:xfrm>
            <a:off x="3090618" y="3134435"/>
            <a:ext cx="2729549" cy="452667"/>
          </a:xfrm>
          <a:prstGeom prst="ellipse">
            <a:avLst/>
          </a:prstGeom>
          <a:solidFill>
            <a:srgbClr val="7064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 sz="1050"/>
          </a:p>
        </p:txBody>
      </p:sp>
      <p:sp>
        <p:nvSpPr>
          <p:cNvPr id="77" name="سحابة 76">
            <a:extLst>
              <a:ext uri="{FF2B5EF4-FFF2-40B4-BE49-F238E27FC236}">
                <a16:creationId xmlns:a16="http://schemas.microsoft.com/office/drawing/2014/main" id="{635CE19A-469C-4B2E-B440-93E3CD1A4283}"/>
              </a:ext>
            </a:extLst>
          </p:cNvPr>
          <p:cNvSpPr/>
          <p:nvPr/>
        </p:nvSpPr>
        <p:spPr>
          <a:xfrm>
            <a:off x="6494334" y="164682"/>
            <a:ext cx="836201" cy="499909"/>
          </a:xfrm>
          <a:prstGeom prst="clou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 sz="1050"/>
          </a:p>
        </p:txBody>
      </p:sp>
      <p:sp>
        <p:nvSpPr>
          <p:cNvPr id="78" name="سحابة 77">
            <a:extLst>
              <a:ext uri="{FF2B5EF4-FFF2-40B4-BE49-F238E27FC236}">
                <a16:creationId xmlns:a16="http://schemas.microsoft.com/office/drawing/2014/main" id="{19A6C19F-1CF2-4473-8CB3-9D07FEA60B9C}"/>
              </a:ext>
            </a:extLst>
          </p:cNvPr>
          <p:cNvSpPr/>
          <p:nvPr/>
        </p:nvSpPr>
        <p:spPr>
          <a:xfrm>
            <a:off x="1785619" y="447840"/>
            <a:ext cx="611465" cy="476473"/>
          </a:xfrm>
          <a:prstGeom prst="clou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 sz="1050"/>
          </a:p>
        </p:txBody>
      </p:sp>
      <p:sp>
        <p:nvSpPr>
          <p:cNvPr id="79" name="سحابة 78">
            <a:extLst>
              <a:ext uri="{FF2B5EF4-FFF2-40B4-BE49-F238E27FC236}">
                <a16:creationId xmlns:a16="http://schemas.microsoft.com/office/drawing/2014/main" id="{2238DDC8-ED64-4C04-B25E-73DD00FD05A9}"/>
              </a:ext>
            </a:extLst>
          </p:cNvPr>
          <p:cNvSpPr/>
          <p:nvPr/>
        </p:nvSpPr>
        <p:spPr>
          <a:xfrm>
            <a:off x="2390764" y="-118102"/>
            <a:ext cx="914249" cy="476473"/>
          </a:xfrm>
          <a:prstGeom prst="clou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 sz="1050"/>
          </a:p>
        </p:txBody>
      </p:sp>
      <p:sp>
        <p:nvSpPr>
          <p:cNvPr id="80" name="سحابة 79">
            <a:extLst>
              <a:ext uri="{FF2B5EF4-FFF2-40B4-BE49-F238E27FC236}">
                <a16:creationId xmlns:a16="http://schemas.microsoft.com/office/drawing/2014/main" id="{40A98A11-F4B3-4322-B611-9588509C6EDE}"/>
              </a:ext>
            </a:extLst>
          </p:cNvPr>
          <p:cNvSpPr/>
          <p:nvPr/>
        </p:nvSpPr>
        <p:spPr>
          <a:xfrm>
            <a:off x="4254702" y="188118"/>
            <a:ext cx="914249" cy="476473"/>
          </a:xfrm>
          <a:prstGeom prst="clou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 sz="1050"/>
          </a:p>
        </p:txBody>
      </p:sp>
      <p:sp>
        <p:nvSpPr>
          <p:cNvPr id="81" name="سحابة 80">
            <a:extLst>
              <a:ext uri="{FF2B5EF4-FFF2-40B4-BE49-F238E27FC236}">
                <a16:creationId xmlns:a16="http://schemas.microsoft.com/office/drawing/2014/main" id="{72951765-6D82-4F2D-9B43-2E3931BAC25D}"/>
              </a:ext>
            </a:extLst>
          </p:cNvPr>
          <p:cNvSpPr/>
          <p:nvPr/>
        </p:nvSpPr>
        <p:spPr>
          <a:xfrm>
            <a:off x="5410493" y="-229603"/>
            <a:ext cx="914249" cy="476473"/>
          </a:xfrm>
          <a:prstGeom prst="clou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 sz="1050"/>
          </a:p>
        </p:txBody>
      </p:sp>
      <p:pic>
        <p:nvPicPr>
          <p:cNvPr id="12" name="صورة 11">
            <a:extLst>
              <a:ext uri="{FF2B5EF4-FFF2-40B4-BE49-F238E27FC236}">
                <a16:creationId xmlns:a16="http://schemas.microsoft.com/office/drawing/2014/main" id="{99A944BD-ED31-4DF1-8324-F2F4CB92E1A3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3392" y="-210960"/>
            <a:ext cx="3524001" cy="3304454"/>
          </a:xfrm>
          <a:prstGeom prst="rect">
            <a:avLst/>
          </a:prstGeom>
        </p:spPr>
      </p:pic>
      <p:pic>
        <p:nvPicPr>
          <p:cNvPr id="82" name="صورة 81" descr="صورة تحتوي على نص&#10;&#10;تم إنشاء الوصف تلقائياً">
            <a:extLst>
              <a:ext uri="{FF2B5EF4-FFF2-40B4-BE49-F238E27FC236}">
                <a16:creationId xmlns:a16="http://schemas.microsoft.com/office/drawing/2014/main" id="{F61AAA5F-C723-42FE-BEA7-585A1C88477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0124" y="2252941"/>
            <a:ext cx="415778" cy="685012"/>
          </a:xfrm>
          <a:prstGeom prst="rect">
            <a:avLst/>
          </a:prstGeom>
        </p:spPr>
      </p:pic>
      <p:pic>
        <p:nvPicPr>
          <p:cNvPr id="83" name="صورة 82">
            <a:extLst>
              <a:ext uri="{FF2B5EF4-FFF2-40B4-BE49-F238E27FC236}">
                <a16:creationId xmlns:a16="http://schemas.microsoft.com/office/drawing/2014/main" id="{133E5819-7740-47D9-B03B-DB553585021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2123" y="2983729"/>
            <a:ext cx="478654" cy="799109"/>
          </a:xfrm>
          <a:prstGeom prst="rect">
            <a:avLst/>
          </a:prstGeom>
        </p:spPr>
      </p:pic>
      <p:pic>
        <p:nvPicPr>
          <p:cNvPr id="84" name="صورة 83">
            <a:extLst>
              <a:ext uri="{FF2B5EF4-FFF2-40B4-BE49-F238E27FC236}">
                <a16:creationId xmlns:a16="http://schemas.microsoft.com/office/drawing/2014/main" id="{094BE0B8-EA6A-4F41-BC78-D244D29E3C6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4982" y="3707714"/>
            <a:ext cx="448511" cy="846054"/>
          </a:xfrm>
          <a:prstGeom prst="rect">
            <a:avLst/>
          </a:prstGeom>
        </p:spPr>
      </p:pic>
      <p:pic>
        <p:nvPicPr>
          <p:cNvPr id="88" name="صورة 87">
            <a:extLst>
              <a:ext uri="{FF2B5EF4-FFF2-40B4-BE49-F238E27FC236}">
                <a16:creationId xmlns:a16="http://schemas.microsoft.com/office/drawing/2014/main" id="{147871B9-52C1-4F22-8072-4A2A96965D3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1395" y="2162506"/>
            <a:ext cx="328407" cy="1034791"/>
          </a:xfrm>
          <a:prstGeom prst="rect">
            <a:avLst/>
          </a:prstGeom>
        </p:spPr>
      </p:pic>
      <p:pic>
        <p:nvPicPr>
          <p:cNvPr id="91" name="صورة 90">
            <a:extLst>
              <a:ext uri="{FF2B5EF4-FFF2-40B4-BE49-F238E27FC236}">
                <a16:creationId xmlns:a16="http://schemas.microsoft.com/office/drawing/2014/main" id="{79A1978B-53F4-4795-835B-8BFBBA44CEC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8871" y="689603"/>
            <a:ext cx="762581" cy="1775477"/>
          </a:xfrm>
          <a:prstGeom prst="rect">
            <a:avLst/>
          </a:prstGeom>
        </p:spPr>
      </p:pic>
      <p:pic>
        <p:nvPicPr>
          <p:cNvPr id="96" name="صورة 95">
            <a:extLst>
              <a:ext uri="{FF2B5EF4-FFF2-40B4-BE49-F238E27FC236}">
                <a16:creationId xmlns:a16="http://schemas.microsoft.com/office/drawing/2014/main" id="{313B8647-E52B-48AC-9937-19AFEC7411C9}"/>
              </a:ext>
            </a:extLst>
          </p:cNvPr>
          <p:cNvPicPr>
            <a:picLocks noChangeAspect="1"/>
          </p:cNvPicPr>
          <p:nvPr/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5380" y="3865379"/>
            <a:ext cx="2174476" cy="1269767"/>
          </a:xfrm>
          <a:prstGeom prst="rect">
            <a:avLst/>
          </a:prstGeom>
        </p:spPr>
      </p:pic>
      <p:pic>
        <p:nvPicPr>
          <p:cNvPr id="28" name="صورة 27">
            <a:extLst>
              <a:ext uri="{FF2B5EF4-FFF2-40B4-BE49-F238E27FC236}">
                <a16:creationId xmlns:a16="http://schemas.microsoft.com/office/drawing/2014/main" id="{1D5E40B0-302B-40AF-88DD-FCDD08F845D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517" t="84620" r="41354" b="5856"/>
          <a:stretch/>
        </p:blipFill>
        <p:spPr>
          <a:xfrm>
            <a:off x="4504258" y="3670140"/>
            <a:ext cx="765197" cy="320872"/>
          </a:xfrm>
          <a:prstGeom prst="rect">
            <a:avLst/>
          </a:prstGeom>
        </p:spPr>
      </p:pic>
      <p:pic>
        <p:nvPicPr>
          <p:cNvPr id="4" name="صورة 3">
            <a:extLst>
              <a:ext uri="{FF2B5EF4-FFF2-40B4-BE49-F238E27FC236}">
                <a16:creationId xmlns:a16="http://schemas.microsoft.com/office/drawing/2014/main" id="{6BC343F0-5488-4B1E-AE3E-9D89D27689E9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9" t="11560" r="6767" b="9674"/>
          <a:stretch/>
        </p:blipFill>
        <p:spPr>
          <a:xfrm>
            <a:off x="4050490" y="2197726"/>
            <a:ext cx="995649" cy="875123"/>
          </a:xfrm>
          <a:prstGeom prst="rect">
            <a:avLst/>
          </a:prstGeom>
        </p:spPr>
      </p:pic>
      <p:pic>
        <p:nvPicPr>
          <p:cNvPr id="54" name="صورة 53" descr="صورة تحتوي على نص, نبات, شجرة&#10;&#10;تم إنشاء الوصف تلقائياً">
            <a:extLst>
              <a:ext uri="{FF2B5EF4-FFF2-40B4-BE49-F238E27FC236}">
                <a16:creationId xmlns:a16="http://schemas.microsoft.com/office/drawing/2014/main" id="{927F02A4-7E49-47E2-905E-D27CC13E60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0209" y="962497"/>
            <a:ext cx="1252322" cy="1877233"/>
          </a:xfrm>
          <a:prstGeom prst="rect">
            <a:avLst/>
          </a:prstGeom>
        </p:spPr>
      </p:pic>
      <p:pic>
        <p:nvPicPr>
          <p:cNvPr id="20" name="صورة 19" descr="صورة تحتوي على لعبة, قصاصة فنية, دمية&#10;&#10;تم إنشاء الوصف تلقائياً">
            <a:extLst>
              <a:ext uri="{FF2B5EF4-FFF2-40B4-BE49-F238E27FC236}">
                <a16:creationId xmlns:a16="http://schemas.microsoft.com/office/drawing/2014/main" id="{F3F353C8-ABF4-47FB-9A11-4727EC48CDC7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10" t="4408" r="43543" b="45913"/>
          <a:stretch/>
        </p:blipFill>
        <p:spPr>
          <a:xfrm>
            <a:off x="2749530" y="3196858"/>
            <a:ext cx="266092" cy="516563"/>
          </a:xfrm>
          <a:prstGeom prst="rect">
            <a:avLst/>
          </a:prstGeom>
        </p:spPr>
      </p:pic>
      <p:pic>
        <p:nvPicPr>
          <p:cNvPr id="24" name="صورة 23">
            <a:extLst>
              <a:ext uri="{FF2B5EF4-FFF2-40B4-BE49-F238E27FC236}">
                <a16:creationId xmlns:a16="http://schemas.microsoft.com/office/drawing/2014/main" id="{D8DE704F-71F9-45A1-B881-0296590EE870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66" r="67638" b="45496"/>
          <a:stretch/>
        </p:blipFill>
        <p:spPr>
          <a:xfrm flipH="1">
            <a:off x="6945693" y="2465234"/>
            <a:ext cx="480434" cy="488903"/>
          </a:xfrm>
          <a:prstGeom prst="rect">
            <a:avLst/>
          </a:prstGeom>
        </p:spPr>
      </p:pic>
      <p:pic>
        <p:nvPicPr>
          <p:cNvPr id="87" name="صورة 86" descr="صورة تحتوي على لعبة, قصاصة فنية, دمية&#10;&#10;تم إنشاء الوصف تلقائياً">
            <a:extLst>
              <a:ext uri="{FF2B5EF4-FFF2-40B4-BE49-F238E27FC236}">
                <a16:creationId xmlns:a16="http://schemas.microsoft.com/office/drawing/2014/main" id="{7CF020BD-57E2-463E-9191-A10CE338CBFF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808" t="55282" r="12205" b="9767"/>
          <a:stretch/>
        </p:blipFill>
        <p:spPr>
          <a:xfrm>
            <a:off x="6674239" y="2591389"/>
            <a:ext cx="275978" cy="321495"/>
          </a:xfrm>
          <a:prstGeom prst="rect">
            <a:avLst/>
          </a:prstGeom>
        </p:spPr>
      </p:pic>
      <p:sp>
        <p:nvSpPr>
          <p:cNvPr id="26" name="مستطيل 25">
            <a:extLst>
              <a:ext uri="{FF2B5EF4-FFF2-40B4-BE49-F238E27FC236}">
                <a16:creationId xmlns:a16="http://schemas.microsoft.com/office/drawing/2014/main" id="{58E2424C-6D07-4C34-A702-9DE970956F75}"/>
              </a:ext>
            </a:extLst>
          </p:cNvPr>
          <p:cNvSpPr/>
          <p:nvPr/>
        </p:nvSpPr>
        <p:spPr>
          <a:xfrm>
            <a:off x="6898804" y="2854380"/>
            <a:ext cx="281750" cy="129348"/>
          </a:xfrm>
          <a:prstGeom prst="rect">
            <a:avLst/>
          </a:prstGeom>
          <a:solidFill>
            <a:srgbClr val="ACC850"/>
          </a:solidFill>
          <a:ln>
            <a:solidFill>
              <a:srgbClr val="ACC8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 sz="1050"/>
          </a:p>
        </p:txBody>
      </p:sp>
      <p:pic>
        <p:nvPicPr>
          <p:cNvPr id="50" name="صورة 49">
            <a:extLst>
              <a:ext uri="{FF2B5EF4-FFF2-40B4-BE49-F238E27FC236}">
                <a16:creationId xmlns:a16="http://schemas.microsoft.com/office/drawing/2014/main" id="{0D0F6675-878E-4A20-AD95-F8C3D563540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6651" y="2158696"/>
            <a:ext cx="861130" cy="2113683"/>
          </a:xfrm>
          <a:prstGeom prst="rect">
            <a:avLst/>
          </a:prstGeom>
        </p:spPr>
      </p:pic>
      <p:pic>
        <p:nvPicPr>
          <p:cNvPr id="52" name="صورة 51" descr="صورة تحتوي على نص, قصاصة فنية, إنسان آلي&#10;&#10;تم إنشاء الوصف تلقائياً">
            <a:extLst>
              <a:ext uri="{FF2B5EF4-FFF2-40B4-BE49-F238E27FC236}">
                <a16:creationId xmlns:a16="http://schemas.microsoft.com/office/drawing/2014/main" id="{F887A4F3-06EC-4335-A068-B9DE64DC8B6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303453" y="396492"/>
            <a:ext cx="819659" cy="2113337"/>
          </a:xfrm>
          <a:prstGeom prst="rect">
            <a:avLst/>
          </a:prstGeom>
        </p:spPr>
      </p:pic>
      <p:pic>
        <p:nvPicPr>
          <p:cNvPr id="55" name="صورة 54" descr="صورة تحتوي على نص, إنسان آلي&#10;&#10;تم إنشاء الوصف تلقائياً">
            <a:extLst>
              <a:ext uri="{FF2B5EF4-FFF2-40B4-BE49-F238E27FC236}">
                <a16:creationId xmlns:a16="http://schemas.microsoft.com/office/drawing/2014/main" id="{B593079F-A364-4638-98F0-4D00CF03EC7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8447" y="613740"/>
            <a:ext cx="782511" cy="2017559"/>
          </a:xfrm>
          <a:prstGeom prst="rect">
            <a:avLst/>
          </a:prstGeom>
        </p:spPr>
      </p:pic>
      <p:pic>
        <p:nvPicPr>
          <p:cNvPr id="90" name="صورة 89">
            <a:extLst>
              <a:ext uri="{FF2B5EF4-FFF2-40B4-BE49-F238E27FC236}">
                <a16:creationId xmlns:a16="http://schemas.microsoft.com/office/drawing/2014/main" id="{91EB8F7B-DA74-4F07-8C48-31EA59FD67BE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63" t="12917" r="39182" b="10542"/>
          <a:stretch/>
        </p:blipFill>
        <p:spPr>
          <a:xfrm>
            <a:off x="4608235" y="2399490"/>
            <a:ext cx="220805" cy="817793"/>
          </a:xfrm>
          <a:prstGeom prst="rect">
            <a:avLst/>
          </a:prstGeom>
        </p:spPr>
      </p:pic>
      <p:pic>
        <p:nvPicPr>
          <p:cNvPr id="58" name="صورة 57" descr="صورة تحتوي على لعبة&#10;&#10;تم إنشاء الوصف تلقائياً">
            <a:extLst>
              <a:ext uri="{FF2B5EF4-FFF2-40B4-BE49-F238E27FC236}">
                <a16:creationId xmlns:a16="http://schemas.microsoft.com/office/drawing/2014/main" id="{5E4CD096-6481-4DC8-98AF-B9186FD5D7D9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5278"/>
          <a:stretch/>
        </p:blipFill>
        <p:spPr>
          <a:xfrm>
            <a:off x="5971290" y="2300111"/>
            <a:ext cx="286006" cy="322216"/>
          </a:xfrm>
          <a:prstGeom prst="rect">
            <a:avLst/>
          </a:prstGeom>
        </p:spPr>
      </p:pic>
      <p:pic>
        <p:nvPicPr>
          <p:cNvPr id="62" name="صورة 61">
            <a:extLst>
              <a:ext uri="{FF2B5EF4-FFF2-40B4-BE49-F238E27FC236}">
                <a16:creationId xmlns:a16="http://schemas.microsoft.com/office/drawing/2014/main" id="{A0F61757-DD51-4BC5-AC4F-B8FD9DE2716D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19" t="6688" r="58925" b="53757"/>
          <a:stretch/>
        </p:blipFill>
        <p:spPr>
          <a:xfrm>
            <a:off x="3189602" y="2370649"/>
            <a:ext cx="486369" cy="823832"/>
          </a:xfrm>
          <a:prstGeom prst="rect">
            <a:avLst/>
          </a:prstGeom>
        </p:spPr>
      </p:pic>
      <p:pic>
        <p:nvPicPr>
          <p:cNvPr id="93" name="صورة 92">
            <a:extLst>
              <a:ext uri="{FF2B5EF4-FFF2-40B4-BE49-F238E27FC236}">
                <a16:creationId xmlns:a16="http://schemas.microsoft.com/office/drawing/2014/main" id="{8B7E8C42-B409-4EC4-BB41-96ADB511777C}"/>
              </a:ext>
            </a:extLst>
          </p:cNvPr>
          <p:cNvPicPr>
            <a:picLocks noChangeAspect="1"/>
          </p:cNvPicPr>
          <p:nvPr/>
        </p:nvPicPr>
        <p:blipFill rotWithShape="1">
          <a:blip r:embed="rId2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88" r="33881" b="50931"/>
          <a:stretch/>
        </p:blipFill>
        <p:spPr>
          <a:xfrm>
            <a:off x="4058643" y="2750255"/>
            <a:ext cx="557015" cy="827465"/>
          </a:xfrm>
          <a:prstGeom prst="rect">
            <a:avLst/>
          </a:prstGeom>
        </p:spPr>
      </p:pic>
      <p:pic>
        <p:nvPicPr>
          <p:cNvPr id="95" name="صورة 94">
            <a:extLst>
              <a:ext uri="{FF2B5EF4-FFF2-40B4-BE49-F238E27FC236}">
                <a16:creationId xmlns:a16="http://schemas.microsoft.com/office/drawing/2014/main" id="{3692C4EB-0858-4157-BFDA-15F4E961F400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462" t="15173" r="29483" b="8286"/>
          <a:stretch/>
        </p:blipFill>
        <p:spPr>
          <a:xfrm>
            <a:off x="4970531" y="2224936"/>
            <a:ext cx="261778" cy="969545"/>
          </a:xfrm>
          <a:prstGeom prst="rect">
            <a:avLst/>
          </a:prstGeom>
        </p:spPr>
      </p:pic>
      <p:pic>
        <p:nvPicPr>
          <p:cNvPr id="67" name="صورة 66" descr="صورة تحتوي على سهم&#10;&#10;تم إنشاء الوصف تلقائياً">
            <a:extLst>
              <a:ext uri="{FF2B5EF4-FFF2-40B4-BE49-F238E27FC236}">
                <a16:creationId xmlns:a16="http://schemas.microsoft.com/office/drawing/2014/main" id="{2137483B-5697-4E10-BE49-6DB87AEB7CD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29" t="7481"/>
          <a:stretch/>
        </p:blipFill>
        <p:spPr>
          <a:xfrm>
            <a:off x="5996079" y="1795124"/>
            <a:ext cx="780659" cy="858924"/>
          </a:xfrm>
          <a:prstGeom prst="rect">
            <a:avLst/>
          </a:prstGeom>
        </p:spPr>
      </p:pic>
      <p:pic>
        <p:nvPicPr>
          <p:cNvPr id="63" name="صورة 62" descr="صورة تحتوي على سهم&#10;&#10;تم إنشاء الوصف تلقائياً">
            <a:extLst>
              <a:ext uri="{FF2B5EF4-FFF2-40B4-BE49-F238E27FC236}">
                <a16:creationId xmlns:a16="http://schemas.microsoft.com/office/drawing/2014/main" id="{AA3C725C-9FD1-4A69-A109-416B080DDAC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29" t="7481"/>
          <a:stretch/>
        </p:blipFill>
        <p:spPr>
          <a:xfrm>
            <a:off x="1807880" y="2510851"/>
            <a:ext cx="582884" cy="641321"/>
          </a:xfrm>
          <a:prstGeom prst="rect">
            <a:avLst/>
          </a:prstGeom>
        </p:spPr>
      </p:pic>
      <p:pic>
        <p:nvPicPr>
          <p:cNvPr id="65" name="صورة 64" descr="صورة تحتوي على سهم&#10;&#10;تم إنشاء الوصف تلقائياً">
            <a:extLst>
              <a:ext uri="{FF2B5EF4-FFF2-40B4-BE49-F238E27FC236}">
                <a16:creationId xmlns:a16="http://schemas.microsoft.com/office/drawing/2014/main" id="{DEAAD506-D4F3-4D24-83F9-374847EAD6C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29" t="7481"/>
          <a:stretch/>
        </p:blipFill>
        <p:spPr>
          <a:xfrm>
            <a:off x="1727552" y="2801309"/>
            <a:ext cx="320841" cy="353007"/>
          </a:xfrm>
          <a:prstGeom prst="rect">
            <a:avLst/>
          </a:prstGeom>
        </p:spPr>
      </p:pic>
      <p:pic>
        <p:nvPicPr>
          <p:cNvPr id="108" name="صورة 107">
            <a:extLst>
              <a:ext uri="{FF2B5EF4-FFF2-40B4-BE49-F238E27FC236}">
                <a16:creationId xmlns:a16="http://schemas.microsoft.com/office/drawing/2014/main" id="{9F64F36C-2500-474F-AEEA-64F9D30784E3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000" t="6604" r="8444" b="53841"/>
          <a:stretch/>
        </p:blipFill>
        <p:spPr>
          <a:xfrm flipH="1">
            <a:off x="1324011" y="2453274"/>
            <a:ext cx="486369" cy="823832"/>
          </a:xfrm>
          <a:prstGeom prst="rect">
            <a:avLst/>
          </a:prstGeom>
        </p:spPr>
      </p:pic>
      <p:pic>
        <p:nvPicPr>
          <p:cNvPr id="109" name="صورة 108">
            <a:extLst>
              <a:ext uri="{FF2B5EF4-FFF2-40B4-BE49-F238E27FC236}">
                <a16:creationId xmlns:a16="http://schemas.microsoft.com/office/drawing/2014/main" id="{7A5E371F-C561-4D20-8197-C010FCAA4178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567544" y="2603044"/>
            <a:ext cx="528656" cy="813581"/>
          </a:xfrm>
          <a:prstGeom prst="rect">
            <a:avLst/>
          </a:prstGeom>
        </p:spPr>
      </p:pic>
      <p:pic>
        <p:nvPicPr>
          <p:cNvPr id="70" name="صورة 69" descr="صورة تحتوي على سهم&#10;&#10;تم إنشاء الوصف تلقائياً">
            <a:extLst>
              <a:ext uri="{FF2B5EF4-FFF2-40B4-BE49-F238E27FC236}">
                <a16:creationId xmlns:a16="http://schemas.microsoft.com/office/drawing/2014/main" id="{D7A954F0-1792-46AA-B1BD-6F90B6F58C0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29" t="7481"/>
          <a:stretch/>
        </p:blipFill>
        <p:spPr>
          <a:xfrm>
            <a:off x="2136001" y="2967263"/>
            <a:ext cx="665765" cy="732510"/>
          </a:xfrm>
          <a:prstGeom prst="rect">
            <a:avLst/>
          </a:prstGeom>
        </p:spPr>
      </p:pic>
      <p:sp>
        <p:nvSpPr>
          <p:cNvPr id="106" name="فقاعة التفكير: على شكل سحابة 105">
            <a:extLst>
              <a:ext uri="{FF2B5EF4-FFF2-40B4-BE49-F238E27FC236}">
                <a16:creationId xmlns:a16="http://schemas.microsoft.com/office/drawing/2014/main" id="{60348AEC-3D70-41B7-88D5-544C72634DFF}"/>
              </a:ext>
            </a:extLst>
          </p:cNvPr>
          <p:cNvSpPr/>
          <p:nvPr/>
        </p:nvSpPr>
        <p:spPr>
          <a:xfrm>
            <a:off x="5349626" y="2938590"/>
            <a:ext cx="1281281" cy="1026742"/>
          </a:xfrm>
          <a:prstGeom prst="cloudCallout">
            <a:avLst>
              <a:gd name="adj1" fmla="val -34166"/>
              <a:gd name="adj2" fmla="val 85436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 sz="1050"/>
          </a:p>
        </p:txBody>
      </p:sp>
      <p:pic>
        <p:nvPicPr>
          <p:cNvPr id="107" name="صورة 106">
            <a:extLst>
              <a:ext uri="{FF2B5EF4-FFF2-40B4-BE49-F238E27FC236}">
                <a16:creationId xmlns:a16="http://schemas.microsoft.com/office/drawing/2014/main" id="{FF1F1C6D-9DC8-497F-A50E-AB14976E347A}"/>
              </a:ext>
            </a:extLst>
          </p:cNvPr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154"/>
          <a:stretch/>
        </p:blipFill>
        <p:spPr>
          <a:xfrm>
            <a:off x="5419096" y="3080467"/>
            <a:ext cx="1146548" cy="73583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مستطيل 2">
            <a:extLst>
              <a:ext uri="{FF2B5EF4-FFF2-40B4-BE49-F238E27FC236}">
                <a16:creationId xmlns:a16="http://schemas.microsoft.com/office/drawing/2014/main" id="{B4687C61-9BB3-40B4-9637-23666D829072}"/>
              </a:ext>
            </a:extLst>
          </p:cNvPr>
          <p:cNvSpPr/>
          <p:nvPr/>
        </p:nvSpPr>
        <p:spPr>
          <a:xfrm>
            <a:off x="7583720" y="-1"/>
            <a:ext cx="1565114" cy="51351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 sz="1050"/>
          </a:p>
        </p:txBody>
      </p:sp>
      <p:sp>
        <p:nvSpPr>
          <p:cNvPr id="85" name="مستطيل 84">
            <a:extLst>
              <a:ext uri="{FF2B5EF4-FFF2-40B4-BE49-F238E27FC236}">
                <a16:creationId xmlns:a16="http://schemas.microsoft.com/office/drawing/2014/main" id="{B7E451EB-7C7D-42AC-8711-4CA16107180A}"/>
              </a:ext>
            </a:extLst>
          </p:cNvPr>
          <p:cNvSpPr/>
          <p:nvPr/>
        </p:nvSpPr>
        <p:spPr>
          <a:xfrm>
            <a:off x="186723" y="-1"/>
            <a:ext cx="1565114" cy="51351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 sz="1050"/>
          </a:p>
        </p:txBody>
      </p:sp>
    </p:spTree>
    <p:extLst>
      <p:ext uri="{BB962C8B-B14F-4D97-AF65-F5344CB8AC3E}">
        <p14:creationId xmlns:p14="http://schemas.microsoft.com/office/powerpoint/2010/main" val="3301245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000"/>
    </mc:Choice>
    <mc:Fallback>
      <p:transition spd="slow" advClick="0" advTm="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3.7037E-6 L -0.00859 -0.08033 " pathEditMode="relative" rAng="0" ptsTypes="AA">
                                      <p:cBhvr>
                                        <p:cTn id="6" dur="3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30" y="-4028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35" presetClass="path" presetSubtype="0" accel="16000" decel="16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3.7037E-7 L -0.13633 -0.00093 " pathEditMode="relative" rAng="0" ptsTypes="AA">
                                      <p:cBhvr>
                                        <p:cTn id="8" dur="4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797" y="-4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25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25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25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9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1.11111E-6 L 0.09714 0.43032 " pathEditMode="relative" rAng="0" ptsTypes="AA">
                                      <p:cBhvr>
                                        <p:cTn id="15" dur="4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57" y="21505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49" presetClass="path" presetSubtype="0" accel="50000" decel="50000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animMotion origin="layout" path="M 8.33333E-7 7.40741E-7 L 0.20091 0.27893 " pathEditMode="relative" rAng="0" ptsTypes="AA">
                                      <p:cBhvr>
                                        <p:cTn id="17" dur="475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039" y="1393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8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22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63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4.16667E-6 -4.44444E-6 L 0.25795 -0.02175 " pathEditMode="relative" rAng="0" ptsTypes="AA">
                                      <p:cBhvr>
                                        <p:cTn id="27" dur="4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891" y="-1088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35" presetClass="path" presetSubtype="0" accel="73000" decel="22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4.16667E-7 4.81481E-6 L -0.73359 0.00347 " pathEditMode="relative" rAng="0" ptsTypes="AA">
                                      <p:cBhvr>
                                        <p:cTn id="29" dur="8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6680" y="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مستطيل 1">
            <a:extLst>
              <a:ext uri="{FF2B5EF4-FFF2-40B4-BE49-F238E27FC236}">
                <a16:creationId xmlns:a16="http://schemas.microsoft.com/office/drawing/2014/main" id="{5E7F3DF5-C01F-45CB-9D20-F60DFD78A519}"/>
              </a:ext>
            </a:extLst>
          </p:cNvPr>
          <p:cNvSpPr/>
          <p:nvPr/>
        </p:nvSpPr>
        <p:spPr>
          <a:xfrm>
            <a:off x="1728496" y="0"/>
            <a:ext cx="5864290" cy="51435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 sz="1050"/>
          </a:p>
        </p:txBody>
      </p:sp>
      <p:sp>
        <p:nvSpPr>
          <p:cNvPr id="6" name="مستطيل 5">
            <a:extLst>
              <a:ext uri="{FF2B5EF4-FFF2-40B4-BE49-F238E27FC236}">
                <a16:creationId xmlns:a16="http://schemas.microsoft.com/office/drawing/2014/main" id="{2484082F-D1BB-439F-A1ED-659B8A44D729}"/>
              </a:ext>
            </a:extLst>
          </p:cNvPr>
          <p:cNvSpPr/>
          <p:nvPr/>
        </p:nvSpPr>
        <p:spPr>
          <a:xfrm>
            <a:off x="1728496" y="-1"/>
            <a:ext cx="5864290" cy="2598251"/>
          </a:xfrm>
          <a:prstGeom prst="rect">
            <a:avLst/>
          </a:prstGeom>
          <a:solidFill>
            <a:srgbClr val="DDF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 sz="1050"/>
          </a:p>
        </p:txBody>
      </p:sp>
      <p:sp>
        <p:nvSpPr>
          <p:cNvPr id="14" name="مستطيل 13">
            <a:extLst>
              <a:ext uri="{FF2B5EF4-FFF2-40B4-BE49-F238E27FC236}">
                <a16:creationId xmlns:a16="http://schemas.microsoft.com/office/drawing/2014/main" id="{F2D00E3C-01F4-442B-8DA3-84186DEC265B}"/>
              </a:ext>
            </a:extLst>
          </p:cNvPr>
          <p:cNvSpPr/>
          <p:nvPr/>
        </p:nvSpPr>
        <p:spPr>
          <a:xfrm>
            <a:off x="1728496" y="2571750"/>
            <a:ext cx="5859028" cy="2571750"/>
          </a:xfrm>
          <a:prstGeom prst="rect">
            <a:avLst/>
          </a:prstGeom>
          <a:solidFill>
            <a:srgbClr val="ACC8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 sz="1050"/>
          </a:p>
        </p:txBody>
      </p:sp>
      <p:pic>
        <p:nvPicPr>
          <p:cNvPr id="71" name="صورة 70" descr="صورة تحتوي على سهم&#10;&#10;تم إنشاء الوصف تلقائياً">
            <a:extLst>
              <a:ext uri="{FF2B5EF4-FFF2-40B4-BE49-F238E27FC236}">
                <a16:creationId xmlns:a16="http://schemas.microsoft.com/office/drawing/2014/main" id="{D956BE56-08E4-450C-BD17-16EF61780C0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29" t="7481"/>
          <a:stretch/>
        </p:blipFill>
        <p:spPr>
          <a:xfrm>
            <a:off x="1800339" y="3667442"/>
            <a:ext cx="665765" cy="732510"/>
          </a:xfrm>
          <a:prstGeom prst="rect">
            <a:avLst/>
          </a:prstGeom>
        </p:spPr>
      </p:pic>
      <p:pic>
        <p:nvPicPr>
          <p:cNvPr id="72" name="صورة 71">
            <a:extLst>
              <a:ext uri="{FF2B5EF4-FFF2-40B4-BE49-F238E27FC236}">
                <a16:creationId xmlns:a16="http://schemas.microsoft.com/office/drawing/2014/main" id="{91E29130-CEA2-4632-9D33-E05A7BC2651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21" t="94410" r="50366" b="1045"/>
          <a:stretch/>
        </p:blipFill>
        <p:spPr>
          <a:xfrm>
            <a:off x="1837056" y="4375121"/>
            <a:ext cx="853922" cy="114300"/>
          </a:xfrm>
          <a:prstGeom prst="rect">
            <a:avLst/>
          </a:prstGeom>
        </p:spPr>
      </p:pic>
      <p:sp>
        <p:nvSpPr>
          <p:cNvPr id="13" name="مستطيل 12">
            <a:extLst>
              <a:ext uri="{FF2B5EF4-FFF2-40B4-BE49-F238E27FC236}">
                <a16:creationId xmlns:a16="http://schemas.microsoft.com/office/drawing/2014/main" id="{2070E657-1B65-4F8A-848B-1A7AC52C0C69}"/>
              </a:ext>
            </a:extLst>
          </p:cNvPr>
          <p:cNvSpPr/>
          <p:nvPr/>
        </p:nvSpPr>
        <p:spPr>
          <a:xfrm>
            <a:off x="5330099" y="3272432"/>
            <a:ext cx="2257425" cy="151367"/>
          </a:xfrm>
          <a:prstGeom prst="rect">
            <a:avLst/>
          </a:prstGeom>
          <a:solidFill>
            <a:srgbClr val="7064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 sz="1050"/>
          </a:p>
        </p:txBody>
      </p:sp>
      <p:sp>
        <p:nvSpPr>
          <p:cNvPr id="21" name="مستطيل 20">
            <a:extLst>
              <a:ext uri="{FF2B5EF4-FFF2-40B4-BE49-F238E27FC236}">
                <a16:creationId xmlns:a16="http://schemas.microsoft.com/office/drawing/2014/main" id="{DED84536-7A72-4EC6-830A-DDF5B817F340}"/>
              </a:ext>
            </a:extLst>
          </p:cNvPr>
          <p:cNvSpPr/>
          <p:nvPr/>
        </p:nvSpPr>
        <p:spPr>
          <a:xfrm>
            <a:off x="1728496" y="3272432"/>
            <a:ext cx="2257425" cy="151367"/>
          </a:xfrm>
          <a:prstGeom prst="rect">
            <a:avLst/>
          </a:prstGeom>
          <a:solidFill>
            <a:srgbClr val="7064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 sz="1050"/>
          </a:p>
        </p:txBody>
      </p:sp>
      <p:sp>
        <p:nvSpPr>
          <p:cNvPr id="23" name="مستطيل 22">
            <a:extLst>
              <a:ext uri="{FF2B5EF4-FFF2-40B4-BE49-F238E27FC236}">
                <a16:creationId xmlns:a16="http://schemas.microsoft.com/office/drawing/2014/main" id="{8636B3BA-4F1D-45A3-B9A1-ABA9A01366AB}"/>
              </a:ext>
            </a:extLst>
          </p:cNvPr>
          <p:cNvSpPr/>
          <p:nvPr/>
        </p:nvSpPr>
        <p:spPr>
          <a:xfrm rot="7001785">
            <a:off x="2337743" y="4204362"/>
            <a:ext cx="2257425" cy="151367"/>
          </a:xfrm>
          <a:prstGeom prst="rect">
            <a:avLst/>
          </a:prstGeom>
          <a:solidFill>
            <a:srgbClr val="7064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 sz="1050"/>
          </a:p>
        </p:txBody>
      </p:sp>
      <p:sp>
        <p:nvSpPr>
          <p:cNvPr id="25" name="مستطيل 24">
            <a:extLst>
              <a:ext uri="{FF2B5EF4-FFF2-40B4-BE49-F238E27FC236}">
                <a16:creationId xmlns:a16="http://schemas.microsoft.com/office/drawing/2014/main" id="{DF8ECC9E-C68A-4C98-9549-C4144D11B03C}"/>
              </a:ext>
            </a:extLst>
          </p:cNvPr>
          <p:cNvSpPr/>
          <p:nvPr/>
        </p:nvSpPr>
        <p:spPr>
          <a:xfrm rot="14598215" flipH="1">
            <a:off x="4544381" y="4239142"/>
            <a:ext cx="2257425" cy="151367"/>
          </a:xfrm>
          <a:prstGeom prst="rect">
            <a:avLst/>
          </a:prstGeom>
          <a:solidFill>
            <a:srgbClr val="7064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 sz="1050"/>
          </a:p>
        </p:txBody>
      </p:sp>
      <p:pic>
        <p:nvPicPr>
          <p:cNvPr id="27" name="صورة 26">
            <a:extLst>
              <a:ext uri="{FF2B5EF4-FFF2-40B4-BE49-F238E27FC236}">
                <a16:creationId xmlns:a16="http://schemas.microsoft.com/office/drawing/2014/main" id="{426EBEEC-C1FB-4627-A561-35A4CD08867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789" t="80633" b="7863"/>
          <a:stretch/>
        </p:blipFill>
        <p:spPr>
          <a:xfrm>
            <a:off x="6163818" y="3857625"/>
            <a:ext cx="800951" cy="289365"/>
          </a:xfrm>
          <a:prstGeom prst="rect">
            <a:avLst/>
          </a:prstGeom>
        </p:spPr>
      </p:pic>
      <p:pic>
        <p:nvPicPr>
          <p:cNvPr id="31" name="صورة 30">
            <a:extLst>
              <a:ext uri="{FF2B5EF4-FFF2-40B4-BE49-F238E27FC236}">
                <a16:creationId xmlns:a16="http://schemas.microsoft.com/office/drawing/2014/main" id="{CB13ADBC-8FDB-4BA8-83B9-3FFE372D132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21" t="94410" r="50366" b="1045"/>
          <a:stretch/>
        </p:blipFill>
        <p:spPr>
          <a:xfrm>
            <a:off x="3866134" y="4629150"/>
            <a:ext cx="853922" cy="114300"/>
          </a:xfrm>
          <a:prstGeom prst="rect">
            <a:avLst/>
          </a:prstGeom>
        </p:spPr>
      </p:pic>
      <p:pic>
        <p:nvPicPr>
          <p:cNvPr id="92" name="صورة 91">
            <a:extLst>
              <a:ext uri="{FF2B5EF4-FFF2-40B4-BE49-F238E27FC236}">
                <a16:creationId xmlns:a16="http://schemas.microsoft.com/office/drawing/2014/main" id="{F54F786D-6754-4932-B0F3-1A0C1F399E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0443" y="4112857"/>
            <a:ext cx="366232" cy="703075"/>
          </a:xfrm>
          <a:prstGeom prst="rect">
            <a:avLst/>
          </a:prstGeom>
        </p:spPr>
      </p:pic>
      <p:pic>
        <p:nvPicPr>
          <p:cNvPr id="32" name="صورة 31">
            <a:extLst>
              <a:ext uri="{FF2B5EF4-FFF2-40B4-BE49-F238E27FC236}">
                <a16:creationId xmlns:a16="http://schemas.microsoft.com/office/drawing/2014/main" id="{8848EF9A-5F2C-4AA8-805A-0F8653328ED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21" t="94410" r="50366" b="1045"/>
          <a:stretch/>
        </p:blipFill>
        <p:spPr>
          <a:xfrm>
            <a:off x="5050786" y="4923652"/>
            <a:ext cx="853922" cy="114300"/>
          </a:xfrm>
          <a:prstGeom prst="rect">
            <a:avLst/>
          </a:prstGeom>
        </p:spPr>
      </p:pic>
      <p:pic>
        <p:nvPicPr>
          <p:cNvPr id="33" name="صورة 32">
            <a:extLst>
              <a:ext uri="{FF2B5EF4-FFF2-40B4-BE49-F238E27FC236}">
                <a16:creationId xmlns:a16="http://schemas.microsoft.com/office/drawing/2014/main" id="{58A553CF-563E-413D-9108-CC46E926AA3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21" t="94410" r="50366" b="1045"/>
          <a:stretch/>
        </p:blipFill>
        <p:spPr>
          <a:xfrm>
            <a:off x="5569117" y="3801577"/>
            <a:ext cx="853922" cy="114300"/>
          </a:xfrm>
          <a:prstGeom prst="rect">
            <a:avLst/>
          </a:prstGeom>
        </p:spPr>
      </p:pic>
      <p:pic>
        <p:nvPicPr>
          <p:cNvPr id="34" name="صورة 33">
            <a:extLst>
              <a:ext uri="{FF2B5EF4-FFF2-40B4-BE49-F238E27FC236}">
                <a16:creationId xmlns:a16="http://schemas.microsoft.com/office/drawing/2014/main" id="{1A0F278E-592D-45DD-A6DC-D728F365633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21" t="94410" r="50366" b="1045"/>
          <a:stretch/>
        </p:blipFill>
        <p:spPr>
          <a:xfrm>
            <a:off x="6495808" y="3791836"/>
            <a:ext cx="853922" cy="114300"/>
          </a:xfrm>
          <a:prstGeom prst="rect">
            <a:avLst/>
          </a:prstGeom>
        </p:spPr>
      </p:pic>
      <p:pic>
        <p:nvPicPr>
          <p:cNvPr id="35" name="صورة 34">
            <a:extLst>
              <a:ext uri="{FF2B5EF4-FFF2-40B4-BE49-F238E27FC236}">
                <a16:creationId xmlns:a16="http://schemas.microsoft.com/office/drawing/2014/main" id="{BEA933C0-3A99-49AD-AF5D-95785E27D3E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21" t="94410" r="50366" b="1045"/>
          <a:stretch/>
        </p:blipFill>
        <p:spPr>
          <a:xfrm>
            <a:off x="5911066" y="3426602"/>
            <a:ext cx="853922" cy="114300"/>
          </a:xfrm>
          <a:prstGeom prst="rect">
            <a:avLst/>
          </a:prstGeom>
        </p:spPr>
      </p:pic>
      <p:pic>
        <p:nvPicPr>
          <p:cNvPr id="36" name="صورة 35">
            <a:extLst>
              <a:ext uri="{FF2B5EF4-FFF2-40B4-BE49-F238E27FC236}">
                <a16:creationId xmlns:a16="http://schemas.microsoft.com/office/drawing/2014/main" id="{67999E0F-6930-4331-A2B9-B63160599FF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21" t="94410" r="50366" b="1045"/>
          <a:stretch/>
        </p:blipFill>
        <p:spPr>
          <a:xfrm>
            <a:off x="6643617" y="3433673"/>
            <a:ext cx="853922" cy="114300"/>
          </a:xfrm>
          <a:prstGeom prst="rect">
            <a:avLst/>
          </a:prstGeom>
        </p:spPr>
      </p:pic>
      <p:pic>
        <p:nvPicPr>
          <p:cNvPr id="37" name="صورة 36">
            <a:extLst>
              <a:ext uri="{FF2B5EF4-FFF2-40B4-BE49-F238E27FC236}">
                <a16:creationId xmlns:a16="http://schemas.microsoft.com/office/drawing/2014/main" id="{87DD1B2A-3078-4D7D-BBA2-7E0C3C284B6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21" t="94410" r="50366" b="1045"/>
          <a:stretch/>
        </p:blipFill>
        <p:spPr>
          <a:xfrm>
            <a:off x="6743217" y="3520967"/>
            <a:ext cx="853922" cy="114300"/>
          </a:xfrm>
          <a:prstGeom prst="rect">
            <a:avLst/>
          </a:prstGeom>
        </p:spPr>
      </p:pic>
      <p:pic>
        <p:nvPicPr>
          <p:cNvPr id="38" name="صورة 37">
            <a:extLst>
              <a:ext uri="{FF2B5EF4-FFF2-40B4-BE49-F238E27FC236}">
                <a16:creationId xmlns:a16="http://schemas.microsoft.com/office/drawing/2014/main" id="{BED0FE3A-D265-464F-A210-6F606846249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21" t="94410" r="50366" b="1045"/>
          <a:stretch/>
        </p:blipFill>
        <p:spPr>
          <a:xfrm>
            <a:off x="4351599" y="3619670"/>
            <a:ext cx="853922" cy="114300"/>
          </a:xfrm>
          <a:prstGeom prst="rect">
            <a:avLst/>
          </a:prstGeom>
        </p:spPr>
      </p:pic>
      <p:pic>
        <p:nvPicPr>
          <p:cNvPr id="39" name="صورة 38">
            <a:extLst>
              <a:ext uri="{FF2B5EF4-FFF2-40B4-BE49-F238E27FC236}">
                <a16:creationId xmlns:a16="http://schemas.microsoft.com/office/drawing/2014/main" id="{D365D213-7A4B-4937-95B2-B8D912E82E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21" t="94410" r="50366" b="1045"/>
          <a:stretch/>
        </p:blipFill>
        <p:spPr>
          <a:xfrm>
            <a:off x="3895339" y="3605596"/>
            <a:ext cx="853922" cy="114300"/>
          </a:xfrm>
          <a:prstGeom prst="rect">
            <a:avLst/>
          </a:prstGeom>
        </p:spPr>
      </p:pic>
      <p:pic>
        <p:nvPicPr>
          <p:cNvPr id="40" name="صورة 39">
            <a:extLst>
              <a:ext uri="{FF2B5EF4-FFF2-40B4-BE49-F238E27FC236}">
                <a16:creationId xmlns:a16="http://schemas.microsoft.com/office/drawing/2014/main" id="{AAC72922-1800-4EF6-99F3-7ABFEB9DAA0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21" t="94410" r="50366" b="1045"/>
          <a:stretch/>
        </p:blipFill>
        <p:spPr>
          <a:xfrm>
            <a:off x="1730734" y="3433673"/>
            <a:ext cx="853922" cy="114300"/>
          </a:xfrm>
          <a:prstGeom prst="rect">
            <a:avLst/>
          </a:prstGeom>
        </p:spPr>
      </p:pic>
      <p:pic>
        <p:nvPicPr>
          <p:cNvPr id="41" name="صورة 40">
            <a:extLst>
              <a:ext uri="{FF2B5EF4-FFF2-40B4-BE49-F238E27FC236}">
                <a16:creationId xmlns:a16="http://schemas.microsoft.com/office/drawing/2014/main" id="{81681D27-6ECD-491E-BAAB-47FA6D86683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21" t="94410" r="50366" b="1045"/>
          <a:stretch/>
        </p:blipFill>
        <p:spPr>
          <a:xfrm>
            <a:off x="2316470" y="3441189"/>
            <a:ext cx="853922" cy="114300"/>
          </a:xfrm>
          <a:prstGeom prst="rect">
            <a:avLst/>
          </a:prstGeom>
        </p:spPr>
      </p:pic>
      <p:pic>
        <p:nvPicPr>
          <p:cNvPr id="42" name="صورة 41">
            <a:extLst>
              <a:ext uri="{FF2B5EF4-FFF2-40B4-BE49-F238E27FC236}">
                <a16:creationId xmlns:a16="http://schemas.microsoft.com/office/drawing/2014/main" id="{ABD6940F-7C17-4F0C-888B-205E5DB4A07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21" t="94410" r="50366" b="1045"/>
          <a:stretch/>
        </p:blipFill>
        <p:spPr>
          <a:xfrm rot="1203654">
            <a:off x="2964925" y="3543760"/>
            <a:ext cx="721373" cy="96558"/>
          </a:xfrm>
          <a:prstGeom prst="rect">
            <a:avLst/>
          </a:prstGeom>
        </p:spPr>
      </p:pic>
      <p:pic>
        <p:nvPicPr>
          <p:cNvPr id="43" name="صورة 42">
            <a:extLst>
              <a:ext uri="{FF2B5EF4-FFF2-40B4-BE49-F238E27FC236}">
                <a16:creationId xmlns:a16="http://schemas.microsoft.com/office/drawing/2014/main" id="{1B040C0D-36C8-40F7-B842-B9FF22A1134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21" t="94410" r="50366" b="1045"/>
          <a:stretch/>
        </p:blipFill>
        <p:spPr>
          <a:xfrm>
            <a:off x="2311243" y="3136277"/>
            <a:ext cx="853922" cy="114300"/>
          </a:xfrm>
          <a:prstGeom prst="rect">
            <a:avLst/>
          </a:prstGeom>
        </p:spPr>
      </p:pic>
      <p:pic>
        <p:nvPicPr>
          <p:cNvPr id="44" name="صورة 43">
            <a:extLst>
              <a:ext uri="{FF2B5EF4-FFF2-40B4-BE49-F238E27FC236}">
                <a16:creationId xmlns:a16="http://schemas.microsoft.com/office/drawing/2014/main" id="{224F6CDE-6945-4FC4-83B8-2D7DFC7B704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21" t="94410" r="50366" b="1045"/>
          <a:stretch/>
        </p:blipFill>
        <p:spPr>
          <a:xfrm>
            <a:off x="1761298" y="3137331"/>
            <a:ext cx="853922" cy="114300"/>
          </a:xfrm>
          <a:prstGeom prst="rect">
            <a:avLst/>
          </a:prstGeom>
        </p:spPr>
      </p:pic>
      <p:pic>
        <p:nvPicPr>
          <p:cNvPr id="45" name="صورة 44">
            <a:extLst>
              <a:ext uri="{FF2B5EF4-FFF2-40B4-BE49-F238E27FC236}">
                <a16:creationId xmlns:a16="http://schemas.microsoft.com/office/drawing/2014/main" id="{814FC6C7-9D71-40E6-9690-D2551638B43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21" t="94410" r="50366" b="1045"/>
          <a:stretch/>
        </p:blipFill>
        <p:spPr>
          <a:xfrm>
            <a:off x="5777999" y="3137628"/>
            <a:ext cx="853922" cy="114300"/>
          </a:xfrm>
          <a:prstGeom prst="rect">
            <a:avLst/>
          </a:prstGeom>
        </p:spPr>
      </p:pic>
      <p:pic>
        <p:nvPicPr>
          <p:cNvPr id="46" name="صورة 45">
            <a:extLst>
              <a:ext uri="{FF2B5EF4-FFF2-40B4-BE49-F238E27FC236}">
                <a16:creationId xmlns:a16="http://schemas.microsoft.com/office/drawing/2014/main" id="{0C6AEECA-6F18-4EDD-8D14-D06F7CC18DA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21" t="94410" r="50366" b="1045"/>
          <a:stretch/>
        </p:blipFill>
        <p:spPr>
          <a:xfrm>
            <a:off x="6495808" y="3147502"/>
            <a:ext cx="853922" cy="114300"/>
          </a:xfrm>
          <a:prstGeom prst="rect">
            <a:avLst/>
          </a:prstGeom>
        </p:spPr>
      </p:pic>
      <p:pic>
        <p:nvPicPr>
          <p:cNvPr id="47" name="صورة 46">
            <a:extLst>
              <a:ext uri="{FF2B5EF4-FFF2-40B4-BE49-F238E27FC236}">
                <a16:creationId xmlns:a16="http://schemas.microsoft.com/office/drawing/2014/main" id="{551A8655-261F-4FC4-A2A9-3A64F0F527A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21" t="94410" r="50366" b="1045"/>
          <a:stretch/>
        </p:blipFill>
        <p:spPr>
          <a:xfrm>
            <a:off x="7121455" y="3197447"/>
            <a:ext cx="468245" cy="62676"/>
          </a:xfrm>
          <a:prstGeom prst="rect">
            <a:avLst/>
          </a:prstGeom>
        </p:spPr>
      </p:pic>
      <p:pic>
        <p:nvPicPr>
          <p:cNvPr id="48" name="صورة 47">
            <a:extLst>
              <a:ext uri="{FF2B5EF4-FFF2-40B4-BE49-F238E27FC236}">
                <a16:creationId xmlns:a16="http://schemas.microsoft.com/office/drawing/2014/main" id="{0C7198D2-BB3F-4CB2-B912-CD2965C1E74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21" t="94410" r="50366" b="1045"/>
          <a:stretch/>
        </p:blipFill>
        <p:spPr>
          <a:xfrm>
            <a:off x="6843411" y="3004190"/>
            <a:ext cx="731683" cy="178607"/>
          </a:xfrm>
          <a:prstGeom prst="rect">
            <a:avLst/>
          </a:prstGeom>
        </p:spPr>
      </p:pic>
      <p:pic>
        <p:nvPicPr>
          <p:cNvPr id="5" name="صورة 4">
            <a:extLst>
              <a:ext uri="{FF2B5EF4-FFF2-40B4-BE49-F238E27FC236}">
                <a16:creationId xmlns:a16="http://schemas.microsoft.com/office/drawing/2014/main" id="{FEB1470D-C293-4B77-938C-01397948E66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47" t="82828" r="73824" b="8854"/>
          <a:stretch/>
        </p:blipFill>
        <p:spPr>
          <a:xfrm>
            <a:off x="1723862" y="3526616"/>
            <a:ext cx="416484" cy="209243"/>
          </a:xfrm>
          <a:prstGeom prst="rect">
            <a:avLst/>
          </a:prstGeom>
        </p:spPr>
      </p:pic>
      <p:pic>
        <p:nvPicPr>
          <p:cNvPr id="57" name="صورة 56" descr="صورة تحتوي على نص, نبات, شجرة&#10;&#10;تم إنشاء الوصف تلقائياً">
            <a:extLst>
              <a:ext uri="{FF2B5EF4-FFF2-40B4-BE49-F238E27FC236}">
                <a16:creationId xmlns:a16="http://schemas.microsoft.com/office/drawing/2014/main" id="{67D84823-CBDC-4C52-96A3-BE0E70CB74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819042" y="926175"/>
            <a:ext cx="1252322" cy="1877233"/>
          </a:xfrm>
          <a:prstGeom prst="rect">
            <a:avLst/>
          </a:prstGeom>
        </p:spPr>
      </p:pic>
      <p:pic>
        <p:nvPicPr>
          <p:cNvPr id="66" name="صورة 65" descr="صورة تحتوي على سهم&#10;&#10;تم إنشاء الوصف تلقائياً">
            <a:extLst>
              <a:ext uri="{FF2B5EF4-FFF2-40B4-BE49-F238E27FC236}">
                <a16:creationId xmlns:a16="http://schemas.microsoft.com/office/drawing/2014/main" id="{89684C1A-A5E5-4093-B6BB-2CC2684F2D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29" t="7481"/>
          <a:stretch/>
        </p:blipFill>
        <p:spPr>
          <a:xfrm>
            <a:off x="1777887" y="2118975"/>
            <a:ext cx="433057" cy="476473"/>
          </a:xfrm>
          <a:prstGeom prst="rect">
            <a:avLst/>
          </a:prstGeom>
        </p:spPr>
      </p:pic>
      <p:pic>
        <p:nvPicPr>
          <p:cNvPr id="68" name="صورة 67" descr="صورة تحتوي على سهم&#10;&#10;تم إنشاء الوصف تلقائياً">
            <a:extLst>
              <a:ext uri="{FF2B5EF4-FFF2-40B4-BE49-F238E27FC236}">
                <a16:creationId xmlns:a16="http://schemas.microsoft.com/office/drawing/2014/main" id="{D4430AAC-C492-4598-82C2-ABFF1DC2210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29" t="7481"/>
          <a:stretch/>
        </p:blipFill>
        <p:spPr>
          <a:xfrm>
            <a:off x="6261649" y="1714106"/>
            <a:ext cx="853922" cy="939531"/>
          </a:xfrm>
          <a:prstGeom prst="rect">
            <a:avLst/>
          </a:prstGeom>
        </p:spPr>
      </p:pic>
      <p:pic>
        <p:nvPicPr>
          <p:cNvPr id="69" name="صورة 68" descr="صورة تحتوي على سهم&#10;&#10;تم إنشاء الوصف تلقائياً">
            <a:extLst>
              <a:ext uri="{FF2B5EF4-FFF2-40B4-BE49-F238E27FC236}">
                <a16:creationId xmlns:a16="http://schemas.microsoft.com/office/drawing/2014/main" id="{C0E9C489-EB22-43AC-A58D-31CF35F3DF9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29" t="7481"/>
          <a:stretch/>
        </p:blipFill>
        <p:spPr>
          <a:xfrm>
            <a:off x="6631921" y="1573587"/>
            <a:ext cx="990164" cy="1089433"/>
          </a:xfrm>
          <a:prstGeom prst="rect">
            <a:avLst/>
          </a:prstGeom>
        </p:spPr>
      </p:pic>
      <p:pic>
        <p:nvPicPr>
          <p:cNvPr id="73" name="صورة 72">
            <a:extLst>
              <a:ext uri="{FF2B5EF4-FFF2-40B4-BE49-F238E27FC236}">
                <a16:creationId xmlns:a16="http://schemas.microsoft.com/office/drawing/2014/main" id="{0CD8EF6A-A927-4A2C-921F-97BED362793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21" t="94410" r="50366" b="1045"/>
          <a:stretch/>
        </p:blipFill>
        <p:spPr>
          <a:xfrm>
            <a:off x="2272739" y="3667442"/>
            <a:ext cx="853922" cy="114300"/>
          </a:xfrm>
          <a:prstGeom prst="rect">
            <a:avLst/>
          </a:prstGeom>
        </p:spPr>
      </p:pic>
      <p:pic>
        <p:nvPicPr>
          <p:cNvPr id="74" name="صورة 73">
            <a:extLst>
              <a:ext uri="{FF2B5EF4-FFF2-40B4-BE49-F238E27FC236}">
                <a16:creationId xmlns:a16="http://schemas.microsoft.com/office/drawing/2014/main" id="{49134115-7E05-4C71-A40B-60CFB93B70B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21" t="94410" r="50366" b="1045"/>
          <a:stretch/>
        </p:blipFill>
        <p:spPr>
          <a:xfrm>
            <a:off x="6092233" y="2631299"/>
            <a:ext cx="853922" cy="114300"/>
          </a:xfrm>
          <a:prstGeom prst="rect">
            <a:avLst/>
          </a:prstGeom>
        </p:spPr>
      </p:pic>
      <p:pic>
        <p:nvPicPr>
          <p:cNvPr id="75" name="صورة 74">
            <a:extLst>
              <a:ext uri="{FF2B5EF4-FFF2-40B4-BE49-F238E27FC236}">
                <a16:creationId xmlns:a16="http://schemas.microsoft.com/office/drawing/2014/main" id="{B8AC2890-3E99-4D38-A08B-FBA5F7BCE83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21" t="94410" r="50366" b="1045"/>
          <a:stretch/>
        </p:blipFill>
        <p:spPr>
          <a:xfrm>
            <a:off x="7036399" y="2625153"/>
            <a:ext cx="426961" cy="57150"/>
          </a:xfrm>
          <a:prstGeom prst="rect">
            <a:avLst/>
          </a:prstGeom>
        </p:spPr>
      </p:pic>
      <p:pic>
        <p:nvPicPr>
          <p:cNvPr id="76" name="صورة 75">
            <a:extLst>
              <a:ext uri="{FF2B5EF4-FFF2-40B4-BE49-F238E27FC236}">
                <a16:creationId xmlns:a16="http://schemas.microsoft.com/office/drawing/2014/main" id="{02035825-3B49-4E96-B90C-5C7F7475336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110" b="21784"/>
          <a:stretch/>
        </p:blipFill>
        <p:spPr>
          <a:xfrm>
            <a:off x="3165165" y="3011318"/>
            <a:ext cx="2775373" cy="261114"/>
          </a:xfrm>
          <a:prstGeom prst="rect">
            <a:avLst/>
          </a:prstGeom>
        </p:spPr>
      </p:pic>
      <p:sp>
        <p:nvSpPr>
          <p:cNvPr id="11" name="شكل بيضاوي 10">
            <a:extLst>
              <a:ext uri="{FF2B5EF4-FFF2-40B4-BE49-F238E27FC236}">
                <a16:creationId xmlns:a16="http://schemas.microsoft.com/office/drawing/2014/main" id="{427EA27C-3C03-4D8E-82E5-7E4F0B3B0FDA}"/>
              </a:ext>
            </a:extLst>
          </p:cNvPr>
          <p:cNvSpPr/>
          <p:nvPr/>
        </p:nvSpPr>
        <p:spPr>
          <a:xfrm>
            <a:off x="3090618" y="3134435"/>
            <a:ext cx="2729549" cy="452667"/>
          </a:xfrm>
          <a:prstGeom prst="ellipse">
            <a:avLst/>
          </a:prstGeom>
          <a:solidFill>
            <a:srgbClr val="7064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 sz="1050"/>
          </a:p>
        </p:txBody>
      </p:sp>
      <p:sp>
        <p:nvSpPr>
          <p:cNvPr id="77" name="سحابة 76">
            <a:extLst>
              <a:ext uri="{FF2B5EF4-FFF2-40B4-BE49-F238E27FC236}">
                <a16:creationId xmlns:a16="http://schemas.microsoft.com/office/drawing/2014/main" id="{635CE19A-469C-4B2E-B440-93E3CD1A4283}"/>
              </a:ext>
            </a:extLst>
          </p:cNvPr>
          <p:cNvSpPr/>
          <p:nvPr/>
        </p:nvSpPr>
        <p:spPr>
          <a:xfrm>
            <a:off x="6494334" y="164682"/>
            <a:ext cx="836201" cy="499909"/>
          </a:xfrm>
          <a:prstGeom prst="clou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 sz="1050"/>
          </a:p>
        </p:txBody>
      </p:sp>
      <p:sp>
        <p:nvSpPr>
          <p:cNvPr id="78" name="سحابة 77">
            <a:extLst>
              <a:ext uri="{FF2B5EF4-FFF2-40B4-BE49-F238E27FC236}">
                <a16:creationId xmlns:a16="http://schemas.microsoft.com/office/drawing/2014/main" id="{19A6C19F-1CF2-4473-8CB3-9D07FEA60B9C}"/>
              </a:ext>
            </a:extLst>
          </p:cNvPr>
          <p:cNvSpPr/>
          <p:nvPr/>
        </p:nvSpPr>
        <p:spPr>
          <a:xfrm>
            <a:off x="1785619" y="447840"/>
            <a:ext cx="611465" cy="476473"/>
          </a:xfrm>
          <a:prstGeom prst="clou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 sz="1050"/>
          </a:p>
        </p:txBody>
      </p:sp>
      <p:sp>
        <p:nvSpPr>
          <p:cNvPr id="79" name="سحابة 78">
            <a:extLst>
              <a:ext uri="{FF2B5EF4-FFF2-40B4-BE49-F238E27FC236}">
                <a16:creationId xmlns:a16="http://schemas.microsoft.com/office/drawing/2014/main" id="{2238DDC8-ED64-4C04-B25E-73DD00FD05A9}"/>
              </a:ext>
            </a:extLst>
          </p:cNvPr>
          <p:cNvSpPr/>
          <p:nvPr/>
        </p:nvSpPr>
        <p:spPr>
          <a:xfrm>
            <a:off x="2390764" y="-118102"/>
            <a:ext cx="914249" cy="476473"/>
          </a:xfrm>
          <a:prstGeom prst="clou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 sz="1050"/>
          </a:p>
        </p:txBody>
      </p:sp>
      <p:sp>
        <p:nvSpPr>
          <p:cNvPr id="80" name="سحابة 79">
            <a:extLst>
              <a:ext uri="{FF2B5EF4-FFF2-40B4-BE49-F238E27FC236}">
                <a16:creationId xmlns:a16="http://schemas.microsoft.com/office/drawing/2014/main" id="{40A98A11-F4B3-4322-B611-9588509C6EDE}"/>
              </a:ext>
            </a:extLst>
          </p:cNvPr>
          <p:cNvSpPr/>
          <p:nvPr/>
        </p:nvSpPr>
        <p:spPr>
          <a:xfrm>
            <a:off x="4254702" y="188118"/>
            <a:ext cx="914249" cy="476473"/>
          </a:xfrm>
          <a:prstGeom prst="clou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 sz="1050"/>
          </a:p>
        </p:txBody>
      </p:sp>
      <p:sp>
        <p:nvSpPr>
          <p:cNvPr id="81" name="سحابة 80">
            <a:extLst>
              <a:ext uri="{FF2B5EF4-FFF2-40B4-BE49-F238E27FC236}">
                <a16:creationId xmlns:a16="http://schemas.microsoft.com/office/drawing/2014/main" id="{72951765-6D82-4F2D-9B43-2E3931BAC25D}"/>
              </a:ext>
            </a:extLst>
          </p:cNvPr>
          <p:cNvSpPr/>
          <p:nvPr/>
        </p:nvSpPr>
        <p:spPr>
          <a:xfrm>
            <a:off x="5410493" y="-229603"/>
            <a:ext cx="914249" cy="476473"/>
          </a:xfrm>
          <a:prstGeom prst="clou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 sz="1050"/>
          </a:p>
        </p:txBody>
      </p:sp>
      <p:pic>
        <p:nvPicPr>
          <p:cNvPr id="94" name="صورة 93">
            <a:extLst>
              <a:ext uri="{FF2B5EF4-FFF2-40B4-BE49-F238E27FC236}">
                <a16:creationId xmlns:a16="http://schemas.microsoft.com/office/drawing/2014/main" id="{E7EA1C69-E629-4B16-BA39-0159785454C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8" t="50481" r="77706" b="9964"/>
          <a:stretch/>
        </p:blipFill>
        <p:spPr>
          <a:xfrm>
            <a:off x="1187691" y="2324865"/>
            <a:ext cx="382268" cy="647501"/>
          </a:xfrm>
          <a:prstGeom prst="rect">
            <a:avLst/>
          </a:prstGeom>
        </p:spPr>
      </p:pic>
      <p:pic>
        <p:nvPicPr>
          <p:cNvPr id="12" name="صورة 11">
            <a:extLst>
              <a:ext uri="{FF2B5EF4-FFF2-40B4-BE49-F238E27FC236}">
                <a16:creationId xmlns:a16="http://schemas.microsoft.com/office/drawing/2014/main" id="{99A944BD-ED31-4DF1-8324-F2F4CB92E1A3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3392" y="-210960"/>
            <a:ext cx="3524001" cy="3304454"/>
          </a:xfrm>
          <a:prstGeom prst="rect">
            <a:avLst/>
          </a:prstGeom>
        </p:spPr>
      </p:pic>
      <p:pic>
        <p:nvPicPr>
          <p:cNvPr id="88" name="صورة 87">
            <a:extLst>
              <a:ext uri="{FF2B5EF4-FFF2-40B4-BE49-F238E27FC236}">
                <a16:creationId xmlns:a16="http://schemas.microsoft.com/office/drawing/2014/main" id="{147871B9-52C1-4F22-8072-4A2A96965D3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1395" y="2162506"/>
            <a:ext cx="328407" cy="1034791"/>
          </a:xfrm>
          <a:prstGeom prst="rect">
            <a:avLst/>
          </a:prstGeom>
        </p:spPr>
      </p:pic>
      <p:pic>
        <p:nvPicPr>
          <p:cNvPr id="96" name="صورة 95">
            <a:extLst>
              <a:ext uri="{FF2B5EF4-FFF2-40B4-BE49-F238E27FC236}">
                <a16:creationId xmlns:a16="http://schemas.microsoft.com/office/drawing/2014/main" id="{313B8647-E52B-48AC-9937-19AFEC7411C9}"/>
              </a:ext>
            </a:extLst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5380" y="3865379"/>
            <a:ext cx="2174476" cy="1269767"/>
          </a:xfrm>
          <a:prstGeom prst="rect">
            <a:avLst/>
          </a:prstGeom>
        </p:spPr>
      </p:pic>
      <p:pic>
        <p:nvPicPr>
          <p:cNvPr id="28" name="صورة 27">
            <a:extLst>
              <a:ext uri="{FF2B5EF4-FFF2-40B4-BE49-F238E27FC236}">
                <a16:creationId xmlns:a16="http://schemas.microsoft.com/office/drawing/2014/main" id="{1D5E40B0-302B-40AF-88DD-FCDD08F845D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517" t="84620" r="41354" b="5856"/>
          <a:stretch/>
        </p:blipFill>
        <p:spPr>
          <a:xfrm>
            <a:off x="4504258" y="3670140"/>
            <a:ext cx="765197" cy="320872"/>
          </a:xfrm>
          <a:prstGeom prst="rect">
            <a:avLst/>
          </a:prstGeom>
        </p:spPr>
      </p:pic>
      <p:pic>
        <p:nvPicPr>
          <p:cNvPr id="4" name="صورة 3">
            <a:extLst>
              <a:ext uri="{FF2B5EF4-FFF2-40B4-BE49-F238E27FC236}">
                <a16:creationId xmlns:a16="http://schemas.microsoft.com/office/drawing/2014/main" id="{6BC343F0-5488-4B1E-AE3E-9D89D27689E9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9" t="11560" r="6767" b="9674"/>
          <a:stretch/>
        </p:blipFill>
        <p:spPr>
          <a:xfrm>
            <a:off x="4050490" y="2197726"/>
            <a:ext cx="995649" cy="875123"/>
          </a:xfrm>
          <a:prstGeom prst="rect">
            <a:avLst/>
          </a:prstGeom>
        </p:spPr>
      </p:pic>
      <p:pic>
        <p:nvPicPr>
          <p:cNvPr id="54" name="صورة 53" descr="صورة تحتوي على نص, نبات, شجرة&#10;&#10;تم إنشاء الوصف تلقائياً">
            <a:extLst>
              <a:ext uri="{FF2B5EF4-FFF2-40B4-BE49-F238E27FC236}">
                <a16:creationId xmlns:a16="http://schemas.microsoft.com/office/drawing/2014/main" id="{927F02A4-7E49-47E2-905E-D27CC13E60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0209" y="962497"/>
            <a:ext cx="1252322" cy="1877233"/>
          </a:xfrm>
          <a:prstGeom prst="rect">
            <a:avLst/>
          </a:prstGeom>
        </p:spPr>
      </p:pic>
      <p:pic>
        <p:nvPicPr>
          <p:cNvPr id="20" name="صورة 19" descr="صورة تحتوي على لعبة, قصاصة فنية, دمية&#10;&#10;تم إنشاء الوصف تلقائياً">
            <a:extLst>
              <a:ext uri="{FF2B5EF4-FFF2-40B4-BE49-F238E27FC236}">
                <a16:creationId xmlns:a16="http://schemas.microsoft.com/office/drawing/2014/main" id="{F3F353C8-ABF4-47FB-9A11-4727EC48CDC7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10" t="4408" r="43543" b="45913"/>
          <a:stretch/>
        </p:blipFill>
        <p:spPr>
          <a:xfrm>
            <a:off x="2749530" y="3196858"/>
            <a:ext cx="266092" cy="516563"/>
          </a:xfrm>
          <a:prstGeom prst="rect">
            <a:avLst/>
          </a:prstGeom>
        </p:spPr>
      </p:pic>
      <p:pic>
        <p:nvPicPr>
          <p:cNvPr id="24" name="صورة 23">
            <a:extLst>
              <a:ext uri="{FF2B5EF4-FFF2-40B4-BE49-F238E27FC236}">
                <a16:creationId xmlns:a16="http://schemas.microsoft.com/office/drawing/2014/main" id="{D8DE704F-71F9-45A1-B881-0296590EE870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66" r="67638" b="45496"/>
          <a:stretch/>
        </p:blipFill>
        <p:spPr>
          <a:xfrm flipH="1">
            <a:off x="6945693" y="2465234"/>
            <a:ext cx="480434" cy="488903"/>
          </a:xfrm>
          <a:prstGeom prst="rect">
            <a:avLst/>
          </a:prstGeom>
        </p:spPr>
      </p:pic>
      <p:pic>
        <p:nvPicPr>
          <p:cNvPr id="87" name="صورة 86" descr="صورة تحتوي على لعبة, قصاصة فنية, دمية&#10;&#10;تم إنشاء الوصف تلقائياً">
            <a:extLst>
              <a:ext uri="{FF2B5EF4-FFF2-40B4-BE49-F238E27FC236}">
                <a16:creationId xmlns:a16="http://schemas.microsoft.com/office/drawing/2014/main" id="{7CF020BD-57E2-463E-9191-A10CE338CBFF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808" t="55282" r="12205" b="9767"/>
          <a:stretch/>
        </p:blipFill>
        <p:spPr>
          <a:xfrm>
            <a:off x="6674239" y="2591389"/>
            <a:ext cx="275978" cy="321495"/>
          </a:xfrm>
          <a:prstGeom prst="rect">
            <a:avLst/>
          </a:prstGeom>
        </p:spPr>
      </p:pic>
      <p:sp>
        <p:nvSpPr>
          <p:cNvPr id="26" name="مستطيل 25">
            <a:extLst>
              <a:ext uri="{FF2B5EF4-FFF2-40B4-BE49-F238E27FC236}">
                <a16:creationId xmlns:a16="http://schemas.microsoft.com/office/drawing/2014/main" id="{58E2424C-6D07-4C34-A702-9DE970956F75}"/>
              </a:ext>
            </a:extLst>
          </p:cNvPr>
          <p:cNvSpPr/>
          <p:nvPr/>
        </p:nvSpPr>
        <p:spPr>
          <a:xfrm>
            <a:off x="6898804" y="2854380"/>
            <a:ext cx="281750" cy="129348"/>
          </a:xfrm>
          <a:prstGeom prst="rect">
            <a:avLst/>
          </a:prstGeom>
          <a:solidFill>
            <a:srgbClr val="ACC850"/>
          </a:solidFill>
          <a:ln>
            <a:solidFill>
              <a:srgbClr val="ACC8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 sz="1050"/>
          </a:p>
        </p:txBody>
      </p:sp>
      <p:pic>
        <p:nvPicPr>
          <p:cNvPr id="90" name="صورة 89">
            <a:extLst>
              <a:ext uri="{FF2B5EF4-FFF2-40B4-BE49-F238E27FC236}">
                <a16:creationId xmlns:a16="http://schemas.microsoft.com/office/drawing/2014/main" id="{91EB8F7B-DA74-4F07-8C48-31EA59FD67BE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63" t="12917" r="39182" b="10542"/>
          <a:stretch/>
        </p:blipFill>
        <p:spPr>
          <a:xfrm>
            <a:off x="4608235" y="2399490"/>
            <a:ext cx="220805" cy="817793"/>
          </a:xfrm>
          <a:prstGeom prst="rect">
            <a:avLst/>
          </a:prstGeom>
        </p:spPr>
      </p:pic>
      <p:pic>
        <p:nvPicPr>
          <p:cNvPr id="58" name="صورة 57" descr="صورة تحتوي على لعبة&#10;&#10;تم إنشاء الوصف تلقائياً">
            <a:extLst>
              <a:ext uri="{FF2B5EF4-FFF2-40B4-BE49-F238E27FC236}">
                <a16:creationId xmlns:a16="http://schemas.microsoft.com/office/drawing/2014/main" id="{5E4CD096-6481-4DC8-98AF-B9186FD5D7D9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5278"/>
          <a:stretch/>
        </p:blipFill>
        <p:spPr>
          <a:xfrm>
            <a:off x="5971290" y="2300111"/>
            <a:ext cx="286006" cy="322216"/>
          </a:xfrm>
          <a:prstGeom prst="rect">
            <a:avLst/>
          </a:prstGeom>
        </p:spPr>
      </p:pic>
      <p:pic>
        <p:nvPicPr>
          <p:cNvPr id="62" name="صورة 61">
            <a:extLst>
              <a:ext uri="{FF2B5EF4-FFF2-40B4-BE49-F238E27FC236}">
                <a16:creationId xmlns:a16="http://schemas.microsoft.com/office/drawing/2014/main" id="{A0F61757-DD51-4BC5-AC4F-B8FD9DE2716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19" t="6688" r="58925" b="53757"/>
          <a:stretch/>
        </p:blipFill>
        <p:spPr>
          <a:xfrm>
            <a:off x="3189602" y="2370649"/>
            <a:ext cx="486369" cy="823832"/>
          </a:xfrm>
          <a:prstGeom prst="rect">
            <a:avLst/>
          </a:prstGeom>
        </p:spPr>
      </p:pic>
      <p:pic>
        <p:nvPicPr>
          <p:cNvPr id="93" name="صورة 92">
            <a:extLst>
              <a:ext uri="{FF2B5EF4-FFF2-40B4-BE49-F238E27FC236}">
                <a16:creationId xmlns:a16="http://schemas.microsoft.com/office/drawing/2014/main" id="{8B7E8C42-B409-4EC4-BB41-96ADB511777C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88" r="33881" b="50931"/>
          <a:stretch/>
        </p:blipFill>
        <p:spPr>
          <a:xfrm>
            <a:off x="3992872" y="2299118"/>
            <a:ext cx="557015" cy="827465"/>
          </a:xfrm>
          <a:prstGeom prst="rect">
            <a:avLst/>
          </a:prstGeom>
        </p:spPr>
      </p:pic>
      <p:pic>
        <p:nvPicPr>
          <p:cNvPr id="95" name="صورة 94">
            <a:extLst>
              <a:ext uri="{FF2B5EF4-FFF2-40B4-BE49-F238E27FC236}">
                <a16:creationId xmlns:a16="http://schemas.microsoft.com/office/drawing/2014/main" id="{3692C4EB-0858-4157-BFDA-15F4E961F400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462" t="15173" r="29483" b="8286"/>
          <a:stretch/>
        </p:blipFill>
        <p:spPr>
          <a:xfrm>
            <a:off x="4970531" y="2224936"/>
            <a:ext cx="261778" cy="969545"/>
          </a:xfrm>
          <a:prstGeom prst="rect">
            <a:avLst/>
          </a:prstGeom>
        </p:spPr>
      </p:pic>
      <p:pic>
        <p:nvPicPr>
          <p:cNvPr id="67" name="صورة 66" descr="صورة تحتوي على سهم&#10;&#10;تم إنشاء الوصف تلقائياً">
            <a:extLst>
              <a:ext uri="{FF2B5EF4-FFF2-40B4-BE49-F238E27FC236}">
                <a16:creationId xmlns:a16="http://schemas.microsoft.com/office/drawing/2014/main" id="{2137483B-5697-4E10-BE49-6DB87AEB7CD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29" t="7481"/>
          <a:stretch/>
        </p:blipFill>
        <p:spPr>
          <a:xfrm>
            <a:off x="5996079" y="1795124"/>
            <a:ext cx="780659" cy="858924"/>
          </a:xfrm>
          <a:prstGeom prst="rect">
            <a:avLst/>
          </a:prstGeom>
        </p:spPr>
      </p:pic>
      <p:pic>
        <p:nvPicPr>
          <p:cNvPr id="70" name="صورة 69" descr="صورة تحتوي على سهم&#10;&#10;تم إنشاء الوصف تلقائياً">
            <a:extLst>
              <a:ext uri="{FF2B5EF4-FFF2-40B4-BE49-F238E27FC236}">
                <a16:creationId xmlns:a16="http://schemas.microsoft.com/office/drawing/2014/main" id="{D7A954F0-1792-46AA-B1BD-6F90B6F58C0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29" t="7481"/>
          <a:stretch/>
        </p:blipFill>
        <p:spPr>
          <a:xfrm>
            <a:off x="2136001" y="2967263"/>
            <a:ext cx="665765" cy="732510"/>
          </a:xfrm>
          <a:prstGeom prst="rect">
            <a:avLst/>
          </a:prstGeom>
        </p:spPr>
      </p:pic>
      <p:sp>
        <p:nvSpPr>
          <p:cNvPr id="106" name="فقاعة التفكير: على شكل سحابة 105">
            <a:extLst>
              <a:ext uri="{FF2B5EF4-FFF2-40B4-BE49-F238E27FC236}">
                <a16:creationId xmlns:a16="http://schemas.microsoft.com/office/drawing/2014/main" id="{60348AEC-3D70-41B7-88D5-544C72634DFF}"/>
              </a:ext>
            </a:extLst>
          </p:cNvPr>
          <p:cNvSpPr/>
          <p:nvPr/>
        </p:nvSpPr>
        <p:spPr>
          <a:xfrm>
            <a:off x="5349626" y="2938590"/>
            <a:ext cx="1281281" cy="1026742"/>
          </a:xfrm>
          <a:prstGeom prst="cloudCallout">
            <a:avLst>
              <a:gd name="adj1" fmla="val -34166"/>
              <a:gd name="adj2" fmla="val 85436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 sz="1050"/>
          </a:p>
        </p:txBody>
      </p:sp>
      <p:pic>
        <p:nvPicPr>
          <p:cNvPr id="107" name="صورة 106">
            <a:extLst>
              <a:ext uri="{FF2B5EF4-FFF2-40B4-BE49-F238E27FC236}">
                <a16:creationId xmlns:a16="http://schemas.microsoft.com/office/drawing/2014/main" id="{FF1F1C6D-9DC8-497F-A50E-AB14976E347A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154"/>
          <a:stretch/>
        </p:blipFill>
        <p:spPr>
          <a:xfrm>
            <a:off x="5419096" y="3080467"/>
            <a:ext cx="1146548" cy="73583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85" name="مجموعة 84">
            <a:extLst>
              <a:ext uri="{FF2B5EF4-FFF2-40B4-BE49-F238E27FC236}">
                <a16:creationId xmlns:a16="http://schemas.microsoft.com/office/drawing/2014/main" id="{4302D257-57F9-4566-8FC7-C2D2162C5291}"/>
              </a:ext>
            </a:extLst>
          </p:cNvPr>
          <p:cNvGrpSpPr/>
          <p:nvPr/>
        </p:nvGrpSpPr>
        <p:grpSpPr>
          <a:xfrm>
            <a:off x="-538790" y="3065263"/>
            <a:ext cx="360224" cy="1091114"/>
            <a:chOff x="1191883" y="2415537"/>
            <a:chExt cx="480299" cy="1454819"/>
          </a:xfrm>
        </p:grpSpPr>
        <p:sp>
          <p:nvSpPr>
            <p:cNvPr id="86" name="مستطيل 85">
              <a:extLst>
                <a:ext uri="{FF2B5EF4-FFF2-40B4-BE49-F238E27FC236}">
                  <a16:creationId xmlns:a16="http://schemas.microsoft.com/office/drawing/2014/main" id="{AC1260F4-7CDD-42F1-8FED-6F768F8EAF37}"/>
                </a:ext>
              </a:extLst>
            </p:cNvPr>
            <p:cNvSpPr/>
            <p:nvPr/>
          </p:nvSpPr>
          <p:spPr>
            <a:xfrm>
              <a:off x="1382549" y="2800158"/>
              <a:ext cx="104357" cy="34425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SA" sz="1050"/>
            </a:p>
          </p:txBody>
        </p:sp>
        <p:pic>
          <p:nvPicPr>
            <p:cNvPr id="89" name="صورة 88" descr="صورة تحتوي على ثياب&#10;&#10;تم إنشاء الوصف تلقائياً">
              <a:extLst>
                <a:ext uri="{FF2B5EF4-FFF2-40B4-BE49-F238E27FC236}">
                  <a16:creationId xmlns:a16="http://schemas.microsoft.com/office/drawing/2014/main" id="{09E3384A-F3B7-422F-8AEF-2D1BEAC3F47C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1883" y="2415537"/>
              <a:ext cx="480299" cy="1454819"/>
            </a:xfrm>
            <a:prstGeom prst="rect">
              <a:avLst/>
            </a:prstGeom>
          </p:spPr>
        </p:pic>
      </p:grpSp>
      <p:pic>
        <p:nvPicPr>
          <p:cNvPr id="97" name="صورة 96">
            <a:extLst>
              <a:ext uri="{FF2B5EF4-FFF2-40B4-BE49-F238E27FC236}">
                <a16:creationId xmlns:a16="http://schemas.microsoft.com/office/drawing/2014/main" id="{AF0ACA5F-3B8D-454C-8522-8810A44AC03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338" t="50506" r="44106" b="9939"/>
          <a:stretch/>
        </p:blipFill>
        <p:spPr>
          <a:xfrm>
            <a:off x="-657440" y="2491870"/>
            <a:ext cx="486369" cy="823832"/>
          </a:xfrm>
          <a:prstGeom prst="rect">
            <a:avLst/>
          </a:prstGeom>
        </p:spPr>
      </p:pic>
      <p:sp>
        <p:nvSpPr>
          <p:cNvPr id="98" name="فقاعة التفكير: على شكل سحابة 97">
            <a:extLst>
              <a:ext uri="{FF2B5EF4-FFF2-40B4-BE49-F238E27FC236}">
                <a16:creationId xmlns:a16="http://schemas.microsoft.com/office/drawing/2014/main" id="{FCEF70F8-BA7B-492C-B1D9-A17CFFF47F4D}"/>
              </a:ext>
            </a:extLst>
          </p:cNvPr>
          <p:cNvSpPr/>
          <p:nvPr/>
        </p:nvSpPr>
        <p:spPr>
          <a:xfrm>
            <a:off x="4293094" y="2422431"/>
            <a:ext cx="1281281" cy="1026742"/>
          </a:xfrm>
          <a:prstGeom prst="cloudCallout">
            <a:avLst>
              <a:gd name="adj1" fmla="val -34166"/>
              <a:gd name="adj2" fmla="val 85436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 sz="1050"/>
          </a:p>
        </p:txBody>
      </p:sp>
      <p:pic>
        <p:nvPicPr>
          <p:cNvPr id="99" name="صورة 98" descr="صورة تحتوي على نص, بطاقة عمل, رسوم المتجهات, قصاصة فنية&#10;&#10;تم إنشاء الوصف تلقائياً">
            <a:extLst>
              <a:ext uri="{FF2B5EF4-FFF2-40B4-BE49-F238E27FC236}">
                <a16:creationId xmlns:a16="http://schemas.microsoft.com/office/drawing/2014/main" id="{B792F638-3EE0-4481-B701-FBAC7AC4A82A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174" t="24915" r="15322"/>
          <a:stretch/>
        </p:blipFill>
        <p:spPr>
          <a:xfrm>
            <a:off x="4448063" y="2581610"/>
            <a:ext cx="674954" cy="781513"/>
          </a:xfrm>
          <a:prstGeom prst="rect">
            <a:avLst/>
          </a:prstGeom>
        </p:spPr>
      </p:pic>
      <p:sp>
        <p:nvSpPr>
          <p:cNvPr id="100" name="شمس 99">
            <a:extLst>
              <a:ext uri="{FF2B5EF4-FFF2-40B4-BE49-F238E27FC236}">
                <a16:creationId xmlns:a16="http://schemas.microsoft.com/office/drawing/2014/main" id="{4CABE3D7-2372-42A5-B21F-3F7B2FE8DBCA}"/>
              </a:ext>
            </a:extLst>
          </p:cNvPr>
          <p:cNvSpPr/>
          <p:nvPr/>
        </p:nvSpPr>
        <p:spPr>
          <a:xfrm>
            <a:off x="4941449" y="2467642"/>
            <a:ext cx="550202" cy="552170"/>
          </a:xfrm>
          <a:prstGeom prst="sun">
            <a:avLst>
              <a:gd name="adj" fmla="val 26930"/>
            </a:avLst>
          </a:prstGeom>
          <a:solidFill>
            <a:srgbClr val="FED50A"/>
          </a:solidFill>
          <a:ln>
            <a:solidFill>
              <a:srgbClr val="FED50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 sz="1050"/>
          </a:p>
        </p:txBody>
      </p:sp>
      <p:pic>
        <p:nvPicPr>
          <p:cNvPr id="101" name="صورة 100">
            <a:extLst>
              <a:ext uri="{FF2B5EF4-FFF2-40B4-BE49-F238E27FC236}">
                <a16:creationId xmlns:a16="http://schemas.microsoft.com/office/drawing/2014/main" id="{B3EFF31D-CC20-468A-90D9-43FF2D3A5FC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000" t="6604" r="8444" b="53841"/>
          <a:stretch/>
        </p:blipFill>
        <p:spPr>
          <a:xfrm flipH="1">
            <a:off x="3682313" y="2344427"/>
            <a:ext cx="486369" cy="823832"/>
          </a:xfrm>
          <a:prstGeom prst="rect">
            <a:avLst/>
          </a:prstGeom>
        </p:spPr>
      </p:pic>
      <p:pic>
        <p:nvPicPr>
          <p:cNvPr id="102" name="رسم 101" descr="ماء مع تعبئة خالصة">
            <a:extLst>
              <a:ext uri="{FF2B5EF4-FFF2-40B4-BE49-F238E27FC236}">
                <a16:creationId xmlns:a16="http://schemas.microsoft.com/office/drawing/2014/main" id="{14B54308-6D45-4473-BD16-5D4B2450E624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 rot="6571001">
            <a:off x="4550537" y="2610023"/>
            <a:ext cx="134725" cy="134725"/>
          </a:xfrm>
          <a:prstGeom prst="rect">
            <a:avLst/>
          </a:prstGeom>
        </p:spPr>
      </p:pic>
      <p:pic>
        <p:nvPicPr>
          <p:cNvPr id="103" name="رسم 102" descr="ماء مع تعبئة خالصة">
            <a:extLst>
              <a:ext uri="{FF2B5EF4-FFF2-40B4-BE49-F238E27FC236}">
                <a16:creationId xmlns:a16="http://schemas.microsoft.com/office/drawing/2014/main" id="{E33EED87-1392-43A1-9F18-CD7802F639C8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 rot="9649080">
            <a:off x="4593846" y="2522100"/>
            <a:ext cx="167836" cy="167836"/>
          </a:xfrm>
          <a:prstGeom prst="rect">
            <a:avLst/>
          </a:prstGeom>
        </p:spPr>
      </p:pic>
      <p:pic>
        <p:nvPicPr>
          <p:cNvPr id="63" name="صورة 62" descr="صورة تحتوي على سهم&#10;&#10;تم إنشاء الوصف تلقائياً">
            <a:extLst>
              <a:ext uri="{FF2B5EF4-FFF2-40B4-BE49-F238E27FC236}">
                <a16:creationId xmlns:a16="http://schemas.microsoft.com/office/drawing/2014/main" id="{AA3C725C-9FD1-4A69-A109-416B080DDA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29" t="7481"/>
          <a:stretch/>
        </p:blipFill>
        <p:spPr>
          <a:xfrm>
            <a:off x="1807880" y="2510851"/>
            <a:ext cx="582884" cy="641321"/>
          </a:xfrm>
          <a:prstGeom prst="rect">
            <a:avLst/>
          </a:prstGeom>
        </p:spPr>
      </p:pic>
      <p:pic>
        <p:nvPicPr>
          <p:cNvPr id="65" name="صورة 64" descr="صورة تحتوي على سهم&#10;&#10;تم إنشاء الوصف تلقائياً">
            <a:extLst>
              <a:ext uri="{FF2B5EF4-FFF2-40B4-BE49-F238E27FC236}">
                <a16:creationId xmlns:a16="http://schemas.microsoft.com/office/drawing/2014/main" id="{DEAAD506-D4F3-4D24-83F9-374847EAD6C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29" t="7481"/>
          <a:stretch/>
        </p:blipFill>
        <p:spPr>
          <a:xfrm>
            <a:off x="1727552" y="2801309"/>
            <a:ext cx="320841" cy="353007"/>
          </a:xfrm>
          <a:prstGeom prst="rect">
            <a:avLst/>
          </a:prstGeom>
        </p:spPr>
      </p:pic>
      <p:sp>
        <p:nvSpPr>
          <p:cNvPr id="82" name="مستطيل 81">
            <a:extLst>
              <a:ext uri="{FF2B5EF4-FFF2-40B4-BE49-F238E27FC236}">
                <a16:creationId xmlns:a16="http://schemas.microsoft.com/office/drawing/2014/main" id="{A278B428-C4BD-4DE1-BE94-6F3D306939CF}"/>
              </a:ext>
            </a:extLst>
          </p:cNvPr>
          <p:cNvSpPr/>
          <p:nvPr/>
        </p:nvSpPr>
        <p:spPr>
          <a:xfrm>
            <a:off x="7583720" y="-2"/>
            <a:ext cx="1565114" cy="51351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 sz="1050"/>
          </a:p>
        </p:txBody>
      </p:sp>
      <p:sp>
        <p:nvSpPr>
          <p:cNvPr id="83" name="مستطيل 82">
            <a:extLst>
              <a:ext uri="{FF2B5EF4-FFF2-40B4-BE49-F238E27FC236}">
                <a16:creationId xmlns:a16="http://schemas.microsoft.com/office/drawing/2014/main" id="{992B9D65-933D-40C3-BA81-CAA41FF78E88}"/>
              </a:ext>
            </a:extLst>
          </p:cNvPr>
          <p:cNvSpPr/>
          <p:nvPr/>
        </p:nvSpPr>
        <p:spPr>
          <a:xfrm>
            <a:off x="164341" y="14036"/>
            <a:ext cx="1565114" cy="51351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 sz="1050"/>
          </a:p>
        </p:txBody>
      </p:sp>
    </p:spTree>
    <p:extLst>
      <p:ext uri="{BB962C8B-B14F-4D97-AF65-F5344CB8AC3E}">
        <p14:creationId xmlns:p14="http://schemas.microsoft.com/office/powerpoint/2010/main" val="33412845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000"/>
    </mc:Choice>
    <mc:Fallback>
      <p:transition spd="slow" advClick="0" advTm="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250"/>
                            </p:stCondLst>
                            <p:childTnLst>
                              <p:par>
                                <p:cTn id="16" presetID="8" presetClass="emph" presetSubtype="0" repeatCount="indefinite" accel="47000" decel="47000" fill="hold" grpId="1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21600000">
                                      <p:cBhvr>
                                        <p:cTn id="17" dur="225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8" presetID="18" presetClass="entr" presetSubtype="12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0" dur="75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8" presetClass="entr" presetSubtype="12" repeatCount="indefinite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3" dur="75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63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0069 0.01528 L 0.22578 -0.05949 " pathEditMode="relative" rAng="0" ptsTypes="AA">
                                      <p:cBhvr>
                                        <p:cTn id="25" dur="7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938" y="-3750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35" presetClass="path" presetSubtype="0" accel="50000" decel="5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2.70833E-6 2.96296E-6 L -0.71458 -0.05949 " pathEditMode="relative" rAng="0" ptsTypes="AA">
                                      <p:cBhvr>
                                        <p:cTn id="27" dur="8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6016" y="-300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 animBg="1"/>
      <p:bldP spid="100" grpId="0" animBg="1"/>
      <p:bldP spid="100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مستطيل 1">
            <a:extLst>
              <a:ext uri="{FF2B5EF4-FFF2-40B4-BE49-F238E27FC236}">
                <a16:creationId xmlns:a16="http://schemas.microsoft.com/office/drawing/2014/main" id="{5E7F3DF5-C01F-45CB-9D20-F60DFD78A519}"/>
              </a:ext>
            </a:extLst>
          </p:cNvPr>
          <p:cNvSpPr/>
          <p:nvPr/>
        </p:nvSpPr>
        <p:spPr>
          <a:xfrm>
            <a:off x="1728496" y="0"/>
            <a:ext cx="5864290" cy="51435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 sz="1050"/>
          </a:p>
        </p:txBody>
      </p:sp>
      <p:sp>
        <p:nvSpPr>
          <p:cNvPr id="6" name="مستطيل 5">
            <a:extLst>
              <a:ext uri="{FF2B5EF4-FFF2-40B4-BE49-F238E27FC236}">
                <a16:creationId xmlns:a16="http://schemas.microsoft.com/office/drawing/2014/main" id="{2484082F-D1BB-439F-A1ED-659B8A44D729}"/>
              </a:ext>
            </a:extLst>
          </p:cNvPr>
          <p:cNvSpPr/>
          <p:nvPr/>
        </p:nvSpPr>
        <p:spPr>
          <a:xfrm>
            <a:off x="1728496" y="-1"/>
            <a:ext cx="5864290" cy="2598251"/>
          </a:xfrm>
          <a:prstGeom prst="rect">
            <a:avLst/>
          </a:prstGeom>
          <a:solidFill>
            <a:srgbClr val="DDF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 sz="1050"/>
          </a:p>
        </p:txBody>
      </p:sp>
      <p:sp>
        <p:nvSpPr>
          <p:cNvPr id="14" name="مستطيل 13">
            <a:extLst>
              <a:ext uri="{FF2B5EF4-FFF2-40B4-BE49-F238E27FC236}">
                <a16:creationId xmlns:a16="http://schemas.microsoft.com/office/drawing/2014/main" id="{F2D00E3C-01F4-442B-8DA3-84186DEC265B}"/>
              </a:ext>
            </a:extLst>
          </p:cNvPr>
          <p:cNvSpPr/>
          <p:nvPr/>
        </p:nvSpPr>
        <p:spPr>
          <a:xfrm>
            <a:off x="1728496" y="2571750"/>
            <a:ext cx="5859028" cy="2571750"/>
          </a:xfrm>
          <a:prstGeom prst="rect">
            <a:avLst/>
          </a:prstGeom>
          <a:solidFill>
            <a:srgbClr val="ACC8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 sz="1050"/>
          </a:p>
        </p:txBody>
      </p:sp>
      <p:pic>
        <p:nvPicPr>
          <p:cNvPr id="72" name="صورة 71">
            <a:extLst>
              <a:ext uri="{FF2B5EF4-FFF2-40B4-BE49-F238E27FC236}">
                <a16:creationId xmlns:a16="http://schemas.microsoft.com/office/drawing/2014/main" id="{91E29130-CEA2-4632-9D33-E05A7BC2651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21" t="94410" r="50366" b="1045"/>
          <a:stretch/>
        </p:blipFill>
        <p:spPr>
          <a:xfrm>
            <a:off x="1837056" y="4375121"/>
            <a:ext cx="853922" cy="114300"/>
          </a:xfrm>
          <a:prstGeom prst="rect">
            <a:avLst/>
          </a:prstGeom>
        </p:spPr>
      </p:pic>
      <p:sp>
        <p:nvSpPr>
          <p:cNvPr id="13" name="مستطيل 12">
            <a:extLst>
              <a:ext uri="{FF2B5EF4-FFF2-40B4-BE49-F238E27FC236}">
                <a16:creationId xmlns:a16="http://schemas.microsoft.com/office/drawing/2014/main" id="{2070E657-1B65-4F8A-848B-1A7AC52C0C69}"/>
              </a:ext>
            </a:extLst>
          </p:cNvPr>
          <p:cNvSpPr/>
          <p:nvPr/>
        </p:nvSpPr>
        <p:spPr>
          <a:xfrm>
            <a:off x="5330099" y="3272432"/>
            <a:ext cx="2257425" cy="151367"/>
          </a:xfrm>
          <a:prstGeom prst="rect">
            <a:avLst/>
          </a:prstGeom>
          <a:solidFill>
            <a:srgbClr val="7064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 sz="1050"/>
          </a:p>
        </p:txBody>
      </p:sp>
      <p:sp>
        <p:nvSpPr>
          <p:cNvPr id="21" name="مستطيل 20">
            <a:extLst>
              <a:ext uri="{FF2B5EF4-FFF2-40B4-BE49-F238E27FC236}">
                <a16:creationId xmlns:a16="http://schemas.microsoft.com/office/drawing/2014/main" id="{DED84536-7A72-4EC6-830A-DDF5B817F340}"/>
              </a:ext>
            </a:extLst>
          </p:cNvPr>
          <p:cNvSpPr/>
          <p:nvPr/>
        </p:nvSpPr>
        <p:spPr>
          <a:xfrm>
            <a:off x="1728496" y="3272432"/>
            <a:ext cx="2257425" cy="151367"/>
          </a:xfrm>
          <a:prstGeom prst="rect">
            <a:avLst/>
          </a:prstGeom>
          <a:solidFill>
            <a:srgbClr val="7064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 sz="1050"/>
          </a:p>
        </p:txBody>
      </p:sp>
      <p:sp>
        <p:nvSpPr>
          <p:cNvPr id="23" name="مستطيل 22">
            <a:extLst>
              <a:ext uri="{FF2B5EF4-FFF2-40B4-BE49-F238E27FC236}">
                <a16:creationId xmlns:a16="http://schemas.microsoft.com/office/drawing/2014/main" id="{8636B3BA-4F1D-45A3-B9A1-ABA9A01366AB}"/>
              </a:ext>
            </a:extLst>
          </p:cNvPr>
          <p:cNvSpPr/>
          <p:nvPr/>
        </p:nvSpPr>
        <p:spPr>
          <a:xfrm rot="7001785">
            <a:off x="2337743" y="4204362"/>
            <a:ext cx="2257425" cy="151367"/>
          </a:xfrm>
          <a:prstGeom prst="rect">
            <a:avLst/>
          </a:prstGeom>
          <a:solidFill>
            <a:srgbClr val="7064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 sz="1050"/>
          </a:p>
        </p:txBody>
      </p:sp>
      <p:sp>
        <p:nvSpPr>
          <p:cNvPr id="25" name="مستطيل 24">
            <a:extLst>
              <a:ext uri="{FF2B5EF4-FFF2-40B4-BE49-F238E27FC236}">
                <a16:creationId xmlns:a16="http://schemas.microsoft.com/office/drawing/2014/main" id="{DF8ECC9E-C68A-4C98-9549-C4144D11B03C}"/>
              </a:ext>
            </a:extLst>
          </p:cNvPr>
          <p:cNvSpPr/>
          <p:nvPr/>
        </p:nvSpPr>
        <p:spPr>
          <a:xfrm rot="14598215" flipH="1">
            <a:off x="4544381" y="4239142"/>
            <a:ext cx="2257425" cy="151367"/>
          </a:xfrm>
          <a:prstGeom prst="rect">
            <a:avLst/>
          </a:prstGeom>
          <a:solidFill>
            <a:srgbClr val="7064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 sz="1050"/>
          </a:p>
        </p:txBody>
      </p:sp>
      <p:pic>
        <p:nvPicPr>
          <p:cNvPr id="27" name="صورة 26">
            <a:extLst>
              <a:ext uri="{FF2B5EF4-FFF2-40B4-BE49-F238E27FC236}">
                <a16:creationId xmlns:a16="http://schemas.microsoft.com/office/drawing/2014/main" id="{426EBEEC-C1FB-4627-A561-35A4CD08867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789" t="80633" b="7863"/>
          <a:stretch/>
        </p:blipFill>
        <p:spPr>
          <a:xfrm>
            <a:off x="6163818" y="3857625"/>
            <a:ext cx="800951" cy="289365"/>
          </a:xfrm>
          <a:prstGeom prst="rect">
            <a:avLst/>
          </a:prstGeom>
        </p:spPr>
      </p:pic>
      <p:pic>
        <p:nvPicPr>
          <p:cNvPr id="31" name="صورة 30">
            <a:extLst>
              <a:ext uri="{FF2B5EF4-FFF2-40B4-BE49-F238E27FC236}">
                <a16:creationId xmlns:a16="http://schemas.microsoft.com/office/drawing/2014/main" id="{CB13ADBC-8FDB-4BA8-83B9-3FFE372D132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21" t="94410" r="50366" b="1045"/>
          <a:stretch/>
        </p:blipFill>
        <p:spPr>
          <a:xfrm>
            <a:off x="3866134" y="4629150"/>
            <a:ext cx="853922" cy="114300"/>
          </a:xfrm>
          <a:prstGeom prst="rect">
            <a:avLst/>
          </a:prstGeom>
        </p:spPr>
      </p:pic>
      <p:pic>
        <p:nvPicPr>
          <p:cNvPr id="32" name="صورة 31">
            <a:extLst>
              <a:ext uri="{FF2B5EF4-FFF2-40B4-BE49-F238E27FC236}">
                <a16:creationId xmlns:a16="http://schemas.microsoft.com/office/drawing/2014/main" id="{8848EF9A-5F2C-4AA8-805A-0F8653328ED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21" t="94410" r="50366" b="1045"/>
          <a:stretch/>
        </p:blipFill>
        <p:spPr>
          <a:xfrm>
            <a:off x="5050786" y="4923652"/>
            <a:ext cx="853922" cy="114300"/>
          </a:xfrm>
          <a:prstGeom prst="rect">
            <a:avLst/>
          </a:prstGeom>
        </p:spPr>
      </p:pic>
      <p:pic>
        <p:nvPicPr>
          <p:cNvPr id="33" name="صورة 32">
            <a:extLst>
              <a:ext uri="{FF2B5EF4-FFF2-40B4-BE49-F238E27FC236}">
                <a16:creationId xmlns:a16="http://schemas.microsoft.com/office/drawing/2014/main" id="{58A553CF-563E-413D-9108-CC46E926AA3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21" t="94410" r="50366" b="1045"/>
          <a:stretch/>
        </p:blipFill>
        <p:spPr>
          <a:xfrm>
            <a:off x="5569117" y="3801577"/>
            <a:ext cx="853922" cy="114300"/>
          </a:xfrm>
          <a:prstGeom prst="rect">
            <a:avLst/>
          </a:prstGeom>
        </p:spPr>
      </p:pic>
      <p:pic>
        <p:nvPicPr>
          <p:cNvPr id="34" name="صورة 33">
            <a:extLst>
              <a:ext uri="{FF2B5EF4-FFF2-40B4-BE49-F238E27FC236}">
                <a16:creationId xmlns:a16="http://schemas.microsoft.com/office/drawing/2014/main" id="{1A0F278E-592D-45DD-A6DC-D728F365633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21" t="94410" r="50366" b="1045"/>
          <a:stretch/>
        </p:blipFill>
        <p:spPr>
          <a:xfrm>
            <a:off x="6495808" y="3791836"/>
            <a:ext cx="853922" cy="114300"/>
          </a:xfrm>
          <a:prstGeom prst="rect">
            <a:avLst/>
          </a:prstGeom>
        </p:spPr>
      </p:pic>
      <p:pic>
        <p:nvPicPr>
          <p:cNvPr id="35" name="صورة 34">
            <a:extLst>
              <a:ext uri="{FF2B5EF4-FFF2-40B4-BE49-F238E27FC236}">
                <a16:creationId xmlns:a16="http://schemas.microsoft.com/office/drawing/2014/main" id="{BEA933C0-3A99-49AD-AF5D-95785E27D3E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21" t="94410" r="50366" b="1045"/>
          <a:stretch/>
        </p:blipFill>
        <p:spPr>
          <a:xfrm>
            <a:off x="5911066" y="3426602"/>
            <a:ext cx="853922" cy="114300"/>
          </a:xfrm>
          <a:prstGeom prst="rect">
            <a:avLst/>
          </a:prstGeom>
        </p:spPr>
      </p:pic>
      <p:pic>
        <p:nvPicPr>
          <p:cNvPr id="36" name="صورة 35">
            <a:extLst>
              <a:ext uri="{FF2B5EF4-FFF2-40B4-BE49-F238E27FC236}">
                <a16:creationId xmlns:a16="http://schemas.microsoft.com/office/drawing/2014/main" id="{67999E0F-6930-4331-A2B9-B63160599FF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21" t="94410" r="50366" b="1045"/>
          <a:stretch/>
        </p:blipFill>
        <p:spPr>
          <a:xfrm>
            <a:off x="6643617" y="3433673"/>
            <a:ext cx="853922" cy="114300"/>
          </a:xfrm>
          <a:prstGeom prst="rect">
            <a:avLst/>
          </a:prstGeom>
        </p:spPr>
      </p:pic>
      <p:pic>
        <p:nvPicPr>
          <p:cNvPr id="37" name="صورة 36">
            <a:extLst>
              <a:ext uri="{FF2B5EF4-FFF2-40B4-BE49-F238E27FC236}">
                <a16:creationId xmlns:a16="http://schemas.microsoft.com/office/drawing/2014/main" id="{87DD1B2A-3078-4D7D-BBA2-7E0C3C284B6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21" t="94410" r="50366" b="1045"/>
          <a:stretch/>
        </p:blipFill>
        <p:spPr>
          <a:xfrm>
            <a:off x="6743217" y="3520967"/>
            <a:ext cx="853922" cy="114300"/>
          </a:xfrm>
          <a:prstGeom prst="rect">
            <a:avLst/>
          </a:prstGeom>
        </p:spPr>
      </p:pic>
      <p:pic>
        <p:nvPicPr>
          <p:cNvPr id="38" name="صورة 37">
            <a:extLst>
              <a:ext uri="{FF2B5EF4-FFF2-40B4-BE49-F238E27FC236}">
                <a16:creationId xmlns:a16="http://schemas.microsoft.com/office/drawing/2014/main" id="{BED0FE3A-D265-464F-A210-6F606846249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21" t="94410" r="50366" b="1045"/>
          <a:stretch/>
        </p:blipFill>
        <p:spPr>
          <a:xfrm>
            <a:off x="4351599" y="3619670"/>
            <a:ext cx="853922" cy="114300"/>
          </a:xfrm>
          <a:prstGeom prst="rect">
            <a:avLst/>
          </a:prstGeom>
        </p:spPr>
      </p:pic>
      <p:pic>
        <p:nvPicPr>
          <p:cNvPr id="39" name="صورة 38">
            <a:extLst>
              <a:ext uri="{FF2B5EF4-FFF2-40B4-BE49-F238E27FC236}">
                <a16:creationId xmlns:a16="http://schemas.microsoft.com/office/drawing/2014/main" id="{D365D213-7A4B-4937-95B2-B8D912E82E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21" t="94410" r="50366" b="1045"/>
          <a:stretch/>
        </p:blipFill>
        <p:spPr>
          <a:xfrm>
            <a:off x="3895339" y="3605596"/>
            <a:ext cx="853922" cy="114300"/>
          </a:xfrm>
          <a:prstGeom prst="rect">
            <a:avLst/>
          </a:prstGeom>
        </p:spPr>
      </p:pic>
      <p:pic>
        <p:nvPicPr>
          <p:cNvPr id="40" name="صورة 39">
            <a:extLst>
              <a:ext uri="{FF2B5EF4-FFF2-40B4-BE49-F238E27FC236}">
                <a16:creationId xmlns:a16="http://schemas.microsoft.com/office/drawing/2014/main" id="{AAC72922-1800-4EF6-99F3-7ABFEB9DAA0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21" t="94410" r="50366" b="1045"/>
          <a:stretch/>
        </p:blipFill>
        <p:spPr>
          <a:xfrm>
            <a:off x="1730734" y="3433673"/>
            <a:ext cx="853922" cy="114300"/>
          </a:xfrm>
          <a:prstGeom prst="rect">
            <a:avLst/>
          </a:prstGeom>
        </p:spPr>
      </p:pic>
      <p:pic>
        <p:nvPicPr>
          <p:cNvPr id="41" name="صورة 40">
            <a:extLst>
              <a:ext uri="{FF2B5EF4-FFF2-40B4-BE49-F238E27FC236}">
                <a16:creationId xmlns:a16="http://schemas.microsoft.com/office/drawing/2014/main" id="{81681D27-6ECD-491E-BAAB-47FA6D86683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21" t="94410" r="50366" b="1045"/>
          <a:stretch/>
        </p:blipFill>
        <p:spPr>
          <a:xfrm>
            <a:off x="2316470" y="3441189"/>
            <a:ext cx="853922" cy="114300"/>
          </a:xfrm>
          <a:prstGeom prst="rect">
            <a:avLst/>
          </a:prstGeom>
        </p:spPr>
      </p:pic>
      <p:pic>
        <p:nvPicPr>
          <p:cNvPr id="42" name="صورة 41">
            <a:extLst>
              <a:ext uri="{FF2B5EF4-FFF2-40B4-BE49-F238E27FC236}">
                <a16:creationId xmlns:a16="http://schemas.microsoft.com/office/drawing/2014/main" id="{ABD6940F-7C17-4F0C-888B-205E5DB4A0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21" t="94410" r="50366" b="1045"/>
          <a:stretch/>
        </p:blipFill>
        <p:spPr>
          <a:xfrm rot="1203654">
            <a:off x="2964925" y="3543760"/>
            <a:ext cx="721373" cy="96558"/>
          </a:xfrm>
          <a:prstGeom prst="rect">
            <a:avLst/>
          </a:prstGeom>
        </p:spPr>
      </p:pic>
      <p:pic>
        <p:nvPicPr>
          <p:cNvPr id="43" name="صورة 42">
            <a:extLst>
              <a:ext uri="{FF2B5EF4-FFF2-40B4-BE49-F238E27FC236}">
                <a16:creationId xmlns:a16="http://schemas.microsoft.com/office/drawing/2014/main" id="{1B040C0D-36C8-40F7-B842-B9FF22A1134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21" t="94410" r="50366" b="1045"/>
          <a:stretch/>
        </p:blipFill>
        <p:spPr>
          <a:xfrm>
            <a:off x="2311243" y="3136277"/>
            <a:ext cx="853922" cy="114300"/>
          </a:xfrm>
          <a:prstGeom prst="rect">
            <a:avLst/>
          </a:prstGeom>
        </p:spPr>
      </p:pic>
      <p:pic>
        <p:nvPicPr>
          <p:cNvPr id="44" name="صورة 43">
            <a:extLst>
              <a:ext uri="{FF2B5EF4-FFF2-40B4-BE49-F238E27FC236}">
                <a16:creationId xmlns:a16="http://schemas.microsoft.com/office/drawing/2014/main" id="{224F6CDE-6945-4FC4-83B8-2D7DFC7B704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21" t="94410" r="50366" b="1045"/>
          <a:stretch/>
        </p:blipFill>
        <p:spPr>
          <a:xfrm>
            <a:off x="1761298" y="3137331"/>
            <a:ext cx="853922" cy="114300"/>
          </a:xfrm>
          <a:prstGeom prst="rect">
            <a:avLst/>
          </a:prstGeom>
        </p:spPr>
      </p:pic>
      <p:pic>
        <p:nvPicPr>
          <p:cNvPr id="45" name="صورة 44">
            <a:extLst>
              <a:ext uri="{FF2B5EF4-FFF2-40B4-BE49-F238E27FC236}">
                <a16:creationId xmlns:a16="http://schemas.microsoft.com/office/drawing/2014/main" id="{814FC6C7-9D71-40E6-9690-D2551638B43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21" t="94410" r="50366" b="1045"/>
          <a:stretch/>
        </p:blipFill>
        <p:spPr>
          <a:xfrm>
            <a:off x="5777999" y="3137628"/>
            <a:ext cx="853922" cy="114300"/>
          </a:xfrm>
          <a:prstGeom prst="rect">
            <a:avLst/>
          </a:prstGeom>
        </p:spPr>
      </p:pic>
      <p:pic>
        <p:nvPicPr>
          <p:cNvPr id="46" name="صورة 45">
            <a:extLst>
              <a:ext uri="{FF2B5EF4-FFF2-40B4-BE49-F238E27FC236}">
                <a16:creationId xmlns:a16="http://schemas.microsoft.com/office/drawing/2014/main" id="{0C6AEECA-6F18-4EDD-8D14-D06F7CC18DA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21" t="94410" r="50366" b="1045"/>
          <a:stretch/>
        </p:blipFill>
        <p:spPr>
          <a:xfrm>
            <a:off x="6495808" y="3147502"/>
            <a:ext cx="853922" cy="114300"/>
          </a:xfrm>
          <a:prstGeom prst="rect">
            <a:avLst/>
          </a:prstGeom>
        </p:spPr>
      </p:pic>
      <p:pic>
        <p:nvPicPr>
          <p:cNvPr id="47" name="صورة 46">
            <a:extLst>
              <a:ext uri="{FF2B5EF4-FFF2-40B4-BE49-F238E27FC236}">
                <a16:creationId xmlns:a16="http://schemas.microsoft.com/office/drawing/2014/main" id="{551A8655-261F-4FC4-A2A9-3A64F0F527A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21" t="94410" r="50366" b="1045"/>
          <a:stretch/>
        </p:blipFill>
        <p:spPr>
          <a:xfrm>
            <a:off x="7121455" y="3197447"/>
            <a:ext cx="468245" cy="62676"/>
          </a:xfrm>
          <a:prstGeom prst="rect">
            <a:avLst/>
          </a:prstGeom>
        </p:spPr>
      </p:pic>
      <p:pic>
        <p:nvPicPr>
          <p:cNvPr id="48" name="صورة 47">
            <a:extLst>
              <a:ext uri="{FF2B5EF4-FFF2-40B4-BE49-F238E27FC236}">
                <a16:creationId xmlns:a16="http://schemas.microsoft.com/office/drawing/2014/main" id="{0C7198D2-BB3F-4CB2-B912-CD2965C1E74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21" t="94410" r="50366" b="1045"/>
          <a:stretch/>
        </p:blipFill>
        <p:spPr>
          <a:xfrm>
            <a:off x="6843411" y="3004190"/>
            <a:ext cx="731683" cy="178607"/>
          </a:xfrm>
          <a:prstGeom prst="rect">
            <a:avLst/>
          </a:prstGeom>
        </p:spPr>
      </p:pic>
      <p:pic>
        <p:nvPicPr>
          <p:cNvPr id="5" name="صورة 4">
            <a:extLst>
              <a:ext uri="{FF2B5EF4-FFF2-40B4-BE49-F238E27FC236}">
                <a16:creationId xmlns:a16="http://schemas.microsoft.com/office/drawing/2014/main" id="{FEB1470D-C293-4B77-938C-01397948E66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47" t="82828" r="73824" b="8854"/>
          <a:stretch/>
        </p:blipFill>
        <p:spPr>
          <a:xfrm>
            <a:off x="1723862" y="3526616"/>
            <a:ext cx="416484" cy="209243"/>
          </a:xfrm>
          <a:prstGeom prst="rect">
            <a:avLst/>
          </a:prstGeom>
        </p:spPr>
      </p:pic>
      <p:pic>
        <p:nvPicPr>
          <p:cNvPr id="57" name="صورة 56" descr="صورة تحتوي على نص, نبات, شجرة&#10;&#10;تم إنشاء الوصف تلقائياً">
            <a:extLst>
              <a:ext uri="{FF2B5EF4-FFF2-40B4-BE49-F238E27FC236}">
                <a16:creationId xmlns:a16="http://schemas.microsoft.com/office/drawing/2014/main" id="{67D84823-CBDC-4C52-96A3-BE0E70CB74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819042" y="926175"/>
            <a:ext cx="1252322" cy="1877233"/>
          </a:xfrm>
          <a:prstGeom prst="rect">
            <a:avLst/>
          </a:prstGeom>
        </p:spPr>
      </p:pic>
      <p:pic>
        <p:nvPicPr>
          <p:cNvPr id="66" name="صورة 65" descr="صورة تحتوي على سهم&#10;&#10;تم إنشاء الوصف تلقائياً">
            <a:extLst>
              <a:ext uri="{FF2B5EF4-FFF2-40B4-BE49-F238E27FC236}">
                <a16:creationId xmlns:a16="http://schemas.microsoft.com/office/drawing/2014/main" id="{89684C1A-A5E5-4093-B6BB-2CC2684F2DD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29" t="7481"/>
          <a:stretch/>
        </p:blipFill>
        <p:spPr>
          <a:xfrm>
            <a:off x="1777887" y="2118975"/>
            <a:ext cx="433057" cy="476473"/>
          </a:xfrm>
          <a:prstGeom prst="rect">
            <a:avLst/>
          </a:prstGeom>
        </p:spPr>
      </p:pic>
      <p:pic>
        <p:nvPicPr>
          <p:cNvPr id="68" name="صورة 67" descr="صورة تحتوي على سهم&#10;&#10;تم إنشاء الوصف تلقائياً">
            <a:extLst>
              <a:ext uri="{FF2B5EF4-FFF2-40B4-BE49-F238E27FC236}">
                <a16:creationId xmlns:a16="http://schemas.microsoft.com/office/drawing/2014/main" id="{D4430AAC-C492-4598-82C2-ABFF1DC2210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29" t="7481"/>
          <a:stretch/>
        </p:blipFill>
        <p:spPr>
          <a:xfrm>
            <a:off x="6261649" y="1714106"/>
            <a:ext cx="853922" cy="939531"/>
          </a:xfrm>
          <a:prstGeom prst="rect">
            <a:avLst/>
          </a:prstGeom>
        </p:spPr>
      </p:pic>
      <p:pic>
        <p:nvPicPr>
          <p:cNvPr id="69" name="صورة 68" descr="صورة تحتوي على سهم&#10;&#10;تم إنشاء الوصف تلقائياً">
            <a:extLst>
              <a:ext uri="{FF2B5EF4-FFF2-40B4-BE49-F238E27FC236}">
                <a16:creationId xmlns:a16="http://schemas.microsoft.com/office/drawing/2014/main" id="{C0E9C489-EB22-43AC-A58D-31CF35F3DF9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29" t="7481"/>
          <a:stretch/>
        </p:blipFill>
        <p:spPr>
          <a:xfrm>
            <a:off x="6631921" y="1573587"/>
            <a:ext cx="990164" cy="1089433"/>
          </a:xfrm>
          <a:prstGeom prst="rect">
            <a:avLst/>
          </a:prstGeom>
        </p:spPr>
      </p:pic>
      <p:pic>
        <p:nvPicPr>
          <p:cNvPr id="73" name="صورة 72">
            <a:extLst>
              <a:ext uri="{FF2B5EF4-FFF2-40B4-BE49-F238E27FC236}">
                <a16:creationId xmlns:a16="http://schemas.microsoft.com/office/drawing/2014/main" id="{0CD8EF6A-A927-4A2C-921F-97BED362793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21" t="94410" r="50366" b="1045"/>
          <a:stretch/>
        </p:blipFill>
        <p:spPr>
          <a:xfrm>
            <a:off x="2272739" y="3667442"/>
            <a:ext cx="853922" cy="114300"/>
          </a:xfrm>
          <a:prstGeom prst="rect">
            <a:avLst/>
          </a:prstGeom>
        </p:spPr>
      </p:pic>
      <p:pic>
        <p:nvPicPr>
          <p:cNvPr id="74" name="صورة 73">
            <a:extLst>
              <a:ext uri="{FF2B5EF4-FFF2-40B4-BE49-F238E27FC236}">
                <a16:creationId xmlns:a16="http://schemas.microsoft.com/office/drawing/2014/main" id="{49134115-7E05-4C71-A40B-60CFB93B70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21" t="94410" r="50366" b="1045"/>
          <a:stretch/>
        </p:blipFill>
        <p:spPr>
          <a:xfrm>
            <a:off x="6092233" y="2631299"/>
            <a:ext cx="853922" cy="114300"/>
          </a:xfrm>
          <a:prstGeom prst="rect">
            <a:avLst/>
          </a:prstGeom>
        </p:spPr>
      </p:pic>
      <p:pic>
        <p:nvPicPr>
          <p:cNvPr id="75" name="صورة 74">
            <a:extLst>
              <a:ext uri="{FF2B5EF4-FFF2-40B4-BE49-F238E27FC236}">
                <a16:creationId xmlns:a16="http://schemas.microsoft.com/office/drawing/2014/main" id="{B8AC2890-3E99-4D38-A08B-FBA5F7BCE83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21" t="94410" r="50366" b="1045"/>
          <a:stretch/>
        </p:blipFill>
        <p:spPr>
          <a:xfrm>
            <a:off x="7036399" y="2625153"/>
            <a:ext cx="426961" cy="57150"/>
          </a:xfrm>
          <a:prstGeom prst="rect">
            <a:avLst/>
          </a:prstGeom>
        </p:spPr>
      </p:pic>
      <p:pic>
        <p:nvPicPr>
          <p:cNvPr id="76" name="صورة 75">
            <a:extLst>
              <a:ext uri="{FF2B5EF4-FFF2-40B4-BE49-F238E27FC236}">
                <a16:creationId xmlns:a16="http://schemas.microsoft.com/office/drawing/2014/main" id="{02035825-3B49-4E96-B90C-5C7F7475336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110" b="21784"/>
          <a:stretch/>
        </p:blipFill>
        <p:spPr>
          <a:xfrm>
            <a:off x="3165165" y="3011318"/>
            <a:ext cx="2775373" cy="261114"/>
          </a:xfrm>
          <a:prstGeom prst="rect">
            <a:avLst/>
          </a:prstGeom>
        </p:spPr>
      </p:pic>
      <p:sp>
        <p:nvSpPr>
          <p:cNvPr id="11" name="شكل بيضاوي 10">
            <a:extLst>
              <a:ext uri="{FF2B5EF4-FFF2-40B4-BE49-F238E27FC236}">
                <a16:creationId xmlns:a16="http://schemas.microsoft.com/office/drawing/2014/main" id="{427EA27C-3C03-4D8E-82E5-7E4F0B3B0FDA}"/>
              </a:ext>
            </a:extLst>
          </p:cNvPr>
          <p:cNvSpPr/>
          <p:nvPr/>
        </p:nvSpPr>
        <p:spPr>
          <a:xfrm>
            <a:off x="3090618" y="3134435"/>
            <a:ext cx="2729549" cy="452667"/>
          </a:xfrm>
          <a:prstGeom prst="ellipse">
            <a:avLst/>
          </a:prstGeom>
          <a:solidFill>
            <a:srgbClr val="7064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 sz="1050"/>
          </a:p>
        </p:txBody>
      </p:sp>
      <p:sp>
        <p:nvSpPr>
          <p:cNvPr id="77" name="سحابة 76">
            <a:extLst>
              <a:ext uri="{FF2B5EF4-FFF2-40B4-BE49-F238E27FC236}">
                <a16:creationId xmlns:a16="http://schemas.microsoft.com/office/drawing/2014/main" id="{635CE19A-469C-4B2E-B440-93E3CD1A4283}"/>
              </a:ext>
            </a:extLst>
          </p:cNvPr>
          <p:cNvSpPr/>
          <p:nvPr/>
        </p:nvSpPr>
        <p:spPr>
          <a:xfrm>
            <a:off x="6494334" y="164682"/>
            <a:ext cx="836201" cy="499909"/>
          </a:xfrm>
          <a:prstGeom prst="clou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 sz="1050"/>
          </a:p>
        </p:txBody>
      </p:sp>
      <p:sp>
        <p:nvSpPr>
          <p:cNvPr id="78" name="سحابة 77">
            <a:extLst>
              <a:ext uri="{FF2B5EF4-FFF2-40B4-BE49-F238E27FC236}">
                <a16:creationId xmlns:a16="http://schemas.microsoft.com/office/drawing/2014/main" id="{19A6C19F-1CF2-4473-8CB3-9D07FEA60B9C}"/>
              </a:ext>
            </a:extLst>
          </p:cNvPr>
          <p:cNvSpPr/>
          <p:nvPr/>
        </p:nvSpPr>
        <p:spPr>
          <a:xfrm>
            <a:off x="1785619" y="447840"/>
            <a:ext cx="611465" cy="476473"/>
          </a:xfrm>
          <a:prstGeom prst="clou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 sz="1050"/>
          </a:p>
        </p:txBody>
      </p:sp>
      <p:sp>
        <p:nvSpPr>
          <p:cNvPr id="79" name="سحابة 78">
            <a:extLst>
              <a:ext uri="{FF2B5EF4-FFF2-40B4-BE49-F238E27FC236}">
                <a16:creationId xmlns:a16="http://schemas.microsoft.com/office/drawing/2014/main" id="{2238DDC8-ED64-4C04-B25E-73DD00FD05A9}"/>
              </a:ext>
            </a:extLst>
          </p:cNvPr>
          <p:cNvSpPr/>
          <p:nvPr/>
        </p:nvSpPr>
        <p:spPr>
          <a:xfrm>
            <a:off x="2390764" y="-118102"/>
            <a:ext cx="914249" cy="476473"/>
          </a:xfrm>
          <a:prstGeom prst="clou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 sz="1050"/>
          </a:p>
        </p:txBody>
      </p:sp>
      <p:sp>
        <p:nvSpPr>
          <p:cNvPr id="80" name="سحابة 79">
            <a:extLst>
              <a:ext uri="{FF2B5EF4-FFF2-40B4-BE49-F238E27FC236}">
                <a16:creationId xmlns:a16="http://schemas.microsoft.com/office/drawing/2014/main" id="{40A98A11-F4B3-4322-B611-9588509C6EDE}"/>
              </a:ext>
            </a:extLst>
          </p:cNvPr>
          <p:cNvSpPr/>
          <p:nvPr/>
        </p:nvSpPr>
        <p:spPr>
          <a:xfrm>
            <a:off x="4254702" y="188118"/>
            <a:ext cx="914249" cy="476473"/>
          </a:xfrm>
          <a:prstGeom prst="clou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 sz="1050"/>
          </a:p>
        </p:txBody>
      </p:sp>
      <p:sp>
        <p:nvSpPr>
          <p:cNvPr id="81" name="سحابة 80">
            <a:extLst>
              <a:ext uri="{FF2B5EF4-FFF2-40B4-BE49-F238E27FC236}">
                <a16:creationId xmlns:a16="http://schemas.microsoft.com/office/drawing/2014/main" id="{72951765-6D82-4F2D-9B43-2E3931BAC25D}"/>
              </a:ext>
            </a:extLst>
          </p:cNvPr>
          <p:cNvSpPr/>
          <p:nvPr/>
        </p:nvSpPr>
        <p:spPr>
          <a:xfrm>
            <a:off x="5410493" y="-229603"/>
            <a:ext cx="914249" cy="476473"/>
          </a:xfrm>
          <a:prstGeom prst="clou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 sz="1050"/>
          </a:p>
        </p:txBody>
      </p:sp>
      <p:pic>
        <p:nvPicPr>
          <p:cNvPr id="12" name="صورة 11">
            <a:extLst>
              <a:ext uri="{FF2B5EF4-FFF2-40B4-BE49-F238E27FC236}">
                <a16:creationId xmlns:a16="http://schemas.microsoft.com/office/drawing/2014/main" id="{99A944BD-ED31-4DF1-8324-F2F4CB92E1A3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3392" y="-210960"/>
            <a:ext cx="3524001" cy="3304454"/>
          </a:xfrm>
          <a:prstGeom prst="rect">
            <a:avLst/>
          </a:prstGeom>
        </p:spPr>
      </p:pic>
      <p:pic>
        <p:nvPicPr>
          <p:cNvPr id="88" name="صورة 87">
            <a:extLst>
              <a:ext uri="{FF2B5EF4-FFF2-40B4-BE49-F238E27FC236}">
                <a16:creationId xmlns:a16="http://schemas.microsoft.com/office/drawing/2014/main" id="{147871B9-52C1-4F22-8072-4A2A96965D3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1395" y="2162506"/>
            <a:ext cx="328407" cy="1034791"/>
          </a:xfrm>
          <a:prstGeom prst="rect">
            <a:avLst/>
          </a:prstGeom>
        </p:spPr>
      </p:pic>
      <p:pic>
        <p:nvPicPr>
          <p:cNvPr id="96" name="صورة 95">
            <a:extLst>
              <a:ext uri="{FF2B5EF4-FFF2-40B4-BE49-F238E27FC236}">
                <a16:creationId xmlns:a16="http://schemas.microsoft.com/office/drawing/2014/main" id="{313B8647-E52B-48AC-9937-19AFEC7411C9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5380" y="3865379"/>
            <a:ext cx="2174476" cy="1269767"/>
          </a:xfrm>
          <a:prstGeom prst="rect">
            <a:avLst/>
          </a:prstGeom>
        </p:spPr>
      </p:pic>
      <p:pic>
        <p:nvPicPr>
          <p:cNvPr id="28" name="صورة 27">
            <a:extLst>
              <a:ext uri="{FF2B5EF4-FFF2-40B4-BE49-F238E27FC236}">
                <a16:creationId xmlns:a16="http://schemas.microsoft.com/office/drawing/2014/main" id="{1D5E40B0-302B-40AF-88DD-FCDD08F845D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517" t="84620" r="41354" b="5856"/>
          <a:stretch/>
        </p:blipFill>
        <p:spPr>
          <a:xfrm>
            <a:off x="4504258" y="3670140"/>
            <a:ext cx="765197" cy="320872"/>
          </a:xfrm>
          <a:prstGeom prst="rect">
            <a:avLst/>
          </a:prstGeom>
        </p:spPr>
      </p:pic>
      <p:pic>
        <p:nvPicPr>
          <p:cNvPr id="4" name="صورة 3">
            <a:extLst>
              <a:ext uri="{FF2B5EF4-FFF2-40B4-BE49-F238E27FC236}">
                <a16:creationId xmlns:a16="http://schemas.microsoft.com/office/drawing/2014/main" id="{6BC343F0-5488-4B1E-AE3E-9D89D27689E9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9" t="11560" r="6767" b="9674"/>
          <a:stretch/>
        </p:blipFill>
        <p:spPr>
          <a:xfrm>
            <a:off x="4050490" y="2197726"/>
            <a:ext cx="995649" cy="875123"/>
          </a:xfrm>
          <a:prstGeom prst="rect">
            <a:avLst/>
          </a:prstGeom>
        </p:spPr>
      </p:pic>
      <p:pic>
        <p:nvPicPr>
          <p:cNvPr id="54" name="صورة 53" descr="صورة تحتوي على نص, نبات, شجرة&#10;&#10;تم إنشاء الوصف تلقائياً">
            <a:extLst>
              <a:ext uri="{FF2B5EF4-FFF2-40B4-BE49-F238E27FC236}">
                <a16:creationId xmlns:a16="http://schemas.microsoft.com/office/drawing/2014/main" id="{927F02A4-7E49-47E2-905E-D27CC13E60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0209" y="962497"/>
            <a:ext cx="1252322" cy="1877233"/>
          </a:xfrm>
          <a:prstGeom prst="rect">
            <a:avLst/>
          </a:prstGeom>
        </p:spPr>
      </p:pic>
      <p:pic>
        <p:nvPicPr>
          <p:cNvPr id="20" name="صورة 19" descr="صورة تحتوي على لعبة, قصاصة فنية, دمية&#10;&#10;تم إنشاء الوصف تلقائياً">
            <a:extLst>
              <a:ext uri="{FF2B5EF4-FFF2-40B4-BE49-F238E27FC236}">
                <a16:creationId xmlns:a16="http://schemas.microsoft.com/office/drawing/2014/main" id="{F3F353C8-ABF4-47FB-9A11-4727EC48CDC7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10" t="4408" r="43543" b="45913"/>
          <a:stretch/>
        </p:blipFill>
        <p:spPr>
          <a:xfrm>
            <a:off x="2749530" y="3196858"/>
            <a:ext cx="266092" cy="516563"/>
          </a:xfrm>
          <a:prstGeom prst="rect">
            <a:avLst/>
          </a:prstGeom>
        </p:spPr>
      </p:pic>
      <p:pic>
        <p:nvPicPr>
          <p:cNvPr id="24" name="صورة 23">
            <a:extLst>
              <a:ext uri="{FF2B5EF4-FFF2-40B4-BE49-F238E27FC236}">
                <a16:creationId xmlns:a16="http://schemas.microsoft.com/office/drawing/2014/main" id="{D8DE704F-71F9-45A1-B881-0296590EE870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66" r="67638" b="45496"/>
          <a:stretch/>
        </p:blipFill>
        <p:spPr>
          <a:xfrm flipH="1">
            <a:off x="6945693" y="2465234"/>
            <a:ext cx="480434" cy="488903"/>
          </a:xfrm>
          <a:prstGeom prst="rect">
            <a:avLst/>
          </a:prstGeom>
        </p:spPr>
      </p:pic>
      <p:pic>
        <p:nvPicPr>
          <p:cNvPr id="87" name="صورة 86" descr="صورة تحتوي على لعبة, قصاصة فنية, دمية&#10;&#10;تم إنشاء الوصف تلقائياً">
            <a:extLst>
              <a:ext uri="{FF2B5EF4-FFF2-40B4-BE49-F238E27FC236}">
                <a16:creationId xmlns:a16="http://schemas.microsoft.com/office/drawing/2014/main" id="{7CF020BD-57E2-463E-9191-A10CE338CBFF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808" t="55282" r="12205" b="9767"/>
          <a:stretch/>
        </p:blipFill>
        <p:spPr>
          <a:xfrm>
            <a:off x="6674239" y="2591389"/>
            <a:ext cx="275978" cy="321495"/>
          </a:xfrm>
          <a:prstGeom prst="rect">
            <a:avLst/>
          </a:prstGeom>
        </p:spPr>
      </p:pic>
      <p:sp>
        <p:nvSpPr>
          <p:cNvPr id="26" name="مستطيل 25">
            <a:extLst>
              <a:ext uri="{FF2B5EF4-FFF2-40B4-BE49-F238E27FC236}">
                <a16:creationId xmlns:a16="http://schemas.microsoft.com/office/drawing/2014/main" id="{58E2424C-6D07-4C34-A702-9DE970956F75}"/>
              </a:ext>
            </a:extLst>
          </p:cNvPr>
          <p:cNvSpPr/>
          <p:nvPr/>
        </p:nvSpPr>
        <p:spPr>
          <a:xfrm>
            <a:off x="6898804" y="2854380"/>
            <a:ext cx="281750" cy="129348"/>
          </a:xfrm>
          <a:prstGeom prst="rect">
            <a:avLst/>
          </a:prstGeom>
          <a:solidFill>
            <a:srgbClr val="ACC850"/>
          </a:solidFill>
          <a:ln>
            <a:solidFill>
              <a:srgbClr val="ACC8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 sz="1050"/>
          </a:p>
        </p:txBody>
      </p:sp>
      <p:pic>
        <p:nvPicPr>
          <p:cNvPr id="90" name="صورة 89">
            <a:extLst>
              <a:ext uri="{FF2B5EF4-FFF2-40B4-BE49-F238E27FC236}">
                <a16:creationId xmlns:a16="http://schemas.microsoft.com/office/drawing/2014/main" id="{91EB8F7B-DA74-4F07-8C48-31EA59FD67BE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63" t="12917" r="39182" b="10542"/>
          <a:stretch/>
        </p:blipFill>
        <p:spPr>
          <a:xfrm>
            <a:off x="4608235" y="2399490"/>
            <a:ext cx="220805" cy="817793"/>
          </a:xfrm>
          <a:prstGeom prst="rect">
            <a:avLst/>
          </a:prstGeom>
        </p:spPr>
      </p:pic>
      <p:pic>
        <p:nvPicPr>
          <p:cNvPr id="58" name="صورة 57" descr="صورة تحتوي على لعبة&#10;&#10;تم إنشاء الوصف تلقائياً">
            <a:extLst>
              <a:ext uri="{FF2B5EF4-FFF2-40B4-BE49-F238E27FC236}">
                <a16:creationId xmlns:a16="http://schemas.microsoft.com/office/drawing/2014/main" id="{5E4CD096-6481-4DC8-98AF-B9186FD5D7D9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5278"/>
          <a:stretch/>
        </p:blipFill>
        <p:spPr>
          <a:xfrm>
            <a:off x="5971290" y="2300111"/>
            <a:ext cx="286006" cy="322216"/>
          </a:xfrm>
          <a:prstGeom prst="rect">
            <a:avLst/>
          </a:prstGeom>
        </p:spPr>
      </p:pic>
      <p:pic>
        <p:nvPicPr>
          <p:cNvPr id="62" name="صورة 61">
            <a:extLst>
              <a:ext uri="{FF2B5EF4-FFF2-40B4-BE49-F238E27FC236}">
                <a16:creationId xmlns:a16="http://schemas.microsoft.com/office/drawing/2014/main" id="{A0F61757-DD51-4BC5-AC4F-B8FD9DE2716D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19" t="6688" r="58925" b="53757"/>
          <a:stretch/>
        </p:blipFill>
        <p:spPr>
          <a:xfrm>
            <a:off x="3189602" y="2370649"/>
            <a:ext cx="486369" cy="823832"/>
          </a:xfrm>
          <a:prstGeom prst="rect">
            <a:avLst/>
          </a:prstGeom>
        </p:spPr>
      </p:pic>
      <p:pic>
        <p:nvPicPr>
          <p:cNvPr id="93" name="صورة 92">
            <a:extLst>
              <a:ext uri="{FF2B5EF4-FFF2-40B4-BE49-F238E27FC236}">
                <a16:creationId xmlns:a16="http://schemas.microsoft.com/office/drawing/2014/main" id="{8B7E8C42-B409-4EC4-BB41-96ADB511777C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88" r="33881" b="50931"/>
          <a:stretch/>
        </p:blipFill>
        <p:spPr>
          <a:xfrm>
            <a:off x="3992872" y="2299118"/>
            <a:ext cx="557015" cy="827465"/>
          </a:xfrm>
          <a:prstGeom prst="rect">
            <a:avLst/>
          </a:prstGeom>
        </p:spPr>
      </p:pic>
      <p:pic>
        <p:nvPicPr>
          <p:cNvPr id="95" name="صورة 94">
            <a:extLst>
              <a:ext uri="{FF2B5EF4-FFF2-40B4-BE49-F238E27FC236}">
                <a16:creationId xmlns:a16="http://schemas.microsoft.com/office/drawing/2014/main" id="{3692C4EB-0858-4157-BFDA-15F4E961F400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462" t="15173" r="29483" b="8286"/>
          <a:stretch/>
        </p:blipFill>
        <p:spPr>
          <a:xfrm>
            <a:off x="4970531" y="2224936"/>
            <a:ext cx="261778" cy="969545"/>
          </a:xfrm>
          <a:prstGeom prst="rect">
            <a:avLst/>
          </a:prstGeom>
        </p:spPr>
      </p:pic>
      <p:pic>
        <p:nvPicPr>
          <p:cNvPr id="67" name="صورة 66" descr="صورة تحتوي على سهم&#10;&#10;تم إنشاء الوصف تلقائياً">
            <a:extLst>
              <a:ext uri="{FF2B5EF4-FFF2-40B4-BE49-F238E27FC236}">
                <a16:creationId xmlns:a16="http://schemas.microsoft.com/office/drawing/2014/main" id="{2137483B-5697-4E10-BE49-6DB87AEB7CD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29" t="7481"/>
          <a:stretch/>
        </p:blipFill>
        <p:spPr>
          <a:xfrm>
            <a:off x="5996079" y="1795124"/>
            <a:ext cx="780659" cy="858924"/>
          </a:xfrm>
          <a:prstGeom prst="rect">
            <a:avLst/>
          </a:prstGeom>
        </p:spPr>
      </p:pic>
      <p:pic>
        <p:nvPicPr>
          <p:cNvPr id="70" name="صورة 69" descr="صورة تحتوي على سهم&#10;&#10;تم إنشاء الوصف تلقائياً">
            <a:extLst>
              <a:ext uri="{FF2B5EF4-FFF2-40B4-BE49-F238E27FC236}">
                <a16:creationId xmlns:a16="http://schemas.microsoft.com/office/drawing/2014/main" id="{D7A954F0-1792-46AA-B1BD-6F90B6F58C0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29" t="7481"/>
          <a:stretch/>
        </p:blipFill>
        <p:spPr>
          <a:xfrm>
            <a:off x="2136001" y="2967263"/>
            <a:ext cx="665765" cy="732510"/>
          </a:xfrm>
          <a:prstGeom prst="rect">
            <a:avLst/>
          </a:prstGeom>
        </p:spPr>
      </p:pic>
      <p:grpSp>
        <p:nvGrpSpPr>
          <p:cNvPr id="85" name="مجموعة 84">
            <a:extLst>
              <a:ext uri="{FF2B5EF4-FFF2-40B4-BE49-F238E27FC236}">
                <a16:creationId xmlns:a16="http://schemas.microsoft.com/office/drawing/2014/main" id="{4302D257-57F9-4566-8FC7-C2D2162C5291}"/>
              </a:ext>
            </a:extLst>
          </p:cNvPr>
          <p:cNvGrpSpPr/>
          <p:nvPr/>
        </p:nvGrpSpPr>
        <p:grpSpPr>
          <a:xfrm>
            <a:off x="-538790" y="3065263"/>
            <a:ext cx="360224" cy="1091114"/>
            <a:chOff x="1191883" y="2415537"/>
            <a:chExt cx="480299" cy="1454819"/>
          </a:xfrm>
        </p:grpSpPr>
        <p:sp>
          <p:nvSpPr>
            <p:cNvPr id="86" name="مستطيل 85">
              <a:extLst>
                <a:ext uri="{FF2B5EF4-FFF2-40B4-BE49-F238E27FC236}">
                  <a16:creationId xmlns:a16="http://schemas.microsoft.com/office/drawing/2014/main" id="{AC1260F4-7CDD-42F1-8FED-6F768F8EAF37}"/>
                </a:ext>
              </a:extLst>
            </p:cNvPr>
            <p:cNvSpPr/>
            <p:nvPr/>
          </p:nvSpPr>
          <p:spPr>
            <a:xfrm>
              <a:off x="1382549" y="2800158"/>
              <a:ext cx="104357" cy="34425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SA" sz="1050"/>
            </a:p>
          </p:txBody>
        </p:sp>
        <p:pic>
          <p:nvPicPr>
            <p:cNvPr id="89" name="صورة 88" descr="صورة تحتوي على ثياب&#10;&#10;تم إنشاء الوصف تلقائياً">
              <a:extLst>
                <a:ext uri="{FF2B5EF4-FFF2-40B4-BE49-F238E27FC236}">
                  <a16:creationId xmlns:a16="http://schemas.microsoft.com/office/drawing/2014/main" id="{09E3384A-F3B7-422F-8AEF-2D1BEAC3F47C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1883" y="2415537"/>
              <a:ext cx="480299" cy="1454819"/>
            </a:xfrm>
            <a:prstGeom prst="rect">
              <a:avLst/>
            </a:prstGeom>
          </p:spPr>
        </p:pic>
      </p:grpSp>
      <p:pic>
        <p:nvPicPr>
          <p:cNvPr id="97" name="صورة 96">
            <a:extLst>
              <a:ext uri="{FF2B5EF4-FFF2-40B4-BE49-F238E27FC236}">
                <a16:creationId xmlns:a16="http://schemas.microsoft.com/office/drawing/2014/main" id="{AF0ACA5F-3B8D-454C-8522-8810A44AC031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338" t="50506" r="44106" b="9939"/>
          <a:stretch/>
        </p:blipFill>
        <p:spPr>
          <a:xfrm>
            <a:off x="-657440" y="2491870"/>
            <a:ext cx="486369" cy="823832"/>
          </a:xfrm>
          <a:prstGeom prst="rect">
            <a:avLst/>
          </a:prstGeom>
        </p:spPr>
      </p:pic>
      <p:pic>
        <p:nvPicPr>
          <p:cNvPr id="101" name="صورة 100">
            <a:extLst>
              <a:ext uri="{FF2B5EF4-FFF2-40B4-BE49-F238E27FC236}">
                <a16:creationId xmlns:a16="http://schemas.microsoft.com/office/drawing/2014/main" id="{B3EFF31D-CC20-468A-90D9-43FF2D3A5FC7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000" t="6604" r="8444" b="53841"/>
          <a:stretch/>
        </p:blipFill>
        <p:spPr>
          <a:xfrm flipH="1">
            <a:off x="3682313" y="2344427"/>
            <a:ext cx="486369" cy="823832"/>
          </a:xfrm>
          <a:prstGeom prst="rect">
            <a:avLst/>
          </a:prstGeom>
        </p:spPr>
      </p:pic>
      <p:pic>
        <p:nvPicPr>
          <p:cNvPr id="63" name="صورة 62" descr="صورة تحتوي على سهم&#10;&#10;تم إنشاء الوصف تلقائياً">
            <a:extLst>
              <a:ext uri="{FF2B5EF4-FFF2-40B4-BE49-F238E27FC236}">
                <a16:creationId xmlns:a16="http://schemas.microsoft.com/office/drawing/2014/main" id="{AA3C725C-9FD1-4A69-A109-416B080DDAC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29" t="7481"/>
          <a:stretch/>
        </p:blipFill>
        <p:spPr>
          <a:xfrm>
            <a:off x="1807880" y="2510851"/>
            <a:ext cx="582884" cy="641321"/>
          </a:xfrm>
          <a:prstGeom prst="rect">
            <a:avLst/>
          </a:prstGeom>
        </p:spPr>
      </p:pic>
      <p:pic>
        <p:nvPicPr>
          <p:cNvPr id="65" name="صورة 64" descr="صورة تحتوي على سهم&#10;&#10;تم إنشاء الوصف تلقائياً">
            <a:extLst>
              <a:ext uri="{FF2B5EF4-FFF2-40B4-BE49-F238E27FC236}">
                <a16:creationId xmlns:a16="http://schemas.microsoft.com/office/drawing/2014/main" id="{DEAAD506-D4F3-4D24-83F9-374847EAD6C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29" t="7481"/>
          <a:stretch/>
        </p:blipFill>
        <p:spPr>
          <a:xfrm>
            <a:off x="1727552" y="2801309"/>
            <a:ext cx="320841" cy="353007"/>
          </a:xfrm>
          <a:prstGeom prst="rect">
            <a:avLst/>
          </a:prstGeom>
        </p:spPr>
      </p:pic>
      <p:pic>
        <p:nvPicPr>
          <p:cNvPr id="7" name="صورة 6">
            <a:extLst>
              <a:ext uri="{FF2B5EF4-FFF2-40B4-BE49-F238E27FC236}">
                <a16:creationId xmlns:a16="http://schemas.microsoft.com/office/drawing/2014/main" id="{99D20805-9766-4866-A9AD-23C1D2D28B5C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006" y="3612835"/>
            <a:ext cx="459755" cy="352497"/>
          </a:xfrm>
          <a:prstGeom prst="rect">
            <a:avLst/>
          </a:prstGeom>
        </p:spPr>
      </p:pic>
      <p:sp>
        <p:nvSpPr>
          <p:cNvPr id="83" name="مستطيل 82">
            <a:extLst>
              <a:ext uri="{FF2B5EF4-FFF2-40B4-BE49-F238E27FC236}">
                <a16:creationId xmlns:a16="http://schemas.microsoft.com/office/drawing/2014/main" id="{992B9D65-933D-40C3-BA81-CAA41FF78E88}"/>
              </a:ext>
            </a:extLst>
          </p:cNvPr>
          <p:cNvSpPr/>
          <p:nvPr/>
        </p:nvSpPr>
        <p:spPr>
          <a:xfrm>
            <a:off x="169974" y="-1"/>
            <a:ext cx="1565114" cy="51351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 sz="1050"/>
          </a:p>
        </p:txBody>
      </p:sp>
      <p:pic>
        <p:nvPicPr>
          <p:cNvPr id="71" name="صورة 70" descr="صورة تحتوي على سهم&#10;&#10;تم إنشاء الوصف تلقائياً">
            <a:extLst>
              <a:ext uri="{FF2B5EF4-FFF2-40B4-BE49-F238E27FC236}">
                <a16:creationId xmlns:a16="http://schemas.microsoft.com/office/drawing/2014/main" id="{D956BE56-08E4-450C-BD17-16EF61780C0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29" t="7481"/>
          <a:stretch/>
        </p:blipFill>
        <p:spPr>
          <a:xfrm>
            <a:off x="1800339" y="3667442"/>
            <a:ext cx="665765" cy="732510"/>
          </a:xfrm>
          <a:prstGeom prst="rect">
            <a:avLst/>
          </a:prstGeom>
        </p:spPr>
      </p:pic>
      <p:sp>
        <p:nvSpPr>
          <p:cNvPr id="106" name="فقاعة التفكير: على شكل سحابة 105">
            <a:extLst>
              <a:ext uri="{FF2B5EF4-FFF2-40B4-BE49-F238E27FC236}">
                <a16:creationId xmlns:a16="http://schemas.microsoft.com/office/drawing/2014/main" id="{60348AEC-3D70-41B7-88D5-544C72634DFF}"/>
              </a:ext>
            </a:extLst>
          </p:cNvPr>
          <p:cNvSpPr/>
          <p:nvPr/>
        </p:nvSpPr>
        <p:spPr>
          <a:xfrm>
            <a:off x="5349626" y="2938590"/>
            <a:ext cx="1281281" cy="1026742"/>
          </a:xfrm>
          <a:prstGeom prst="cloudCallout">
            <a:avLst>
              <a:gd name="adj1" fmla="val -34166"/>
              <a:gd name="adj2" fmla="val 85436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 sz="1050"/>
          </a:p>
        </p:txBody>
      </p:sp>
      <p:pic>
        <p:nvPicPr>
          <p:cNvPr id="107" name="صورة 106">
            <a:extLst>
              <a:ext uri="{FF2B5EF4-FFF2-40B4-BE49-F238E27FC236}">
                <a16:creationId xmlns:a16="http://schemas.microsoft.com/office/drawing/2014/main" id="{FF1F1C6D-9DC8-497F-A50E-AB14976E347A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154"/>
          <a:stretch/>
        </p:blipFill>
        <p:spPr>
          <a:xfrm>
            <a:off x="5419096" y="3080467"/>
            <a:ext cx="1146548" cy="73583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4" name="فقاعة التفكير: على شكل سحابة 83">
            <a:extLst>
              <a:ext uri="{FF2B5EF4-FFF2-40B4-BE49-F238E27FC236}">
                <a16:creationId xmlns:a16="http://schemas.microsoft.com/office/drawing/2014/main" id="{4AFC8161-44CC-47AF-BC02-0C12D2FC8498}"/>
              </a:ext>
            </a:extLst>
          </p:cNvPr>
          <p:cNvSpPr/>
          <p:nvPr/>
        </p:nvSpPr>
        <p:spPr>
          <a:xfrm flipH="1">
            <a:off x="2987974" y="2623057"/>
            <a:ext cx="1281281" cy="1026742"/>
          </a:xfrm>
          <a:prstGeom prst="cloudCallout">
            <a:avLst>
              <a:gd name="adj1" fmla="val -25680"/>
              <a:gd name="adj2" fmla="val 7973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 sz="1050"/>
          </a:p>
        </p:txBody>
      </p:sp>
      <p:pic>
        <p:nvPicPr>
          <p:cNvPr id="91" name="صورة 90">
            <a:extLst>
              <a:ext uri="{FF2B5EF4-FFF2-40B4-BE49-F238E27FC236}">
                <a16:creationId xmlns:a16="http://schemas.microsoft.com/office/drawing/2014/main" id="{E803F308-7F89-4293-B6C1-B04DF171086A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4" t="16499" r="4267" b="13710"/>
          <a:stretch/>
        </p:blipFill>
        <p:spPr>
          <a:xfrm>
            <a:off x="3096631" y="2800204"/>
            <a:ext cx="1110679" cy="562919"/>
          </a:xfrm>
          <a:prstGeom prst="rect">
            <a:avLst/>
          </a:prstGeom>
        </p:spPr>
      </p:pic>
      <p:sp>
        <p:nvSpPr>
          <p:cNvPr id="98" name="فقاعة التفكير: على شكل سحابة 97">
            <a:extLst>
              <a:ext uri="{FF2B5EF4-FFF2-40B4-BE49-F238E27FC236}">
                <a16:creationId xmlns:a16="http://schemas.microsoft.com/office/drawing/2014/main" id="{FCEF70F8-BA7B-492C-B1D9-A17CFFF47F4D}"/>
              </a:ext>
            </a:extLst>
          </p:cNvPr>
          <p:cNvSpPr/>
          <p:nvPr/>
        </p:nvSpPr>
        <p:spPr>
          <a:xfrm>
            <a:off x="4293094" y="2422431"/>
            <a:ext cx="1281281" cy="1026742"/>
          </a:xfrm>
          <a:prstGeom prst="cloudCallout">
            <a:avLst>
              <a:gd name="adj1" fmla="val -34166"/>
              <a:gd name="adj2" fmla="val 85436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 sz="1050"/>
          </a:p>
        </p:txBody>
      </p:sp>
      <p:pic>
        <p:nvPicPr>
          <p:cNvPr id="99" name="صورة 98" descr="صورة تحتوي على نص, بطاقة عمل, رسوم المتجهات, قصاصة فنية&#10;&#10;تم إنشاء الوصف تلقائياً">
            <a:extLst>
              <a:ext uri="{FF2B5EF4-FFF2-40B4-BE49-F238E27FC236}">
                <a16:creationId xmlns:a16="http://schemas.microsoft.com/office/drawing/2014/main" id="{B792F638-3EE0-4481-B701-FBAC7AC4A82A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174" t="24915" r="15322"/>
          <a:stretch/>
        </p:blipFill>
        <p:spPr>
          <a:xfrm>
            <a:off x="4448063" y="2581610"/>
            <a:ext cx="674954" cy="781513"/>
          </a:xfrm>
          <a:prstGeom prst="rect">
            <a:avLst/>
          </a:prstGeom>
        </p:spPr>
      </p:pic>
      <p:sp>
        <p:nvSpPr>
          <p:cNvPr id="100" name="شمس 99">
            <a:extLst>
              <a:ext uri="{FF2B5EF4-FFF2-40B4-BE49-F238E27FC236}">
                <a16:creationId xmlns:a16="http://schemas.microsoft.com/office/drawing/2014/main" id="{4CABE3D7-2372-42A5-B21F-3F7B2FE8DBCA}"/>
              </a:ext>
            </a:extLst>
          </p:cNvPr>
          <p:cNvSpPr/>
          <p:nvPr/>
        </p:nvSpPr>
        <p:spPr>
          <a:xfrm>
            <a:off x="4941449" y="2467642"/>
            <a:ext cx="550202" cy="552170"/>
          </a:xfrm>
          <a:prstGeom prst="sun">
            <a:avLst>
              <a:gd name="adj" fmla="val 26930"/>
            </a:avLst>
          </a:prstGeom>
          <a:solidFill>
            <a:srgbClr val="FED50A"/>
          </a:solidFill>
          <a:ln>
            <a:solidFill>
              <a:srgbClr val="FED50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 sz="1050"/>
          </a:p>
        </p:txBody>
      </p:sp>
      <p:pic>
        <p:nvPicPr>
          <p:cNvPr id="102" name="رسم 101" descr="ماء مع تعبئة خالصة">
            <a:extLst>
              <a:ext uri="{FF2B5EF4-FFF2-40B4-BE49-F238E27FC236}">
                <a16:creationId xmlns:a16="http://schemas.microsoft.com/office/drawing/2014/main" id="{14B54308-6D45-4473-BD16-5D4B2450E624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 rot="6571001">
            <a:off x="4550537" y="2610023"/>
            <a:ext cx="134725" cy="134725"/>
          </a:xfrm>
          <a:prstGeom prst="rect">
            <a:avLst/>
          </a:prstGeom>
        </p:spPr>
      </p:pic>
      <p:pic>
        <p:nvPicPr>
          <p:cNvPr id="103" name="رسم 102" descr="ماء مع تعبئة خالصة">
            <a:extLst>
              <a:ext uri="{FF2B5EF4-FFF2-40B4-BE49-F238E27FC236}">
                <a16:creationId xmlns:a16="http://schemas.microsoft.com/office/drawing/2014/main" id="{E33EED87-1392-43A1-9F18-CD7802F639C8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 rot="9649080">
            <a:off x="4593846" y="2522100"/>
            <a:ext cx="167836" cy="167836"/>
          </a:xfrm>
          <a:prstGeom prst="rect">
            <a:avLst/>
          </a:prstGeom>
        </p:spPr>
      </p:pic>
      <p:pic>
        <p:nvPicPr>
          <p:cNvPr id="104" name="صورة 103">
            <a:extLst>
              <a:ext uri="{FF2B5EF4-FFF2-40B4-BE49-F238E27FC236}">
                <a16:creationId xmlns:a16="http://schemas.microsoft.com/office/drawing/2014/main" id="{5E040832-12C2-49D9-97BB-3753E6668BF5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2211" y="2163726"/>
            <a:ext cx="304486" cy="708919"/>
          </a:xfrm>
          <a:prstGeom prst="rect">
            <a:avLst/>
          </a:prstGeom>
        </p:spPr>
      </p:pic>
      <p:sp>
        <p:nvSpPr>
          <p:cNvPr id="105" name="مستطيل 104">
            <a:extLst>
              <a:ext uri="{FF2B5EF4-FFF2-40B4-BE49-F238E27FC236}">
                <a16:creationId xmlns:a16="http://schemas.microsoft.com/office/drawing/2014/main" id="{8C2956F8-B446-4E71-A8A2-9DAF19EA6850}"/>
              </a:ext>
            </a:extLst>
          </p:cNvPr>
          <p:cNvSpPr/>
          <p:nvPr/>
        </p:nvSpPr>
        <p:spPr>
          <a:xfrm>
            <a:off x="7583720" y="-2"/>
            <a:ext cx="1565114" cy="51351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 sz="1050"/>
          </a:p>
        </p:txBody>
      </p:sp>
    </p:spTree>
    <p:extLst>
      <p:ext uri="{BB962C8B-B14F-4D97-AF65-F5344CB8AC3E}">
        <p14:creationId xmlns:p14="http://schemas.microsoft.com/office/powerpoint/2010/main" val="13343954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000"/>
    </mc:Choice>
    <mc:Fallback>
      <p:transition spd="slow" advClick="0" advTm="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63" presetClass="path" presetSubtype="0" ac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3.95833E-6 -4.07407E-6 L 0.69336 -0.08426 " pathEditMode="relative" rAng="0" ptsTypes="AA">
                                      <p:cBhvr>
                                        <p:cTn id="13" dur="4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661" y="-4213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42" presetClass="path" presetSubtype="0" accel="50000" decel="5000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3.95833E-6 -3.33333E-6 L -0.01146 0.58033 " pathEditMode="relative" rAng="0" ptsTypes="AA">
                                      <p:cBhvr>
                                        <p:cTn id="15" dur="8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3" y="2900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مستطيل 1">
            <a:extLst>
              <a:ext uri="{FF2B5EF4-FFF2-40B4-BE49-F238E27FC236}">
                <a16:creationId xmlns:a16="http://schemas.microsoft.com/office/drawing/2014/main" id="{5E7F3DF5-C01F-45CB-9D20-F60DFD78A519}"/>
              </a:ext>
            </a:extLst>
          </p:cNvPr>
          <p:cNvSpPr/>
          <p:nvPr/>
        </p:nvSpPr>
        <p:spPr>
          <a:xfrm>
            <a:off x="1728496" y="0"/>
            <a:ext cx="5864290" cy="51435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 sz="1050"/>
          </a:p>
        </p:txBody>
      </p:sp>
      <p:sp>
        <p:nvSpPr>
          <p:cNvPr id="6" name="مستطيل 5">
            <a:extLst>
              <a:ext uri="{FF2B5EF4-FFF2-40B4-BE49-F238E27FC236}">
                <a16:creationId xmlns:a16="http://schemas.microsoft.com/office/drawing/2014/main" id="{2484082F-D1BB-439F-A1ED-659B8A44D729}"/>
              </a:ext>
            </a:extLst>
          </p:cNvPr>
          <p:cNvSpPr/>
          <p:nvPr/>
        </p:nvSpPr>
        <p:spPr>
          <a:xfrm>
            <a:off x="1728496" y="-1"/>
            <a:ext cx="5864290" cy="2598251"/>
          </a:xfrm>
          <a:prstGeom prst="rect">
            <a:avLst/>
          </a:prstGeom>
          <a:solidFill>
            <a:srgbClr val="DDF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 sz="1050"/>
          </a:p>
        </p:txBody>
      </p:sp>
      <p:sp>
        <p:nvSpPr>
          <p:cNvPr id="14" name="مستطيل 13">
            <a:extLst>
              <a:ext uri="{FF2B5EF4-FFF2-40B4-BE49-F238E27FC236}">
                <a16:creationId xmlns:a16="http://schemas.microsoft.com/office/drawing/2014/main" id="{F2D00E3C-01F4-442B-8DA3-84186DEC265B}"/>
              </a:ext>
            </a:extLst>
          </p:cNvPr>
          <p:cNvSpPr/>
          <p:nvPr/>
        </p:nvSpPr>
        <p:spPr>
          <a:xfrm>
            <a:off x="1728496" y="2571750"/>
            <a:ext cx="5859028" cy="2571750"/>
          </a:xfrm>
          <a:prstGeom prst="rect">
            <a:avLst/>
          </a:prstGeom>
          <a:solidFill>
            <a:srgbClr val="ACC8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 sz="1050"/>
          </a:p>
        </p:txBody>
      </p:sp>
      <p:pic>
        <p:nvPicPr>
          <p:cNvPr id="72" name="صورة 71">
            <a:extLst>
              <a:ext uri="{FF2B5EF4-FFF2-40B4-BE49-F238E27FC236}">
                <a16:creationId xmlns:a16="http://schemas.microsoft.com/office/drawing/2014/main" id="{91E29130-CEA2-4632-9D33-E05A7BC2651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21" t="94410" r="50366" b="1045"/>
          <a:stretch/>
        </p:blipFill>
        <p:spPr>
          <a:xfrm>
            <a:off x="1837056" y="4375121"/>
            <a:ext cx="853922" cy="114300"/>
          </a:xfrm>
          <a:prstGeom prst="rect">
            <a:avLst/>
          </a:prstGeom>
        </p:spPr>
      </p:pic>
      <p:sp>
        <p:nvSpPr>
          <p:cNvPr id="13" name="مستطيل 12">
            <a:extLst>
              <a:ext uri="{FF2B5EF4-FFF2-40B4-BE49-F238E27FC236}">
                <a16:creationId xmlns:a16="http://schemas.microsoft.com/office/drawing/2014/main" id="{2070E657-1B65-4F8A-848B-1A7AC52C0C69}"/>
              </a:ext>
            </a:extLst>
          </p:cNvPr>
          <p:cNvSpPr/>
          <p:nvPr/>
        </p:nvSpPr>
        <p:spPr>
          <a:xfrm>
            <a:off x="5330099" y="3272432"/>
            <a:ext cx="2257425" cy="151367"/>
          </a:xfrm>
          <a:prstGeom prst="rect">
            <a:avLst/>
          </a:prstGeom>
          <a:solidFill>
            <a:srgbClr val="7064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 sz="1050"/>
          </a:p>
        </p:txBody>
      </p:sp>
      <p:sp>
        <p:nvSpPr>
          <p:cNvPr id="21" name="مستطيل 20">
            <a:extLst>
              <a:ext uri="{FF2B5EF4-FFF2-40B4-BE49-F238E27FC236}">
                <a16:creationId xmlns:a16="http://schemas.microsoft.com/office/drawing/2014/main" id="{DED84536-7A72-4EC6-830A-DDF5B817F340}"/>
              </a:ext>
            </a:extLst>
          </p:cNvPr>
          <p:cNvSpPr/>
          <p:nvPr/>
        </p:nvSpPr>
        <p:spPr>
          <a:xfrm>
            <a:off x="1728496" y="3272432"/>
            <a:ext cx="2257425" cy="151367"/>
          </a:xfrm>
          <a:prstGeom prst="rect">
            <a:avLst/>
          </a:prstGeom>
          <a:solidFill>
            <a:srgbClr val="7064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 sz="1050"/>
          </a:p>
        </p:txBody>
      </p:sp>
      <p:sp>
        <p:nvSpPr>
          <p:cNvPr id="23" name="مستطيل 22">
            <a:extLst>
              <a:ext uri="{FF2B5EF4-FFF2-40B4-BE49-F238E27FC236}">
                <a16:creationId xmlns:a16="http://schemas.microsoft.com/office/drawing/2014/main" id="{8636B3BA-4F1D-45A3-B9A1-ABA9A01366AB}"/>
              </a:ext>
            </a:extLst>
          </p:cNvPr>
          <p:cNvSpPr/>
          <p:nvPr/>
        </p:nvSpPr>
        <p:spPr>
          <a:xfrm rot="7001785">
            <a:off x="2337743" y="4204362"/>
            <a:ext cx="2257425" cy="151367"/>
          </a:xfrm>
          <a:prstGeom prst="rect">
            <a:avLst/>
          </a:prstGeom>
          <a:solidFill>
            <a:srgbClr val="7064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 sz="1050"/>
          </a:p>
        </p:txBody>
      </p:sp>
      <p:sp>
        <p:nvSpPr>
          <p:cNvPr id="25" name="مستطيل 24">
            <a:extLst>
              <a:ext uri="{FF2B5EF4-FFF2-40B4-BE49-F238E27FC236}">
                <a16:creationId xmlns:a16="http://schemas.microsoft.com/office/drawing/2014/main" id="{DF8ECC9E-C68A-4C98-9549-C4144D11B03C}"/>
              </a:ext>
            </a:extLst>
          </p:cNvPr>
          <p:cNvSpPr/>
          <p:nvPr/>
        </p:nvSpPr>
        <p:spPr>
          <a:xfrm rot="14598215" flipH="1">
            <a:off x="4544381" y="4239142"/>
            <a:ext cx="2257425" cy="151367"/>
          </a:xfrm>
          <a:prstGeom prst="rect">
            <a:avLst/>
          </a:prstGeom>
          <a:solidFill>
            <a:srgbClr val="7064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 sz="1050"/>
          </a:p>
        </p:txBody>
      </p:sp>
      <p:pic>
        <p:nvPicPr>
          <p:cNvPr id="27" name="صورة 26">
            <a:extLst>
              <a:ext uri="{FF2B5EF4-FFF2-40B4-BE49-F238E27FC236}">
                <a16:creationId xmlns:a16="http://schemas.microsoft.com/office/drawing/2014/main" id="{426EBEEC-C1FB-4627-A561-35A4CD08867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789" t="80633" b="7863"/>
          <a:stretch/>
        </p:blipFill>
        <p:spPr>
          <a:xfrm>
            <a:off x="6163818" y="3857625"/>
            <a:ext cx="800951" cy="289365"/>
          </a:xfrm>
          <a:prstGeom prst="rect">
            <a:avLst/>
          </a:prstGeom>
        </p:spPr>
      </p:pic>
      <p:pic>
        <p:nvPicPr>
          <p:cNvPr id="31" name="صورة 30">
            <a:extLst>
              <a:ext uri="{FF2B5EF4-FFF2-40B4-BE49-F238E27FC236}">
                <a16:creationId xmlns:a16="http://schemas.microsoft.com/office/drawing/2014/main" id="{CB13ADBC-8FDB-4BA8-83B9-3FFE372D132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21" t="94410" r="50366" b="1045"/>
          <a:stretch/>
        </p:blipFill>
        <p:spPr>
          <a:xfrm>
            <a:off x="3866134" y="4629150"/>
            <a:ext cx="853922" cy="114300"/>
          </a:xfrm>
          <a:prstGeom prst="rect">
            <a:avLst/>
          </a:prstGeom>
        </p:spPr>
      </p:pic>
      <p:pic>
        <p:nvPicPr>
          <p:cNvPr id="32" name="صورة 31">
            <a:extLst>
              <a:ext uri="{FF2B5EF4-FFF2-40B4-BE49-F238E27FC236}">
                <a16:creationId xmlns:a16="http://schemas.microsoft.com/office/drawing/2014/main" id="{8848EF9A-5F2C-4AA8-805A-0F8653328ED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21" t="94410" r="50366" b="1045"/>
          <a:stretch/>
        </p:blipFill>
        <p:spPr>
          <a:xfrm>
            <a:off x="5050786" y="4923652"/>
            <a:ext cx="853922" cy="114300"/>
          </a:xfrm>
          <a:prstGeom prst="rect">
            <a:avLst/>
          </a:prstGeom>
        </p:spPr>
      </p:pic>
      <p:pic>
        <p:nvPicPr>
          <p:cNvPr id="33" name="صورة 32">
            <a:extLst>
              <a:ext uri="{FF2B5EF4-FFF2-40B4-BE49-F238E27FC236}">
                <a16:creationId xmlns:a16="http://schemas.microsoft.com/office/drawing/2014/main" id="{58A553CF-563E-413D-9108-CC46E926AA3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21" t="94410" r="50366" b="1045"/>
          <a:stretch/>
        </p:blipFill>
        <p:spPr>
          <a:xfrm>
            <a:off x="5569117" y="3801577"/>
            <a:ext cx="853922" cy="114300"/>
          </a:xfrm>
          <a:prstGeom prst="rect">
            <a:avLst/>
          </a:prstGeom>
        </p:spPr>
      </p:pic>
      <p:pic>
        <p:nvPicPr>
          <p:cNvPr id="34" name="صورة 33">
            <a:extLst>
              <a:ext uri="{FF2B5EF4-FFF2-40B4-BE49-F238E27FC236}">
                <a16:creationId xmlns:a16="http://schemas.microsoft.com/office/drawing/2014/main" id="{1A0F278E-592D-45DD-A6DC-D728F365633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21" t="94410" r="50366" b="1045"/>
          <a:stretch/>
        </p:blipFill>
        <p:spPr>
          <a:xfrm>
            <a:off x="6495808" y="3791836"/>
            <a:ext cx="853922" cy="114300"/>
          </a:xfrm>
          <a:prstGeom prst="rect">
            <a:avLst/>
          </a:prstGeom>
        </p:spPr>
      </p:pic>
      <p:pic>
        <p:nvPicPr>
          <p:cNvPr id="35" name="صورة 34">
            <a:extLst>
              <a:ext uri="{FF2B5EF4-FFF2-40B4-BE49-F238E27FC236}">
                <a16:creationId xmlns:a16="http://schemas.microsoft.com/office/drawing/2014/main" id="{BEA933C0-3A99-49AD-AF5D-95785E27D3E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21" t="94410" r="50366" b="1045"/>
          <a:stretch/>
        </p:blipFill>
        <p:spPr>
          <a:xfrm>
            <a:off x="5911066" y="3426602"/>
            <a:ext cx="853922" cy="114300"/>
          </a:xfrm>
          <a:prstGeom prst="rect">
            <a:avLst/>
          </a:prstGeom>
        </p:spPr>
      </p:pic>
      <p:pic>
        <p:nvPicPr>
          <p:cNvPr id="36" name="صورة 35">
            <a:extLst>
              <a:ext uri="{FF2B5EF4-FFF2-40B4-BE49-F238E27FC236}">
                <a16:creationId xmlns:a16="http://schemas.microsoft.com/office/drawing/2014/main" id="{67999E0F-6930-4331-A2B9-B63160599FF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21" t="94410" r="50366" b="1045"/>
          <a:stretch/>
        </p:blipFill>
        <p:spPr>
          <a:xfrm>
            <a:off x="6643617" y="3433673"/>
            <a:ext cx="853922" cy="114300"/>
          </a:xfrm>
          <a:prstGeom prst="rect">
            <a:avLst/>
          </a:prstGeom>
        </p:spPr>
      </p:pic>
      <p:pic>
        <p:nvPicPr>
          <p:cNvPr id="37" name="صورة 36">
            <a:extLst>
              <a:ext uri="{FF2B5EF4-FFF2-40B4-BE49-F238E27FC236}">
                <a16:creationId xmlns:a16="http://schemas.microsoft.com/office/drawing/2014/main" id="{87DD1B2A-3078-4D7D-BBA2-7E0C3C284B6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21" t="94410" r="50366" b="1045"/>
          <a:stretch/>
        </p:blipFill>
        <p:spPr>
          <a:xfrm>
            <a:off x="6743217" y="3520967"/>
            <a:ext cx="853922" cy="114300"/>
          </a:xfrm>
          <a:prstGeom prst="rect">
            <a:avLst/>
          </a:prstGeom>
        </p:spPr>
      </p:pic>
      <p:pic>
        <p:nvPicPr>
          <p:cNvPr id="38" name="صورة 37">
            <a:extLst>
              <a:ext uri="{FF2B5EF4-FFF2-40B4-BE49-F238E27FC236}">
                <a16:creationId xmlns:a16="http://schemas.microsoft.com/office/drawing/2014/main" id="{BED0FE3A-D265-464F-A210-6F606846249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21" t="94410" r="50366" b="1045"/>
          <a:stretch/>
        </p:blipFill>
        <p:spPr>
          <a:xfrm>
            <a:off x="4351599" y="3619670"/>
            <a:ext cx="853922" cy="114300"/>
          </a:xfrm>
          <a:prstGeom prst="rect">
            <a:avLst/>
          </a:prstGeom>
        </p:spPr>
      </p:pic>
      <p:pic>
        <p:nvPicPr>
          <p:cNvPr id="39" name="صورة 38">
            <a:extLst>
              <a:ext uri="{FF2B5EF4-FFF2-40B4-BE49-F238E27FC236}">
                <a16:creationId xmlns:a16="http://schemas.microsoft.com/office/drawing/2014/main" id="{D365D213-7A4B-4937-95B2-B8D912E82E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21" t="94410" r="50366" b="1045"/>
          <a:stretch/>
        </p:blipFill>
        <p:spPr>
          <a:xfrm>
            <a:off x="3895339" y="3605596"/>
            <a:ext cx="853922" cy="114300"/>
          </a:xfrm>
          <a:prstGeom prst="rect">
            <a:avLst/>
          </a:prstGeom>
        </p:spPr>
      </p:pic>
      <p:pic>
        <p:nvPicPr>
          <p:cNvPr id="40" name="صورة 39">
            <a:extLst>
              <a:ext uri="{FF2B5EF4-FFF2-40B4-BE49-F238E27FC236}">
                <a16:creationId xmlns:a16="http://schemas.microsoft.com/office/drawing/2014/main" id="{AAC72922-1800-4EF6-99F3-7ABFEB9DAA0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21" t="94410" r="50366" b="1045"/>
          <a:stretch/>
        </p:blipFill>
        <p:spPr>
          <a:xfrm>
            <a:off x="1730734" y="3433673"/>
            <a:ext cx="853922" cy="114300"/>
          </a:xfrm>
          <a:prstGeom prst="rect">
            <a:avLst/>
          </a:prstGeom>
        </p:spPr>
      </p:pic>
      <p:pic>
        <p:nvPicPr>
          <p:cNvPr id="41" name="صورة 40">
            <a:extLst>
              <a:ext uri="{FF2B5EF4-FFF2-40B4-BE49-F238E27FC236}">
                <a16:creationId xmlns:a16="http://schemas.microsoft.com/office/drawing/2014/main" id="{81681D27-6ECD-491E-BAAB-47FA6D86683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21" t="94410" r="50366" b="1045"/>
          <a:stretch/>
        </p:blipFill>
        <p:spPr>
          <a:xfrm>
            <a:off x="2316470" y="3441189"/>
            <a:ext cx="853922" cy="114300"/>
          </a:xfrm>
          <a:prstGeom prst="rect">
            <a:avLst/>
          </a:prstGeom>
        </p:spPr>
      </p:pic>
      <p:pic>
        <p:nvPicPr>
          <p:cNvPr id="42" name="صورة 41">
            <a:extLst>
              <a:ext uri="{FF2B5EF4-FFF2-40B4-BE49-F238E27FC236}">
                <a16:creationId xmlns:a16="http://schemas.microsoft.com/office/drawing/2014/main" id="{ABD6940F-7C17-4F0C-888B-205E5DB4A0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21" t="94410" r="50366" b="1045"/>
          <a:stretch/>
        </p:blipFill>
        <p:spPr>
          <a:xfrm rot="1203654">
            <a:off x="2964925" y="3543760"/>
            <a:ext cx="721373" cy="96558"/>
          </a:xfrm>
          <a:prstGeom prst="rect">
            <a:avLst/>
          </a:prstGeom>
        </p:spPr>
      </p:pic>
      <p:pic>
        <p:nvPicPr>
          <p:cNvPr id="43" name="صورة 42">
            <a:extLst>
              <a:ext uri="{FF2B5EF4-FFF2-40B4-BE49-F238E27FC236}">
                <a16:creationId xmlns:a16="http://schemas.microsoft.com/office/drawing/2014/main" id="{1B040C0D-36C8-40F7-B842-B9FF22A1134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21" t="94410" r="50366" b="1045"/>
          <a:stretch/>
        </p:blipFill>
        <p:spPr>
          <a:xfrm>
            <a:off x="2311243" y="3136277"/>
            <a:ext cx="853922" cy="114300"/>
          </a:xfrm>
          <a:prstGeom prst="rect">
            <a:avLst/>
          </a:prstGeom>
        </p:spPr>
      </p:pic>
      <p:pic>
        <p:nvPicPr>
          <p:cNvPr id="44" name="صورة 43">
            <a:extLst>
              <a:ext uri="{FF2B5EF4-FFF2-40B4-BE49-F238E27FC236}">
                <a16:creationId xmlns:a16="http://schemas.microsoft.com/office/drawing/2014/main" id="{224F6CDE-6945-4FC4-83B8-2D7DFC7B704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21" t="94410" r="50366" b="1045"/>
          <a:stretch/>
        </p:blipFill>
        <p:spPr>
          <a:xfrm>
            <a:off x="1761298" y="3137331"/>
            <a:ext cx="853922" cy="114300"/>
          </a:xfrm>
          <a:prstGeom prst="rect">
            <a:avLst/>
          </a:prstGeom>
        </p:spPr>
      </p:pic>
      <p:pic>
        <p:nvPicPr>
          <p:cNvPr id="45" name="صورة 44">
            <a:extLst>
              <a:ext uri="{FF2B5EF4-FFF2-40B4-BE49-F238E27FC236}">
                <a16:creationId xmlns:a16="http://schemas.microsoft.com/office/drawing/2014/main" id="{814FC6C7-9D71-40E6-9690-D2551638B43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21" t="94410" r="50366" b="1045"/>
          <a:stretch/>
        </p:blipFill>
        <p:spPr>
          <a:xfrm>
            <a:off x="5777999" y="3137628"/>
            <a:ext cx="853922" cy="114300"/>
          </a:xfrm>
          <a:prstGeom prst="rect">
            <a:avLst/>
          </a:prstGeom>
        </p:spPr>
      </p:pic>
      <p:pic>
        <p:nvPicPr>
          <p:cNvPr id="46" name="صورة 45">
            <a:extLst>
              <a:ext uri="{FF2B5EF4-FFF2-40B4-BE49-F238E27FC236}">
                <a16:creationId xmlns:a16="http://schemas.microsoft.com/office/drawing/2014/main" id="{0C6AEECA-6F18-4EDD-8D14-D06F7CC18DA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21" t="94410" r="50366" b="1045"/>
          <a:stretch/>
        </p:blipFill>
        <p:spPr>
          <a:xfrm>
            <a:off x="6495808" y="3147502"/>
            <a:ext cx="853922" cy="114300"/>
          </a:xfrm>
          <a:prstGeom prst="rect">
            <a:avLst/>
          </a:prstGeom>
        </p:spPr>
      </p:pic>
      <p:pic>
        <p:nvPicPr>
          <p:cNvPr id="47" name="صورة 46">
            <a:extLst>
              <a:ext uri="{FF2B5EF4-FFF2-40B4-BE49-F238E27FC236}">
                <a16:creationId xmlns:a16="http://schemas.microsoft.com/office/drawing/2014/main" id="{551A8655-261F-4FC4-A2A9-3A64F0F527A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21" t="94410" r="50366" b="1045"/>
          <a:stretch/>
        </p:blipFill>
        <p:spPr>
          <a:xfrm>
            <a:off x="7121455" y="3197447"/>
            <a:ext cx="468245" cy="62676"/>
          </a:xfrm>
          <a:prstGeom prst="rect">
            <a:avLst/>
          </a:prstGeom>
        </p:spPr>
      </p:pic>
      <p:pic>
        <p:nvPicPr>
          <p:cNvPr id="48" name="صورة 47">
            <a:extLst>
              <a:ext uri="{FF2B5EF4-FFF2-40B4-BE49-F238E27FC236}">
                <a16:creationId xmlns:a16="http://schemas.microsoft.com/office/drawing/2014/main" id="{0C7198D2-BB3F-4CB2-B912-CD2965C1E74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21" t="94410" r="50366" b="1045"/>
          <a:stretch/>
        </p:blipFill>
        <p:spPr>
          <a:xfrm>
            <a:off x="6843411" y="3004190"/>
            <a:ext cx="731683" cy="178607"/>
          </a:xfrm>
          <a:prstGeom prst="rect">
            <a:avLst/>
          </a:prstGeom>
        </p:spPr>
      </p:pic>
      <p:pic>
        <p:nvPicPr>
          <p:cNvPr id="5" name="صورة 4">
            <a:extLst>
              <a:ext uri="{FF2B5EF4-FFF2-40B4-BE49-F238E27FC236}">
                <a16:creationId xmlns:a16="http://schemas.microsoft.com/office/drawing/2014/main" id="{FEB1470D-C293-4B77-938C-01397948E66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47" t="82828" r="73824" b="8854"/>
          <a:stretch/>
        </p:blipFill>
        <p:spPr>
          <a:xfrm>
            <a:off x="1723862" y="3526616"/>
            <a:ext cx="416484" cy="209243"/>
          </a:xfrm>
          <a:prstGeom prst="rect">
            <a:avLst/>
          </a:prstGeom>
        </p:spPr>
      </p:pic>
      <p:pic>
        <p:nvPicPr>
          <p:cNvPr id="57" name="صورة 56" descr="صورة تحتوي على نص, نبات, شجرة&#10;&#10;تم إنشاء الوصف تلقائياً">
            <a:extLst>
              <a:ext uri="{FF2B5EF4-FFF2-40B4-BE49-F238E27FC236}">
                <a16:creationId xmlns:a16="http://schemas.microsoft.com/office/drawing/2014/main" id="{67D84823-CBDC-4C52-96A3-BE0E70CB74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819042" y="926175"/>
            <a:ext cx="1252322" cy="1877233"/>
          </a:xfrm>
          <a:prstGeom prst="rect">
            <a:avLst/>
          </a:prstGeom>
        </p:spPr>
      </p:pic>
      <p:pic>
        <p:nvPicPr>
          <p:cNvPr id="66" name="صورة 65" descr="صورة تحتوي على سهم&#10;&#10;تم إنشاء الوصف تلقائياً">
            <a:extLst>
              <a:ext uri="{FF2B5EF4-FFF2-40B4-BE49-F238E27FC236}">
                <a16:creationId xmlns:a16="http://schemas.microsoft.com/office/drawing/2014/main" id="{89684C1A-A5E5-4093-B6BB-2CC2684F2DD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29" t="7481"/>
          <a:stretch/>
        </p:blipFill>
        <p:spPr>
          <a:xfrm>
            <a:off x="1777887" y="2118975"/>
            <a:ext cx="433057" cy="476473"/>
          </a:xfrm>
          <a:prstGeom prst="rect">
            <a:avLst/>
          </a:prstGeom>
        </p:spPr>
      </p:pic>
      <p:pic>
        <p:nvPicPr>
          <p:cNvPr id="68" name="صورة 67" descr="صورة تحتوي على سهم&#10;&#10;تم إنشاء الوصف تلقائياً">
            <a:extLst>
              <a:ext uri="{FF2B5EF4-FFF2-40B4-BE49-F238E27FC236}">
                <a16:creationId xmlns:a16="http://schemas.microsoft.com/office/drawing/2014/main" id="{D4430AAC-C492-4598-82C2-ABFF1DC2210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29" t="7481"/>
          <a:stretch/>
        </p:blipFill>
        <p:spPr>
          <a:xfrm>
            <a:off x="6261649" y="1714106"/>
            <a:ext cx="853922" cy="939531"/>
          </a:xfrm>
          <a:prstGeom prst="rect">
            <a:avLst/>
          </a:prstGeom>
        </p:spPr>
      </p:pic>
      <p:pic>
        <p:nvPicPr>
          <p:cNvPr id="69" name="صورة 68" descr="صورة تحتوي على سهم&#10;&#10;تم إنشاء الوصف تلقائياً">
            <a:extLst>
              <a:ext uri="{FF2B5EF4-FFF2-40B4-BE49-F238E27FC236}">
                <a16:creationId xmlns:a16="http://schemas.microsoft.com/office/drawing/2014/main" id="{C0E9C489-EB22-43AC-A58D-31CF35F3DF9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29" t="7481"/>
          <a:stretch/>
        </p:blipFill>
        <p:spPr>
          <a:xfrm>
            <a:off x="6631921" y="1573587"/>
            <a:ext cx="990164" cy="1089433"/>
          </a:xfrm>
          <a:prstGeom prst="rect">
            <a:avLst/>
          </a:prstGeom>
        </p:spPr>
      </p:pic>
      <p:pic>
        <p:nvPicPr>
          <p:cNvPr id="73" name="صورة 72">
            <a:extLst>
              <a:ext uri="{FF2B5EF4-FFF2-40B4-BE49-F238E27FC236}">
                <a16:creationId xmlns:a16="http://schemas.microsoft.com/office/drawing/2014/main" id="{0CD8EF6A-A927-4A2C-921F-97BED362793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21" t="94410" r="50366" b="1045"/>
          <a:stretch/>
        </p:blipFill>
        <p:spPr>
          <a:xfrm>
            <a:off x="2272739" y="3667442"/>
            <a:ext cx="853922" cy="114300"/>
          </a:xfrm>
          <a:prstGeom prst="rect">
            <a:avLst/>
          </a:prstGeom>
        </p:spPr>
      </p:pic>
      <p:pic>
        <p:nvPicPr>
          <p:cNvPr id="74" name="صورة 73">
            <a:extLst>
              <a:ext uri="{FF2B5EF4-FFF2-40B4-BE49-F238E27FC236}">
                <a16:creationId xmlns:a16="http://schemas.microsoft.com/office/drawing/2014/main" id="{49134115-7E05-4C71-A40B-60CFB93B70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21" t="94410" r="50366" b="1045"/>
          <a:stretch/>
        </p:blipFill>
        <p:spPr>
          <a:xfrm>
            <a:off x="6092233" y="2631299"/>
            <a:ext cx="853922" cy="114300"/>
          </a:xfrm>
          <a:prstGeom prst="rect">
            <a:avLst/>
          </a:prstGeom>
        </p:spPr>
      </p:pic>
      <p:pic>
        <p:nvPicPr>
          <p:cNvPr id="75" name="صورة 74">
            <a:extLst>
              <a:ext uri="{FF2B5EF4-FFF2-40B4-BE49-F238E27FC236}">
                <a16:creationId xmlns:a16="http://schemas.microsoft.com/office/drawing/2014/main" id="{B8AC2890-3E99-4D38-A08B-FBA5F7BCE83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21" t="94410" r="50366" b="1045"/>
          <a:stretch/>
        </p:blipFill>
        <p:spPr>
          <a:xfrm>
            <a:off x="7036399" y="2625153"/>
            <a:ext cx="426961" cy="57150"/>
          </a:xfrm>
          <a:prstGeom prst="rect">
            <a:avLst/>
          </a:prstGeom>
        </p:spPr>
      </p:pic>
      <p:pic>
        <p:nvPicPr>
          <p:cNvPr id="76" name="صورة 75">
            <a:extLst>
              <a:ext uri="{FF2B5EF4-FFF2-40B4-BE49-F238E27FC236}">
                <a16:creationId xmlns:a16="http://schemas.microsoft.com/office/drawing/2014/main" id="{02035825-3B49-4E96-B90C-5C7F7475336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110" b="21784"/>
          <a:stretch/>
        </p:blipFill>
        <p:spPr>
          <a:xfrm>
            <a:off x="3165165" y="3011318"/>
            <a:ext cx="2775373" cy="261114"/>
          </a:xfrm>
          <a:prstGeom prst="rect">
            <a:avLst/>
          </a:prstGeom>
        </p:spPr>
      </p:pic>
      <p:sp>
        <p:nvSpPr>
          <p:cNvPr id="11" name="شكل بيضاوي 10">
            <a:extLst>
              <a:ext uri="{FF2B5EF4-FFF2-40B4-BE49-F238E27FC236}">
                <a16:creationId xmlns:a16="http://schemas.microsoft.com/office/drawing/2014/main" id="{427EA27C-3C03-4D8E-82E5-7E4F0B3B0FDA}"/>
              </a:ext>
            </a:extLst>
          </p:cNvPr>
          <p:cNvSpPr/>
          <p:nvPr/>
        </p:nvSpPr>
        <p:spPr>
          <a:xfrm>
            <a:off x="3090618" y="3134435"/>
            <a:ext cx="2729549" cy="452667"/>
          </a:xfrm>
          <a:prstGeom prst="ellipse">
            <a:avLst/>
          </a:prstGeom>
          <a:solidFill>
            <a:srgbClr val="7064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 sz="1050"/>
          </a:p>
        </p:txBody>
      </p:sp>
      <p:sp>
        <p:nvSpPr>
          <p:cNvPr id="77" name="سحابة 76">
            <a:extLst>
              <a:ext uri="{FF2B5EF4-FFF2-40B4-BE49-F238E27FC236}">
                <a16:creationId xmlns:a16="http://schemas.microsoft.com/office/drawing/2014/main" id="{635CE19A-469C-4B2E-B440-93E3CD1A4283}"/>
              </a:ext>
            </a:extLst>
          </p:cNvPr>
          <p:cNvSpPr/>
          <p:nvPr/>
        </p:nvSpPr>
        <p:spPr>
          <a:xfrm>
            <a:off x="6494334" y="164682"/>
            <a:ext cx="836201" cy="499909"/>
          </a:xfrm>
          <a:prstGeom prst="clou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 sz="1050"/>
          </a:p>
        </p:txBody>
      </p:sp>
      <p:sp>
        <p:nvSpPr>
          <p:cNvPr id="78" name="سحابة 77">
            <a:extLst>
              <a:ext uri="{FF2B5EF4-FFF2-40B4-BE49-F238E27FC236}">
                <a16:creationId xmlns:a16="http://schemas.microsoft.com/office/drawing/2014/main" id="{19A6C19F-1CF2-4473-8CB3-9D07FEA60B9C}"/>
              </a:ext>
            </a:extLst>
          </p:cNvPr>
          <p:cNvSpPr/>
          <p:nvPr/>
        </p:nvSpPr>
        <p:spPr>
          <a:xfrm>
            <a:off x="1785619" y="447840"/>
            <a:ext cx="611465" cy="476473"/>
          </a:xfrm>
          <a:prstGeom prst="clou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 sz="1050"/>
          </a:p>
        </p:txBody>
      </p:sp>
      <p:sp>
        <p:nvSpPr>
          <p:cNvPr id="79" name="سحابة 78">
            <a:extLst>
              <a:ext uri="{FF2B5EF4-FFF2-40B4-BE49-F238E27FC236}">
                <a16:creationId xmlns:a16="http://schemas.microsoft.com/office/drawing/2014/main" id="{2238DDC8-ED64-4C04-B25E-73DD00FD05A9}"/>
              </a:ext>
            </a:extLst>
          </p:cNvPr>
          <p:cNvSpPr/>
          <p:nvPr/>
        </p:nvSpPr>
        <p:spPr>
          <a:xfrm>
            <a:off x="2390764" y="-118102"/>
            <a:ext cx="914249" cy="476473"/>
          </a:xfrm>
          <a:prstGeom prst="clou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 sz="1050"/>
          </a:p>
        </p:txBody>
      </p:sp>
      <p:sp>
        <p:nvSpPr>
          <p:cNvPr id="80" name="سحابة 79">
            <a:extLst>
              <a:ext uri="{FF2B5EF4-FFF2-40B4-BE49-F238E27FC236}">
                <a16:creationId xmlns:a16="http://schemas.microsoft.com/office/drawing/2014/main" id="{40A98A11-F4B3-4322-B611-9588509C6EDE}"/>
              </a:ext>
            </a:extLst>
          </p:cNvPr>
          <p:cNvSpPr/>
          <p:nvPr/>
        </p:nvSpPr>
        <p:spPr>
          <a:xfrm>
            <a:off x="4254702" y="188118"/>
            <a:ext cx="914249" cy="476473"/>
          </a:xfrm>
          <a:prstGeom prst="clou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 sz="1050"/>
          </a:p>
        </p:txBody>
      </p:sp>
      <p:sp>
        <p:nvSpPr>
          <p:cNvPr id="81" name="سحابة 80">
            <a:extLst>
              <a:ext uri="{FF2B5EF4-FFF2-40B4-BE49-F238E27FC236}">
                <a16:creationId xmlns:a16="http://schemas.microsoft.com/office/drawing/2014/main" id="{72951765-6D82-4F2D-9B43-2E3931BAC25D}"/>
              </a:ext>
            </a:extLst>
          </p:cNvPr>
          <p:cNvSpPr/>
          <p:nvPr/>
        </p:nvSpPr>
        <p:spPr>
          <a:xfrm>
            <a:off x="5410493" y="-229603"/>
            <a:ext cx="914249" cy="476473"/>
          </a:xfrm>
          <a:prstGeom prst="clou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 sz="1050"/>
          </a:p>
        </p:txBody>
      </p:sp>
      <p:pic>
        <p:nvPicPr>
          <p:cNvPr id="8" name="صورة 7">
            <a:extLst>
              <a:ext uri="{FF2B5EF4-FFF2-40B4-BE49-F238E27FC236}">
                <a16:creationId xmlns:a16="http://schemas.microsoft.com/office/drawing/2014/main" id="{BE803758-C45A-49EB-88B0-42F97C3B5E9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1758" y="-5733"/>
            <a:ext cx="836201" cy="695155"/>
          </a:xfrm>
          <a:prstGeom prst="rect">
            <a:avLst/>
          </a:prstGeom>
        </p:spPr>
      </p:pic>
      <p:pic>
        <p:nvPicPr>
          <p:cNvPr id="12" name="صورة 11">
            <a:extLst>
              <a:ext uri="{FF2B5EF4-FFF2-40B4-BE49-F238E27FC236}">
                <a16:creationId xmlns:a16="http://schemas.microsoft.com/office/drawing/2014/main" id="{99A944BD-ED31-4DF1-8324-F2F4CB92E1A3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3392" y="-210960"/>
            <a:ext cx="3524001" cy="3304454"/>
          </a:xfrm>
          <a:prstGeom prst="rect">
            <a:avLst/>
          </a:prstGeom>
        </p:spPr>
      </p:pic>
      <p:pic>
        <p:nvPicPr>
          <p:cNvPr id="88" name="صورة 87">
            <a:extLst>
              <a:ext uri="{FF2B5EF4-FFF2-40B4-BE49-F238E27FC236}">
                <a16:creationId xmlns:a16="http://schemas.microsoft.com/office/drawing/2014/main" id="{147871B9-52C1-4F22-8072-4A2A96965D3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1395" y="2162506"/>
            <a:ext cx="328407" cy="1034791"/>
          </a:xfrm>
          <a:prstGeom prst="rect">
            <a:avLst/>
          </a:prstGeom>
        </p:spPr>
      </p:pic>
      <p:pic>
        <p:nvPicPr>
          <p:cNvPr id="96" name="صورة 95">
            <a:extLst>
              <a:ext uri="{FF2B5EF4-FFF2-40B4-BE49-F238E27FC236}">
                <a16:creationId xmlns:a16="http://schemas.microsoft.com/office/drawing/2014/main" id="{313B8647-E52B-48AC-9937-19AFEC7411C9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5380" y="3865379"/>
            <a:ext cx="2174476" cy="1269767"/>
          </a:xfrm>
          <a:prstGeom prst="rect">
            <a:avLst/>
          </a:prstGeom>
        </p:spPr>
      </p:pic>
      <p:pic>
        <p:nvPicPr>
          <p:cNvPr id="28" name="صورة 27">
            <a:extLst>
              <a:ext uri="{FF2B5EF4-FFF2-40B4-BE49-F238E27FC236}">
                <a16:creationId xmlns:a16="http://schemas.microsoft.com/office/drawing/2014/main" id="{1D5E40B0-302B-40AF-88DD-FCDD08F845D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517" t="84620" r="41354" b="5856"/>
          <a:stretch/>
        </p:blipFill>
        <p:spPr>
          <a:xfrm>
            <a:off x="4504258" y="3670140"/>
            <a:ext cx="765197" cy="320872"/>
          </a:xfrm>
          <a:prstGeom prst="rect">
            <a:avLst/>
          </a:prstGeom>
        </p:spPr>
      </p:pic>
      <p:pic>
        <p:nvPicPr>
          <p:cNvPr id="4" name="صورة 3">
            <a:extLst>
              <a:ext uri="{FF2B5EF4-FFF2-40B4-BE49-F238E27FC236}">
                <a16:creationId xmlns:a16="http://schemas.microsoft.com/office/drawing/2014/main" id="{6BC343F0-5488-4B1E-AE3E-9D89D27689E9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9" t="11560" r="6767" b="9674"/>
          <a:stretch/>
        </p:blipFill>
        <p:spPr>
          <a:xfrm>
            <a:off x="4050490" y="2197726"/>
            <a:ext cx="995649" cy="875123"/>
          </a:xfrm>
          <a:prstGeom prst="rect">
            <a:avLst/>
          </a:prstGeom>
        </p:spPr>
      </p:pic>
      <p:pic>
        <p:nvPicPr>
          <p:cNvPr id="54" name="صورة 53" descr="صورة تحتوي على نص, نبات, شجرة&#10;&#10;تم إنشاء الوصف تلقائياً">
            <a:extLst>
              <a:ext uri="{FF2B5EF4-FFF2-40B4-BE49-F238E27FC236}">
                <a16:creationId xmlns:a16="http://schemas.microsoft.com/office/drawing/2014/main" id="{927F02A4-7E49-47E2-905E-D27CC13E60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0209" y="962497"/>
            <a:ext cx="1252322" cy="1877233"/>
          </a:xfrm>
          <a:prstGeom prst="rect">
            <a:avLst/>
          </a:prstGeom>
        </p:spPr>
      </p:pic>
      <p:pic>
        <p:nvPicPr>
          <p:cNvPr id="20" name="صورة 19" descr="صورة تحتوي على لعبة, قصاصة فنية, دمية&#10;&#10;تم إنشاء الوصف تلقائياً">
            <a:extLst>
              <a:ext uri="{FF2B5EF4-FFF2-40B4-BE49-F238E27FC236}">
                <a16:creationId xmlns:a16="http://schemas.microsoft.com/office/drawing/2014/main" id="{F3F353C8-ABF4-47FB-9A11-4727EC48CDC7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10" t="4408" r="43543" b="45913"/>
          <a:stretch/>
        </p:blipFill>
        <p:spPr>
          <a:xfrm>
            <a:off x="2749530" y="3196858"/>
            <a:ext cx="266092" cy="516563"/>
          </a:xfrm>
          <a:prstGeom prst="rect">
            <a:avLst/>
          </a:prstGeom>
        </p:spPr>
      </p:pic>
      <p:pic>
        <p:nvPicPr>
          <p:cNvPr id="24" name="صورة 23">
            <a:extLst>
              <a:ext uri="{FF2B5EF4-FFF2-40B4-BE49-F238E27FC236}">
                <a16:creationId xmlns:a16="http://schemas.microsoft.com/office/drawing/2014/main" id="{D8DE704F-71F9-45A1-B881-0296590EE870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66" r="67638" b="45496"/>
          <a:stretch/>
        </p:blipFill>
        <p:spPr>
          <a:xfrm flipH="1">
            <a:off x="6945693" y="2465234"/>
            <a:ext cx="480434" cy="488903"/>
          </a:xfrm>
          <a:prstGeom prst="rect">
            <a:avLst/>
          </a:prstGeom>
        </p:spPr>
      </p:pic>
      <p:pic>
        <p:nvPicPr>
          <p:cNvPr id="87" name="صورة 86" descr="صورة تحتوي على لعبة, قصاصة فنية, دمية&#10;&#10;تم إنشاء الوصف تلقائياً">
            <a:extLst>
              <a:ext uri="{FF2B5EF4-FFF2-40B4-BE49-F238E27FC236}">
                <a16:creationId xmlns:a16="http://schemas.microsoft.com/office/drawing/2014/main" id="{7CF020BD-57E2-463E-9191-A10CE338CBFF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808" t="55282" r="12205" b="9767"/>
          <a:stretch/>
        </p:blipFill>
        <p:spPr>
          <a:xfrm>
            <a:off x="6674239" y="2591389"/>
            <a:ext cx="275978" cy="321495"/>
          </a:xfrm>
          <a:prstGeom prst="rect">
            <a:avLst/>
          </a:prstGeom>
        </p:spPr>
      </p:pic>
      <p:sp>
        <p:nvSpPr>
          <p:cNvPr id="26" name="مستطيل 25">
            <a:extLst>
              <a:ext uri="{FF2B5EF4-FFF2-40B4-BE49-F238E27FC236}">
                <a16:creationId xmlns:a16="http://schemas.microsoft.com/office/drawing/2014/main" id="{58E2424C-6D07-4C34-A702-9DE970956F75}"/>
              </a:ext>
            </a:extLst>
          </p:cNvPr>
          <p:cNvSpPr/>
          <p:nvPr/>
        </p:nvSpPr>
        <p:spPr>
          <a:xfrm>
            <a:off x="6898804" y="2854380"/>
            <a:ext cx="281750" cy="129348"/>
          </a:xfrm>
          <a:prstGeom prst="rect">
            <a:avLst/>
          </a:prstGeom>
          <a:solidFill>
            <a:srgbClr val="ACC850"/>
          </a:solidFill>
          <a:ln>
            <a:solidFill>
              <a:srgbClr val="ACC8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 sz="1050"/>
          </a:p>
        </p:txBody>
      </p:sp>
      <p:pic>
        <p:nvPicPr>
          <p:cNvPr id="90" name="صورة 89">
            <a:extLst>
              <a:ext uri="{FF2B5EF4-FFF2-40B4-BE49-F238E27FC236}">
                <a16:creationId xmlns:a16="http://schemas.microsoft.com/office/drawing/2014/main" id="{91EB8F7B-DA74-4F07-8C48-31EA59FD67BE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63" t="12917" r="39182" b="10542"/>
          <a:stretch/>
        </p:blipFill>
        <p:spPr>
          <a:xfrm>
            <a:off x="4608235" y="2399490"/>
            <a:ext cx="220805" cy="817793"/>
          </a:xfrm>
          <a:prstGeom prst="rect">
            <a:avLst/>
          </a:prstGeom>
        </p:spPr>
      </p:pic>
      <p:pic>
        <p:nvPicPr>
          <p:cNvPr id="58" name="صورة 57" descr="صورة تحتوي على لعبة&#10;&#10;تم إنشاء الوصف تلقائياً">
            <a:extLst>
              <a:ext uri="{FF2B5EF4-FFF2-40B4-BE49-F238E27FC236}">
                <a16:creationId xmlns:a16="http://schemas.microsoft.com/office/drawing/2014/main" id="{5E4CD096-6481-4DC8-98AF-B9186FD5D7D9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5278"/>
          <a:stretch/>
        </p:blipFill>
        <p:spPr>
          <a:xfrm>
            <a:off x="5971290" y="2300111"/>
            <a:ext cx="286006" cy="322216"/>
          </a:xfrm>
          <a:prstGeom prst="rect">
            <a:avLst/>
          </a:prstGeom>
        </p:spPr>
      </p:pic>
      <p:pic>
        <p:nvPicPr>
          <p:cNvPr id="62" name="صورة 61">
            <a:extLst>
              <a:ext uri="{FF2B5EF4-FFF2-40B4-BE49-F238E27FC236}">
                <a16:creationId xmlns:a16="http://schemas.microsoft.com/office/drawing/2014/main" id="{A0F61757-DD51-4BC5-AC4F-B8FD9DE2716D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19" t="6688" r="58925" b="53757"/>
          <a:stretch/>
        </p:blipFill>
        <p:spPr>
          <a:xfrm>
            <a:off x="3189602" y="2370649"/>
            <a:ext cx="486369" cy="823832"/>
          </a:xfrm>
          <a:prstGeom prst="rect">
            <a:avLst/>
          </a:prstGeom>
        </p:spPr>
      </p:pic>
      <p:pic>
        <p:nvPicPr>
          <p:cNvPr id="93" name="صورة 92">
            <a:extLst>
              <a:ext uri="{FF2B5EF4-FFF2-40B4-BE49-F238E27FC236}">
                <a16:creationId xmlns:a16="http://schemas.microsoft.com/office/drawing/2014/main" id="{8B7E8C42-B409-4EC4-BB41-96ADB511777C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88" r="33881" b="50931"/>
          <a:stretch/>
        </p:blipFill>
        <p:spPr>
          <a:xfrm>
            <a:off x="3992872" y="2299118"/>
            <a:ext cx="557015" cy="827465"/>
          </a:xfrm>
          <a:prstGeom prst="rect">
            <a:avLst/>
          </a:prstGeom>
        </p:spPr>
      </p:pic>
      <p:pic>
        <p:nvPicPr>
          <p:cNvPr id="95" name="صورة 94">
            <a:extLst>
              <a:ext uri="{FF2B5EF4-FFF2-40B4-BE49-F238E27FC236}">
                <a16:creationId xmlns:a16="http://schemas.microsoft.com/office/drawing/2014/main" id="{3692C4EB-0858-4157-BFDA-15F4E961F400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462" t="15173" r="29483" b="8286"/>
          <a:stretch/>
        </p:blipFill>
        <p:spPr>
          <a:xfrm>
            <a:off x="4970531" y="2224936"/>
            <a:ext cx="261778" cy="969545"/>
          </a:xfrm>
          <a:prstGeom prst="rect">
            <a:avLst/>
          </a:prstGeom>
        </p:spPr>
      </p:pic>
      <p:pic>
        <p:nvPicPr>
          <p:cNvPr id="67" name="صورة 66" descr="صورة تحتوي على سهم&#10;&#10;تم إنشاء الوصف تلقائياً">
            <a:extLst>
              <a:ext uri="{FF2B5EF4-FFF2-40B4-BE49-F238E27FC236}">
                <a16:creationId xmlns:a16="http://schemas.microsoft.com/office/drawing/2014/main" id="{2137483B-5697-4E10-BE49-6DB87AEB7CD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29" t="7481"/>
          <a:stretch/>
        </p:blipFill>
        <p:spPr>
          <a:xfrm>
            <a:off x="5996079" y="1795124"/>
            <a:ext cx="780659" cy="858924"/>
          </a:xfrm>
          <a:prstGeom prst="rect">
            <a:avLst/>
          </a:prstGeom>
        </p:spPr>
      </p:pic>
      <p:pic>
        <p:nvPicPr>
          <p:cNvPr id="70" name="صورة 69" descr="صورة تحتوي على سهم&#10;&#10;تم إنشاء الوصف تلقائياً">
            <a:extLst>
              <a:ext uri="{FF2B5EF4-FFF2-40B4-BE49-F238E27FC236}">
                <a16:creationId xmlns:a16="http://schemas.microsoft.com/office/drawing/2014/main" id="{D7A954F0-1792-46AA-B1BD-6F90B6F58C0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29" t="7481"/>
          <a:stretch/>
        </p:blipFill>
        <p:spPr>
          <a:xfrm>
            <a:off x="2136001" y="2967263"/>
            <a:ext cx="665765" cy="732510"/>
          </a:xfrm>
          <a:prstGeom prst="rect">
            <a:avLst/>
          </a:prstGeom>
        </p:spPr>
      </p:pic>
      <p:grpSp>
        <p:nvGrpSpPr>
          <p:cNvPr id="85" name="مجموعة 84">
            <a:extLst>
              <a:ext uri="{FF2B5EF4-FFF2-40B4-BE49-F238E27FC236}">
                <a16:creationId xmlns:a16="http://schemas.microsoft.com/office/drawing/2014/main" id="{4302D257-57F9-4566-8FC7-C2D2162C5291}"/>
              </a:ext>
            </a:extLst>
          </p:cNvPr>
          <p:cNvGrpSpPr/>
          <p:nvPr/>
        </p:nvGrpSpPr>
        <p:grpSpPr>
          <a:xfrm>
            <a:off x="-538790" y="3065263"/>
            <a:ext cx="360224" cy="1091114"/>
            <a:chOff x="1191883" y="2415537"/>
            <a:chExt cx="480299" cy="1454819"/>
          </a:xfrm>
        </p:grpSpPr>
        <p:sp>
          <p:nvSpPr>
            <p:cNvPr id="86" name="مستطيل 85">
              <a:extLst>
                <a:ext uri="{FF2B5EF4-FFF2-40B4-BE49-F238E27FC236}">
                  <a16:creationId xmlns:a16="http://schemas.microsoft.com/office/drawing/2014/main" id="{AC1260F4-7CDD-42F1-8FED-6F768F8EAF37}"/>
                </a:ext>
              </a:extLst>
            </p:cNvPr>
            <p:cNvSpPr/>
            <p:nvPr/>
          </p:nvSpPr>
          <p:spPr>
            <a:xfrm>
              <a:off x="1382549" y="2800158"/>
              <a:ext cx="104357" cy="34425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SA" sz="1050"/>
            </a:p>
          </p:txBody>
        </p:sp>
        <p:pic>
          <p:nvPicPr>
            <p:cNvPr id="89" name="صورة 88" descr="صورة تحتوي على ثياب&#10;&#10;تم إنشاء الوصف تلقائياً">
              <a:extLst>
                <a:ext uri="{FF2B5EF4-FFF2-40B4-BE49-F238E27FC236}">
                  <a16:creationId xmlns:a16="http://schemas.microsoft.com/office/drawing/2014/main" id="{09E3384A-F3B7-422F-8AEF-2D1BEAC3F47C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1883" y="2415537"/>
              <a:ext cx="480299" cy="1454819"/>
            </a:xfrm>
            <a:prstGeom prst="rect">
              <a:avLst/>
            </a:prstGeom>
          </p:spPr>
        </p:pic>
      </p:grpSp>
      <p:pic>
        <p:nvPicPr>
          <p:cNvPr id="97" name="صورة 96">
            <a:extLst>
              <a:ext uri="{FF2B5EF4-FFF2-40B4-BE49-F238E27FC236}">
                <a16:creationId xmlns:a16="http://schemas.microsoft.com/office/drawing/2014/main" id="{AF0ACA5F-3B8D-454C-8522-8810A44AC031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338" t="50506" r="44106" b="9939"/>
          <a:stretch/>
        </p:blipFill>
        <p:spPr>
          <a:xfrm>
            <a:off x="-657440" y="2491870"/>
            <a:ext cx="486369" cy="823832"/>
          </a:xfrm>
          <a:prstGeom prst="rect">
            <a:avLst/>
          </a:prstGeom>
        </p:spPr>
      </p:pic>
      <p:pic>
        <p:nvPicPr>
          <p:cNvPr id="101" name="صورة 100">
            <a:extLst>
              <a:ext uri="{FF2B5EF4-FFF2-40B4-BE49-F238E27FC236}">
                <a16:creationId xmlns:a16="http://schemas.microsoft.com/office/drawing/2014/main" id="{B3EFF31D-CC20-468A-90D9-43FF2D3A5FC7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000" t="6604" r="8444" b="53841"/>
          <a:stretch/>
        </p:blipFill>
        <p:spPr>
          <a:xfrm flipH="1">
            <a:off x="3682313" y="2344427"/>
            <a:ext cx="486369" cy="823832"/>
          </a:xfrm>
          <a:prstGeom prst="rect">
            <a:avLst/>
          </a:prstGeom>
        </p:spPr>
      </p:pic>
      <p:pic>
        <p:nvPicPr>
          <p:cNvPr id="63" name="صورة 62" descr="صورة تحتوي على سهم&#10;&#10;تم إنشاء الوصف تلقائياً">
            <a:extLst>
              <a:ext uri="{FF2B5EF4-FFF2-40B4-BE49-F238E27FC236}">
                <a16:creationId xmlns:a16="http://schemas.microsoft.com/office/drawing/2014/main" id="{AA3C725C-9FD1-4A69-A109-416B080DDAC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29" t="7481"/>
          <a:stretch/>
        </p:blipFill>
        <p:spPr>
          <a:xfrm>
            <a:off x="1807880" y="2510851"/>
            <a:ext cx="582884" cy="641321"/>
          </a:xfrm>
          <a:prstGeom prst="rect">
            <a:avLst/>
          </a:prstGeom>
        </p:spPr>
      </p:pic>
      <p:pic>
        <p:nvPicPr>
          <p:cNvPr id="65" name="صورة 64" descr="صورة تحتوي على سهم&#10;&#10;تم إنشاء الوصف تلقائياً">
            <a:extLst>
              <a:ext uri="{FF2B5EF4-FFF2-40B4-BE49-F238E27FC236}">
                <a16:creationId xmlns:a16="http://schemas.microsoft.com/office/drawing/2014/main" id="{DEAAD506-D4F3-4D24-83F9-374847EAD6C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29" t="7481"/>
          <a:stretch/>
        </p:blipFill>
        <p:spPr>
          <a:xfrm>
            <a:off x="1727552" y="2801309"/>
            <a:ext cx="320841" cy="353007"/>
          </a:xfrm>
          <a:prstGeom prst="rect">
            <a:avLst/>
          </a:prstGeom>
        </p:spPr>
      </p:pic>
      <p:pic>
        <p:nvPicPr>
          <p:cNvPr id="71" name="صورة 70" descr="صورة تحتوي على سهم&#10;&#10;تم إنشاء الوصف تلقائياً">
            <a:extLst>
              <a:ext uri="{FF2B5EF4-FFF2-40B4-BE49-F238E27FC236}">
                <a16:creationId xmlns:a16="http://schemas.microsoft.com/office/drawing/2014/main" id="{D956BE56-08E4-450C-BD17-16EF61780C0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29" t="7481"/>
          <a:stretch/>
        </p:blipFill>
        <p:spPr>
          <a:xfrm>
            <a:off x="1800339" y="3667442"/>
            <a:ext cx="665765" cy="732510"/>
          </a:xfrm>
          <a:prstGeom prst="rect">
            <a:avLst/>
          </a:prstGeom>
        </p:spPr>
      </p:pic>
      <p:sp>
        <p:nvSpPr>
          <p:cNvPr id="106" name="فقاعة التفكير: على شكل سحابة 105">
            <a:extLst>
              <a:ext uri="{FF2B5EF4-FFF2-40B4-BE49-F238E27FC236}">
                <a16:creationId xmlns:a16="http://schemas.microsoft.com/office/drawing/2014/main" id="{60348AEC-3D70-41B7-88D5-544C72634DFF}"/>
              </a:ext>
            </a:extLst>
          </p:cNvPr>
          <p:cNvSpPr/>
          <p:nvPr/>
        </p:nvSpPr>
        <p:spPr>
          <a:xfrm>
            <a:off x="5349626" y="2938590"/>
            <a:ext cx="1281281" cy="1026742"/>
          </a:xfrm>
          <a:prstGeom prst="cloudCallout">
            <a:avLst>
              <a:gd name="adj1" fmla="val -34166"/>
              <a:gd name="adj2" fmla="val 85436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 sz="1050"/>
          </a:p>
        </p:txBody>
      </p:sp>
      <p:pic>
        <p:nvPicPr>
          <p:cNvPr id="107" name="صورة 106">
            <a:extLst>
              <a:ext uri="{FF2B5EF4-FFF2-40B4-BE49-F238E27FC236}">
                <a16:creationId xmlns:a16="http://schemas.microsoft.com/office/drawing/2014/main" id="{FF1F1C6D-9DC8-497F-A50E-AB14976E347A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154"/>
          <a:stretch/>
        </p:blipFill>
        <p:spPr>
          <a:xfrm>
            <a:off x="5419096" y="3080467"/>
            <a:ext cx="1146548" cy="73583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4" name="فقاعة التفكير: على شكل سحابة 83">
            <a:extLst>
              <a:ext uri="{FF2B5EF4-FFF2-40B4-BE49-F238E27FC236}">
                <a16:creationId xmlns:a16="http://schemas.microsoft.com/office/drawing/2014/main" id="{4AFC8161-44CC-47AF-BC02-0C12D2FC8498}"/>
              </a:ext>
            </a:extLst>
          </p:cNvPr>
          <p:cNvSpPr/>
          <p:nvPr/>
        </p:nvSpPr>
        <p:spPr>
          <a:xfrm flipH="1">
            <a:off x="2987974" y="2623057"/>
            <a:ext cx="1281281" cy="1026742"/>
          </a:xfrm>
          <a:prstGeom prst="cloudCallout">
            <a:avLst>
              <a:gd name="adj1" fmla="val -25680"/>
              <a:gd name="adj2" fmla="val 7973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 sz="1050"/>
          </a:p>
        </p:txBody>
      </p:sp>
      <p:pic>
        <p:nvPicPr>
          <p:cNvPr id="91" name="صورة 90">
            <a:extLst>
              <a:ext uri="{FF2B5EF4-FFF2-40B4-BE49-F238E27FC236}">
                <a16:creationId xmlns:a16="http://schemas.microsoft.com/office/drawing/2014/main" id="{E803F308-7F89-4293-B6C1-B04DF171086A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4" t="16499" r="4267" b="13710"/>
          <a:stretch/>
        </p:blipFill>
        <p:spPr>
          <a:xfrm>
            <a:off x="3096631" y="2800204"/>
            <a:ext cx="1110679" cy="562919"/>
          </a:xfrm>
          <a:prstGeom prst="rect">
            <a:avLst/>
          </a:prstGeom>
        </p:spPr>
      </p:pic>
      <p:sp>
        <p:nvSpPr>
          <p:cNvPr id="98" name="فقاعة التفكير: على شكل سحابة 97">
            <a:extLst>
              <a:ext uri="{FF2B5EF4-FFF2-40B4-BE49-F238E27FC236}">
                <a16:creationId xmlns:a16="http://schemas.microsoft.com/office/drawing/2014/main" id="{FCEF70F8-BA7B-492C-B1D9-A17CFFF47F4D}"/>
              </a:ext>
            </a:extLst>
          </p:cNvPr>
          <p:cNvSpPr/>
          <p:nvPr/>
        </p:nvSpPr>
        <p:spPr>
          <a:xfrm>
            <a:off x="4293094" y="2422431"/>
            <a:ext cx="1281281" cy="1026742"/>
          </a:xfrm>
          <a:prstGeom prst="cloudCallout">
            <a:avLst>
              <a:gd name="adj1" fmla="val -34166"/>
              <a:gd name="adj2" fmla="val 85436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 sz="1050"/>
          </a:p>
        </p:txBody>
      </p:sp>
      <p:pic>
        <p:nvPicPr>
          <p:cNvPr id="99" name="صورة 98" descr="صورة تحتوي على نص, بطاقة عمل, رسوم المتجهات, قصاصة فنية&#10;&#10;تم إنشاء الوصف تلقائياً">
            <a:extLst>
              <a:ext uri="{FF2B5EF4-FFF2-40B4-BE49-F238E27FC236}">
                <a16:creationId xmlns:a16="http://schemas.microsoft.com/office/drawing/2014/main" id="{B792F638-3EE0-4481-B701-FBAC7AC4A82A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174" t="24915" r="15322"/>
          <a:stretch/>
        </p:blipFill>
        <p:spPr>
          <a:xfrm>
            <a:off x="4448063" y="2581610"/>
            <a:ext cx="674954" cy="781513"/>
          </a:xfrm>
          <a:prstGeom prst="rect">
            <a:avLst/>
          </a:prstGeom>
        </p:spPr>
      </p:pic>
      <p:sp>
        <p:nvSpPr>
          <p:cNvPr id="100" name="شمس 99">
            <a:extLst>
              <a:ext uri="{FF2B5EF4-FFF2-40B4-BE49-F238E27FC236}">
                <a16:creationId xmlns:a16="http://schemas.microsoft.com/office/drawing/2014/main" id="{4CABE3D7-2372-42A5-B21F-3F7B2FE8DBCA}"/>
              </a:ext>
            </a:extLst>
          </p:cNvPr>
          <p:cNvSpPr/>
          <p:nvPr/>
        </p:nvSpPr>
        <p:spPr>
          <a:xfrm>
            <a:off x="4941449" y="2467642"/>
            <a:ext cx="550202" cy="552170"/>
          </a:xfrm>
          <a:prstGeom prst="sun">
            <a:avLst>
              <a:gd name="adj" fmla="val 26930"/>
            </a:avLst>
          </a:prstGeom>
          <a:solidFill>
            <a:srgbClr val="FED50A"/>
          </a:solidFill>
          <a:ln>
            <a:solidFill>
              <a:srgbClr val="FED50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 sz="1050"/>
          </a:p>
        </p:txBody>
      </p:sp>
      <p:pic>
        <p:nvPicPr>
          <p:cNvPr id="102" name="رسم 101" descr="ماء مع تعبئة خالصة">
            <a:extLst>
              <a:ext uri="{FF2B5EF4-FFF2-40B4-BE49-F238E27FC236}">
                <a16:creationId xmlns:a16="http://schemas.microsoft.com/office/drawing/2014/main" id="{14B54308-6D45-4473-BD16-5D4B2450E624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 rot="6571001">
            <a:off x="4550537" y="2610023"/>
            <a:ext cx="134725" cy="134725"/>
          </a:xfrm>
          <a:prstGeom prst="rect">
            <a:avLst/>
          </a:prstGeom>
        </p:spPr>
      </p:pic>
      <p:pic>
        <p:nvPicPr>
          <p:cNvPr id="103" name="رسم 102" descr="ماء مع تعبئة خالصة">
            <a:extLst>
              <a:ext uri="{FF2B5EF4-FFF2-40B4-BE49-F238E27FC236}">
                <a16:creationId xmlns:a16="http://schemas.microsoft.com/office/drawing/2014/main" id="{E33EED87-1392-43A1-9F18-CD7802F639C8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 rot="9649080">
            <a:off x="4593846" y="2522100"/>
            <a:ext cx="167836" cy="167836"/>
          </a:xfrm>
          <a:prstGeom prst="rect">
            <a:avLst/>
          </a:prstGeom>
        </p:spPr>
      </p:pic>
      <p:sp>
        <p:nvSpPr>
          <p:cNvPr id="92" name="فقاعة التفكير: على شكل سحابة 91">
            <a:extLst>
              <a:ext uri="{FF2B5EF4-FFF2-40B4-BE49-F238E27FC236}">
                <a16:creationId xmlns:a16="http://schemas.microsoft.com/office/drawing/2014/main" id="{5E859A33-567C-4CC0-BD3C-D9DE3B4AA64A}"/>
              </a:ext>
            </a:extLst>
          </p:cNvPr>
          <p:cNvSpPr/>
          <p:nvPr/>
        </p:nvSpPr>
        <p:spPr>
          <a:xfrm flipH="1">
            <a:off x="1984102" y="3293818"/>
            <a:ext cx="1281281" cy="1026742"/>
          </a:xfrm>
          <a:prstGeom prst="cloudCallout">
            <a:avLst>
              <a:gd name="adj1" fmla="val -73331"/>
              <a:gd name="adj2" fmla="val 25159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 sz="1050"/>
          </a:p>
        </p:txBody>
      </p:sp>
      <p:sp>
        <p:nvSpPr>
          <p:cNvPr id="83" name="مستطيل 82">
            <a:extLst>
              <a:ext uri="{FF2B5EF4-FFF2-40B4-BE49-F238E27FC236}">
                <a16:creationId xmlns:a16="http://schemas.microsoft.com/office/drawing/2014/main" id="{992B9D65-933D-40C3-BA81-CAA41FF78E88}"/>
              </a:ext>
            </a:extLst>
          </p:cNvPr>
          <p:cNvSpPr/>
          <p:nvPr/>
        </p:nvSpPr>
        <p:spPr>
          <a:xfrm>
            <a:off x="196185" y="8354"/>
            <a:ext cx="1565114" cy="51351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 sz="1050"/>
          </a:p>
        </p:txBody>
      </p:sp>
      <p:pic>
        <p:nvPicPr>
          <p:cNvPr id="94" name="صورة 93" descr="صورة تحتوي على نص, جهاز, أبعاد, متر&#10;&#10;تم إنشاء الوصف تلقائياً">
            <a:extLst>
              <a:ext uri="{FF2B5EF4-FFF2-40B4-BE49-F238E27FC236}">
                <a16:creationId xmlns:a16="http://schemas.microsoft.com/office/drawing/2014/main" id="{51B9D073-6F85-4776-BB64-7BAF66011FF0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2" t="7533" r="72677" b="11655"/>
          <a:stretch/>
        </p:blipFill>
        <p:spPr>
          <a:xfrm>
            <a:off x="2149165" y="3334543"/>
            <a:ext cx="811244" cy="907409"/>
          </a:xfrm>
          <a:prstGeom prst="rect">
            <a:avLst/>
          </a:prstGeom>
        </p:spPr>
      </p:pic>
      <p:sp>
        <p:nvSpPr>
          <p:cNvPr id="105" name="مستطيل 104">
            <a:extLst>
              <a:ext uri="{FF2B5EF4-FFF2-40B4-BE49-F238E27FC236}">
                <a16:creationId xmlns:a16="http://schemas.microsoft.com/office/drawing/2014/main" id="{554F8B16-0B6A-4DE8-914B-C6E81CFCA987}"/>
              </a:ext>
            </a:extLst>
          </p:cNvPr>
          <p:cNvSpPr/>
          <p:nvPr/>
        </p:nvSpPr>
        <p:spPr>
          <a:xfrm>
            <a:off x="7583720" y="-2"/>
            <a:ext cx="1565114" cy="51351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 sz="1050"/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7" name="صورة الشريحة 6">
                <a:extLst>
                  <a:ext uri="{FF2B5EF4-FFF2-40B4-BE49-F238E27FC236}">
                    <a16:creationId xmlns:a16="http://schemas.microsoft.com/office/drawing/2014/main" id="{B4956505-6951-4EDF-88DC-FD4EAC5795E7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558720" y="3659598"/>
              <a:ext cx="117106" cy="65872"/>
            </p:xfrm>
            <a:graphic>
              <a:graphicData uri="http://schemas.microsoft.com/office/powerpoint/2016/slidezoom">
                <pslz:sldZm>
                  <pslz:sldZmObj sldId="290" cId="357225594">
                    <pslz:zmPr id="{70CEC8D8-DAE5-4022-A6FA-89C94DB5A115}" returnToParent="0" transitionDur="1000">
                      <p166:blipFill xmlns:p166="http://schemas.microsoft.com/office/powerpoint/2016/6/main">
                        <a:blip r:embed="rId2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17106" cy="65872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7" name="صورة الشريحة 6">
                <a:hlinkClick r:id="rId25" action="ppaction://hlinksldjump"/>
                <a:extLst>
                  <a:ext uri="{FF2B5EF4-FFF2-40B4-BE49-F238E27FC236}">
                    <a16:creationId xmlns:a16="http://schemas.microsoft.com/office/drawing/2014/main" id="{B4956505-6951-4EDF-88DC-FD4EAC5795E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2558720" y="3659598"/>
                <a:ext cx="117106" cy="65872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993844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000"/>
    </mc:Choice>
    <mc:Fallback>
      <p:transition spd="slow" advClick="0" advTm="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7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75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50"/>
                            </p:stCondLst>
                            <p:childTnLst>
                              <p:par>
                                <p:cTn id="20" presetID="26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21" dur="1000" tmFilter="0, 0; .2, .5; .8, .5; 1, 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500" autoRev="1" fill="hold"/>
                                        <p:tgtEl>
                                          <p:spTgt spid="9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24" dur="10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" dur="50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35" presetClass="path" presetSubtype="0" accel="50000" decel="5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2.08333E-6 4.81481E-6 L -0.73516 0.03425 " pathEditMode="relative" rAng="0" ptsTypes="AA">
                                      <p:cBhvr>
                                        <p:cTn id="27" dur="4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6758" y="171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مستطيل 1">
            <a:extLst>
              <a:ext uri="{FF2B5EF4-FFF2-40B4-BE49-F238E27FC236}">
                <a16:creationId xmlns:a16="http://schemas.microsoft.com/office/drawing/2014/main" id="{5E7F3DF5-C01F-45CB-9D20-F60DFD78A519}"/>
              </a:ext>
            </a:extLst>
          </p:cNvPr>
          <p:cNvSpPr/>
          <p:nvPr/>
        </p:nvSpPr>
        <p:spPr>
          <a:xfrm>
            <a:off x="1718409" y="21030"/>
            <a:ext cx="5864290" cy="51435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 sz="1050"/>
          </a:p>
        </p:txBody>
      </p:sp>
      <p:pic>
        <p:nvPicPr>
          <p:cNvPr id="9" name="صورة 8">
            <a:extLst>
              <a:ext uri="{FF2B5EF4-FFF2-40B4-BE49-F238E27FC236}">
                <a16:creationId xmlns:a16="http://schemas.microsoft.com/office/drawing/2014/main" id="{62B34DC3-0A68-46CA-A7CF-B059FBBE019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08" t="8455" r="191"/>
          <a:stretch/>
        </p:blipFill>
        <p:spPr>
          <a:xfrm>
            <a:off x="2884355" y="902684"/>
            <a:ext cx="4009971" cy="4256978"/>
          </a:xfrm>
          <a:prstGeom prst="rect">
            <a:avLst/>
          </a:prstGeom>
        </p:spPr>
      </p:pic>
      <p:sp>
        <p:nvSpPr>
          <p:cNvPr id="31" name="مستطيل 30">
            <a:extLst>
              <a:ext uri="{FF2B5EF4-FFF2-40B4-BE49-F238E27FC236}">
                <a16:creationId xmlns:a16="http://schemas.microsoft.com/office/drawing/2014/main" id="{530D5CE1-3FB7-40E1-9D3D-2C9C2630CEA5}"/>
              </a:ext>
            </a:extLst>
          </p:cNvPr>
          <p:cNvSpPr/>
          <p:nvPr/>
        </p:nvSpPr>
        <p:spPr>
          <a:xfrm>
            <a:off x="5333524" y="890690"/>
            <a:ext cx="601582" cy="945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 sz="1050" dirty="0"/>
          </a:p>
        </p:txBody>
      </p:sp>
      <p:sp>
        <p:nvSpPr>
          <p:cNvPr id="39" name="مستطيل 38">
            <a:extLst>
              <a:ext uri="{FF2B5EF4-FFF2-40B4-BE49-F238E27FC236}">
                <a16:creationId xmlns:a16="http://schemas.microsoft.com/office/drawing/2014/main" id="{FB369F45-478C-4A87-AFA0-E95911C1D476}"/>
              </a:ext>
            </a:extLst>
          </p:cNvPr>
          <p:cNvSpPr/>
          <p:nvPr/>
        </p:nvSpPr>
        <p:spPr>
          <a:xfrm>
            <a:off x="5266365" y="1286979"/>
            <a:ext cx="59324" cy="729109"/>
          </a:xfrm>
          <a:prstGeom prst="rect">
            <a:avLst/>
          </a:prstGeom>
          <a:solidFill>
            <a:srgbClr val="000645"/>
          </a:solidFill>
          <a:ln>
            <a:solidFill>
              <a:srgbClr val="0006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 sz="1050"/>
          </a:p>
        </p:txBody>
      </p:sp>
      <p:sp>
        <p:nvSpPr>
          <p:cNvPr id="69" name="مستطيل: زوايا مستديرة 68">
            <a:extLst>
              <a:ext uri="{FF2B5EF4-FFF2-40B4-BE49-F238E27FC236}">
                <a16:creationId xmlns:a16="http://schemas.microsoft.com/office/drawing/2014/main" id="{C27A5143-80A8-45AA-921B-247B46FC80D2}"/>
              </a:ext>
            </a:extLst>
          </p:cNvPr>
          <p:cNvSpPr/>
          <p:nvPr/>
        </p:nvSpPr>
        <p:spPr>
          <a:xfrm>
            <a:off x="3554342" y="1003320"/>
            <a:ext cx="1701000" cy="3186386"/>
          </a:xfrm>
          <a:prstGeom prst="roundRect">
            <a:avLst>
              <a:gd name="adj" fmla="val 10569"/>
            </a:avLst>
          </a:prstGeom>
          <a:solidFill>
            <a:srgbClr val="FFD60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 sz="1050" dirty="0"/>
          </a:p>
        </p:txBody>
      </p:sp>
      <p:pic>
        <p:nvPicPr>
          <p:cNvPr id="30" name="صورة 29" descr="صورة تحتوي على العديد&#10;&#10;تم إنشاء الوصف تلقائياً">
            <a:extLst>
              <a:ext uri="{FF2B5EF4-FFF2-40B4-BE49-F238E27FC236}">
                <a16:creationId xmlns:a16="http://schemas.microsoft.com/office/drawing/2014/main" id="{EFA712FC-DCE2-43BC-A9E4-835431E95B9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791" t="25829" r="41700" b="51475"/>
          <a:stretch/>
        </p:blipFill>
        <p:spPr>
          <a:xfrm>
            <a:off x="3839387" y="4420768"/>
            <a:ext cx="314501" cy="394049"/>
          </a:xfrm>
          <a:prstGeom prst="rect">
            <a:avLst/>
          </a:prstGeom>
        </p:spPr>
      </p:pic>
      <p:pic>
        <p:nvPicPr>
          <p:cNvPr id="33" name="صورة 32" descr="صورة تحتوي على العديد&#10;&#10;تم إنشاء الوصف تلقائياً">
            <a:extLst>
              <a:ext uri="{FF2B5EF4-FFF2-40B4-BE49-F238E27FC236}">
                <a16:creationId xmlns:a16="http://schemas.microsoft.com/office/drawing/2014/main" id="{FE1FD443-7F8F-46D7-9076-12A5C3308BB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196" t="39496" r="1737" b="39422"/>
          <a:stretch/>
        </p:blipFill>
        <p:spPr>
          <a:xfrm>
            <a:off x="3666150" y="443569"/>
            <a:ext cx="487738" cy="461726"/>
          </a:xfrm>
          <a:prstGeom prst="rect">
            <a:avLst/>
          </a:prstGeom>
        </p:spPr>
      </p:pic>
      <p:pic>
        <p:nvPicPr>
          <p:cNvPr id="32" name="صورة 31" descr="صورة تحتوي على العديد&#10;&#10;تم إنشاء الوصف تلقائياً">
            <a:extLst>
              <a:ext uri="{FF2B5EF4-FFF2-40B4-BE49-F238E27FC236}">
                <a16:creationId xmlns:a16="http://schemas.microsoft.com/office/drawing/2014/main" id="{D81A7FB7-BA44-4B35-8CAC-558B7FE7573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247" t="22042" r="17981" b="56085"/>
          <a:stretch/>
        </p:blipFill>
        <p:spPr>
          <a:xfrm>
            <a:off x="5814658" y="2350423"/>
            <a:ext cx="537641" cy="484715"/>
          </a:xfrm>
          <a:prstGeom prst="rect">
            <a:avLst/>
          </a:prstGeom>
        </p:spPr>
      </p:pic>
      <p:pic>
        <p:nvPicPr>
          <p:cNvPr id="63" name="صورة 62">
            <a:extLst>
              <a:ext uri="{FF2B5EF4-FFF2-40B4-BE49-F238E27FC236}">
                <a16:creationId xmlns:a16="http://schemas.microsoft.com/office/drawing/2014/main" id="{DE151BA1-09FC-4999-A60A-0FB41BAF93FD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38" t="53697" r="22998" b="39767"/>
          <a:stretch/>
        </p:blipFill>
        <p:spPr bwMode="auto">
          <a:xfrm>
            <a:off x="3612355" y="2676493"/>
            <a:ext cx="1584974" cy="392711"/>
          </a:xfrm>
          <a:prstGeom prst="roundRect">
            <a:avLst>
              <a:gd name="adj" fmla="val 11532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35" name="صورة 34" descr="صورة تحتوي على العديد&#10;&#10;تم إنشاء الوصف تلقائياً">
            <a:extLst>
              <a:ext uri="{FF2B5EF4-FFF2-40B4-BE49-F238E27FC236}">
                <a16:creationId xmlns:a16="http://schemas.microsoft.com/office/drawing/2014/main" id="{08D4C144-FD94-4C2B-92E8-676DD0B926A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11" t="36129" r="57472" b="38366"/>
          <a:stretch/>
        </p:blipFill>
        <p:spPr>
          <a:xfrm>
            <a:off x="6327136" y="2753948"/>
            <a:ext cx="369349" cy="482460"/>
          </a:xfrm>
          <a:prstGeom prst="rect">
            <a:avLst/>
          </a:prstGeom>
        </p:spPr>
      </p:pic>
      <p:pic>
        <p:nvPicPr>
          <p:cNvPr id="36" name="صورة 35" descr="صورة تحتوي على العديد&#10;&#10;تم إنشاء الوصف تلقائياً">
            <a:extLst>
              <a:ext uri="{FF2B5EF4-FFF2-40B4-BE49-F238E27FC236}">
                <a16:creationId xmlns:a16="http://schemas.microsoft.com/office/drawing/2014/main" id="{8CE53E8D-5BBB-4574-B85C-436EBB0EFE6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13" t="2212" r="54182" b="69611"/>
          <a:stretch/>
        </p:blipFill>
        <p:spPr>
          <a:xfrm>
            <a:off x="3829085" y="4377898"/>
            <a:ext cx="423716" cy="479786"/>
          </a:xfrm>
          <a:prstGeom prst="rect">
            <a:avLst/>
          </a:prstGeom>
        </p:spPr>
      </p:pic>
      <p:pic>
        <p:nvPicPr>
          <p:cNvPr id="45" name="صورة 44" descr="صورة تحتوي على العديد&#10;&#10;تم إنشاء الوصف تلقائياً">
            <a:extLst>
              <a:ext uri="{FF2B5EF4-FFF2-40B4-BE49-F238E27FC236}">
                <a16:creationId xmlns:a16="http://schemas.microsoft.com/office/drawing/2014/main" id="{423618A1-863E-4123-B475-26DEB818E00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2" t="51037" r="75247" b="28779"/>
          <a:stretch/>
        </p:blipFill>
        <p:spPr>
          <a:xfrm>
            <a:off x="5807915" y="1834775"/>
            <a:ext cx="504359" cy="384784"/>
          </a:xfrm>
          <a:prstGeom prst="rect">
            <a:avLst/>
          </a:prstGeom>
        </p:spPr>
      </p:pic>
      <p:pic>
        <p:nvPicPr>
          <p:cNvPr id="46" name="صورة 45" descr="صورة تحتوي على العديد&#10;&#10;تم إنشاء الوصف تلقائياً">
            <a:extLst>
              <a:ext uri="{FF2B5EF4-FFF2-40B4-BE49-F238E27FC236}">
                <a16:creationId xmlns:a16="http://schemas.microsoft.com/office/drawing/2014/main" id="{84AEAC76-067C-4AF3-954C-E426E906DA3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978" t="25967" r="41011" b="51056"/>
          <a:stretch/>
        </p:blipFill>
        <p:spPr>
          <a:xfrm>
            <a:off x="2062798" y="284257"/>
            <a:ext cx="345865" cy="424935"/>
          </a:xfrm>
          <a:prstGeom prst="rect">
            <a:avLst/>
          </a:prstGeom>
        </p:spPr>
      </p:pic>
      <p:grpSp>
        <p:nvGrpSpPr>
          <p:cNvPr id="50" name="مجموعة 49">
            <a:extLst>
              <a:ext uri="{FF2B5EF4-FFF2-40B4-BE49-F238E27FC236}">
                <a16:creationId xmlns:a16="http://schemas.microsoft.com/office/drawing/2014/main" id="{2FC652FA-1AAB-40BA-A413-186BE9606F58}"/>
              </a:ext>
            </a:extLst>
          </p:cNvPr>
          <p:cNvGrpSpPr/>
          <p:nvPr/>
        </p:nvGrpSpPr>
        <p:grpSpPr>
          <a:xfrm>
            <a:off x="6139814" y="1119209"/>
            <a:ext cx="688710" cy="411774"/>
            <a:chOff x="8186418" y="1492279"/>
            <a:chExt cx="918280" cy="549032"/>
          </a:xfrm>
        </p:grpSpPr>
        <p:pic>
          <p:nvPicPr>
            <p:cNvPr id="40" name="صورة 39" descr="صورة تحتوي على العديد&#10;&#10;تم إنشاء الوصف تلقائياً">
              <a:extLst>
                <a:ext uri="{FF2B5EF4-FFF2-40B4-BE49-F238E27FC236}">
                  <a16:creationId xmlns:a16="http://schemas.microsoft.com/office/drawing/2014/main" id="{3624FEF2-A734-41BA-9AD9-AD870479B05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085" t="46220" r="20177" b="34446"/>
            <a:stretch/>
          </p:blipFill>
          <p:spPr>
            <a:xfrm>
              <a:off x="8226414" y="1505873"/>
              <a:ext cx="842847" cy="521844"/>
            </a:xfrm>
            <a:prstGeom prst="rect">
              <a:avLst/>
            </a:prstGeom>
          </p:spPr>
        </p:pic>
        <p:sp>
          <p:nvSpPr>
            <p:cNvPr id="47" name="مستطيل 46">
              <a:extLst>
                <a:ext uri="{FF2B5EF4-FFF2-40B4-BE49-F238E27FC236}">
                  <a16:creationId xmlns:a16="http://schemas.microsoft.com/office/drawing/2014/main" id="{40EB8AEB-AA10-4449-91B1-15BCC180B1FC}"/>
                </a:ext>
              </a:extLst>
            </p:cNvPr>
            <p:cNvSpPr/>
            <p:nvPr/>
          </p:nvSpPr>
          <p:spPr>
            <a:xfrm>
              <a:off x="9015972" y="1492279"/>
              <a:ext cx="88726" cy="33670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SA" sz="1050" dirty="0"/>
            </a:p>
          </p:txBody>
        </p:sp>
        <p:sp>
          <p:nvSpPr>
            <p:cNvPr id="48" name="مستطيل 47">
              <a:extLst>
                <a:ext uri="{FF2B5EF4-FFF2-40B4-BE49-F238E27FC236}">
                  <a16:creationId xmlns:a16="http://schemas.microsoft.com/office/drawing/2014/main" id="{869C9CA4-1B01-4AF2-A606-967F37A9BC42}"/>
                </a:ext>
              </a:extLst>
            </p:cNvPr>
            <p:cNvSpPr/>
            <p:nvPr/>
          </p:nvSpPr>
          <p:spPr>
            <a:xfrm>
              <a:off x="8186418" y="1492279"/>
              <a:ext cx="129592" cy="971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SA" sz="1050"/>
            </a:p>
          </p:txBody>
        </p:sp>
        <p:sp>
          <p:nvSpPr>
            <p:cNvPr id="49" name="مستطيل 48">
              <a:extLst>
                <a:ext uri="{FF2B5EF4-FFF2-40B4-BE49-F238E27FC236}">
                  <a16:creationId xmlns:a16="http://schemas.microsoft.com/office/drawing/2014/main" id="{1A9BDE7B-C07B-4E60-8D3A-47C124542E0F}"/>
                </a:ext>
              </a:extLst>
            </p:cNvPr>
            <p:cNvSpPr/>
            <p:nvPr/>
          </p:nvSpPr>
          <p:spPr>
            <a:xfrm>
              <a:off x="8612233" y="1964894"/>
              <a:ext cx="226092" cy="7641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SA" sz="1050"/>
            </a:p>
          </p:txBody>
        </p:sp>
      </p:grpSp>
      <p:grpSp>
        <p:nvGrpSpPr>
          <p:cNvPr id="52" name="مجموعة 51">
            <a:extLst>
              <a:ext uri="{FF2B5EF4-FFF2-40B4-BE49-F238E27FC236}">
                <a16:creationId xmlns:a16="http://schemas.microsoft.com/office/drawing/2014/main" id="{BCE5CC67-656C-41D9-9531-40A3038BA57F}"/>
              </a:ext>
            </a:extLst>
          </p:cNvPr>
          <p:cNvGrpSpPr/>
          <p:nvPr/>
        </p:nvGrpSpPr>
        <p:grpSpPr>
          <a:xfrm>
            <a:off x="4513543" y="4612049"/>
            <a:ext cx="792206" cy="443650"/>
            <a:chOff x="6018057" y="6149398"/>
            <a:chExt cx="1056275" cy="591533"/>
          </a:xfrm>
        </p:grpSpPr>
        <p:pic>
          <p:nvPicPr>
            <p:cNvPr id="37" name="صورة 36" descr="صورة تحتوي على العديد&#10;&#10;تم إنشاء الوصف تلقائياً">
              <a:extLst>
                <a:ext uri="{FF2B5EF4-FFF2-40B4-BE49-F238E27FC236}">
                  <a16:creationId xmlns:a16="http://schemas.microsoft.com/office/drawing/2014/main" id="{A67FCDFD-E599-48D5-9BD8-B2C1821638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644" t="61101" r="47178" b="22271"/>
            <a:stretch/>
          </p:blipFill>
          <p:spPr>
            <a:xfrm>
              <a:off x="6018057" y="6207262"/>
              <a:ext cx="1056275" cy="533669"/>
            </a:xfrm>
            <a:prstGeom prst="rect">
              <a:avLst/>
            </a:prstGeom>
          </p:spPr>
        </p:pic>
        <p:sp>
          <p:nvSpPr>
            <p:cNvPr id="51" name="مستطيل 50">
              <a:extLst>
                <a:ext uri="{FF2B5EF4-FFF2-40B4-BE49-F238E27FC236}">
                  <a16:creationId xmlns:a16="http://schemas.microsoft.com/office/drawing/2014/main" id="{85FFBC7C-0B74-48A9-BECC-9BD50A565DE6}"/>
                </a:ext>
              </a:extLst>
            </p:cNvPr>
            <p:cNvSpPr/>
            <p:nvPr/>
          </p:nvSpPr>
          <p:spPr>
            <a:xfrm>
              <a:off x="6209473" y="6149398"/>
              <a:ext cx="129592" cy="971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SA" sz="1050"/>
            </a:p>
          </p:txBody>
        </p:sp>
      </p:grpSp>
      <p:grpSp>
        <p:nvGrpSpPr>
          <p:cNvPr id="54" name="مجموعة 53">
            <a:extLst>
              <a:ext uri="{FF2B5EF4-FFF2-40B4-BE49-F238E27FC236}">
                <a16:creationId xmlns:a16="http://schemas.microsoft.com/office/drawing/2014/main" id="{AB443233-ABFF-41DA-B74C-033D68E49872}"/>
              </a:ext>
            </a:extLst>
          </p:cNvPr>
          <p:cNvGrpSpPr/>
          <p:nvPr/>
        </p:nvGrpSpPr>
        <p:grpSpPr>
          <a:xfrm>
            <a:off x="6346948" y="3354010"/>
            <a:ext cx="481576" cy="703109"/>
            <a:chOff x="8552664" y="4614867"/>
            <a:chExt cx="642101" cy="937479"/>
          </a:xfrm>
        </p:grpSpPr>
        <p:pic>
          <p:nvPicPr>
            <p:cNvPr id="44" name="صورة 43" descr="صورة تحتوي على العديد&#10;&#10;تم إنشاء الوصف تلقائياً">
              <a:extLst>
                <a:ext uri="{FF2B5EF4-FFF2-40B4-BE49-F238E27FC236}">
                  <a16:creationId xmlns:a16="http://schemas.microsoft.com/office/drawing/2014/main" id="{E20F7425-A719-469B-89C1-A4F7C1A3FE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070" t="8268" r="213" b="61599"/>
            <a:stretch/>
          </p:blipFill>
          <p:spPr>
            <a:xfrm>
              <a:off x="8612233" y="4653349"/>
              <a:ext cx="582532" cy="898997"/>
            </a:xfrm>
            <a:prstGeom prst="rect">
              <a:avLst/>
            </a:prstGeom>
          </p:spPr>
        </p:pic>
        <p:sp>
          <p:nvSpPr>
            <p:cNvPr id="53" name="مستطيل 52">
              <a:extLst>
                <a:ext uri="{FF2B5EF4-FFF2-40B4-BE49-F238E27FC236}">
                  <a16:creationId xmlns:a16="http://schemas.microsoft.com/office/drawing/2014/main" id="{9B3DDFCC-163F-4E91-A203-5D6A705FC131}"/>
                </a:ext>
              </a:extLst>
            </p:cNvPr>
            <p:cNvSpPr/>
            <p:nvPr/>
          </p:nvSpPr>
          <p:spPr>
            <a:xfrm rot="19289020">
              <a:off x="8552664" y="4614867"/>
              <a:ext cx="245834" cy="21379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SA" sz="1050"/>
            </a:p>
          </p:txBody>
        </p:sp>
      </p:grpSp>
      <p:grpSp>
        <p:nvGrpSpPr>
          <p:cNvPr id="56" name="مجموعة 55">
            <a:extLst>
              <a:ext uri="{FF2B5EF4-FFF2-40B4-BE49-F238E27FC236}">
                <a16:creationId xmlns:a16="http://schemas.microsoft.com/office/drawing/2014/main" id="{4E01ADFB-7400-40A5-A52D-9A28C967CA5F}"/>
              </a:ext>
            </a:extLst>
          </p:cNvPr>
          <p:cNvGrpSpPr/>
          <p:nvPr/>
        </p:nvGrpSpPr>
        <p:grpSpPr>
          <a:xfrm>
            <a:off x="2451260" y="4300470"/>
            <a:ext cx="1121391" cy="679145"/>
            <a:chOff x="3268346" y="5733960"/>
            <a:chExt cx="1495188" cy="905526"/>
          </a:xfrm>
        </p:grpSpPr>
        <p:pic>
          <p:nvPicPr>
            <p:cNvPr id="38" name="صورة 37" descr="صورة تحتوي على العديد&#10;&#10;تم إنشاء الوصف تلقائياً">
              <a:extLst>
                <a:ext uri="{FF2B5EF4-FFF2-40B4-BE49-F238E27FC236}">
                  <a16:creationId xmlns:a16="http://schemas.microsoft.com/office/drawing/2014/main" id="{A7317E36-90F2-492E-9BB8-16A9BEF5ABE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224" t="78586" r="37945" b="-832"/>
            <a:stretch/>
          </p:blipFill>
          <p:spPr>
            <a:xfrm>
              <a:off x="3361924" y="5826338"/>
              <a:ext cx="1401610" cy="813148"/>
            </a:xfrm>
            <a:prstGeom prst="rect">
              <a:avLst/>
            </a:prstGeom>
          </p:spPr>
        </p:pic>
        <p:sp>
          <p:nvSpPr>
            <p:cNvPr id="55" name="مستطيل 54">
              <a:extLst>
                <a:ext uri="{FF2B5EF4-FFF2-40B4-BE49-F238E27FC236}">
                  <a16:creationId xmlns:a16="http://schemas.microsoft.com/office/drawing/2014/main" id="{54CE829E-0D39-4D42-B412-F7EF691E460B}"/>
                </a:ext>
              </a:extLst>
            </p:cNvPr>
            <p:cNvSpPr/>
            <p:nvPr/>
          </p:nvSpPr>
          <p:spPr>
            <a:xfrm>
              <a:off x="3268346" y="5733960"/>
              <a:ext cx="464246" cy="16039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SA" sz="1050"/>
            </a:p>
          </p:txBody>
        </p:sp>
      </p:grpSp>
      <p:grpSp>
        <p:nvGrpSpPr>
          <p:cNvPr id="58" name="مجموعة 57">
            <a:extLst>
              <a:ext uri="{FF2B5EF4-FFF2-40B4-BE49-F238E27FC236}">
                <a16:creationId xmlns:a16="http://schemas.microsoft.com/office/drawing/2014/main" id="{719F05CC-0CFB-46F9-910D-363241D84726}"/>
              </a:ext>
            </a:extLst>
          </p:cNvPr>
          <p:cNvGrpSpPr/>
          <p:nvPr/>
        </p:nvGrpSpPr>
        <p:grpSpPr>
          <a:xfrm>
            <a:off x="2623783" y="3178960"/>
            <a:ext cx="606449" cy="549977"/>
            <a:chOff x="3233828" y="4126845"/>
            <a:chExt cx="808598" cy="733303"/>
          </a:xfrm>
        </p:grpSpPr>
        <p:pic>
          <p:nvPicPr>
            <p:cNvPr id="27" name="صورة 26" descr="صورة تحتوي على العديد&#10;&#10;تم إنشاء الوصف تلقائياً">
              <a:extLst>
                <a:ext uri="{FF2B5EF4-FFF2-40B4-BE49-F238E27FC236}">
                  <a16:creationId xmlns:a16="http://schemas.microsoft.com/office/drawing/2014/main" id="{421D2244-BD68-43FF-8227-17CB2F63B8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50" r="41898" b="75183"/>
            <a:stretch/>
          </p:blipFill>
          <p:spPr>
            <a:xfrm>
              <a:off x="3233828" y="4126845"/>
              <a:ext cx="464246" cy="733303"/>
            </a:xfrm>
            <a:prstGeom prst="rect">
              <a:avLst/>
            </a:prstGeom>
          </p:spPr>
        </p:pic>
        <p:sp>
          <p:nvSpPr>
            <p:cNvPr id="57" name="مستطيل 56">
              <a:extLst>
                <a:ext uri="{FF2B5EF4-FFF2-40B4-BE49-F238E27FC236}">
                  <a16:creationId xmlns:a16="http://schemas.microsoft.com/office/drawing/2014/main" id="{ABF93406-2A4A-44E6-8369-063D030B9437}"/>
                </a:ext>
              </a:extLst>
            </p:cNvPr>
            <p:cNvSpPr/>
            <p:nvPr/>
          </p:nvSpPr>
          <p:spPr>
            <a:xfrm flipV="1">
              <a:off x="3869004" y="4676045"/>
              <a:ext cx="173422" cy="18410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SA" sz="1050"/>
            </a:p>
          </p:txBody>
        </p:sp>
      </p:grpSp>
      <p:grpSp>
        <p:nvGrpSpPr>
          <p:cNvPr id="62" name="مجموعة 61">
            <a:extLst>
              <a:ext uri="{FF2B5EF4-FFF2-40B4-BE49-F238E27FC236}">
                <a16:creationId xmlns:a16="http://schemas.microsoft.com/office/drawing/2014/main" id="{379BFB2A-DABC-4F99-B405-79A4C3DEB52B}"/>
              </a:ext>
            </a:extLst>
          </p:cNvPr>
          <p:cNvGrpSpPr/>
          <p:nvPr/>
        </p:nvGrpSpPr>
        <p:grpSpPr>
          <a:xfrm>
            <a:off x="1753831" y="1605251"/>
            <a:ext cx="1081405" cy="530912"/>
            <a:chOff x="2332098" y="2272406"/>
            <a:chExt cx="1441873" cy="707882"/>
          </a:xfrm>
        </p:grpSpPr>
        <p:pic>
          <p:nvPicPr>
            <p:cNvPr id="34" name="صورة 33" descr="صورة تحتوي على العديد&#10;&#10;تم إنشاء الوصف تلقائياً">
              <a:extLst>
                <a:ext uri="{FF2B5EF4-FFF2-40B4-BE49-F238E27FC236}">
                  <a16:creationId xmlns:a16="http://schemas.microsoft.com/office/drawing/2014/main" id="{3B4BAE71-0381-45C2-A7FC-F4F149E5A2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130" t="2352" r="10954" b="76566"/>
            <a:stretch/>
          </p:blipFill>
          <p:spPr>
            <a:xfrm>
              <a:off x="2521324" y="2272406"/>
              <a:ext cx="1174119" cy="685509"/>
            </a:xfrm>
            <a:prstGeom prst="rect">
              <a:avLst/>
            </a:prstGeom>
          </p:spPr>
        </p:pic>
        <p:sp>
          <p:nvSpPr>
            <p:cNvPr id="59" name="مستطيل 58">
              <a:extLst>
                <a:ext uri="{FF2B5EF4-FFF2-40B4-BE49-F238E27FC236}">
                  <a16:creationId xmlns:a16="http://schemas.microsoft.com/office/drawing/2014/main" id="{BCDA40C1-5526-43D1-AB0A-2321DFC1C393}"/>
                </a:ext>
              </a:extLst>
            </p:cNvPr>
            <p:cNvSpPr/>
            <p:nvPr/>
          </p:nvSpPr>
          <p:spPr>
            <a:xfrm>
              <a:off x="3557239" y="2615160"/>
              <a:ext cx="216732" cy="3558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SA" sz="1050"/>
            </a:p>
          </p:txBody>
        </p:sp>
        <p:sp>
          <p:nvSpPr>
            <p:cNvPr id="61" name="مستطيل 60">
              <a:extLst>
                <a:ext uri="{FF2B5EF4-FFF2-40B4-BE49-F238E27FC236}">
                  <a16:creationId xmlns:a16="http://schemas.microsoft.com/office/drawing/2014/main" id="{32807EB9-E49F-4201-9FCA-DCFFDABCE339}"/>
                </a:ext>
              </a:extLst>
            </p:cNvPr>
            <p:cNvSpPr/>
            <p:nvPr/>
          </p:nvSpPr>
          <p:spPr>
            <a:xfrm rot="5661211">
              <a:off x="2614811" y="2528262"/>
              <a:ext cx="169313" cy="7347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SA" sz="1050"/>
            </a:p>
          </p:txBody>
        </p:sp>
      </p:grpSp>
      <p:pic>
        <p:nvPicPr>
          <p:cNvPr id="64" name="صورة 63">
            <a:extLst>
              <a:ext uri="{FF2B5EF4-FFF2-40B4-BE49-F238E27FC236}">
                <a16:creationId xmlns:a16="http://schemas.microsoft.com/office/drawing/2014/main" id="{40E0CEF9-FEC2-4A7B-A7C9-BF18581419C8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46" t="39792" r="67118" b="54920"/>
          <a:stretch/>
        </p:blipFill>
        <p:spPr bwMode="auto">
          <a:xfrm>
            <a:off x="3562440" y="1805502"/>
            <a:ext cx="374870" cy="317759"/>
          </a:xfrm>
          <a:prstGeom prst="roundRect">
            <a:avLst>
              <a:gd name="adj" fmla="val 11532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65" name="صورة 64">
            <a:extLst>
              <a:ext uri="{FF2B5EF4-FFF2-40B4-BE49-F238E27FC236}">
                <a16:creationId xmlns:a16="http://schemas.microsoft.com/office/drawing/2014/main" id="{91E9AABC-EE70-4601-AED6-01B38485522B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194" t="40032" r="22570" b="54680"/>
          <a:stretch/>
        </p:blipFill>
        <p:spPr bwMode="auto">
          <a:xfrm>
            <a:off x="4810390" y="1816656"/>
            <a:ext cx="374870" cy="317759"/>
          </a:xfrm>
          <a:prstGeom prst="roundRect">
            <a:avLst>
              <a:gd name="adj" fmla="val 11532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67" name="صورة 66">
            <a:extLst>
              <a:ext uri="{FF2B5EF4-FFF2-40B4-BE49-F238E27FC236}">
                <a16:creationId xmlns:a16="http://schemas.microsoft.com/office/drawing/2014/main" id="{D2108227-BAC2-43C6-8C33-34432FD0EB19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89" t="42200" r="27982" b="47702"/>
          <a:stretch/>
        </p:blipFill>
        <p:spPr bwMode="auto">
          <a:xfrm>
            <a:off x="3760898" y="1920619"/>
            <a:ext cx="1280891" cy="681944"/>
          </a:xfrm>
          <a:custGeom>
            <a:avLst/>
            <a:gdLst>
              <a:gd name="connsiteX0" fmla="*/ 853927 w 1707854"/>
              <a:gd name="connsiteY0" fmla="*/ 0 h 809063"/>
              <a:gd name="connsiteX1" fmla="*/ 1707854 w 1707854"/>
              <a:gd name="connsiteY1" fmla="*/ 662333 h 809063"/>
              <a:gd name="connsiteX2" fmla="*/ 1690505 w 1707854"/>
              <a:gd name="connsiteY2" fmla="*/ 795816 h 809063"/>
              <a:gd name="connsiteX3" fmla="*/ 1685204 w 1707854"/>
              <a:gd name="connsiteY3" fmla="*/ 809063 h 809063"/>
              <a:gd name="connsiteX4" fmla="*/ 22651 w 1707854"/>
              <a:gd name="connsiteY4" fmla="*/ 809063 h 809063"/>
              <a:gd name="connsiteX5" fmla="*/ 17349 w 1707854"/>
              <a:gd name="connsiteY5" fmla="*/ 795816 h 809063"/>
              <a:gd name="connsiteX6" fmla="*/ 0 w 1707854"/>
              <a:gd name="connsiteY6" fmla="*/ 662333 h 809063"/>
              <a:gd name="connsiteX7" fmla="*/ 853927 w 1707854"/>
              <a:gd name="connsiteY7" fmla="*/ 0 h 8090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07854" h="809063">
                <a:moveTo>
                  <a:pt x="853927" y="0"/>
                </a:moveTo>
                <a:cubicBezTo>
                  <a:pt x="1325538" y="0"/>
                  <a:pt x="1707854" y="296537"/>
                  <a:pt x="1707854" y="662333"/>
                </a:cubicBezTo>
                <a:cubicBezTo>
                  <a:pt x="1707854" y="708058"/>
                  <a:pt x="1701880" y="752700"/>
                  <a:pt x="1690505" y="795816"/>
                </a:cubicBezTo>
                <a:lnTo>
                  <a:pt x="1685204" y="809063"/>
                </a:lnTo>
                <a:lnTo>
                  <a:pt x="22651" y="809063"/>
                </a:lnTo>
                <a:lnTo>
                  <a:pt x="17349" y="795816"/>
                </a:lnTo>
                <a:cubicBezTo>
                  <a:pt x="5974" y="752700"/>
                  <a:pt x="0" y="708058"/>
                  <a:pt x="0" y="662333"/>
                </a:cubicBezTo>
                <a:cubicBezTo>
                  <a:pt x="0" y="296537"/>
                  <a:pt x="382316" y="0"/>
                  <a:pt x="853927" y="0"/>
                </a:cubicBezTo>
                <a:close/>
              </a:path>
            </a:pathLst>
          </a:cu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cxnSp>
        <p:nvCxnSpPr>
          <p:cNvPr id="12" name="رابط مستقيم 11">
            <a:extLst>
              <a:ext uri="{FF2B5EF4-FFF2-40B4-BE49-F238E27FC236}">
                <a16:creationId xmlns:a16="http://schemas.microsoft.com/office/drawing/2014/main" id="{12345E67-13FC-4681-81C8-BBBCCA5E97C3}"/>
              </a:ext>
            </a:extLst>
          </p:cNvPr>
          <p:cNvCxnSpPr>
            <a:cxnSpLocks/>
          </p:cNvCxnSpPr>
          <p:nvPr/>
        </p:nvCxnSpPr>
        <p:spPr>
          <a:xfrm flipH="1">
            <a:off x="3764396" y="2666045"/>
            <a:ext cx="1280891" cy="0"/>
          </a:xfrm>
          <a:prstGeom prst="line">
            <a:avLst/>
          </a:prstGeom>
          <a:ln w="57150">
            <a:solidFill>
              <a:srgbClr val="D53E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مجموعة 24">
            <a:extLst>
              <a:ext uri="{FF2B5EF4-FFF2-40B4-BE49-F238E27FC236}">
                <a16:creationId xmlns:a16="http://schemas.microsoft.com/office/drawing/2014/main" id="{208D69A9-FC9E-4FFB-A8AE-D3D70E4DD12E}"/>
              </a:ext>
            </a:extLst>
          </p:cNvPr>
          <p:cNvGrpSpPr/>
          <p:nvPr/>
        </p:nvGrpSpPr>
        <p:grpSpPr>
          <a:xfrm>
            <a:off x="3293549" y="2384312"/>
            <a:ext cx="454128" cy="1445425"/>
            <a:chOff x="4469989" y="3485823"/>
            <a:chExt cx="557587" cy="1764579"/>
          </a:xfrm>
        </p:grpSpPr>
        <p:sp>
          <p:nvSpPr>
            <p:cNvPr id="18" name="قوس 17">
              <a:extLst>
                <a:ext uri="{FF2B5EF4-FFF2-40B4-BE49-F238E27FC236}">
                  <a16:creationId xmlns:a16="http://schemas.microsoft.com/office/drawing/2014/main" id="{C06725C7-CE38-4188-8A2F-D60D49FFAEFF}"/>
                </a:ext>
              </a:extLst>
            </p:cNvPr>
            <p:cNvSpPr/>
            <p:nvPr/>
          </p:nvSpPr>
          <p:spPr>
            <a:xfrm rot="1575180">
              <a:off x="4469989" y="3485823"/>
              <a:ext cx="487820" cy="362686"/>
            </a:xfrm>
            <a:prstGeom prst="arc">
              <a:avLst>
                <a:gd name="adj1" fmla="val 16200000"/>
                <a:gd name="adj2" fmla="val 21568051"/>
              </a:avLst>
            </a:prstGeom>
            <a:solidFill>
              <a:srgbClr val="FF9F79"/>
            </a:solidFill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algn="ctr"/>
              <a:endParaRPr lang="ar-SA" sz="1050" dirty="0"/>
            </a:p>
          </p:txBody>
        </p:sp>
        <p:sp>
          <p:nvSpPr>
            <p:cNvPr id="19" name="قوس 18">
              <a:extLst>
                <a:ext uri="{FF2B5EF4-FFF2-40B4-BE49-F238E27FC236}">
                  <a16:creationId xmlns:a16="http://schemas.microsoft.com/office/drawing/2014/main" id="{400005CD-1BBC-4A56-BC00-3AD16A3AA0DD}"/>
                </a:ext>
              </a:extLst>
            </p:cNvPr>
            <p:cNvSpPr/>
            <p:nvPr/>
          </p:nvSpPr>
          <p:spPr>
            <a:xfrm rot="11008500" flipH="1">
              <a:off x="4480007" y="3585509"/>
              <a:ext cx="487820" cy="362686"/>
            </a:xfrm>
            <a:prstGeom prst="arc">
              <a:avLst>
                <a:gd name="adj1" fmla="val 17010377"/>
                <a:gd name="adj2" fmla="val 3798979"/>
              </a:avLst>
            </a:prstGeom>
            <a:solidFill>
              <a:srgbClr val="FF9F79"/>
            </a:solidFill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algn="ctr"/>
              <a:endParaRPr lang="ar-SA" sz="1050" dirty="0"/>
            </a:p>
          </p:txBody>
        </p:sp>
        <p:sp>
          <p:nvSpPr>
            <p:cNvPr id="20" name="قوس 19">
              <a:extLst>
                <a:ext uri="{FF2B5EF4-FFF2-40B4-BE49-F238E27FC236}">
                  <a16:creationId xmlns:a16="http://schemas.microsoft.com/office/drawing/2014/main" id="{20725900-E5FE-46C4-AF70-2B70877C102F}"/>
                </a:ext>
              </a:extLst>
            </p:cNvPr>
            <p:cNvSpPr/>
            <p:nvPr/>
          </p:nvSpPr>
          <p:spPr>
            <a:xfrm rot="1575180">
              <a:off x="4495967" y="4123457"/>
              <a:ext cx="487820" cy="362686"/>
            </a:xfrm>
            <a:prstGeom prst="arc">
              <a:avLst>
                <a:gd name="adj1" fmla="val 14826842"/>
                <a:gd name="adj2" fmla="val 21568051"/>
              </a:avLst>
            </a:prstGeom>
            <a:solidFill>
              <a:srgbClr val="FF9F79"/>
            </a:solidFill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algn="ctr"/>
              <a:endParaRPr lang="ar-SA" sz="1050" dirty="0"/>
            </a:p>
          </p:txBody>
        </p:sp>
        <p:sp>
          <p:nvSpPr>
            <p:cNvPr id="21" name="قوس 20">
              <a:extLst>
                <a:ext uri="{FF2B5EF4-FFF2-40B4-BE49-F238E27FC236}">
                  <a16:creationId xmlns:a16="http://schemas.microsoft.com/office/drawing/2014/main" id="{505FFBA7-C5D0-437C-93FA-B839A3B9D8A9}"/>
                </a:ext>
              </a:extLst>
            </p:cNvPr>
            <p:cNvSpPr/>
            <p:nvPr/>
          </p:nvSpPr>
          <p:spPr>
            <a:xfrm rot="11008500" flipH="1">
              <a:off x="4539756" y="4257172"/>
              <a:ext cx="487820" cy="362686"/>
            </a:xfrm>
            <a:prstGeom prst="arc">
              <a:avLst>
                <a:gd name="adj1" fmla="val 16200000"/>
                <a:gd name="adj2" fmla="val 6579866"/>
              </a:avLst>
            </a:prstGeom>
            <a:solidFill>
              <a:srgbClr val="FF9F79"/>
            </a:solidFill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algn="ctr"/>
              <a:endParaRPr lang="ar-SA" sz="1050" dirty="0"/>
            </a:p>
          </p:txBody>
        </p:sp>
        <p:sp>
          <p:nvSpPr>
            <p:cNvPr id="23" name="قوس 22">
              <a:extLst>
                <a:ext uri="{FF2B5EF4-FFF2-40B4-BE49-F238E27FC236}">
                  <a16:creationId xmlns:a16="http://schemas.microsoft.com/office/drawing/2014/main" id="{9F523F89-6F53-4EA4-800C-D4EF5FFE0A7E}"/>
                </a:ext>
              </a:extLst>
            </p:cNvPr>
            <p:cNvSpPr/>
            <p:nvPr/>
          </p:nvSpPr>
          <p:spPr>
            <a:xfrm rot="11008500" flipH="1">
              <a:off x="4486306" y="4918721"/>
              <a:ext cx="487820" cy="331681"/>
            </a:xfrm>
            <a:prstGeom prst="arc">
              <a:avLst>
                <a:gd name="adj1" fmla="val 16765027"/>
                <a:gd name="adj2" fmla="val 4244998"/>
              </a:avLst>
            </a:prstGeom>
            <a:solidFill>
              <a:srgbClr val="FF9F79"/>
            </a:solidFill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algn="ctr"/>
              <a:endParaRPr lang="ar-SA" sz="1050" dirty="0"/>
            </a:p>
          </p:txBody>
        </p:sp>
        <p:sp>
          <p:nvSpPr>
            <p:cNvPr id="24" name="قوس 23">
              <a:extLst>
                <a:ext uri="{FF2B5EF4-FFF2-40B4-BE49-F238E27FC236}">
                  <a16:creationId xmlns:a16="http://schemas.microsoft.com/office/drawing/2014/main" id="{1AEB733D-789F-4B51-A001-8BA88E6E5AAA}"/>
                </a:ext>
              </a:extLst>
            </p:cNvPr>
            <p:cNvSpPr/>
            <p:nvPr/>
          </p:nvSpPr>
          <p:spPr>
            <a:xfrm rot="1575180">
              <a:off x="4495965" y="4821588"/>
              <a:ext cx="487820" cy="362686"/>
            </a:xfrm>
            <a:prstGeom prst="arc">
              <a:avLst>
                <a:gd name="adj1" fmla="val 15278765"/>
                <a:gd name="adj2" fmla="val 21568051"/>
              </a:avLst>
            </a:prstGeom>
            <a:solidFill>
              <a:srgbClr val="FF9F79"/>
            </a:solidFill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algn="ctr"/>
              <a:endParaRPr lang="ar-SA" sz="1050" dirty="0"/>
            </a:p>
          </p:txBody>
        </p:sp>
      </p:grpSp>
      <p:pic>
        <p:nvPicPr>
          <p:cNvPr id="71" name="صورة 70">
            <a:extLst>
              <a:ext uri="{FF2B5EF4-FFF2-40B4-BE49-F238E27FC236}">
                <a16:creationId xmlns:a16="http://schemas.microsoft.com/office/drawing/2014/main" id="{89F08347-D202-4350-91C3-05F6F4063D54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08" t="36742" r="43956" b="57970"/>
          <a:stretch/>
        </p:blipFill>
        <p:spPr bwMode="auto">
          <a:xfrm>
            <a:off x="4210291" y="1579375"/>
            <a:ext cx="374870" cy="317759"/>
          </a:xfrm>
          <a:prstGeom prst="roundRect">
            <a:avLst>
              <a:gd name="adj" fmla="val 11532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72" name="مستطيل 71">
            <a:extLst>
              <a:ext uri="{FF2B5EF4-FFF2-40B4-BE49-F238E27FC236}">
                <a16:creationId xmlns:a16="http://schemas.microsoft.com/office/drawing/2014/main" id="{582F7CDB-5C9A-4719-BE68-94DDED6A591A}"/>
              </a:ext>
            </a:extLst>
          </p:cNvPr>
          <p:cNvSpPr/>
          <p:nvPr/>
        </p:nvSpPr>
        <p:spPr>
          <a:xfrm>
            <a:off x="4679039" y="-69080"/>
            <a:ext cx="4717699" cy="5377432"/>
          </a:xfrm>
          <a:prstGeom prst="rect">
            <a:avLst/>
          </a:prstGeom>
          <a:solidFill>
            <a:srgbClr val="FFC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 sz="1050"/>
          </a:p>
        </p:txBody>
      </p:sp>
      <p:sp>
        <p:nvSpPr>
          <p:cNvPr id="73" name="مستطيل 72">
            <a:extLst>
              <a:ext uri="{FF2B5EF4-FFF2-40B4-BE49-F238E27FC236}">
                <a16:creationId xmlns:a16="http://schemas.microsoft.com/office/drawing/2014/main" id="{C3A59C30-F87E-403F-AE65-FF8FFBE2FAE9}"/>
              </a:ext>
            </a:extLst>
          </p:cNvPr>
          <p:cNvSpPr/>
          <p:nvPr/>
        </p:nvSpPr>
        <p:spPr>
          <a:xfrm>
            <a:off x="-7836" y="-66666"/>
            <a:ext cx="4717699" cy="5377433"/>
          </a:xfrm>
          <a:prstGeom prst="rect">
            <a:avLst/>
          </a:prstGeom>
          <a:solidFill>
            <a:srgbClr val="FFC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 sz="1050"/>
          </a:p>
        </p:txBody>
      </p:sp>
    </p:spTree>
    <p:extLst>
      <p:ext uri="{BB962C8B-B14F-4D97-AF65-F5344CB8AC3E}">
        <p14:creationId xmlns:p14="http://schemas.microsoft.com/office/powerpoint/2010/main" val="357225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25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9" dur="25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6" dur="2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 animBg="1"/>
      <p:bldP spid="73" grpId="0" animBg="1"/>
    </p:bldLst>
  </p:timing>
</p:sld>
</file>

<file path=ppt/theme/theme1.xml><?xml version="1.0" encoding="utf-8"?>
<a:theme xmlns:a="http://schemas.openxmlformats.org/drawingml/2006/main" name="Minimal Charm">
  <a:themeElements>
    <a:clrScheme name="Simple Light">
      <a:dk1>
        <a:srgbClr val="434343"/>
      </a:dk1>
      <a:lt1>
        <a:srgbClr val="FFFFFF"/>
      </a:lt1>
      <a:dk2>
        <a:srgbClr val="666666"/>
      </a:dk2>
      <a:lt2>
        <a:srgbClr val="999999"/>
      </a:lt2>
      <a:accent1>
        <a:srgbClr val="81ECEC"/>
      </a:accent1>
      <a:accent2>
        <a:srgbClr val="C0FFFC"/>
      </a:accent2>
      <a:accent3>
        <a:srgbClr val="0FB9B1"/>
      </a:accent3>
      <a:accent4>
        <a:srgbClr val="1E8A82"/>
      </a:accent4>
      <a:accent5>
        <a:srgbClr val="2BC7C7"/>
      </a:accent5>
      <a:accent6>
        <a:srgbClr val="B7ECEC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396875">
          <a:solidFill>
            <a:srgbClr val="CB4D37"/>
          </a:solidFill>
          <a:miter lim="800000"/>
        </a:ln>
      </a:spPr>
      <a:bodyPr rtlCol="1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536</TotalTime>
  <Words>592</Words>
  <Application>Microsoft Office PowerPoint</Application>
  <PresentationFormat>عرض على الشاشة (16:9)</PresentationFormat>
  <Paragraphs>102</Paragraphs>
  <Slides>26</Slides>
  <Notes>0</Notes>
  <HiddenSlides>0</HiddenSlides>
  <MMClips>0</MMClips>
  <ScaleCrop>false</ScaleCrop>
  <HeadingPairs>
    <vt:vector size="6" baseType="variant">
      <vt:variant>
        <vt:lpstr>الخطوط المستخدمة</vt:lpstr>
      </vt:variant>
      <vt:variant>
        <vt:i4>12</vt:i4>
      </vt:variant>
      <vt:variant>
        <vt:lpstr>نسق</vt:lpstr>
      </vt:variant>
      <vt:variant>
        <vt:i4>1</vt:i4>
      </vt:variant>
      <vt:variant>
        <vt:lpstr>عناوين الشرائح</vt:lpstr>
      </vt:variant>
      <vt:variant>
        <vt:i4>26</vt:i4>
      </vt:variant>
    </vt:vector>
  </HeadingPairs>
  <TitlesOfParts>
    <vt:vector size="39" baseType="lpstr">
      <vt:lpstr>Arial Rounded MT Bold</vt:lpstr>
      <vt:lpstr>Yanone Kaffeesatz</vt:lpstr>
      <vt:lpstr>TTE1D890B8t00</vt:lpstr>
      <vt:lpstr>Courier New</vt:lpstr>
      <vt:lpstr>Calibri Light</vt:lpstr>
      <vt:lpstr>Ubuntu Light</vt:lpstr>
      <vt:lpstr>Ubuntu</vt:lpstr>
      <vt:lpstr>Symbol</vt:lpstr>
      <vt:lpstr>Times New Roman</vt:lpstr>
      <vt:lpstr>Arvo</vt:lpstr>
      <vt:lpstr>Calibri</vt:lpstr>
      <vt:lpstr>Arial</vt:lpstr>
      <vt:lpstr>Minimal Charm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begins</dc:title>
  <cp:lastModifiedBy>أسماء عبدالله حسن عبدالوهاب</cp:lastModifiedBy>
  <cp:revision>71</cp:revision>
  <dcterms:modified xsi:type="dcterms:W3CDTF">2021-04-01T15:42:09Z</dcterms:modified>
</cp:coreProperties>
</file>